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0" r:id="rId2"/>
    <p:sldId id="262" r:id="rId3"/>
    <p:sldId id="256" r:id="rId4"/>
    <p:sldId id="289" r:id="rId5"/>
    <p:sldId id="292" r:id="rId6"/>
    <p:sldId id="293" r:id="rId7"/>
    <p:sldId id="294" r:id="rId8"/>
    <p:sldId id="295" r:id="rId9"/>
    <p:sldId id="296" r:id="rId10"/>
    <p:sldId id="280" r:id="rId11"/>
    <p:sldId id="299" r:id="rId12"/>
    <p:sldId id="281" r:id="rId13"/>
    <p:sldId id="287" r:id="rId14"/>
    <p:sldId id="274" r:id="rId15"/>
    <p:sldId id="282" r:id="rId16"/>
    <p:sldId id="301" r:id="rId17"/>
    <p:sldId id="304" r:id="rId18"/>
    <p:sldId id="305" r:id="rId19"/>
    <p:sldId id="318" r:id="rId20"/>
    <p:sldId id="319" r:id="rId21"/>
    <p:sldId id="306" r:id="rId22"/>
    <p:sldId id="327" r:id="rId23"/>
    <p:sldId id="320" r:id="rId24"/>
    <p:sldId id="328" r:id="rId25"/>
    <p:sldId id="321" r:id="rId26"/>
    <p:sldId id="298" r:id="rId27"/>
    <p:sldId id="309" r:id="rId28"/>
    <p:sldId id="311" r:id="rId29"/>
    <p:sldId id="313" r:id="rId30"/>
    <p:sldId id="314" r:id="rId31"/>
    <p:sldId id="315" r:id="rId32"/>
    <p:sldId id="329"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5DB"/>
    <a:srgbClr val="FAE5A1"/>
    <a:srgbClr val="EDD67A"/>
    <a:srgbClr val="FBE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70"/>
  </p:normalViewPr>
  <p:slideViewPr>
    <p:cSldViewPr snapToGrid="0">
      <p:cViewPr varScale="1">
        <p:scale>
          <a:sx n="58" d="100"/>
          <a:sy n="58" d="100"/>
        </p:scale>
        <p:origin x="90" y="17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17A32-EA9D-4CE9-BB5C-96FB4F41A083}" type="datetimeFigureOut">
              <a:rPr lang="en-US" smtClean="0"/>
              <a:t>23/02/2023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1B96F-1195-4D57-B740-05A2B70F1657}" type="slidenum">
              <a:rPr lang="en-US" smtClean="0"/>
              <a:t>‹#›</a:t>
            </a:fld>
            <a:endParaRPr lang="en-US"/>
          </a:p>
        </p:txBody>
      </p:sp>
    </p:spTree>
    <p:extLst>
      <p:ext uri="{BB962C8B-B14F-4D97-AF65-F5344CB8AC3E}">
        <p14:creationId xmlns:p14="http://schemas.microsoft.com/office/powerpoint/2010/main" val="2087551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 </a:t>
            </a:r>
            <a:r>
              <a:rPr lang="en-US" dirty="0" err="1"/>
              <a:t>xài</a:t>
            </a:r>
            <a:r>
              <a:rPr lang="en-US" dirty="0"/>
              <a:t> </a:t>
            </a:r>
            <a:r>
              <a:rPr lang="en-US" dirty="0" err="1"/>
              <a:t>màu</a:t>
            </a:r>
            <a:r>
              <a:rPr lang="en-US" dirty="0"/>
              <a:t> </a:t>
            </a:r>
            <a:r>
              <a:rPr lang="en-US" dirty="0" err="1"/>
              <a:t>đen</a:t>
            </a:r>
            <a:r>
              <a:rPr lang="en-US" dirty="0"/>
              <a:t> </a:t>
            </a:r>
            <a:r>
              <a:rPr lang="en-US" dirty="0" err="1"/>
              <a:t>ntn</a:t>
            </a:r>
            <a:endParaRPr lang="en-US" dirty="0"/>
          </a:p>
        </p:txBody>
      </p:sp>
      <p:sp>
        <p:nvSpPr>
          <p:cNvPr id="4" name="Slide Number Placeholder 3"/>
          <p:cNvSpPr>
            <a:spLocks noGrp="1"/>
          </p:cNvSpPr>
          <p:nvPr>
            <p:ph type="sldNum" sz="quarter" idx="5"/>
          </p:nvPr>
        </p:nvSpPr>
        <p:spPr/>
        <p:txBody>
          <a:bodyPr/>
          <a:lstStyle/>
          <a:p>
            <a:fld id="{F9F1B96F-1195-4D57-B740-05A2B70F1657}" type="slidenum">
              <a:rPr lang="en-US" smtClean="0"/>
              <a:t>10</a:t>
            </a:fld>
            <a:endParaRPr lang="en-US"/>
          </a:p>
        </p:txBody>
      </p:sp>
    </p:spTree>
    <p:extLst>
      <p:ext uri="{BB962C8B-B14F-4D97-AF65-F5344CB8AC3E}">
        <p14:creationId xmlns:p14="http://schemas.microsoft.com/office/powerpoint/2010/main" val="9067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1B96F-1195-4D57-B740-05A2B70F1657}" type="slidenum">
              <a:rPr lang="en-US" smtClean="0"/>
              <a:t>12</a:t>
            </a:fld>
            <a:endParaRPr lang="en-US"/>
          </a:p>
        </p:txBody>
      </p:sp>
    </p:spTree>
    <p:extLst>
      <p:ext uri="{BB962C8B-B14F-4D97-AF65-F5344CB8AC3E}">
        <p14:creationId xmlns:p14="http://schemas.microsoft.com/office/powerpoint/2010/main" val="1750148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6FAC28-8371-40AF-8AEA-BA94683A7149}" type="datetime1">
              <a:rPr lang="en-US" smtClean="0"/>
              <a:t>23/02/2023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282221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5795D5-7097-43D2-9995-BA4ADEC5A5A7}" type="datetime1">
              <a:rPr lang="en-US" smtClean="0"/>
              <a:t>23/02/2023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69904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5C985-6385-4FC2-ABF0-C6495360BB73}" type="datetime1">
              <a:rPr lang="en-US" smtClean="0"/>
              <a:t>23/02/2023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376269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307A9-574D-4922-8045-A77605204029}" type="datetime1">
              <a:rPr lang="en-US" smtClean="0"/>
              <a:t>23/02/2023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281053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0DE153-A246-452B-A14F-12AAC4FF3DE7}" type="datetime1">
              <a:rPr lang="en-US" smtClean="0"/>
              <a:t>23/02/2023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281700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9B901-2F55-4745-A19D-A8359393FB99}" type="datetime1">
              <a:rPr lang="en-US" smtClean="0"/>
              <a:t>23/02/2023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287138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FE473E-1FA0-496B-ABE4-615ECC71B235}" type="datetime1">
              <a:rPr lang="en-US" smtClean="0"/>
              <a:t>23/02/2023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363113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00E3B-1F09-4E13-B05F-103F177A354E}" type="datetime1">
              <a:rPr lang="en-US" smtClean="0"/>
              <a:t>23/02/2023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1412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2EE53-8D4E-4385-9311-0623D2D5F9D7}" type="datetime1">
              <a:rPr lang="en-US" smtClean="0"/>
              <a:t>23/02/2023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127203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D800E9-D323-48EE-83E8-19A318152E6A}" type="datetime1">
              <a:rPr lang="en-US" smtClean="0"/>
              <a:t>23/02/2023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31097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DC0C7E-9A5C-442C-AAF7-E7335408463D}" type="datetime1">
              <a:rPr lang="en-US" smtClean="0"/>
              <a:t>23/02/2023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566B3-C1CF-48DB-8D1A-092A03093BA4}" type="slidenum">
              <a:rPr lang="en-US" smtClean="0"/>
              <a:t>‹#›</a:t>
            </a:fld>
            <a:endParaRPr lang="en-US"/>
          </a:p>
        </p:txBody>
      </p:sp>
    </p:spTree>
    <p:extLst>
      <p:ext uri="{BB962C8B-B14F-4D97-AF65-F5344CB8AC3E}">
        <p14:creationId xmlns:p14="http://schemas.microsoft.com/office/powerpoint/2010/main" val="3213547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7455D-4166-4CF4-87C2-F2BE0CF89A42}" type="datetime1">
              <a:rPr lang="en-US" smtClean="0"/>
              <a:t>23/02/2023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566B3-C1CF-48DB-8D1A-092A03093BA4}" type="slidenum">
              <a:rPr lang="en-US" smtClean="0"/>
              <a:t>‹#›</a:t>
            </a:fld>
            <a:endParaRPr lang="en-US"/>
          </a:p>
        </p:txBody>
      </p:sp>
    </p:spTree>
    <p:extLst>
      <p:ext uri="{BB962C8B-B14F-4D97-AF65-F5344CB8AC3E}">
        <p14:creationId xmlns:p14="http://schemas.microsoft.com/office/powerpoint/2010/main" val="1358042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56B8F-0C03-4A33-AEF6-D2507BE1F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7" name="Picture 6">
            <a:extLst>
              <a:ext uri="{FF2B5EF4-FFF2-40B4-BE49-F238E27FC236}">
                <a16:creationId xmlns:a16="http://schemas.microsoft.com/office/drawing/2014/main" id="{2910588B-C7D2-441C-8094-46179C722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2" y="2041626"/>
            <a:ext cx="11233375" cy="5298030"/>
          </a:xfrm>
          <a:prstGeom prst="rect">
            <a:avLst/>
          </a:prstGeom>
        </p:spPr>
      </p:pic>
    </p:spTree>
    <p:extLst>
      <p:ext uri="{BB962C8B-B14F-4D97-AF65-F5344CB8AC3E}">
        <p14:creationId xmlns:p14="http://schemas.microsoft.com/office/powerpoint/2010/main" val="49642649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istrator\Desktop\1.png"/>
          <p:cNvPicPr>
            <a:picLocks noChangeAspect="1" noChangeArrowheads="1"/>
          </p:cNvPicPr>
          <p:nvPr/>
        </p:nvPicPr>
        <p:blipFill>
          <a:blip r:embed="rId3" cstate="print"/>
          <a:srcRect/>
          <a:stretch>
            <a:fillRect/>
          </a:stretch>
        </p:blipFill>
        <p:spPr bwMode="auto">
          <a:xfrm flipH="1">
            <a:off x="-53137" y="5066116"/>
            <a:ext cx="2320849" cy="1791884"/>
          </a:xfrm>
          <a:prstGeom prst="rect">
            <a:avLst/>
          </a:prstGeom>
          <a:noFill/>
        </p:spPr>
      </p:pic>
      <p:pic>
        <p:nvPicPr>
          <p:cNvPr id="14" name="Picture 4" descr="C:\Users\Administrator\Desktop\8bea6ffdccf97f1fcc27cd2b7f144d91.png"/>
          <p:cNvPicPr>
            <a:picLocks noChangeAspect="1" noChangeArrowheads="1"/>
          </p:cNvPicPr>
          <p:nvPr/>
        </p:nvPicPr>
        <p:blipFill>
          <a:blip r:embed="rId4" cstate="print"/>
          <a:srcRect/>
          <a:stretch>
            <a:fillRect/>
          </a:stretch>
        </p:blipFill>
        <p:spPr bwMode="auto">
          <a:xfrm flipH="1">
            <a:off x="9070408" y="0"/>
            <a:ext cx="3104543" cy="1644848"/>
          </a:xfrm>
          <a:prstGeom prst="rect">
            <a:avLst/>
          </a:prstGeom>
          <a:noFill/>
        </p:spPr>
      </p:pic>
      <p:grpSp>
        <p:nvGrpSpPr>
          <p:cNvPr id="22" name="组合 130"/>
          <p:cNvGrpSpPr/>
          <p:nvPr/>
        </p:nvGrpSpPr>
        <p:grpSpPr>
          <a:xfrm rot="762707">
            <a:off x="820408" y="1854097"/>
            <a:ext cx="4598425" cy="3637120"/>
            <a:chOff x="1530404" y="1886238"/>
            <a:chExt cx="4598425" cy="3637120"/>
          </a:xfrm>
          <a:solidFill>
            <a:schemeClr val="tx1"/>
          </a:solidFill>
        </p:grpSpPr>
        <p:sp>
          <p:nvSpPr>
            <p:cNvPr id="23" name="椭圆 1"/>
            <p:cNvSpPr/>
            <p:nvPr/>
          </p:nvSpPr>
          <p:spPr>
            <a:xfrm>
              <a:off x="3134829" y="1886238"/>
              <a:ext cx="342900" cy="3429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Futura-Condensed-Normal" pitchFamily="2" charset="0"/>
              </a:endParaRPr>
            </a:p>
          </p:txBody>
        </p:sp>
        <p:cxnSp>
          <p:nvCxnSpPr>
            <p:cNvPr id="24" name="直接连接符 3"/>
            <p:cNvCxnSpPr>
              <a:stCxn id="23" idx="4"/>
            </p:cNvCxnSpPr>
            <p:nvPr/>
          </p:nvCxnSpPr>
          <p:spPr>
            <a:xfrm rot="20837293" flipH="1">
              <a:off x="3033326" y="2259542"/>
              <a:ext cx="340958" cy="580116"/>
            </a:xfrm>
            <a:prstGeom prst="line">
              <a:avLst/>
            </a:prstGeom>
            <a:ln/>
          </p:spPr>
          <p:style>
            <a:lnRef idx="2">
              <a:schemeClr val="accent2"/>
            </a:lnRef>
            <a:fillRef idx="1">
              <a:schemeClr val="lt1"/>
            </a:fillRef>
            <a:effectRef idx="0">
              <a:schemeClr val="accent2"/>
            </a:effectRef>
            <a:fontRef idx="minor">
              <a:schemeClr val="dk1"/>
            </a:fontRef>
          </p:style>
        </p:cxnSp>
        <p:cxnSp>
          <p:nvCxnSpPr>
            <p:cNvPr id="25" name="直接连接符 110"/>
            <p:cNvCxnSpPr>
              <a:stCxn id="23" idx="5"/>
            </p:cNvCxnSpPr>
            <p:nvPr/>
          </p:nvCxnSpPr>
          <p:spPr>
            <a:xfrm rot="20837293">
              <a:off x="3490722" y="2136502"/>
              <a:ext cx="317608" cy="609887"/>
            </a:xfrm>
            <a:prstGeom prst="line">
              <a:avLst/>
            </a:prstGeom>
            <a:ln/>
          </p:spPr>
          <p:style>
            <a:lnRef idx="2">
              <a:schemeClr val="accent2"/>
            </a:lnRef>
            <a:fillRef idx="1">
              <a:schemeClr val="lt1"/>
            </a:fillRef>
            <a:effectRef idx="0">
              <a:schemeClr val="accent2"/>
            </a:effectRef>
            <a:fontRef idx="minor">
              <a:schemeClr val="dk1"/>
            </a:fontRef>
          </p:style>
        </p:cxnSp>
        <p:sp>
          <p:nvSpPr>
            <p:cNvPr id="26" name="圆角矩形 9"/>
            <p:cNvSpPr/>
            <p:nvPr/>
          </p:nvSpPr>
          <p:spPr>
            <a:xfrm rot="20817016">
              <a:off x="1530404" y="2763292"/>
              <a:ext cx="4598425" cy="27600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Futura-Condensed-Normal" pitchFamily="2" charset="0"/>
              </a:endParaRPr>
            </a:p>
          </p:txBody>
        </p:sp>
      </p:grpSp>
      <p:sp>
        <p:nvSpPr>
          <p:cNvPr id="27" name="矩形 114"/>
          <p:cNvSpPr/>
          <p:nvPr/>
        </p:nvSpPr>
        <p:spPr>
          <a:xfrm>
            <a:off x="801765" y="4063274"/>
            <a:ext cx="4366488" cy="7759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30000"/>
              </a:lnSpc>
            </a:pPr>
            <a:r>
              <a:rPr lang="en-GB" b="1" dirty="0">
                <a:solidFill>
                  <a:schemeClr val="tx1"/>
                </a:solidFill>
                <a:latin typeface="Times New Roman" panose="02020603050405020304" pitchFamily="18" charset="0"/>
                <a:cs typeface="Times New Roman" panose="02020603050405020304" pitchFamily="18" charset="0"/>
              </a:rPr>
              <a:t>QUY ĐỊNH TIÊU CHUẨN, QUY TRÌNH BIÊN SOẠN, CHỈNH SỬA SGK</a:t>
            </a:r>
            <a:endParaRPr lang="en-US" altLang="zh-CN" b="1" dirty="0">
              <a:solidFill>
                <a:schemeClr val="tx1"/>
              </a:solidFill>
              <a:latin typeface="Futura-Condensed-Normal" pitchFamily="2" charset="0"/>
              <a:ea typeface="微软雅黑" panose="020B0503020204020204" pitchFamily="34" charset="-122"/>
            </a:endParaRPr>
          </a:p>
        </p:txBody>
      </p:sp>
      <p:sp>
        <p:nvSpPr>
          <p:cNvPr id="28" name="矩形 115"/>
          <p:cNvSpPr/>
          <p:nvPr/>
        </p:nvSpPr>
        <p:spPr>
          <a:xfrm>
            <a:off x="1283424" y="3067588"/>
            <a:ext cx="349018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800" b="1" dirty="0">
                <a:solidFill>
                  <a:schemeClr val="tx1"/>
                </a:solidFill>
                <a:latin typeface="Times New Roman" panose="02020603050405020304" pitchFamily="18" charset="0"/>
                <a:cs typeface="Times New Roman" panose="02020603050405020304" pitchFamily="18" charset="0"/>
              </a:rPr>
              <a:t>DỰA TRÊN CƠ SỞ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7" name="圆角矩形 9"/>
          <p:cNvSpPr/>
          <p:nvPr/>
        </p:nvSpPr>
        <p:spPr>
          <a:xfrm rot="21579723">
            <a:off x="6716261" y="1804078"/>
            <a:ext cx="4598425" cy="2218823"/>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Futura-Condensed-Normal" pitchFamily="2" charset="0"/>
            </a:endParaRPr>
          </a:p>
        </p:txBody>
      </p:sp>
      <p:sp>
        <p:nvSpPr>
          <p:cNvPr id="38" name="矩形 114"/>
          <p:cNvSpPr/>
          <p:nvPr/>
        </p:nvSpPr>
        <p:spPr>
          <a:xfrm>
            <a:off x="7269565" y="2132542"/>
            <a:ext cx="3601686" cy="175432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spcAft>
                <a:spcPts val="0"/>
              </a:spcAft>
            </a:pPr>
            <a:r>
              <a:rPr lang="en-GB" b="1" dirty="0">
                <a:solidFill>
                  <a:schemeClr val="tx1"/>
                </a:solidFill>
                <a:latin typeface="Times New Roman" panose="02020603050405020304" pitchFamily="18" charset="0"/>
                <a:cs typeface="Times New Roman" panose="02020603050405020304" pitchFamily="18" charset="0"/>
              </a:rPr>
              <a:t>BÀI HỌC TRONG SÁCH GIÁO KHOA GIÁO DỤC KINH TẾ VÀ PHÁP LUẬT 11 BAO GỒM 4 PHẦN CƠ BẢN: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48" name="椭圆 1"/>
          <p:cNvSpPr/>
          <p:nvPr/>
        </p:nvSpPr>
        <p:spPr>
          <a:xfrm rot="762707">
            <a:off x="8844398" y="1218142"/>
            <a:ext cx="342900" cy="342900"/>
          </a:xfrm>
          <a:prstGeom prst="ellipse">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Futura-Condensed-Normal" pitchFamily="2" charset="0"/>
            </a:endParaRPr>
          </a:p>
        </p:txBody>
      </p:sp>
      <p:cxnSp>
        <p:nvCxnSpPr>
          <p:cNvPr id="49" name="直接连接符 3"/>
          <p:cNvCxnSpPr>
            <a:stCxn id="48" idx="4"/>
          </p:cNvCxnSpPr>
          <p:nvPr/>
        </p:nvCxnSpPr>
        <p:spPr>
          <a:xfrm flipH="1">
            <a:off x="8637163" y="1556840"/>
            <a:ext cx="340958" cy="58011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0" name="直接连接符 110"/>
          <p:cNvCxnSpPr>
            <a:stCxn id="48" idx="5"/>
          </p:cNvCxnSpPr>
          <p:nvPr/>
        </p:nvCxnSpPr>
        <p:spPr>
          <a:xfrm>
            <a:off x="9107433" y="1534530"/>
            <a:ext cx="336818" cy="583478"/>
          </a:xfrm>
          <a:prstGeom prst="line">
            <a:avLst/>
          </a:prstGeom>
          <a:ln/>
        </p:spPr>
        <p:style>
          <a:lnRef idx="1">
            <a:schemeClr val="accent1"/>
          </a:lnRef>
          <a:fillRef idx="0">
            <a:schemeClr val="accent1"/>
          </a:fillRef>
          <a:effectRef idx="0">
            <a:schemeClr val="accent1"/>
          </a:effectRef>
          <a:fontRef idx="minor">
            <a:schemeClr val="tx1"/>
          </a:fontRef>
        </p:style>
      </p:cxnSp>
      <p:sp>
        <p:nvSpPr>
          <p:cNvPr id="51" name="圆角矩形 9"/>
          <p:cNvSpPr/>
          <p:nvPr/>
        </p:nvSpPr>
        <p:spPr>
          <a:xfrm rot="21579723">
            <a:off x="5498553" y="5159124"/>
            <a:ext cx="1577032"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MỞ ĐẦU</a:t>
            </a:r>
            <a:endParaRPr lang="zh-CN" altLang="en-US" b="1" dirty="0">
              <a:latin typeface="Times New Roman" panose="02020603050405020304" pitchFamily="18" charset="0"/>
              <a:cs typeface="Times New Roman" panose="02020603050405020304" pitchFamily="18" charset="0"/>
            </a:endParaRPr>
          </a:p>
        </p:txBody>
      </p:sp>
      <p:sp>
        <p:nvSpPr>
          <p:cNvPr id="56" name="圆角矩形 9"/>
          <p:cNvSpPr/>
          <p:nvPr/>
        </p:nvSpPr>
        <p:spPr>
          <a:xfrm rot="21579723">
            <a:off x="7140643" y="5131862"/>
            <a:ext cx="1529299"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KHÁM PHÁ</a:t>
            </a:r>
            <a:endParaRPr lang="zh-CN" altLang="en-US" b="1" dirty="0">
              <a:latin typeface="Times New Roman" panose="02020603050405020304" pitchFamily="18" charset="0"/>
              <a:cs typeface="Times New Roman" panose="02020603050405020304" pitchFamily="18" charset="0"/>
            </a:endParaRPr>
          </a:p>
        </p:txBody>
      </p:sp>
      <p:sp>
        <p:nvSpPr>
          <p:cNvPr id="57" name="圆角矩形 9"/>
          <p:cNvSpPr/>
          <p:nvPr/>
        </p:nvSpPr>
        <p:spPr>
          <a:xfrm rot="21579723">
            <a:off x="8743891" y="5125121"/>
            <a:ext cx="1702316"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LUYỆN TẬP</a:t>
            </a:r>
            <a:endParaRPr lang="zh-CN" altLang="en-US" b="1" dirty="0">
              <a:latin typeface="Times New Roman" panose="02020603050405020304" pitchFamily="18" charset="0"/>
              <a:cs typeface="Times New Roman" panose="02020603050405020304" pitchFamily="18" charset="0"/>
            </a:endParaRPr>
          </a:p>
        </p:txBody>
      </p:sp>
      <p:sp>
        <p:nvSpPr>
          <p:cNvPr id="58" name="圆角矩形 9"/>
          <p:cNvSpPr/>
          <p:nvPr/>
        </p:nvSpPr>
        <p:spPr>
          <a:xfrm rot="21579723">
            <a:off x="10544924" y="5123337"/>
            <a:ext cx="1533819" cy="552343"/>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VẬN DỤNG</a:t>
            </a:r>
            <a:endParaRPr lang="zh-CN" altLang="en-US" b="1" dirty="0">
              <a:latin typeface="Times New Roman" panose="02020603050405020304" pitchFamily="18" charset="0"/>
              <a:cs typeface="Times New Roman" panose="02020603050405020304" pitchFamily="18" charset="0"/>
            </a:endParaRPr>
          </a:p>
        </p:txBody>
      </p:sp>
      <p:cxnSp>
        <p:nvCxnSpPr>
          <p:cNvPr id="60" name="Straight Connector 59"/>
          <p:cNvCxnSpPr>
            <a:stCxn id="37" idx="2"/>
            <a:endCxn id="51" idx="0"/>
          </p:cNvCxnSpPr>
          <p:nvPr/>
        </p:nvCxnSpPr>
        <p:spPr>
          <a:xfrm flipH="1">
            <a:off x="6285344" y="4022882"/>
            <a:ext cx="2736674" cy="11362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p:cNvCxnSpPr>
            <a:stCxn id="37" idx="2"/>
            <a:endCxn id="56" idx="0"/>
          </p:cNvCxnSpPr>
          <p:nvPr/>
        </p:nvCxnSpPr>
        <p:spPr>
          <a:xfrm flipH="1">
            <a:off x="7903568" y="4022882"/>
            <a:ext cx="1118450" cy="11089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p:cNvCxnSpPr>
            <a:stCxn id="37" idx="2"/>
            <a:endCxn id="57" idx="0"/>
          </p:cNvCxnSpPr>
          <p:nvPr/>
        </p:nvCxnSpPr>
        <p:spPr>
          <a:xfrm>
            <a:off x="9022018" y="4022882"/>
            <a:ext cx="571306" cy="110224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p:cNvCxnSpPr>
            <a:stCxn id="37" idx="2"/>
            <a:endCxn id="58" idx="0"/>
          </p:cNvCxnSpPr>
          <p:nvPr/>
        </p:nvCxnSpPr>
        <p:spPr>
          <a:xfrm>
            <a:off x="9022018" y="4022882"/>
            <a:ext cx="2288187" cy="110046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Slide Number Placeholder 11"/>
          <p:cNvSpPr>
            <a:spLocks noGrp="1"/>
          </p:cNvSpPr>
          <p:nvPr>
            <p:ph type="sldNum" sz="quarter" idx="12"/>
          </p:nvPr>
        </p:nvSpPr>
        <p:spPr/>
        <p:txBody>
          <a:bodyPr/>
          <a:lstStyle/>
          <a:p>
            <a:fld id="{4BE566B3-C1CF-48DB-8D1A-092A03093BA4}" type="slidenum">
              <a:rPr lang="en-US" smtClean="0"/>
              <a:t>10</a:t>
            </a:fld>
            <a:endParaRPr lang="en-US"/>
          </a:p>
        </p:txBody>
      </p:sp>
      <p:sp>
        <p:nvSpPr>
          <p:cNvPr id="35" name="Rectangle 34">
            <a:extLst>
              <a:ext uri="{FF2B5EF4-FFF2-40B4-BE49-F238E27FC236}">
                <a16:creationId xmlns:a16="http://schemas.microsoft.com/office/drawing/2014/main" id="{C1286E33-AFA1-404B-8E25-957EAD1444AB}"/>
              </a:ext>
            </a:extLst>
          </p:cNvPr>
          <p:cNvSpPr/>
          <p:nvPr/>
        </p:nvSpPr>
        <p:spPr>
          <a:xfrm>
            <a:off x="17049" y="-16875"/>
            <a:ext cx="6268295" cy="9326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r">
              <a:lnSpc>
                <a:spcPct val="90000"/>
              </a:lnSpc>
              <a:spcBef>
                <a:spcPct val="0"/>
              </a:spcBef>
              <a:spcAft>
                <a:spcPts val="300"/>
              </a:spcAft>
            </a:pPr>
            <a:r>
              <a:rPr lang="en-US" sz="4400" b="1" kern="1200" dirty="0">
                <a:solidFill>
                  <a:schemeClr val="tx1"/>
                </a:solidFill>
                <a:effectLst>
                  <a:outerShdw blurRad="38100" dist="38100" dir="2700000" algn="tl">
                    <a:srgbClr val="000000">
                      <a:alpha val="43137"/>
                    </a:srgbClr>
                  </a:outerShdw>
                </a:effectLst>
                <a:latin typeface="+mj-lt"/>
                <a:ea typeface="+mj-ea"/>
                <a:cs typeface="+mj-cs"/>
              </a:rPr>
              <a:t>3.2.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Cấu</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trúc</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bài</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học</a:t>
            </a:r>
            <a:endParaRPr lang="en-US" sz="4400" b="1"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36" name="Picture 35">
            <a:extLst>
              <a:ext uri="{FF2B5EF4-FFF2-40B4-BE49-F238E27FC236}">
                <a16:creationId xmlns:a16="http://schemas.microsoft.com/office/drawing/2014/main" id="{C404B055-1E5A-CD49-AD4A-B1C16B04AB6E}"/>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17049" y="-16875"/>
            <a:ext cx="1298430" cy="932688"/>
          </a:xfrm>
          <a:prstGeom prst="rect">
            <a:avLst/>
          </a:prstGeom>
          <a:noFill/>
        </p:spPr>
      </p:pic>
    </p:spTree>
    <p:extLst>
      <p:ext uri="{BB962C8B-B14F-4D97-AF65-F5344CB8AC3E}">
        <p14:creationId xmlns:p14="http://schemas.microsoft.com/office/powerpoint/2010/main" val="27976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49"/>
                                        </p:tgtEl>
                                        <p:attrNameLst>
                                          <p:attrName>r</p:attrName>
                                        </p:attrNameLst>
                                      </p:cBhvr>
                                    </p:animRot>
                                    <p:animRot by="-240000">
                                      <p:cBhvr>
                                        <p:cTn id="33" dur="200" fill="hold">
                                          <p:stCondLst>
                                            <p:cond delay="200"/>
                                          </p:stCondLst>
                                        </p:cTn>
                                        <p:tgtEl>
                                          <p:spTgt spid="49"/>
                                        </p:tgtEl>
                                        <p:attrNameLst>
                                          <p:attrName>r</p:attrName>
                                        </p:attrNameLst>
                                      </p:cBhvr>
                                    </p:animRot>
                                    <p:animRot by="240000">
                                      <p:cBhvr>
                                        <p:cTn id="34" dur="200" fill="hold">
                                          <p:stCondLst>
                                            <p:cond delay="400"/>
                                          </p:stCondLst>
                                        </p:cTn>
                                        <p:tgtEl>
                                          <p:spTgt spid="49"/>
                                        </p:tgtEl>
                                        <p:attrNameLst>
                                          <p:attrName>r</p:attrName>
                                        </p:attrNameLst>
                                      </p:cBhvr>
                                    </p:animRot>
                                    <p:animRot by="-240000">
                                      <p:cBhvr>
                                        <p:cTn id="35" dur="200" fill="hold">
                                          <p:stCondLst>
                                            <p:cond delay="600"/>
                                          </p:stCondLst>
                                        </p:cTn>
                                        <p:tgtEl>
                                          <p:spTgt spid="49"/>
                                        </p:tgtEl>
                                        <p:attrNameLst>
                                          <p:attrName>r</p:attrName>
                                        </p:attrNameLst>
                                      </p:cBhvr>
                                    </p:animRot>
                                    <p:animRot by="120000">
                                      <p:cBhvr>
                                        <p:cTn id="36" dur="200" fill="hold">
                                          <p:stCondLst>
                                            <p:cond delay="800"/>
                                          </p:stCondLst>
                                        </p:cTn>
                                        <p:tgtEl>
                                          <p:spTgt spid="49"/>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50"/>
                                        </p:tgtEl>
                                        <p:attrNameLst>
                                          <p:attrName>r</p:attrName>
                                        </p:attrNameLst>
                                      </p:cBhvr>
                                    </p:animRot>
                                    <p:animRot by="-240000">
                                      <p:cBhvr>
                                        <p:cTn id="39" dur="200" fill="hold">
                                          <p:stCondLst>
                                            <p:cond delay="200"/>
                                          </p:stCondLst>
                                        </p:cTn>
                                        <p:tgtEl>
                                          <p:spTgt spid="50"/>
                                        </p:tgtEl>
                                        <p:attrNameLst>
                                          <p:attrName>r</p:attrName>
                                        </p:attrNameLst>
                                      </p:cBhvr>
                                    </p:animRot>
                                    <p:animRot by="240000">
                                      <p:cBhvr>
                                        <p:cTn id="40" dur="200" fill="hold">
                                          <p:stCondLst>
                                            <p:cond delay="400"/>
                                          </p:stCondLst>
                                        </p:cTn>
                                        <p:tgtEl>
                                          <p:spTgt spid="50"/>
                                        </p:tgtEl>
                                        <p:attrNameLst>
                                          <p:attrName>r</p:attrName>
                                        </p:attrNameLst>
                                      </p:cBhvr>
                                    </p:animRot>
                                    <p:animRot by="-240000">
                                      <p:cBhvr>
                                        <p:cTn id="41" dur="200" fill="hold">
                                          <p:stCondLst>
                                            <p:cond delay="600"/>
                                          </p:stCondLst>
                                        </p:cTn>
                                        <p:tgtEl>
                                          <p:spTgt spid="50"/>
                                        </p:tgtEl>
                                        <p:attrNameLst>
                                          <p:attrName>r</p:attrName>
                                        </p:attrNameLst>
                                      </p:cBhvr>
                                    </p:animRot>
                                    <p:animRot by="120000">
                                      <p:cBhvr>
                                        <p:cTn id="42" dur="200" fill="hold">
                                          <p:stCondLst>
                                            <p:cond delay="800"/>
                                          </p:stCondLst>
                                        </p:cTn>
                                        <p:tgtEl>
                                          <p:spTgt spid="50"/>
                                        </p:tgtEl>
                                        <p:attrNameLst>
                                          <p:attrName>r</p:attrName>
                                        </p:attrNameLst>
                                      </p:cBhvr>
                                    </p:animRot>
                                  </p:childTnLst>
                                </p:cTn>
                              </p:par>
                              <p:par>
                                <p:cTn id="43" presetID="32" presetClass="emph" presetSubtype="0" fill="hold" grpId="0" nodeType="withEffect">
                                  <p:stCondLst>
                                    <p:cond delay="0"/>
                                  </p:stCondLst>
                                  <p:childTnLst>
                                    <p:animRot by="120000">
                                      <p:cBhvr>
                                        <p:cTn id="44" dur="100" fill="hold">
                                          <p:stCondLst>
                                            <p:cond delay="0"/>
                                          </p:stCondLst>
                                        </p:cTn>
                                        <p:tgtEl>
                                          <p:spTgt spid="48"/>
                                        </p:tgtEl>
                                        <p:attrNameLst>
                                          <p:attrName>r</p:attrName>
                                        </p:attrNameLst>
                                      </p:cBhvr>
                                    </p:animRot>
                                    <p:animRot by="-240000">
                                      <p:cBhvr>
                                        <p:cTn id="45" dur="200" fill="hold">
                                          <p:stCondLst>
                                            <p:cond delay="200"/>
                                          </p:stCondLst>
                                        </p:cTn>
                                        <p:tgtEl>
                                          <p:spTgt spid="48"/>
                                        </p:tgtEl>
                                        <p:attrNameLst>
                                          <p:attrName>r</p:attrName>
                                        </p:attrNameLst>
                                      </p:cBhvr>
                                    </p:animRot>
                                    <p:animRot by="240000">
                                      <p:cBhvr>
                                        <p:cTn id="46" dur="200" fill="hold">
                                          <p:stCondLst>
                                            <p:cond delay="400"/>
                                          </p:stCondLst>
                                        </p:cTn>
                                        <p:tgtEl>
                                          <p:spTgt spid="48"/>
                                        </p:tgtEl>
                                        <p:attrNameLst>
                                          <p:attrName>r</p:attrName>
                                        </p:attrNameLst>
                                      </p:cBhvr>
                                    </p:animRot>
                                    <p:animRot by="-240000">
                                      <p:cBhvr>
                                        <p:cTn id="47" dur="200" fill="hold">
                                          <p:stCondLst>
                                            <p:cond delay="600"/>
                                          </p:stCondLst>
                                        </p:cTn>
                                        <p:tgtEl>
                                          <p:spTgt spid="48"/>
                                        </p:tgtEl>
                                        <p:attrNameLst>
                                          <p:attrName>r</p:attrName>
                                        </p:attrNameLst>
                                      </p:cBhvr>
                                    </p:animRot>
                                    <p:animRot by="120000">
                                      <p:cBhvr>
                                        <p:cTn id="48" dur="200" fill="hold">
                                          <p:stCondLst>
                                            <p:cond delay="800"/>
                                          </p:stCondLst>
                                        </p:cTn>
                                        <p:tgtEl>
                                          <p:spTgt spid="48"/>
                                        </p:tgtEl>
                                        <p:attrNameLst>
                                          <p:attrName>r</p:attrName>
                                        </p:attrNameLst>
                                      </p:cBhvr>
                                    </p:animRot>
                                  </p:childTnLst>
                                </p:cTn>
                              </p:par>
                              <p:par>
                                <p:cTn id="49" presetID="32" presetClass="emph" presetSubtype="0" fill="hold" grpId="0" nodeType="withEffect">
                                  <p:stCondLst>
                                    <p:cond delay="0"/>
                                  </p:stCondLst>
                                  <p:childTnLst>
                                    <p:animRot by="120000">
                                      <p:cBhvr>
                                        <p:cTn id="50" dur="100" fill="hold">
                                          <p:stCondLst>
                                            <p:cond delay="0"/>
                                          </p:stCondLst>
                                        </p:cTn>
                                        <p:tgtEl>
                                          <p:spTgt spid="38"/>
                                        </p:tgtEl>
                                        <p:attrNameLst>
                                          <p:attrName>r</p:attrName>
                                        </p:attrNameLst>
                                      </p:cBhvr>
                                    </p:animRot>
                                    <p:animRot by="-240000">
                                      <p:cBhvr>
                                        <p:cTn id="51" dur="200" fill="hold">
                                          <p:stCondLst>
                                            <p:cond delay="200"/>
                                          </p:stCondLst>
                                        </p:cTn>
                                        <p:tgtEl>
                                          <p:spTgt spid="38"/>
                                        </p:tgtEl>
                                        <p:attrNameLst>
                                          <p:attrName>r</p:attrName>
                                        </p:attrNameLst>
                                      </p:cBhvr>
                                    </p:animRot>
                                    <p:animRot by="240000">
                                      <p:cBhvr>
                                        <p:cTn id="52" dur="200" fill="hold">
                                          <p:stCondLst>
                                            <p:cond delay="400"/>
                                          </p:stCondLst>
                                        </p:cTn>
                                        <p:tgtEl>
                                          <p:spTgt spid="38"/>
                                        </p:tgtEl>
                                        <p:attrNameLst>
                                          <p:attrName>r</p:attrName>
                                        </p:attrNameLst>
                                      </p:cBhvr>
                                    </p:animRot>
                                    <p:animRot by="-240000">
                                      <p:cBhvr>
                                        <p:cTn id="53" dur="200" fill="hold">
                                          <p:stCondLst>
                                            <p:cond delay="600"/>
                                          </p:stCondLst>
                                        </p:cTn>
                                        <p:tgtEl>
                                          <p:spTgt spid="38"/>
                                        </p:tgtEl>
                                        <p:attrNameLst>
                                          <p:attrName>r</p:attrName>
                                        </p:attrNameLst>
                                      </p:cBhvr>
                                    </p:animRot>
                                    <p:animRot by="120000">
                                      <p:cBhvr>
                                        <p:cTn id="54" dur="200" fill="hold">
                                          <p:stCondLst>
                                            <p:cond delay="800"/>
                                          </p:stCondLst>
                                        </p:cTn>
                                        <p:tgtEl>
                                          <p:spTgt spid="38"/>
                                        </p:tgtEl>
                                        <p:attrNameLst>
                                          <p:attrName>r</p:attrName>
                                        </p:attrNameLst>
                                      </p:cBhvr>
                                    </p:animRot>
                                  </p:childTnLst>
                                </p:cTn>
                              </p:par>
                              <p:par>
                                <p:cTn id="55" presetID="32" presetClass="emph" presetSubtype="0" fill="hold" nodeType="withEffect">
                                  <p:stCondLst>
                                    <p:cond delay="0"/>
                                  </p:stCondLst>
                                  <p:childTnLst>
                                    <p:animRot by="120000">
                                      <p:cBhvr>
                                        <p:cTn id="56" dur="100" fill="hold">
                                          <p:stCondLst>
                                            <p:cond delay="0"/>
                                          </p:stCondLst>
                                        </p:cTn>
                                        <p:tgtEl>
                                          <p:spTgt spid="60"/>
                                        </p:tgtEl>
                                        <p:attrNameLst>
                                          <p:attrName>r</p:attrName>
                                        </p:attrNameLst>
                                      </p:cBhvr>
                                    </p:animRot>
                                    <p:animRot by="-240000">
                                      <p:cBhvr>
                                        <p:cTn id="57" dur="200" fill="hold">
                                          <p:stCondLst>
                                            <p:cond delay="200"/>
                                          </p:stCondLst>
                                        </p:cTn>
                                        <p:tgtEl>
                                          <p:spTgt spid="60"/>
                                        </p:tgtEl>
                                        <p:attrNameLst>
                                          <p:attrName>r</p:attrName>
                                        </p:attrNameLst>
                                      </p:cBhvr>
                                    </p:animRot>
                                    <p:animRot by="240000">
                                      <p:cBhvr>
                                        <p:cTn id="58" dur="200" fill="hold">
                                          <p:stCondLst>
                                            <p:cond delay="400"/>
                                          </p:stCondLst>
                                        </p:cTn>
                                        <p:tgtEl>
                                          <p:spTgt spid="60"/>
                                        </p:tgtEl>
                                        <p:attrNameLst>
                                          <p:attrName>r</p:attrName>
                                        </p:attrNameLst>
                                      </p:cBhvr>
                                    </p:animRot>
                                    <p:animRot by="-240000">
                                      <p:cBhvr>
                                        <p:cTn id="59" dur="200" fill="hold">
                                          <p:stCondLst>
                                            <p:cond delay="600"/>
                                          </p:stCondLst>
                                        </p:cTn>
                                        <p:tgtEl>
                                          <p:spTgt spid="60"/>
                                        </p:tgtEl>
                                        <p:attrNameLst>
                                          <p:attrName>r</p:attrName>
                                        </p:attrNameLst>
                                      </p:cBhvr>
                                    </p:animRot>
                                    <p:animRot by="120000">
                                      <p:cBhvr>
                                        <p:cTn id="60" dur="200" fill="hold">
                                          <p:stCondLst>
                                            <p:cond delay="800"/>
                                          </p:stCondLst>
                                        </p:cTn>
                                        <p:tgtEl>
                                          <p:spTgt spid="60"/>
                                        </p:tgtEl>
                                        <p:attrNameLst>
                                          <p:attrName>r</p:attrName>
                                        </p:attrNameLst>
                                      </p:cBhvr>
                                    </p:animRot>
                                  </p:childTnLst>
                                </p:cTn>
                              </p:par>
                              <p:par>
                                <p:cTn id="61" presetID="32" presetClass="emph" presetSubtype="0" fill="hold" nodeType="withEffect">
                                  <p:stCondLst>
                                    <p:cond delay="0"/>
                                  </p:stCondLst>
                                  <p:childTnLst>
                                    <p:animRot by="120000">
                                      <p:cBhvr>
                                        <p:cTn id="62" dur="100" fill="hold">
                                          <p:stCondLst>
                                            <p:cond delay="0"/>
                                          </p:stCondLst>
                                        </p:cTn>
                                        <p:tgtEl>
                                          <p:spTgt spid="62"/>
                                        </p:tgtEl>
                                        <p:attrNameLst>
                                          <p:attrName>r</p:attrName>
                                        </p:attrNameLst>
                                      </p:cBhvr>
                                    </p:animRot>
                                    <p:animRot by="-240000">
                                      <p:cBhvr>
                                        <p:cTn id="63" dur="200" fill="hold">
                                          <p:stCondLst>
                                            <p:cond delay="200"/>
                                          </p:stCondLst>
                                        </p:cTn>
                                        <p:tgtEl>
                                          <p:spTgt spid="62"/>
                                        </p:tgtEl>
                                        <p:attrNameLst>
                                          <p:attrName>r</p:attrName>
                                        </p:attrNameLst>
                                      </p:cBhvr>
                                    </p:animRot>
                                    <p:animRot by="240000">
                                      <p:cBhvr>
                                        <p:cTn id="64" dur="200" fill="hold">
                                          <p:stCondLst>
                                            <p:cond delay="400"/>
                                          </p:stCondLst>
                                        </p:cTn>
                                        <p:tgtEl>
                                          <p:spTgt spid="62"/>
                                        </p:tgtEl>
                                        <p:attrNameLst>
                                          <p:attrName>r</p:attrName>
                                        </p:attrNameLst>
                                      </p:cBhvr>
                                    </p:animRot>
                                    <p:animRot by="-240000">
                                      <p:cBhvr>
                                        <p:cTn id="65" dur="200" fill="hold">
                                          <p:stCondLst>
                                            <p:cond delay="600"/>
                                          </p:stCondLst>
                                        </p:cTn>
                                        <p:tgtEl>
                                          <p:spTgt spid="62"/>
                                        </p:tgtEl>
                                        <p:attrNameLst>
                                          <p:attrName>r</p:attrName>
                                        </p:attrNameLst>
                                      </p:cBhvr>
                                    </p:animRot>
                                    <p:animRot by="120000">
                                      <p:cBhvr>
                                        <p:cTn id="66" dur="200" fill="hold">
                                          <p:stCondLst>
                                            <p:cond delay="800"/>
                                          </p:stCondLst>
                                        </p:cTn>
                                        <p:tgtEl>
                                          <p:spTgt spid="62"/>
                                        </p:tgtEl>
                                        <p:attrNameLst>
                                          <p:attrName>r</p:attrName>
                                        </p:attrNameLst>
                                      </p:cBhvr>
                                    </p:animRot>
                                  </p:childTnLst>
                                </p:cTn>
                              </p:par>
                              <p:par>
                                <p:cTn id="67" presetID="32" presetClass="emph" presetSubtype="0" fill="hold" nodeType="withEffect">
                                  <p:stCondLst>
                                    <p:cond delay="0"/>
                                  </p:stCondLst>
                                  <p:childTnLst>
                                    <p:animRot by="120000">
                                      <p:cBhvr>
                                        <p:cTn id="68" dur="100" fill="hold">
                                          <p:stCondLst>
                                            <p:cond delay="0"/>
                                          </p:stCondLst>
                                        </p:cTn>
                                        <p:tgtEl>
                                          <p:spTgt spid="64"/>
                                        </p:tgtEl>
                                        <p:attrNameLst>
                                          <p:attrName>r</p:attrName>
                                        </p:attrNameLst>
                                      </p:cBhvr>
                                    </p:animRot>
                                    <p:animRot by="-240000">
                                      <p:cBhvr>
                                        <p:cTn id="69" dur="200" fill="hold">
                                          <p:stCondLst>
                                            <p:cond delay="200"/>
                                          </p:stCondLst>
                                        </p:cTn>
                                        <p:tgtEl>
                                          <p:spTgt spid="64"/>
                                        </p:tgtEl>
                                        <p:attrNameLst>
                                          <p:attrName>r</p:attrName>
                                        </p:attrNameLst>
                                      </p:cBhvr>
                                    </p:animRot>
                                    <p:animRot by="240000">
                                      <p:cBhvr>
                                        <p:cTn id="70" dur="200" fill="hold">
                                          <p:stCondLst>
                                            <p:cond delay="400"/>
                                          </p:stCondLst>
                                        </p:cTn>
                                        <p:tgtEl>
                                          <p:spTgt spid="64"/>
                                        </p:tgtEl>
                                        <p:attrNameLst>
                                          <p:attrName>r</p:attrName>
                                        </p:attrNameLst>
                                      </p:cBhvr>
                                    </p:animRot>
                                    <p:animRot by="-240000">
                                      <p:cBhvr>
                                        <p:cTn id="71" dur="200" fill="hold">
                                          <p:stCondLst>
                                            <p:cond delay="600"/>
                                          </p:stCondLst>
                                        </p:cTn>
                                        <p:tgtEl>
                                          <p:spTgt spid="64"/>
                                        </p:tgtEl>
                                        <p:attrNameLst>
                                          <p:attrName>r</p:attrName>
                                        </p:attrNameLst>
                                      </p:cBhvr>
                                    </p:animRot>
                                    <p:animRot by="120000">
                                      <p:cBhvr>
                                        <p:cTn id="72" dur="200" fill="hold">
                                          <p:stCondLst>
                                            <p:cond delay="800"/>
                                          </p:stCondLst>
                                        </p:cTn>
                                        <p:tgtEl>
                                          <p:spTgt spid="64"/>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66"/>
                                        </p:tgtEl>
                                        <p:attrNameLst>
                                          <p:attrName>r</p:attrName>
                                        </p:attrNameLst>
                                      </p:cBhvr>
                                    </p:animRot>
                                    <p:animRot by="-240000">
                                      <p:cBhvr>
                                        <p:cTn id="75" dur="200" fill="hold">
                                          <p:stCondLst>
                                            <p:cond delay="200"/>
                                          </p:stCondLst>
                                        </p:cTn>
                                        <p:tgtEl>
                                          <p:spTgt spid="66"/>
                                        </p:tgtEl>
                                        <p:attrNameLst>
                                          <p:attrName>r</p:attrName>
                                        </p:attrNameLst>
                                      </p:cBhvr>
                                    </p:animRot>
                                    <p:animRot by="240000">
                                      <p:cBhvr>
                                        <p:cTn id="76" dur="200" fill="hold">
                                          <p:stCondLst>
                                            <p:cond delay="400"/>
                                          </p:stCondLst>
                                        </p:cTn>
                                        <p:tgtEl>
                                          <p:spTgt spid="66"/>
                                        </p:tgtEl>
                                        <p:attrNameLst>
                                          <p:attrName>r</p:attrName>
                                        </p:attrNameLst>
                                      </p:cBhvr>
                                    </p:animRot>
                                    <p:animRot by="-240000">
                                      <p:cBhvr>
                                        <p:cTn id="77" dur="200" fill="hold">
                                          <p:stCondLst>
                                            <p:cond delay="600"/>
                                          </p:stCondLst>
                                        </p:cTn>
                                        <p:tgtEl>
                                          <p:spTgt spid="66"/>
                                        </p:tgtEl>
                                        <p:attrNameLst>
                                          <p:attrName>r</p:attrName>
                                        </p:attrNameLst>
                                      </p:cBhvr>
                                    </p:animRot>
                                    <p:animRot by="120000">
                                      <p:cBhvr>
                                        <p:cTn id="78" dur="200" fill="hold">
                                          <p:stCondLst>
                                            <p:cond delay="800"/>
                                          </p:stCondLst>
                                        </p:cTn>
                                        <p:tgtEl>
                                          <p:spTgt spid="66"/>
                                        </p:tgtEl>
                                        <p:attrNameLst>
                                          <p:attrName>r</p:attrName>
                                        </p:attrNameLst>
                                      </p:cBhvr>
                                    </p:animRot>
                                  </p:childTnLst>
                                </p:cTn>
                              </p:par>
                              <p:par>
                                <p:cTn id="79" presetID="32" presetClass="emph" presetSubtype="0" fill="hold" grpId="0" nodeType="withEffect">
                                  <p:stCondLst>
                                    <p:cond delay="0"/>
                                  </p:stCondLst>
                                  <p:childTnLst>
                                    <p:animRot by="120000">
                                      <p:cBhvr>
                                        <p:cTn id="80" dur="100" fill="hold">
                                          <p:stCondLst>
                                            <p:cond delay="0"/>
                                          </p:stCondLst>
                                        </p:cTn>
                                        <p:tgtEl>
                                          <p:spTgt spid="58"/>
                                        </p:tgtEl>
                                        <p:attrNameLst>
                                          <p:attrName>r</p:attrName>
                                        </p:attrNameLst>
                                      </p:cBhvr>
                                    </p:animRot>
                                    <p:animRot by="-240000">
                                      <p:cBhvr>
                                        <p:cTn id="81" dur="200" fill="hold">
                                          <p:stCondLst>
                                            <p:cond delay="200"/>
                                          </p:stCondLst>
                                        </p:cTn>
                                        <p:tgtEl>
                                          <p:spTgt spid="58"/>
                                        </p:tgtEl>
                                        <p:attrNameLst>
                                          <p:attrName>r</p:attrName>
                                        </p:attrNameLst>
                                      </p:cBhvr>
                                    </p:animRot>
                                    <p:animRot by="240000">
                                      <p:cBhvr>
                                        <p:cTn id="82" dur="200" fill="hold">
                                          <p:stCondLst>
                                            <p:cond delay="400"/>
                                          </p:stCondLst>
                                        </p:cTn>
                                        <p:tgtEl>
                                          <p:spTgt spid="58"/>
                                        </p:tgtEl>
                                        <p:attrNameLst>
                                          <p:attrName>r</p:attrName>
                                        </p:attrNameLst>
                                      </p:cBhvr>
                                    </p:animRot>
                                    <p:animRot by="-240000">
                                      <p:cBhvr>
                                        <p:cTn id="83" dur="200" fill="hold">
                                          <p:stCondLst>
                                            <p:cond delay="600"/>
                                          </p:stCondLst>
                                        </p:cTn>
                                        <p:tgtEl>
                                          <p:spTgt spid="58"/>
                                        </p:tgtEl>
                                        <p:attrNameLst>
                                          <p:attrName>r</p:attrName>
                                        </p:attrNameLst>
                                      </p:cBhvr>
                                    </p:animRot>
                                    <p:animRot by="120000">
                                      <p:cBhvr>
                                        <p:cTn id="84" dur="200" fill="hold">
                                          <p:stCondLst>
                                            <p:cond delay="800"/>
                                          </p:stCondLst>
                                        </p:cTn>
                                        <p:tgtEl>
                                          <p:spTgt spid="58"/>
                                        </p:tgtEl>
                                        <p:attrNameLst>
                                          <p:attrName>r</p:attrName>
                                        </p:attrNameLst>
                                      </p:cBhvr>
                                    </p:animRot>
                                  </p:childTnLst>
                                </p:cTn>
                              </p:par>
                              <p:par>
                                <p:cTn id="85" presetID="32" presetClass="emph" presetSubtype="0" fill="hold" grpId="0" nodeType="withEffect">
                                  <p:stCondLst>
                                    <p:cond delay="0"/>
                                  </p:stCondLst>
                                  <p:childTnLst>
                                    <p:animRot by="120000">
                                      <p:cBhvr>
                                        <p:cTn id="86" dur="100" fill="hold">
                                          <p:stCondLst>
                                            <p:cond delay="0"/>
                                          </p:stCondLst>
                                        </p:cTn>
                                        <p:tgtEl>
                                          <p:spTgt spid="57"/>
                                        </p:tgtEl>
                                        <p:attrNameLst>
                                          <p:attrName>r</p:attrName>
                                        </p:attrNameLst>
                                      </p:cBhvr>
                                    </p:animRot>
                                    <p:animRot by="-240000">
                                      <p:cBhvr>
                                        <p:cTn id="87" dur="200" fill="hold">
                                          <p:stCondLst>
                                            <p:cond delay="200"/>
                                          </p:stCondLst>
                                        </p:cTn>
                                        <p:tgtEl>
                                          <p:spTgt spid="57"/>
                                        </p:tgtEl>
                                        <p:attrNameLst>
                                          <p:attrName>r</p:attrName>
                                        </p:attrNameLst>
                                      </p:cBhvr>
                                    </p:animRot>
                                    <p:animRot by="240000">
                                      <p:cBhvr>
                                        <p:cTn id="88" dur="200" fill="hold">
                                          <p:stCondLst>
                                            <p:cond delay="400"/>
                                          </p:stCondLst>
                                        </p:cTn>
                                        <p:tgtEl>
                                          <p:spTgt spid="57"/>
                                        </p:tgtEl>
                                        <p:attrNameLst>
                                          <p:attrName>r</p:attrName>
                                        </p:attrNameLst>
                                      </p:cBhvr>
                                    </p:animRot>
                                    <p:animRot by="-240000">
                                      <p:cBhvr>
                                        <p:cTn id="89" dur="200" fill="hold">
                                          <p:stCondLst>
                                            <p:cond delay="600"/>
                                          </p:stCondLst>
                                        </p:cTn>
                                        <p:tgtEl>
                                          <p:spTgt spid="57"/>
                                        </p:tgtEl>
                                        <p:attrNameLst>
                                          <p:attrName>r</p:attrName>
                                        </p:attrNameLst>
                                      </p:cBhvr>
                                    </p:animRot>
                                    <p:animRot by="120000">
                                      <p:cBhvr>
                                        <p:cTn id="90" dur="200" fill="hold">
                                          <p:stCondLst>
                                            <p:cond delay="800"/>
                                          </p:stCondLst>
                                        </p:cTn>
                                        <p:tgtEl>
                                          <p:spTgt spid="57"/>
                                        </p:tgtEl>
                                        <p:attrNameLst>
                                          <p:attrName>r</p:attrName>
                                        </p:attrNameLst>
                                      </p:cBhvr>
                                    </p:animRot>
                                  </p:childTnLst>
                                </p:cTn>
                              </p:par>
                              <p:par>
                                <p:cTn id="91" presetID="32" presetClass="emph" presetSubtype="0" fill="hold" grpId="0" nodeType="withEffect">
                                  <p:stCondLst>
                                    <p:cond delay="0"/>
                                  </p:stCondLst>
                                  <p:childTnLst>
                                    <p:animRot by="120000">
                                      <p:cBhvr>
                                        <p:cTn id="92" dur="100" fill="hold">
                                          <p:stCondLst>
                                            <p:cond delay="0"/>
                                          </p:stCondLst>
                                        </p:cTn>
                                        <p:tgtEl>
                                          <p:spTgt spid="56"/>
                                        </p:tgtEl>
                                        <p:attrNameLst>
                                          <p:attrName>r</p:attrName>
                                        </p:attrNameLst>
                                      </p:cBhvr>
                                    </p:animRot>
                                    <p:animRot by="-240000">
                                      <p:cBhvr>
                                        <p:cTn id="93" dur="200" fill="hold">
                                          <p:stCondLst>
                                            <p:cond delay="200"/>
                                          </p:stCondLst>
                                        </p:cTn>
                                        <p:tgtEl>
                                          <p:spTgt spid="56"/>
                                        </p:tgtEl>
                                        <p:attrNameLst>
                                          <p:attrName>r</p:attrName>
                                        </p:attrNameLst>
                                      </p:cBhvr>
                                    </p:animRot>
                                    <p:animRot by="240000">
                                      <p:cBhvr>
                                        <p:cTn id="94" dur="200" fill="hold">
                                          <p:stCondLst>
                                            <p:cond delay="400"/>
                                          </p:stCondLst>
                                        </p:cTn>
                                        <p:tgtEl>
                                          <p:spTgt spid="56"/>
                                        </p:tgtEl>
                                        <p:attrNameLst>
                                          <p:attrName>r</p:attrName>
                                        </p:attrNameLst>
                                      </p:cBhvr>
                                    </p:animRot>
                                    <p:animRot by="-240000">
                                      <p:cBhvr>
                                        <p:cTn id="95" dur="200" fill="hold">
                                          <p:stCondLst>
                                            <p:cond delay="600"/>
                                          </p:stCondLst>
                                        </p:cTn>
                                        <p:tgtEl>
                                          <p:spTgt spid="56"/>
                                        </p:tgtEl>
                                        <p:attrNameLst>
                                          <p:attrName>r</p:attrName>
                                        </p:attrNameLst>
                                      </p:cBhvr>
                                    </p:animRot>
                                    <p:animRot by="120000">
                                      <p:cBhvr>
                                        <p:cTn id="96" dur="200" fill="hold">
                                          <p:stCondLst>
                                            <p:cond delay="800"/>
                                          </p:stCondLst>
                                        </p:cTn>
                                        <p:tgtEl>
                                          <p:spTgt spid="56"/>
                                        </p:tgtEl>
                                        <p:attrNameLst>
                                          <p:attrName>r</p:attrName>
                                        </p:attrNameLst>
                                      </p:cBhvr>
                                    </p:animRot>
                                  </p:childTnLst>
                                </p:cTn>
                              </p:par>
                              <p:par>
                                <p:cTn id="97" presetID="32" presetClass="emph" presetSubtype="0" fill="hold" grpId="0" nodeType="withEffect">
                                  <p:stCondLst>
                                    <p:cond delay="0"/>
                                  </p:stCondLst>
                                  <p:childTnLst>
                                    <p:animRot by="120000">
                                      <p:cBhvr>
                                        <p:cTn id="98" dur="100" fill="hold">
                                          <p:stCondLst>
                                            <p:cond delay="0"/>
                                          </p:stCondLst>
                                        </p:cTn>
                                        <p:tgtEl>
                                          <p:spTgt spid="51"/>
                                        </p:tgtEl>
                                        <p:attrNameLst>
                                          <p:attrName>r</p:attrName>
                                        </p:attrNameLst>
                                      </p:cBhvr>
                                    </p:animRot>
                                    <p:animRot by="-240000">
                                      <p:cBhvr>
                                        <p:cTn id="99" dur="200" fill="hold">
                                          <p:stCondLst>
                                            <p:cond delay="200"/>
                                          </p:stCondLst>
                                        </p:cTn>
                                        <p:tgtEl>
                                          <p:spTgt spid="51"/>
                                        </p:tgtEl>
                                        <p:attrNameLst>
                                          <p:attrName>r</p:attrName>
                                        </p:attrNameLst>
                                      </p:cBhvr>
                                    </p:animRot>
                                    <p:animRot by="240000">
                                      <p:cBhvr>
                                        <p:cTn id="100" dur="200" fill="hold">
                                          <p:stCondLst>
                                            <p:cond delay="400"/>
                                          </p:stCondLst>
                                        </p:cTn>
                                        <p:tgtEl>
                                          <p:spTgt spid="51"/>
                                        </p:tgtEl>
                                        <p:attrNameLst>
                                          <p:attrName>r</p:attrName>
                                        </p:attrNameLst>
                                      </p:cBhvr>
                                    </p:animRot>
                                    <p:animRot by="-240000">
                                      <p:cBhvr>
                                        <p:cTn id="101" dur="200" fill="hold">
                                          <p:stCondLst>
                                            <p:cond delay="600"/>
                                          </p:stCondLst>
                                        </p:cTn>
                                        <p:tgtEl>
                                          <p:spTgt spid="51"/>
                                        </p:tgtEl>
                                        <p:attrNameLst>
                                          <p:attrName>r</p:attrName>
                                        </p:attrNameLst>
                                      </p:cBhvr>
                                    </p:animRot>
                                    <p:animRot by="120000">
                                      <p:cBhvr>
                                        <p:cTn id="102"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7" grpId="0" animBg="1"/>
      <p:bldP spid="38" grpId="0" animBg="1"/>
      <p:bldP spid="48" grpId="0" animBg="1"/>
      <p:bldP spid="51" grpId="0" animBg="1"/>
      <p:bldP spid="56" grpId="0"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1135E2-3216-2A43-9F84-4CACD083CCCD}"/>
              </a:ext>
            </a:extLst>
          </p:cNvPr>
          <p:cNvSpPr>
            <a:spLocks noGrp="1"/>
          </p:cNvSpPr>
          <p:nvPr>
            <p:ph type="sldNum" sz="quarter" idx="12"/>
          </p:nvPr>
        </p:nvSpPr>
        <p:spPr/>
        <p:txBody>
          <a:bodyPr/>
          <a:lstStyle/>
          <a:p>
            <a:fld id="{4BE566B3-C1CF-48DB-8D1A-092A03093BA4}" type="slidenum">
              <a:rPr lang="en-US" smtClean="0"/>
              <a:t>11</a:t>
            </a:fld>
            <a:endParaRPr lang="en-US"/>
          </a:p>
        </p:txBody>
      </p:sp>
      <p:sp>
        <p:nvSpPr>
          <p:cNvPr id="3" name="圆角矩形 9">
            <a:extLst>
              <a:ext uri="{FF2B5EF4-FFF2-40B4-BE49-F238E27FC236}">
                <a16:creationId xmlns:a16="http://schemas.microsoft.com/office/drawing/2014/main" id="{E9F225FF-FC2C-444C-B07C-C8B6AF63ECC8}"/>
              </a:ext>
            </a:extLst>
          </p:cNvPr>
          <p:cNvSpPr/>
          <p:nvPr/>
        </p:nvSpPr>
        <p:spPr>
          <a:xfrm rot="21579723">
            <a:off x="1367987" y="1370522"/>
            <a:ext cx="1704015"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MỞ ĐẦU</a:t>
            </a:r>
            <a:endParaRPr lang="zh-CN" altLang="en-US" b="1" dirty="0">
              <a:latin typeface="Times New Roman" panose="02020603050405020304" pitchFamily="18" charset="0"/>
              <a:cs typeface="Times New Roman" panose="02020603050405020304" pitchFamily="18" charset="0"/>
            </a:endParaRPr>
          </a:p>
        </p:txBody>
      </p:sp>
      <p:sp>
        <p:nvSpPr>
          <p:cNvPr id="4" name="圆角矩形 9">
            <a:extLst>
              <a:ext uri="{FF2B5EF4-FFF2-40B4-BE49-F238E27FC236}">
                <a16:creationId xmlns:a16="http://schemas.microsoft.com/office/drawing/2014/main" id="{630857BB-C8A3-F54D-9DD6-0201D68F6055}"/>
              </a:ext>
            </a:extLst>
          </p:cNvPr>
          <p:cNvSpPr/>
          <p:nvPr/>
        </p:nvSpPr>
        <p:spPr>
          <a:xfrm rot="21579723">
            <a:off x="1364994" y="2853001"/>
            <a:ext cx="1704390" cy="58489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KHÁM PHÁ</a:t>
            </a:r>
            <a:endParaRPr lang="zh-CN" altLang="en-US" b="1" dirty="0">
              <a:latin typeface="Times New Roman" panose="02020603050405020304" pitchFamily="18" charset="0"/>
              <a:cs typeface="Times New Roman" panose="02020603050405020304" pitchFamily="18" charset="0"/>
            </a:endParaRPr>
          </a:p>
        </p:txBody>
      </p:sp>
      <p:sp>
        <p:nvSpPr>
          <p:cNvPr id="5" name="圆角矩形 9">
            <a:extLst>
              <a:ext uri="{FF2B5EF4-FFF2-40B4-BE49-F238E27FC236}">
                <a16:creationId xmlns:a16="http://schemas.microsoft.com/office/drawing/2014/main" id="{51648264-F3ED-ED42-9E27-AD45AC636863}"/>
              </a:ext>
            </a:extLst>
          </p:cNvPr>
          <p:cNvSpPr/>
          <p:nvPr/>
        </p:nvSpPr>
        <p:spPr>
          <a:xfrm rot="21579723">
            <a:off x="1368794" y="4315896"/>
            <a:ext cx="1702316" cy="58489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LUYỆN TẬP</a:t>
            </a:r>
            <a:endParaRPr lang="zh-CN" altLang="en-US" b="1" dirty="0">
              <a:latin typeface="Times New Roman" panose="02020603050405020304" pitchFamily="18" charset="0"/>
              <a:cs typeface="Times New Roman" panose="02020603050405020304" pitchFamily="18" charset="0"/>
            </a:endParaRPr>
          </a:p>
        </p:txBody>
      </p:sp>
      <p:sp>
        <p:nvSpPr>
          <p:cNvPr id="6" name="圆角矩形 9">
            <a:extLst>
              <a:ext uri="{FF2B5EF4-FFF2-40B4-BE49-F238E27FC236}">
                <a16:creationId xmlns:a16="http://schemas.microsoft.com/office/drawing/2014/main" id="{FAC6F264-43B8-4941-A14C-DD7D48F2963C}"/>
              </a:ext>
            </a:extLst>
          </p:cNvPr>
          <p:cNvSpPr/>
          <p:nvPr/>
        </p:nvSpPr>
        <p:spPr>
          <a:xfrm rot="21579723">
            <a:off x="1365127" y="5671146"/>
            <a:ext cx="1704124" cy="5523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VẬN DỤNG</a:t>
            </a:r>
            <a:endParaRPr lang="zh-CN" altLang="en-US"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90533F7-E9FC-E645-9519-2D7A4E8BC274}"/>
              </a:ext>
            </a:extLst>
          </p:cNvPr>
          <p:cNvSpPr/>
          <p:nvPr/>
        </p:nvSpPr>
        <p:spPr>
          <a:xfrm>
            <a:off x="17049" y="-16875"/>
            <a:ext cx="6268295" cy="9326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r">
              <a:lnSpc>
                <a:spcPct val="90000"/>
              </a:lnSpc>
              <a:spcBef>
                <a:spcPct val="0"/>
              </a:spcBef>
              <a:spcAft>
                <a:spcPts val="300"/>
              </a:spcAft>
            </a:pPr>
            <a:r>
              <a:rPr lang="en-US" sz="4400" b="1" kern="1200" dirty="0">
                <a:solidFill>
                  <a:schemeClr val="tx1"/>
                </a:solidFill>
                <a:effectLst>
                  <a:outerShdw blurRad="38100" dist="38100" dir="2700000" algn="tl">
                    <a:srgbClr val="000000">
                      <a:alpha val="43137"/>
                    </a:srgbClr>
                  </a:outerShdw>
                </a:effectLst>
                <a:latin typeface="+mj-lt"/>
                <a:ea typeface="+mj-ea"/>
                <a:cs typeface="+mj-cs"/>
              </a:rPr>
              <a:t>3.2.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Cấu</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trúc</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bài</a:t>
            </a:r>
            <a:r>
              <a:rPr lang="en-US" sz="4400" b="1" kern="1200" dirty="0">
                <a:solidFill>
                  <a:schemeClr val="tx1"/>
                </a:solidFill>
                <a:effectLst>
                  <a:outerShdw blurRad="38100" dist="38100" dir="2700000" algn="tl">
                    <a:srgbClr val="000000">
                      <a:alpha val="43137"/>
                    </a:srgbClr>
                  </a:outerShdw>
                </a:effectLst>
                <a:latin typeface="+mj-lt"/>
                <a:ea typeface="+mj-ea"/>
                <a:cs typeface="+mj-cs"/>
              </a:rPr>
              <a:t> </a:t>
            </a:r>
            <a:r>
              <a:rPr lang="en-US" sz="4400" b="1" kern="1200" dirty="0" err="1">
                <a:solidFill>
                  <a:schemeClr val="tx1"/>
                </a:solidFill>
                <a:effectLst>
                  <a:outerShdw blurRad="38100" dist="38100" dir="2700000" algn="tl">
                    <a:srgbClr val="000000">
                      <a:alpha val="43137"/>
                    </a:srgbClr>
                  </a:outerShdw>
                </a:effectLst>
                <a:latin typeface="+mj-lt"/>
                <a:ea typeface="+mj-ea"/>
                <a:cs typeface="+mj-cs"/>
              </a:rPr>
              <a:t>học</a:t>
            </a:r>
            <a:endParaRPr lang="en-US" sz="4400" b="1"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8" name="Picture 7">
            <a:extLst>
              <a:ext uri="{FF2B5EF4-FFF2-40B4-BE49-F238E27FC236}">
                <a16:creationId xmlns:a16="http://schemas.microsoft.com/office/drawing/2014/main" id="{FCAA5D29-1AEB-2140-8F65-C2895091645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7049" y="-16875"/>
            <a:ext cx="1298430" cy="932688"/>
          </a:xfrm>
          <a:prstGeom prst="rect">
            <a:avLst/>
          </a:prstGeom>
          <a:noFill/>
        </p:spPr>
      </p:pic>
      <p:sp>
        <p:nvSpPr>
          <p:cNvPr id="10" name="Rectangle 9">
            <a:extLst>
              <a:ext uri="{FF2B5EF4-FFF2-40B4-BE49-F238E27FC236}">
                <a16:creationId xmlns:a16="http://schemas.microsoft.com/office/drawing/2014/main" id="{221E4DA9-D229-1647-AFC9-147C0A332192}"/>
              </a:ext>
            </a:extLst>
          </p:cNvPr>
          <p:cNvSpPr/>
          <p:nvPr/>
        </p:nvSpPr>
        <p:spPr>
          <a:xfrm>
            <a:off x="3467595" y="1438848"/>
            <a:ext cx="8278147"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2000" b="0" i="0" dirty="0">
                <a:solidFill>
                  <a:srgbClr val="000000"/>
                </a:solidFill>
                <a:effectLst/>
                <a:latin typeface="MyriadPro-Regular"/>
              </a:rPr>
              <a:t>Giới thiệu khái quát những nội</a:t>
            </a:r>
            <a:r>
              <a:rPr lang="en-US" sz="2000" b="0" i="0" dirty="0">
                <a:solidFill>
                  <a:srgbClr val="000000"/>
                </a:solidFill>
                <a:effectLst/>
                <a:latin typeface="MyriadPro-Regular"/>
              </a:rPr>
              <a:t> </a:t>
            </a:r>
            <a:r>
              <a:rPr lang="vi-VN" sz="2000" b="0" i="0" dirty="0">
                <a:solidFill>
                  <a:srgbClr val="000000"/>
                </a:solidFill>
                <a:effectLst/>
                <a:latin typeface="MyriadPro-Regular"/>
              </a:rPr>
              <a:t>dung cơ bản và tạo hứng thú</a:t>
            </a:r>
            <a:r>
              <a:rPr lang="en-US" sz="2000" b="0" i="0" dirty="0">
                <a:solidFill>
                  <a:srgbClr val="000000"/>
                </a:solidFill>
                <a:effectLst/>
                <a:latin typeface="MyriadPro-Regular"/>
              </a:rPr>
              <a:t> </a:t>
            </a:r>
            <a:r>
              <a:rPr lang="vi-VN" sz="2000" b="0" i="0" dirty="0">
                <a:solidFill>
                  <a:srgbClr val="000000"/>
                </a:solidFill>
                <a:effectLst/>
                <a:latin typeface="MyriadPro-Regular"/>
              </a:rPr>
              <a:t>dẫn vào bài học mới.</a:t>
            </a:r>
            <a:r>
              <a:rPr lang="vi-VN" sz="2000" dirty="0"/>
              <a:t> </a:t>
            </a:r>
            <a:br>
              <a:rPr lang="vi-VN" sz="2000" dirty="0"/>
            </a:br>
            <a:r>
              <a:rPr lang="x-none" sz="2000" dirty="0">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68F1A797-A06C-2849-8C17-73B81A57F5E1}"/>
              </a:ext>
            </a:extLst>
          </p:cNvPr>
          <p:cNvSpPr/>
          <p:nvPr/>
        </p:nvSpPr>
        <p:spPr>
          <a:xfrm>
            <a:off x="3469026" y="2820048"/>
            <a:ext cx="8272426" cy="7363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algn="just">
              <a:lnSpc>
                <a:spcPct val="107000"/>
              </a:lnSpc>
              <a:spcAft>
                <a:spcPts val="800"/>
              </a:spcAft>
            </a:pPr>
            <a:r>
              <a:rPr lang="en-US" sz="2000" b="0" i="0" dirty="0" err="1">
                <a:solidFill>
                  <a:srgbClr val="000000"/>
                </a:solidFill>
                <a:effectLst/>
                <a:latin typeface="MyriadPro-Regular"/>
              </a:rPr>
              <a:t>Tìm</a:t>
            </a:r>
            <a:r>
              <a:rPr lang="en-US" sz="2000" b="0" i="0" dirty="0">
                <a:solidFill>
                  <a:srgbClr val="000000"/>
                </a:solidFill>
                <a:effectLst/>
                <a:latin typeface="MyriadPro-Regular"/>
              </a:rPr>
              <a:t> </a:t>
            </a:r>
            <a:r>
              <a:rPr lang="en-US" sz="2000" b="0" i="0" dirty="0" err="1">
                <a:solidFill>
                  <a:srgbClr val="000000"/>
                </a:solidFill>
                <a:effectLst/>
                <a:latin typeface="MyriadPro-Regular"/>
              </a:rPr>
              <a:t>hiểu</a:t>
            </a:r>
            <a:r>
              <a:rPr lang="en-US" sz="2000" b="0" i="0" dirty="0">
                <a:solidFill>
                  <a:srgbClr val="000000"/>
                </a:solidFill>
                <a:effectLst/>
                <a:latin typeface="MyriadPro-Regular"/>
              </a:rPr>
              <a:t>, </a:t>
            </a:r>
            <a:r>
              <a:rPr lang="en-US" sz="2000" b="0" i="0" dirty="0" err="1">
                <a:solidFill>
                  <a:srgbClr val="000000"/>
                </a:solidFill>
                <a:effectLst/>
                <a:latin typeface="MyriadPro-Regular"/>
              </a:rPr>
              <a:t>khám</a:t>
            </a:r>
            <a:r>
              <a:rPr lang="en-US" sz="2000" b="0" i="0" dirty="0">
                <a:solidFill>
                  <a:srgbClr val="000000"/>
                </a:solidFill>
                <a:effectLst/>
                <a:latin typeface="MyriadPro-Regular"/>
              </a:rPr>
              <a:t> </a:t>
            </a:r>
            <a:r>
              <a:rPr lang="en-US" sz="2000" b="0" i="0" dirty="0" err="1">
                <a:solidFill>
                  <a:srgbClr val="000000"/>
                </a:solidFill>
                <a:effectLst/>
                <a:latin typeface="MyriadPro-Regular"/>
              </a:rPr>
              <a:t>phá</a:t>
            </a:r>
            <a:r>
              <a:rPr lang="en-US" sz="2000" b="0" i="0" dirty="0">
                <a:solidFill>
                  <a:srgbClr val="000000"/>
                </a:solidFill>
                <a:effectLst/>
                <a:latin typeface="MyriadPro-Regular"/>
              </a:rPr>
              <a:t> </a:t>
            </a:r>
            <a:r>
              <a:rPr lang="en-US" sz="2000" b="0" i="0" dirty="0" err="1">
                <a:solidFill>
                  <a:srgbClr val="000000"/>
                </a:solidFill>
                <a:effectLst/>
                <a:latin typeface="MyriadPro-Regular"/>
              </a:rPr>
              <a:t>kiến</a:t>
            </a:r>
            <a:r>
              <a:rPr lang="en-US" sz="2000" b="0" i="0" dirty="0">
                <a:solidFill>
                  <a:srgbClr val="000000"/>
                </a:solidFill>
                <a:effectLst/>
                <a:latin typeface="MyriadPro-Regular"/>
              </a:rPr>
              <a:t> </a:t>
            </a:r>
            <a:r>
              <a:rPr lang="en-US" sz="2000" b="0" i="0" dirty="0" err="1">
                <a:solidFill>
                  <a:srgbClr val="000000"/>
                </a:solidFill>
                <a:effectLst/>
                <a:latin typeface="MyriadPro-Regular"/>
              </a:rPr>
              <a:t>thức</a:t>
            </a:r>
            <a:r>
              <a:rPr lang="en-US" sz="2000" b="0" i="0" dirty="0">
                <a:solidFill>
                  <a:srgbClr val="000000"/>
                </a:solidFill>
                <a:effectLst/>
                <a:latin typeface="MyriadPro-Regular"/>
              </a:rPr>
              <a:t>, </a:t>
            </a:r>
            <a:r>
              <a:rPr lang="en-US" sz="2000" b="0" i="0" dirty="0" err="1">
                <a:solidFill>
                  <a:srgbClr val="000000"/>
                </a:solidFill>
                <a:effectLst/>
                <a:latin typeface="MyriadPro-Regular"/>
              </a:rPr>
              <a:t>hình</a:t>
            </a:r>
            <a:r>
              <a:rPr lang="en-US" sz="2000" b="0" i="0" dirty="0">
                <a:solidFill>
                  <a:srgbClr val="000000"/>
                </a:solidFill>
                <a:effectLst/>
                <a:latin typeface="MyriadPro-Regular"/>
              </a:rPr>
              <a:t> </a:t>
            </a:r>
            <a:r>
              <a:rPr lang="en-US" sz="2000" b="0" i="0" dirty="0" err="1">
                <a:solidFill>
                  <a:srgbClr val="000000"/>
                </a:solidFill>
                <a:effectLst/>
                <a:latin typeface="MyriadPro-Regular"/>
              </a:rPr>
              <a:t>thành</a:t>
            </a:r>
            <a:r>
              <a:rPr lang="en-US" sz="2000" b="0" i="0" dirty="0">
                <a:solidFill>
                  <a:srgbClr val="000000"/>
                </a:solidFill>
                <a:effectLst/>
                <a:latin typeface="MyriadPro-Regular"/>
              </a:rPr>
              <a:t> </a:t>
            </a:r>
            <a:r>
              <a:rPr lang="en-US" sz="2000" b="0" i="0" dirty="0" err="1">
                <a:solidFill>
                  <a:srgbClr val="000000"/>
                </a:solidFill>
                <a:effectLst/>
                <a:latin typeface="MyriadPro-Regular"/>
              </a:rPr>
              <a:t>năng</a:t>
            </a:r>
            <a:r>
              <a:rPr lang="en-US" sz="2000" b="0" i="0" dirty="0">
                <a:solidFill>
                  <a:srgbClr val="000000"/>
                </a:solidFill>
                <a:effectLst/>
                <a:latin typeface="MyriadPro-Regular"/>
              </a:rPr>
              <a:t> </a:t>
            </a:r>
            <a:r>
              <a:rPr lang="en-US" sz="2000" b="0" i="0" dirty="0" err="1">
                <a:solidFill>
                  <a:srgbClr val="000000"/>
                </a:solidFill>
                <a:effectLst/>
                <a:latin typeface="MyriadPro-Regular"/>
              </a:rPr>
              <a:t>lực</a:t>
            </a:r>
            <a:r>
              <a:rPr lang="en-US" sz="2000" b="0" i="0" dirty="0">
                <a:solidFill>
                  <a:srgbClr val="000000"/>
                </a:solidFill>
                <a:effectLst/>
                <a:latin typeface="MyriadPro-Regular"/>
              </a:rPr>
              <a:t> qua </a:t>
            </a:r>
            <a:r>
              <a:rPr lang="en-US" sz="2000" b="0" i="0" dirty="0" err="1">
                <a:solidFill>
                  <a:srgbClr val="000000"/>
                </a:solidFill>
                <a:effectLst/>
                <a:latin typeface="MyriadPro-Regular"/>
              </a:rPr>
              <a:t>các</a:t>
            </a:r>
            <a:r>
              <a:rPr lang="en-US" sz="2000" b="0" i="0" dirty="0">
                <a:solidFill>
                  <a:srgbClr val="000000"/>
                </a:solidFill>
                <a:effectLst/>
                <a:latin typeface="MyriadPro-Regular"/>
              </a:rPr>
              <a:t> </a:t>
            </a:r>
            <a:r>
              <a:rPr lang="en-US" sz="2000" b="0" i="0" dirty="0" err="1">
                <a:solidFill>
                  <a:srgbClr val="000000"/>
                </a:solidFill>
                <a:effectLst/>
                <a:latin typeface="MyriadPro-Regular"/>
              </a:rPr>
              <a:t>hoạt</a:t>
            </a:r>
            <a:r>
              <a:rPr lang="en-US" sz="2000" dirty="0">
                <a:solidFill>
                  <a:srgbClr val="000000"/>
                </a:solidFill>
                <a:latin typeface="MyriadPro-Regular"/>
              </a:rPr>
              <a:t> </a:t>
            </a:r>
            <a:r>
              <a:rPr lang="en-US" sz="2000" b="0" i="0" dirty="0" err="1">
                <a:solidFill>
                  <a:srgbClr val="000000"/>
                </a:solidFill>
                <a:effectLst/>
                <a:latin typeface="MyriadPro-Regular"/>
              </a:rPr>
              <a:t>động</a:t>
            </a:r>
            <a:r>
              <a:rPr lang="en-US" sz="2000" b="0" i="0" dirty="0">
                <a:solidFill>
                  <a:srgbClr val="000000"/>
                </a:solidFill>
                <a:effectLst/>
                <a:latin typeface="MyriadPro-Regular"/>
              </a:rPr>
              <a:t> </a:t>
            </a:r>
            <a:r>
              <a:rPr lang="en-US" sz="2000" b="0" i="0" dirty="0" err="1">
                <a:solidFill>
                  <a:srgbClr val="000000"/>
                </a:solidFill>
                <a:effectLst/>
                <a:latin typeface="MyriadPro-Regular"/>
              </a:rPr>
              <a:t>đọc</a:t>
            </a:r>
            <a:r>
              <a:rPr lang="en-US" sz="2000" b="0" i="0" dirty="0">
                <a:solidFill>
                  <a:srgbClr val="000000"/>
                </a:solidFill>
                <a:effectLst/>
                <a:latin typeface="MyriadPro-Regular"/>
              </a:rPr>
              <a:t>, </a:t>
            </a:r>
            <a:r>
              <a:rPr lang="en-US" sz="2000" b="0" i="0" dirty="0" err="1">
                <a:solidFill>
                  <a:srgbClr val="000000"/>
                </a:solidFill>
                <a:effectLst/>
                <a:latin typeface="MyriadPro-Regular"/>
              </a:rPr>
              <a:t>quan</a:t>
            </a:r>
            <a:r>
              <a:rPr lang="en-US" sz="2000" b="0" i="0" dirty="0">
                <a:solidFill>
                  <a:srgbClr val="000000"/>
                </a:solidFill>
                <a:effectLst/>
                <a:latin typeface="MyriadPro-Regular"/>
              </a:rPr>
              <a:t> </a:t>
            </a:r>
            <a:r>
              <a:rPr lang="en-US" sz="2000" b="0" i="0" dirty="0" err="1">
                <a:solidFill>
                  <a:srgbClr val="000000"/>
                </a:solidFill>
                <a:effectLst/>
                <a:latin typeface="MyriadPro-Regular"/>
              </a:rPr>
              <a:t>sát</a:t>
            </a:r>
            <a:r>
              <a:rPr lang="en-US" sz="2000" b="0" i="0" dirty="0">
                <a:solidFill>
                  <a:srgbClr val="000000"/>
                </a:solidFill>
                <a:effectLst/>
                <a:latin typeface="MyriadPro-Regular"/>
              </a:rPr>
              <a:t>, </a:t>
            </a:r>
            <a:r>
              <a:rPr lang="en-US" sz="2000" b="0" i="0" dirty="0" err="1">
                <a:solidFill>
                  <a:srgbClr val="000000"/>
                </a:solidFill>
                <a:effectLst/>
                <a:latin typeface="MyriadPro-Regular"/>
              </a:rPr>
              <a:t>thảo</a:t>
            </a:r>
            <a:r>
              <a:rPr lang="en-US" sz="2000" b="0" i="0" dirty="0">
                <a:solidFill>
                  <a:srgbClr val="000000"/>
                </a:solidFill>
                <a:effectLst/>
                <a:latin typeface="MyriadPro-Regular"/>
              </a:rPr>
              <a:t> </a:t>
            </a:r>
            <a:r>
              <a:rPr lang="en-US" sz="2000" b="0" i="0" dirty="0" err="1">
                <a:solidFill>
                  <a:srgbClr val="000000"/>
                </a:solidFill>
                <a:effectLst/>
                <a:latin typeface="MyriadPro-Regular"/>
              </a:rPr>
              <a:t>luận</a:t>
            </a:r>
            <a:r>
              <a:rPr lang="en-US" sz="2000" b="0" i="0" dirty="0">
                <a:solidFill>
                  <a:srgbClr val="000000"/>
                </a:solidFill>
                <a:effectLst/>
                <a:latin typeface="MyriadPro-Regular"/>
              </a:rPr>
              <a:t>,…</a:t>
            </a:r>
            <a:r>
              <a:rPr lang="en-US" sz="2000" dirty="0"/>
              <a:t> </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C1CB885-92C0-4A45-A915-02C58FA6E5F5}"/>
              </a:ext>
            </a:extLst>
          </p:cNvPr>
          <p:cNvSpPr/>
          <p:nvPr/>
        </p:nvSpPr>
        <p:spPr>
          <a:xfrm>
            <a:off x="3473316" y="3951746"/>
            <a:ext cx="8266706"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000" b="0" i="0" dirty="0">
                <a:solidFill>
                  <a:srgbClr val="000000"/>
                </a:solidFill>
                <a:effectLst/>
                <a:latin typeface="MyriadPro-Regular"/>
              </a:rPr>
              <a:t>Củng cố kiến thức và kĩ năng đã</a:t>
            </a:r>
            <a:r>
              <a:rPr lang="en-US" sz="2000" b="0" i="0" dirty="0">
                <a:solidFill>
                  <a:srgbClr val="000000"/>
                </a:solidFill>
                <a:effectLst/>
                <a:latin typeface="MyriadPro-Regular"/>
              </a:rPr>
              <a:t> </a:t>
            </a:r>
            <a:r>
              <a:rPr lang="vi-VN" sz="2000" b="0" i="0" dirty="0">
                <a:solidFill>
                  <a:srgbClr val="000000"/>
                </a:solidFill>
                <a:effectLst/>
                <a:latin typeface="MyriadPro-Regular"/>
              </a:rPr>
              <a:t>được khám phá, thực hành các</a:t>
            </a:r>
            <a:r>
              <a:rPr lang="en-US" sz="2000" b="0" i="0" dirty="0">
                <a:solidFill>
                  <a:srgbClr val="000000"/>
                </a:solidFill>
                <a:effectLst/>
                <a:latin typeface="MyriadPro-Regular"/>
              </a:rPr>
              <a:t> </a:t>
            </a:r>
            <a:r>
              <a:rPr lang="vi-VN" sz="2000" b="0" i="0" dirty="0">
                <a:solidFill>
                  <a:srgbClr val="000000"/>
                </a:solidFill>
                <a:effectLst/>
                <a:latin typeface="MyriadPro-Regular"/>
              </a:rPr>
              <a:t>hành động cơ bản có liên quan</a:t>
            </a:r>
            <a:r>
              <a:rPr lang="en-US" sz="2000" b="0" i="0" dirty="0">
                <a:solidFill>
                  <a:srgbClr val="000000"/>
                </a:solidFill>
                <a:effectLst/>
                <a:latin typeface="MyriadPro-Regular"/>
              </a:rPr>
              <a:t> </a:t>
            </a:r>
            <a:r>
              <a:rPr lang="vi-VN" sz="2000" b="0" i="0" dirty="0">
                <a:solidFill>
                  <a:srgbClr val="000000"/>
                </a:solidFill>
                <a:effectLst/>
                <a:latin typeface="MyriadPro-Regular"/>
              </a:rPr>
              <a:t>đến chủ đề/ bài học qua các</a:t>
            </a:r>
            <a:r>
              <a:rPr lang="en-US" sz="2000" b="0" i="0" dirty="0">
                <a:solidFill>
                  <a:srgbClr val="000000"/>
                </a:solidFill>
                <a:effectLst/>
                <a:latin typeface="MyriadPro-Regular"/>
              </a:rPr>
              <a:t> </a:t>
            </a:r>
            <a:r>
              <a:rPr lang="vi-VN" sz="2000" b="0" i="0" dirty="0">
                <a:solidFill>
                  <a:srgbClr val="000000"/>
                </a:solidFill>
                <a:effectLst/>
                <a:latin typeface="MyriadPro-Regular"/>
              </a:rPr>
              <a:t>tình huống, bài tập.</a:t>
            </a:r>
            <a:r>
              <a:rPr lang="vi-VN" sz="2000" dirty="0"/>
              <a:t> </a:t>
            </a:r>
            <a:endParaRPr lang="x-none" sz="2000" dirty="0"/>
          </a:p>
        </p:txBody>
      </p:sp>
      <p:sp>
        <p:nvSpPr>
          <p:cNvPr id="14" name="Rectangle 13">
            <a:extLst>
              <a:ext uri="{FF2B5EF4-FFF2-40B4-BE49-F238E27FC236}">
                <a16:creationId xmlns:a16="http://schemas.microsoft.com/office/drawing/2014/main" id="{084A7AA9-80AC-4F43-8B3E-721CD49AEA22}"/>
              </a:ext>
            </a:extLst>
          </p:cNvPr>
          <p:cNvSpPr/>
          <p:nvPr/>
        </p:nvSpPr>
        <p:spPr>
          <a:xfrm>
            <a:off x="3467596" y="5260760"/>
            <a:ext cx="8275286"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000" b="0" i="0" dirty="0" err="1">
                <a:solidFill>
                  <a:srgbClr val="000000"/>
                </a:solidFill>
                <a:effectLst/>
                <a:latin typeface="MyriadPro-Regular"/>
              </a:rPr>
              <a:t>Vận</a:t>
            </a:r>
            <a:r>
              <a:rPr lang="en-US" sz="2000" b="0" i="0" dirty="0">
                <a:solidFill>
                  <a:srgbClr val="000000"/>
                </a:solidFill>
                <a:effectLst/>
                <a:latin typeface="MyriadPro-Regular"/>
              </a:rPr>
              <a:t> </a:t>
            </a:r>
            <a:r>
              <a:rPr lang="en-US" sz="2000" b="0" i="0" dirty="0" err="1">
                <a:solidFill>
                  <a:srgbClr val="000000"/>
                </a:solidFill>
                <a:effectLst/>
                <a:latin typeface="MyriadPro-Regular"/>
              </a:rPr>
              <a:t>dụng</a:t>
            </a:r>
            <a:r>
              <a:rPr lang="en-US" sz="2000" b="0" i="0" dirty="0">
                <a:solidFill>
                  <a:srgbClr val="000000"/>
                </a:solidFill>
                <a:effectLst/>
                <a:latin typeface="MyriadPro-Regular"/>
              </a:rPr>
              <a:t> </a:t>
            </a:r>
            <a:r>
              <a:rPr lang="en-US" sz="2000" b="0" i="0" dirty="0" err="1">
                <a:solidFill>
                  <a:srgbClr val="000000"/>
                </a:solidFill>
                <a:effectLst/>
                <a:latin typeface="MyriadPro-Regular"/>
              </a:rPr>
              <a:t>kiến</a:t>
            </a:r>
            <a:r>
              <a:rPr lang="en-US" sz="2000" b="0" i="0" dirty="0">
                <a:solidFill>
                  <a:srgbClr val="000000"/>
                </a:solidFill>
                <a:effectLst/>
                <a:latin typeface="MyriadPro-Regular"/>
              </a:rPr>
              <a:t> </a:t>
            </a:r>
            <a:r>
              <a:rPr lang="en-US" sz="2000" b="0" i="0" dirty="0" err="1">
                <a:solidFill>
                  <a:srgbClr val="000000"/>
                </a:solidFill>
                <a:effectLst/>
                <a:latin typeface="MyriadPro-Regular"/>
              </a:rPr>
              <a:t>thức</a:t>
            </a:r>
            <a:r>
              <a:rPr lang="en-US" sz="2000" b="0" i="0" dirty="0">
                <a:solidFill>
                  <a:srgbClr val="000000"/>
                </a:solidFill>
                <a:effectLst/>
                <a:latin typeface="MyriadPro-Regular"/>
              </a:rPr>
              <a:t>, </a:t>
            </a:r>
            <a:r>
              <a:rPr lang="en-US" sz="2000" b="0" i="0" dirty="0" err="1">
                <a:solidFill>
                  <a:srgbClr val="000000"/>
                </a:solidFill>
                <a:effectLst/>
                <a:latin typeface="MyriadPro-Regular"/>
              </a:rPr>
              <a:t>kĩ</a:t>
            </a:r>
            <a:r>
              <a:rPr lang="en-US" sz="2000" b="0" i="0" dirty="0">
                <a:solidFill>
                  <a:srgbClr val="000000"/>
                </a:solidFill>
                <a:effectLst/>
                <a:latin typeface="MyriadPro-Regular"/>
              </a:rPr>
              <a:t> </a:t>
            </a:r>
            <a:r>
              <a:rPr lang="en-US" sz="2000" b="0" i="0" dirty="0" err="1">
                <a:solidFill>
                  <a:srgbClr val="000000"/>
                </a:solidFill>
                <a:effectLst/>
                <a:latin typeface="MyriadPro-Regular"/>
              </a:rPr>
              <a:t>năng</a:t>
            </a:r>
            <a:r>
              <a:rPr lang="en-US" sz="2000" b="0" i="0" dirty="0">
                <a:solidFill>
                  <a:srgbClr val="000000"/>
                </a:solidFill>
                <a:effectLst/>
                <a:latin typeface="MyriadPro-Regular"/>
              </a:rPr>
              <a:t> </a:t>
            </a:r>
            <a:r>
              <a:rPr lang="en-US" sz="2000" b="0" i="0" dirty="0" err="1">
                <a:solidFill>
                  <a:srgbClr val="000000"/>
                </a:solidFill>
                <a:effectLst/>
                <a:latin typeface="MyriadPro-Regular"/>
              </a:rPr>
              <a:t>đã</a:t>
            </a:r>
            <a:r>
              <a:rPr lang="en-US" sz="2000" dirty="0">
                <a:solidFill>
                  <a:srgbClr val="000000"/>
                </a:solidFill>
                <a:latin typeface="MyriadPro-Regular"/>
              </a:rPr>
              <a:t> </a:t>
            </a:r>
            <a:r>
              <a:rPr lang="en-US" sz="2000" b="0" i="0" dirty="0" err="1">
                <a:solidFill>
                  <a:srgbClr val="000000"/>
                </a:solidFill>
                <a:effectLst/>
                <a:latin typeface="MyriadPro-Regular"/>
              </a:rPr>
              <a:t>học</a:t>
            </a:r>
            <a:r>
              <a:rPr lang="en-US" sz="2000" b="0" i="0" dirty="0">
                <a:solidFill>
                  <a:srgbClr val="000000"/>
                </a:solidFill>
                <a:effectLst/>
                <a:latin typeface="MyriadPro-Regular"/>
              </a:rPr>
              <a:t> </a:t>
            </a:r>
            <a:r>
              <a:rPr lang="en-US" sz="2000" b="0" i="0" dirty="0" err="1">
                <a:solidFill>
                  <a:srgbClr val="000000"/>
                </a:solidFill>
                <a:effectLst/>
                <a:latin typeface="MyriadPro-Regular"/>
              </a:rPr>
              <a:t>vào</a:t>
            </a:r>
            <a:r>
              <a:rPr lang="en-US" sz="2000" b="0" i="0" dirty="0">
                <a:solidFill>
                  <a:srgbClr val="000000"/>
                </a:solidFill>
                <a:effectLst/>
                <a:latin typeface="MyriadPro-Regular"/>
              </a:rPr>
              <a:t> </a:t>
            </a:r>
            <a:r>
              <a:rPr lang="en-US" sz="2000" b="0" i="0" dirty="0" err="1">
                <a:solidFill>
                  <a:srgbClr val="000000"/>
                </a:solidFill>
                <a:effectLst/>
                <a:latin typeface="MyriadPro-Regular"/>
              </a:rPr>
              <a:t>thực</a:t>
            </a:r>
            <a:r>
              <a:rPr lang="en-US" sz="2000" b="0" i="0" dirty="0">
                <a:solidFill>
                  <a:srgbClr val="000000"/>
                </a:solidFill>
                <a:effectLst/>
                <a:latin typeface="MyriadPro-Regular"/>
              </a:rPr>
              <a:t> </a:t>
            </a:r>
            <a:r>
              <a:rPr lang="en-US" sz="2000" b="0" i="0" dirty="0" err="1">
                <a:solidFill>
                  <a:srgbClr val="000000"/>
                </a:solidFill>
                <a:effectLst/>
                <a:latin typeface="MyriadPro-Regular"/>
              </a:rPr>
              <a:t>tiễn</a:t>
            </a:r>
            <a:r>
              <a:rPr lang="en-US" sz="2000" b="0" i="0" dirty="0">
                <a:solidFill>
                  <a:srgbClr val="000000"/>
                </a:solidFill>
                <a:effectLst/>
                <a:latin typeface="MyriadPro-Regular"/>
              </a:rPr>
              <a:t> qua </a:t>
            </a:r>
            <a:r>
              <a:rPr lang="en-US" sz="2000" b="0" i="0" dirty="0" err="1">
                <a:solidFill>
                  <a:srgbClr val="000000"/>
                </a:solidFill>
                <a:effectLst/>
                <a:latin typeface="MyriadPro-Regular"/>
              </a:rPr>
              <a:t>hoạt</a:t>
            </a:r>
            <a:r>
              <a:rPr lang="en-US" sz="2000" b="0" i="0" dirty="0">
                <a:solidFill>
                  <a:srgbClr val="000000"/>
                </a:solidFill>
                <a:effectLst/>
                <a:latin typeface="MyriadPro-Regular"/>
              </a:rPr>
              <a:t> </a:t>
            </a:r>
            <a:r>
              <a:rPr lang="en-US" sz="2000" b="0" i="0" dirty="0" err="1">
                <a:solidFill>
                  <a:srgbClr val="000000"/>
                </a:solidFill>
                <a:effectLst/>
                <a:latin typeface="MyriadPro-Regular"/>
              </a:rPr>
              <a:t>động</a:t>
            </a:r>
            <a:r>
              <a:rPr lang="en-US" sz="2000" dirty="0">
                <a:solidFill>
                  <a:srgbClr val="000000"/>
                </a:solidFill>
                <a:latin typeface="MyriadPro-Regular"/>
              </a:rPr>
              <a:t> </a:t>
            </a:r>
            <a:r>
              <a:rPr lang="en-US" sz="2000" b="0" i="0" dirty="0" err="1">
                <a:solidFill>
                  <a:srgbClr val="000000"/>
                </a:solidFill>
                <a:effectLst/>
                <a:latin typeface="MyriadPro-Regular"/>
              </a:rPr>
              <a:t>xây</a:t>
            </a:r>
            <a:r>
              <a:rPr lang="en-US" sz="2000" b="0" i="0" dirty="0">
                <a:solidFill>
                  <a:srgbClr val="000000"/>
                </a:solidFill>
                <a:effectLst/>
                <a:latin typeface="MyriadPro-Regular"/>
              </a:rPr>
              <a:t> </a:t>
            </a:r>
            <a:r>
              <a:rPr lang="en-US" sz="2000" b="0" i="0" dirty="0" err="1">
                <a:solidFill>
                  <a:srgbClr val="000000"/>
                </a:solidFill>
                <a:effectLst/>
                <a:latin typeface="MyriadPro-Regular"/>
              </a:rPr>
              <a:t>dựng</a:t>
            </a:r>
            <a:r>
              <a:rPr lang="en-US" sz="2000" b="0" i="0" dirty="0">
                <a:solidFill>
                  <a:srgbClr val="000000"/>
                </a:solidFill>
                <a:effectLst/>
                <a:latin typeface="MyriadPro-Regular"/>
              </a:rPr>
              <a:t> </a:t>
            </a:r>
            <a:r>
              <a:rPr lang="en-US" sz="2000" b="0" i="0" dirty="0" err="1">
                <a:solidFill>
                  <a:srgbClr val="000000"/>
                </a:solidFill>
                <a:effectLst/>
                <a:latin typeface="MyriadPro-Regular"/>
              </a:rPr>
              <a:t>dự</a:t>
            </a:r>
            <a:r>
              <a:rPr lang="en-US" sz="2000" b="0" i="0" dirty="0">
                <a:solidFill>
                  <a:srgbClr val="000000"/>
                </a:solidFill>
                <a:effectLst/>
                <a:latin typeface="MyriadPro-Regular"/>
              </a:rPr>
              <a:t> </a:t>
            </a:r>
            <a:r>
              <a:rPr lang="en-US" sz="2000" b="0" i="0" dirty="0" err="1">
                <a:solidFill>
                  <a:srgbClr val="000000"/>
                </a:solidFill>
                <a:effectLst/>
                <a:latin typeface="MyriadPro-Regular"/>
              </a:rPr>
              <a:t>án</a:t>
            </a:r>
            <a:r>
              <a:rPr lang="en-US" sz="2000" b="0" i="0" dirty="0">
                <a:solidFill>
                  <a:srgbClr val="000000"/>
                </a:solidFill>
                <a:effectLst/>
                <a:latin typeface="MyriadPro-Regular"/>
              </a:rPr>
              <a:t>, </a:t>
            </a:r>
            <a:r>
              <a:rPr lang="en-US" sz="2000" b="0" i="0" dirty="0" err="1">
                <a:solidFill>
                  <a:srgbClr val="000000"/>
                </a:solidFill>
                <a:effectLst/>
                <a:latin typeface="MyriadPro-Regular"/>
              </a:rPr>
              <a:t>bài</a:t>
            </a:r>
            <a:r>
              <a:rPr lang="en-US" sz="2000" b="0" i="0" dirty="0">
                <a:solidFill>
                  <a:srgbClr val="000000"/>
                </a:solidFill>
                <a:effectLst/>
                <a:latin typeface="MyriadPro-Regular"/>
              </a:rPr>
              <a:t> </a:t>
            </a:r>
            <a:r>
              <a:rPr lang="en-US" sz="2000" b="0" i="0" dirty="0" err="1">
                <a:solidFill>
                  <a:srgbClr val="000000"/>
                </a:solidFill>
                <a:effectLst/>
                <a:latin typeface="MyriadPro-Regular"/>
              </a:rPr>
              <a:t>viết</a:t>
            </a:r>
            <a:r>
              <a:rPr lang="en-US" sz="2000" b="0" i="0" dirty="0">
                <a:solidFill>
                  <a:srgbClr val="000000"/>
                </a:solidFill>
                <a:effectLst/>
                <a:latin typeface="MyriadPro-Regular"/>
              </a:rPr>
              <a:t> </a:t>
            </a:r>
            <a:r>
              <a:rPr lang="en-US" sz="2000" b="0" i="0" dirty="0" err="1">
                <a:solidFill>
                  <a:srgbClr val="000000"/>
                </a:solidFill>
                <a:effectLst/>
                <a:latin typeface="MyriadPro-Regular"/>
              </a:rPr>
              <a:t>ngắn</a:t>
            </a:r>
            <a:r>
              <a:rPr lang="en-US" sz="2000" b="0" i="0" dirty="0">
                <a:solidFill>
                  <a:srgbClr val="000000"/>
                </a:solidFill>
                <a:effectLst/>
                <a:latin typeface="MyriadPro-Regular"/>
              </a:rPr>
              <a:t>, </a:t>
            </a:r>
            <a:r>
              <a:rPr lang="en-US" sz="2000" b="0" i="0" dirty="0" err="1">
                <a:solidFill>
                  <a:srgbClr val="000000"/>
                </a:solidFill>
                <a:effectLst/>
                <a:latin typeface="MyriadPro-Regular"/>
              </a:rPr>
              <a:t>giải</a:t>
            </a:r>
            <a:r>
              <a:rPr lang="en-US" sz="2000" b="0" i="0" dirty="0">
                <a:solidFill>
                  <a:srgbClr val="000000"/>
                </a:solidFill>
                <a:effectLst/>
                <a:latin typeface="MyriadPro-Regular"/>
              </a:rPr>
              <a:t> </a:t>
            </a:r>
            <a:r>
              <a:rPr lang="en-US" sz="2000" b="0" i="0" dirty="0" err="1">
                <a:solidFill>
                  <a:srgbClr val="000000"/>
                </a:solidFill>
                <a:effectLst/>
                <a:latin typeface="MyriadPro-Regular"/>
              </a:rPr>
              <a:t>quyết</a:t>
            </a:r>
            <a:r>
              <a:rPr lang="en-US" sz="2000" b="0" i="0" dirty="0">
                <a:solidFill>
                  <a:srgbClr val="000000"/>
                </a:solidFill>
                <a:effectLst/>
                <a:latin typeface="MyriadPro-Regular"/>
              </a:rPr>
              <a:t> </a:t>
            </a:r>
            <a:r>
              <a:rPr lang="en-US" sz="2000" b="0" i="0" dirty="0" err="1">
                <a:solidFill>
                  <a:srgbClr val="000000"/>
                </a:solidFill>
                <a:effectLst/>
                <a:latin typeface="MyriadPro-Regular"/>
              </a:rPr>
              <a:t>tình</a:t>
            </a:r>
            <a:r>
              <a:rPr lang="en-US" sz="2000" b="0" i="0" dirty="0">
                <a:solidFill>
                  <a:srgbClr val="000000"/>
                </a:solidFill>
                <a:effectLst/>
                <a:latin typeface="MyriadPro-Regular"/>
              </a:rPr>
              <a:t> </a:t>
            </a:r>
            <a:r>
              <a:rPr lang="en-US" sz="2000" b="0" i="0" dirty="0" err="1">
                <a:solidFill>
                  <a:srgbClr val="000000"/>
                </a:solidFill>
                <a:effectLst/>
                <a:latin typeface="MyriadPro-Regular"/>
              </a:rPr>
              <a:t>huống</a:t>
            </a:r>
            <a:r>
              <a:rPr lang="en-US" sz="2000" b="0" i="0" dirty="0">
                <a:solidFill>
                  <a:srgbClr val="000000"/>
                </a:solidFill>
                <a:effectLst/>
                <a:latin typeface="MyriadPro-Regular"/>
              </a:rPr>
              <a:t>,…</a:t>
            </a:r>
            <a:r>
              <a:rPr lang="en-US" sz="2000" dirty="0"/>
              <a:t>  </a:t>
            </a:r>
            <a:endParaRPr lang="x-none" sz="2000" dirty="0"/>
          </a:p>
        </p:txBody>
      </p:sp>
      <p:cxnSp>
        <p:nvCxnSpPr>
          <p:cNvPr id="15" name="Straight Connector 14">
            <a:extLst>
              <a:ext uri="{FF2B5EF4-FFF2-40B4-BE49-F238E27FC236}">
                <a16:creationId xmlns:a16="http://schemas.microsoft.com/office/drawing/2014/main" id="{48B18EC4-EC47-A54F-8321-F27F4FB8626A}"/>
              </a:ext>
            </a:extLst>
          </p:cNvPr>
          <p:cNvCxnSpPr>
            <a:cxnSpLocks/>
            <a:stCxn id="3" idx="1"/>
            <a:endCxn id="6" idx="1"/>
          </p:cNvCxnSpPr>
          <p:nvPr/>
        </p:nvCxnSpPr>
        <p:spPr>
          <a:xfrm flipH="1">
            <a:off x="1365142" y="1667993"/>
            <a:ext cx="2860" cy="428435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5E6D76DE-93B9-7C47-9332-5A66CA83FD91}"/>
              </a:ext>
            </a:extLst>
          </p:cNvPr>
          <p:cNvCxnSpPr>
            <a:cxnSpLocks/>
            <a:stCxn id="3" idx="3"/>
            <a:endCxn id="10" idx="1"/>
          </p:cNvCxnSpPr>
          <p:nvPr/>
        </p:nvCxnSpPr>
        <p:spPr>
          <a:xfrm>
            <a:off x="3071987" y="1657943"/>
            <a:ext cx="395608" cy="28873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E89FA125-BD57-C94B-90EF-1603E176C68D}"/>
              </a:ext>
            </a:extLst>
          </p:cNvPr>
          <p:cNvCxnSpPr>
            <a:cxnSpLocks/>
            <a:stCxn id="4" idx="3"/>
            <a:endCxn id="11" idx="1"/>
          </p:cNvCxnSpPr>
          <p:nvPr/>
        </p:nvCxnSpPr>
        <p:spPr>
          <a:xfrm>
            <a:off x="3069369" y="3140420"/>
            <a:ext cx="399657" cy="4780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BEEF8896-1DCD-FD43-98CF-1FD6C3213E62}"/>
              </a:ext>
            </a:extLst>
          </p:cNvPr>
          <p:cNvCxnSpPr>
            <a:cxnSpLocks/>
            <a:stCxn id="5" idx="3"/>
            <a:endCxn id="13" idx="1"/>
          </p:cNvCxnSpPr>
          <p:nvPr/>
        </p:nvCxnSpPr>
        <p:spPr>
          <a:xfrm flipV="1">
            <a:off x="3071095" y="4305689"/>
            <a:ext cx="402221" cy="29763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549FB37-AA86-274F-97DB-9AC4C8201ED0}"/>
              </a:ext>
            </a:extLst>
          </p:cNvPr>
          <p:cNvCxnSpPr>
            <a:cxnSpLocks/>
            <a:stCxn id="6" idx="3"/>
            <a:endCxn id="14" idx="1"/>
          </p:cNvCxnSpPr>
          <p:nvPr/>
        </p:nvCxnSpPr>
        <p:spPr>
          <a:xfrm flipV="1">
            <a:off x="3069236" y="5614703"/>
            <a:ext cx="398360" cy="3275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629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21"/>
                                        </p:tgtEl>
                                        <p:attrNameLst>
                                          <p:attrName>r</p:attrName>
                                        </p:attrNameLst>
                                      </p:cBhvr>
                                    </p:animRot>
                                    <p:animRot by="-240000">
                                      <p:cBhvr>
                                        <p:cTn id="43" dur="200" fill="hold">
                                          <p:stCondLst>
                                            <p:cond delay="200"/>
                                          </p:stCondLst>
                                        </p:cTn>
                                        <p:tgtEl>
                                          <p:spTgt spid="21"/>
                                        </p:tgtEl>
                                        <p:attrNameLst>
                                          <p:attrName>r</p:attrName>
                                        </p:attrNameLst>
                                      </p:cBhvr>
                                    </p:animRot>
                                    <p:animRot by="240000">
                                      <p:cBhvr>
                                        <p:cTn id="44" dur="200" fill="hold">
                                          <p:stCondLst>
                                            <p:cond delay="400"/>
                                          </p:stCondLst>
                                        </p:cTn>
                                        <p:tgtEl>
                                          <p:spTgt spid="21"/>
                                        </p:tgtEl>
                                        <p:attrNameLst>
                                          <p:attrName>r</p:attrName>
                                        </p:attrNameLst>
                                      </p:cBhvr>
                                    </p:animRot>
                                    <p:animRot by="-240000">
                                      <p:cBhvr>
                                        <p:cTn id="45" dur="200" fill="hold">
                                          <p:stCondLst>
                                            <p:cond delay="600"/>
                                          </p:stCondLst>
                                        </p:cTn>
                                        <p:tgtEl>
                                          <p:spTgt spid="21"/>
                                        </p:tgtEl>
                                        <p:attrNameLst>
                                          <p:attrName>r</p:attrName>
                                        </p:attrNameLst>
                                      </p:cBhvr>
                                    </p:animRot>
                                    <p:animRot by="120000">
                                      <p:cBhvr>
                                        <p:cTn id="46" dur="200" fill="hold">
                                          <p:stCondLst>
                                            <p:cond delay="800"/>
                                          </p:stCondLst>
                                        </p:cTn>
                                        <p:tgtEl>
                                          <p:spTgt spid="21"/>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22"/>
                                        </p:tgtEl>
                                        <p:attrNameLst>
                                          <p:attrName>r</p:attrName>
                                        </p:attrNameLst>
                                      </p:cBhvr>
                                    </p:animRot>
                                    <p:animRot by="-240000">
                                      <p:cBhvr>
                                        <p:cTn id="49" dur="200" fill="hold">
                                          <p:stCondLst>
                                            <p:cond delay="200"/>
                                          </p:stCondLst>
                                        </p:cTn>
                                        <p:tgtEl>
                                          <p:spTgt spid="22"/>
                                        </p:tgtEl>
                                        <p:attrNameLst>
                                          <p:attrName>r</p:attrName>
                                        </p:attrNameLst>
                                      </p:cBhvr>
                                    </p:animRot>
                                    <p:animRot by="240000">
                                      <p:cBhvr>
                                        <p:cTn id="50" dur="200" fill="hold">
                                          <p:stCondLst>
                                            <p:cond delay="400"/>
                                          </p:stCondLst>
                                        </p:cTn>
                                        <p:tgtEl>
                                          <p:spTgt spid="22"/>
                                        </p:tgtEl>
                                        <p:attrNameLst>
                                          <p:attrName>r</p:attrName>
                                        </p:attrNameLst>
                                      </p:cBhvr>
                                    </p:animRot>
                                    <p:animRot by="-240000">
                                      <p:cBhvr>
                                        <p:cTn id="51" dur="200" fill="hold">
                                          <p:stCondLst>
                                            <p:cond delay="600"/>
                                          </p:stCondLst>
                                        </p:cTn>
                                        <p:tgtEl>
                                          <p:spTgt spid="22"/>
                                        </p:tgtEl>
                                        <p:attrNameLst>
                                          <p:attrName>r</p:attrName>
                                        </p:attrNameLst>
                                      </p:cBhvr>
                                    </p:animRot>
                                    <p:animRot by="120000">
                                      <p:cBhvr>
                                        <p:cTn id="52" dur="200" fill="hold">
                                          <p:stCondLst>
                                            <p:cond delay="800"/>
                                          </p:stCondLst>
                                        </p:cTn>
                                        <p:tgtEl>
                                          <p:spTgt spid="22"/>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29"/>
                                        </p:tgtEl>
                                        <p:attrNameLst>
                                          <p:attrName>r</p:attrName>
                                        </p:attrNameLst>
                                      </p:cBhvr>
                                    </p:animRot>
                                    <p:animRot by="-240000">
                                      <p:cBhvr>
                                        <p:cTn id="55" dur="200" fill="hold">
                                          <p:stCondLst>
                                            <p:cond delay="200"/>
                                          </p:stCondLst>
                                        </p:cTn>
                                        <p:tgtEl>
                                          <p:spTgt spid="29"/>
                                        </p:tgtEl>
                                        <p:attrNameLst>
                                          <p:attrName>r</p:attrName>
                                        </p:attrNameLst>
                                      </p:cBhvr>
                                    </p:animRot>
                                    <p:animRot by="240000">
                                      <p:cBhvr>
                                        <p:cTn id="56" dur="200" fill="hold">
                                          <p:stCondLst>
                                            <p:cond delay="400"/>
                                          </p:stCondLst>
                                        </p:cTn>
                                        <p:tgtEl>
                                          <p:spTgt spid="29"/>
                                        </p:tgtEl>
                                        <p:attrNameLst>
                                          <p:attrName>r</p:attrName>
                                        </p:attrNameLst>
                                      </p:cBhvr>
                                    </p:animRot>
                                    <p:animRot by="-240000">
                                      <p:cBhvr>
                                        <p:cTn id="57" dur="200" fill="hold">
                                          <p:stCondLst>
                                            <p:cond delay="600"/>
                                          </p:stCondLst>
                                        </p:cTn>
                                        <p:tgtEl>
                                          <p:spTgt spid="29"/>
                                        </p:tgtEl>
                                        <p:attrNameLst>
                                          <p:attrName>r</p:attrName>
                                        </p:attrNameLst>
                                      </p:cBhvr>
                                    </p:animRot>
                                    <p:animRot by="120000">
                                      <p:cBhvr>
                                        <p:cTn id="58"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2" descr="C:\Users\Administrator\Desktop\1.png"/>
          <p:cNvPicPr>
            <a:picLocks noChangeAspect="1" noChangeArrowheads="1"/>
          </p:cNvPicPr>
          <p:nvPr/>
        </p:nvPicPr>
        <p:blipFill>
          <a:blip r:embed="rId3" cstate="print"/>
          <a:srcRect/>
          <a:stretch>
            <a:fillRect/>
          </a:stretch>
        </p:blipFill>
        <p:spPr bwMode="auto">
          <a:xfrm flipH="1">
            <a:off x="-44097" y="3771307"/>
            <a:ext cx="2961002" cy="3059518"/>
          </a:xfrm>
          <a:prstGeom prst="rect">
            <a:avLst/>
          </a:prstGeom>
          <a:noFill/>
        </p:spPr>
      </p:pic>
      <p:pic>
        <p:nvPicPr>
          <p:cNvPr id="94" name="Picture 9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6" y="-39655"/>
            <a:ext cx="1173791" cy="825468"/>
          </a:xfrm>
          <a:prstGeom prst="rect">
            <a:avLst/>
          </a:prstGeom>
          <a:noFill/>
        </p:spPr>
      </p:pic>
      <p:sp>
        <p:nvSpPr>
          <p:cNvPr id="100" name="矩形 114"/>
          <p:cNvSpPr/>
          <p:nvPr/>
        </p:nvSpPr>
        <p:spPr>
          <a:xfrm>
            <a:off x="3597294" y="1861611"/>
            <a:ext cx="4413084" cy="523605"/>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30000"/>
              </a:lnSpc>
            </a:pPr>
            <a:r>
              <a:rPr lang="en-GB" sz="2400" b="1" dirty="0">
                <a:latin typeface="Times New Roman" panose="02020603050405020304" pitchFamily="18" charset="0"/>
                <a:cs typeface="Times New Roman" panose="02020603050405020304" pitchFamily="18" charset="0"/>
              </a:rPr>
              <a:t>21 BÀI HỌC</a:t>
            </a:r>
            <a:endParaRPr lang="en-US" altLang="zh-CN" sz="2400" b="1" dirty="0">
              <a:solidFill>
                <a:schemeClr val="bg1">
                  <a:lumMod val="95000"/>
                </a:schemeClr>
              </a:solidFill>
              <a:latin typeface="Futura-Condensed-Normal" pitchFamily="2" charset="0"/>
              <a:ea typeface="微软雅黑" panose="020B0503020204020204" pitchFamily="34" charset="-122"/>
            </a:endParaRPr>
          </a:p>
        </p:txBody>
      </p:sp>
      <p:sp>
        <p:nvSpPr>
          <p:cNvPr id="101" name="矩形 115"/>
          <p:cNvSpPr/>
          <p:nvPr/>
        </p:nvSpPr>
        <p:spPr>
          <a:xfrm>
            <a:off x="1852204" y="639233"/>
            <a:ext cx="3490180" cy="52322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9 CHỦ ĐỀ</a:t>
            </a:r>
            <a:endParaRPr lang="en-US" sz="2800" b="1" dirty="0">
              <a:latin typeface="Times New Roman" panose="02020603050405020304" pitchFamily="18" charset="0"/>
              <a:cs typeface="Times New Roman" panose="02020603050405020304" pitchFamily="18" charset="0"/>
            </a:endParaRPr>
          </a:p>
        </p:txBody>
      </p:sp>
      <p:sp>
        <p:nvSpPr>
          <p:cNvPr id="106" name="Rectangle 105"/>
          <p:cNvSpPr/>
          <p:nvPr/>
        </p:nvSpPr>
        <p:spPr>
          <a:xfrm>
            <a:off x="1681843" y="2870749"/>
            <a:ext cx="9210865"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GB"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GB" sz="2800" dirty="0">
                <a:latin typeface="Times New Roman" panose="02020603050405020304" pitchFamily="18" charset="0"/>
                <a:ea typeface="Calibri" panose="020F0502020204030204" pitchFamily="34" charset="0"/>
                <a:cs typeface="Times New Roman" panose="02020603050405020304" pitchFamily="18" charset="0"/>
              </a:rPr>
              <a:t> qua ma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trận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đạt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nối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đạt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dạy</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nhằm</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năng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p>
        </p:txBody>
      </p:sp>
      <p:pic>
        <p:nvPicPr>
          <p:cNvPr id="109" name="Picture 4" descr="C:\Users\Administrator\Desktop\8bea6ffdccf97f1fcc27cd2b7f144d91.png"/>
          <p:cNvPicPr>
            <a:picLocks noChangeAspect="1" noChangeArrowheads="1"/>
          </p:cNvPicPr>
          <p:nvPr/>
        </p:nvPicPr>
        <p:blipFill>
          <a:blip r:embed="rId5" cstate="print"/>
          <a:srcRect/>
          <a:stretch>
            <a:fillRect/>
          </a:stretch>
        </p:blipFill>
        <p:spPr bwMode="auto">
          <a:xfrm flipH="1">
            <a:off x="9555073" y="0"/>
            <a:ext cx="2619875" cy="2385216"/>
          </a:xfrm>
          <a:prstGeom prst="rect">
            <a:avLst/>
          </a:prstGeom>
          <a:noFill/>
        </p:spPr>
      </p:pic>
      <p:grpSp>
        <p:nvGrpSpPr>
          <p:cNvPr id="111" name="组合 30"/>
          <p:cNvGrpSpPr/>
          <p:nvPr/>
        </p:nvGrpSpPr>
        <p:grpSpPr>
          <a:xfrm rot="19932630">
            <a:off x="10004900" y="4368654"/>
            <a:ext cx="1868723" cy="2391936"/>
            <a:chOff x="560388" y="1028701"/>
            <a:chExt cx="3987801" cy="4875212"/>
          </a:xfrm>
          <a:solidFill>
            <a:schemeClr val="accent2">
              <a:lumMod val="40000"/>
              <a:lumOff val="60000"/>
            </a:schemeClr>
          </a:solidFill>
        </p:grpSpPr>
        <p:sp>
          <p:nvSpPr>
            <p:cNvPr id="112" name="Freeform 5"/>
            <p:cNvSpPr/>
            <p:nvPr/>
          </p:nvSpPr>
          <p:spPr bwMode="auto">
            <a:xfrm>
              <a:off x="2046288" y="3144838"/>
              <a:ext cx="17463" cy="30162"/>
            </a:xfrm>
            <a:custGeom>
              <a:avLst/>
              <a:gdLst>
                <a:gd name="T0" fmla="*/ 1 w 4"/>
                <a:gd name="T1" fmla="*/ 2 h 7"/>
                <a:gd name="T2" fmla="*/ 2 w 4"/>
                <a:gd name="T3" fmla="*/ 5 h 7"/>
                <a:gd name="T4" fmla="*/ 1 w 4"/>
                <a:gd name="T5" fmla="*/ 2 h 7"/>
              </a:gdLst>
              <a:ahLst/>
              <a:cxnLst>
                <a:cxn ang="0">
                  <a:pos x="T0" y="T1"/>
                </a:cxn>
                <a:cxn ang="0">
                  <a:pos x="T2" y="T3"/>
                </a:cxn>
                <a:cxn ang="0">
                  <a:pos x="T4" y="T5"/>
                </a:cxn>
              </a:cxnLst>
              <a:rect l="0" t="0" r="r" b="b"/>
              <a:pathLst>
                <a:path w="4" h="7">
                  <a:moveTo>
                    <a:pt x="1" y="2"/>
                  </a:moveTo>
                  <a:cubicBezTo>
                    <a:pt x="2" y="7"/>
                    <a:pt x="4" y="0"/>
                    <a:pt x="2" y="5"/>
                  </a:cubicBezTo>
                  <a:cubicBezTo>
                    <a:pt x="1" y="5"/>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3" name="Freeform 6"/>
            <p:cNvSpPr/>
            <p:nvPr/>
          </p:nvSpPr>
          <p:spPr bwMode="auto">
            <a:xfrm>
              <a:off x="1579563" y="1028701"/>
              <a:ext cx="1919288" cy="2159000"/>
            </a:xfrm>
            <a:custGeom>
              <a:avLst/>
              <a:gdLst>
                <a:gd name="T0" fmla="*/ 338 w 452"/>
                <a:gd name="T1" fmla="*/ 388 h 508"/>
                <a:gd name="T2" fmla="*/ 363 w 452"/>
                <a:gd name="T3" fmla="*/ 361 h 508"/>
                <a:gd name="T4" fmla="*/ 400 w 452"/>
                <a:gd name="T5" fmla="*/ 296 h 508"/>
                <a:gd name="T6" fmla="*/ 410 w 452"/>
                <a:gd name="T7" fmla="*/ 272 h 508"/>
                <a:gd name="T8" fmla="*/ 418 w 452"/>
                <a:gd name="T9" fmla="*/ 193 h 508"/>
                <a:gd name="T10" fmla="*/ 413 w 452"/>
                <a:gd name="T11" fmla="*/ 168 h 508"/>
                <a:gd name="T12" fmla="*/ 394 w 452"/>
                <a:gd name="T13" fmla="*/ 128 h 508"/>
                <a:gd name="T14" fmla="*/ 376 w 452"/>
                <a:gd name="T15" fmla="*/ 95 h 508"/>
                <a:gd name="T16" fmla="*/ 363 w 452"/>
                <a:gd name="T17" fmla="*/ 77 h 508"/>
                <a:gd name="T18" fmla="*/ 347 w 452"/>
                <a:gd name="T19" fmla="*/ 68 h 508"/>
                <a:gd name="T20" fmla="*/ 309 w 452"/>
                <a:gd name="T21" fmla="*/ 49 h 508"/>
                <a:gd name="T22" fmla="*/ 287 w 452"/>
                <a:gd name="T23" fmla="*/ 40 h 508"/>
                <a:gd name="T24" fmla="*/ 262 w 452"/>
                <a:gd name="T25" fmla="*/ 37 h 508"/>
                <a:gd name="T26" fmla="*/ 231 w 452"/>
                <a:gd name="T27" fmla="*/ 30 h 508"/>
                <a:gd name="T28" fmla="*/ 195 w 452"/>
                <a:gd name="T29" fmla="*/ 31 h 508"/>
                <a:gd name="T30" fmla="*/ 153 w 452"/>
                <a:gd name="T31" fmla="*/ 39 h 508"/>
                <a:gd name="T32" fmla="*/ 138 w 452"/>
                <a:gd name="T33" fmla="*/ 49 h 508"/>
                <a:gd name="T34" fmla="*/ 121 w 452"/>
                <a:gd name="T35" fmla="*/ 55 h 508"/>
                <a:gd name="T36" fmla="*/ 110 w 452"/>
                <a:gd name="T37" fmla="*/ 66 h 508"/>
                <a:gd name="T38" fmla="*/ 105 w 452"/>
                <a:gd name="T39" fmla="*/ 71 h 508"/>
                <a:gd name="T40" fmla="*/ 90 w 452"/>
                <a:gd name="T41" fmla="*/ 85 h 508"/>
                <a:gd name="T42" fmla="*/ 56 w 452"/>
                <a:gd name="T43" fmla="*/ 134 h 508"/>
                <a:gd name="T44" fmla="*/ 47 w 452"/>
                <a:gd name="T45" fmla="*/ 155 h 508"/>
                <a:gd name="T46" fmla="*/ 40 w 452"/>
                <a:gd name="T47" fmla="*/ 174 h 508"/>
                <a:gd name="T48" fmla="*/ 32 w 452"/>
                <a:gd name="T49" fmla="*/ 223 h 508"/>
                <a:gd name="T50" fmla="*/ 24 w 452"/>
                <a:gd name="T51" fmla="*/ 234 h 508"/>
                <a:gd name="T52" fmla="*/ 34 w 452"/>
                <a:gd name="T53" fmla="*/ 251 h 508"/>
                <a:gd name="T54" fmla="*/ 45 w 452"/>
                <a:gd name="T55" fmla="*/ 263 h 508"/>
                <a:gd name="T56" fmla="*/ 49 w 452"/>
                <a:gd name="T57" fmla="*/ 284 h 508"/>
                <a:gd name="T58" fmla="*/ 56 w 452"/>
                <a:gd name="T59" fmla="*/ 289 h 508"/>
                <a:gd name="T60" fmla="*/ 57 w 452"/>
                <a:gd name="T61" fmla="*/ 300 h 508"/>
                <a:gd name="T62" fmla="*/ 58 w 452"/>
                <a:gd name="T63" fmla="*/ 320 h 508"/>
                <a:gd name="T64" fmla="*/ 73 w 452"/>
                <a:gd name="T65" fmla="*/ 334 h 508"/>
                <a:gd name="T66" fmla="*/ 75 w 452"/>
                <a:gd name="T67" fmla="*/ 344 h 508"/>
                <a:gd name="T68" fmla="*/ 87 w 452"/>
                <a:gd name="T69" fmla="*/ 357 h 508"/>
                <a:gd name="T70" fmla="*/ 96 w 452"/>
                <a:gd name="T71" fmla="*/ 373 h 508"/>
                <a:gd name="T72" fmla="*/ 83 w 452"/>
                <a:gd name="T73" fmla="*/ 371 h 508"/>
                <a:gd name="T74" fmla="*/ 105 w 452"/>
                <a:gd name="T75" fmla="*/ 397 h 508"/>
                <a:gd name="T76" fmla="*/ 111 w 452"/>
                <a:gd name="T77" fmla="*/ 446 h 508"/>
                <a:gd name="T78" fmla="*/ 113 w 452"/>
                <a:gd name="T79" fmla="*/ 460 h 508"/>
                <a:gd name="T80" fmla="*/ 118 w 452"/>
                <a:gd name="T81" fmla="*/ 491 h 508"/>
                <a:gd name="T82" fmla="*/ 111 w 452"/>
                <a:gd name="T83" fmla="*/ 479 h 508"/>
                <a:gd name="T84" fmla="*/ 110 w 452"/>
                <a:gd name="T85" fmla="*/ 450 h 508"/>
                <a:gd name="T86" fmla="*/ 80 w 452"/>
                <a:gd name="T87" fmla="*/ 405 h 508"/>
                <a:gd name="T88" fmla="*/ 34 w 452"/>
                <a:gd name="T89" fmla="*/ 328 h 508"/>
                <a:gd name="T90" fmla="*/ 3 w 452"/>
                <a:gd name="T91" fmla="*/ 229 h 508"/>
                <a:gd name="T92" fmla="*/ 17 w 452"/>
                <a:gd name="T93" fmla="*/ 145 h 508"/>
                <a:gd name="T94" fmla="*/ 45 w 452"/>
                <a:gd name="T95" fmla="*/ 89 h 508"/>
                <a:gd name="T96" fmla="*/ 151 w 452"/>
                <a:gd name="T97" fmla="*/ 11 h 508"/>
                <a:gd name="T98" fmla="*/ 220 w 452"/>
                <a:gd name="T99" fmla="*/ 4 h 508"/>
                <a:gd name="T100" fmla="*/ 305 w 452"/>
                <a:gd name="T101" fmla="*/ 24 h 508"/>
                <a:gd name="T102" fmla="*/ 441 w 452"/>
                <a:gd name="T103" fmla="*/ 261 h 508"/>
                <a:gd name="T104" fmla="*/ 408 w 452"/>
                <a:gd name="T105" fmla="*/ 334 h 508"/>
                <a:gd name="T106" fmla="*/ 272 w 452"/>
                <a:gd name="T107" fmla="*/ 4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2" h="508">
                  <a:moveTo>
                    <a:pt x="272" y="492"/>
                  </a:moveTo>
                  <a:cubicBezTo>
                    <a:pt x="266" y="474"/>
                    <a:pt x="283" y="459"/>
                    <a:pt x="286" y="443"/>
                  </a:cubicBezTo>
                  <a:cubicBezTo>
                    <a:pt x="287" y="441"/>
                    <a:pt x="290" y="446"/>
                    <a:pt x="291" y="441"/>
                  </a:cubicBezTo>
                  <a:cubicBezTo>
                    <a:pt x="294" y="424"/>
                    <a:pt x="314" y="407"/>
                    <a:pt x="331" y="397"/>
                  </a:cubicBezTo>
                  <a:cubicBezTo>
                    <a:pt x="331" y="399"/>
                    <a:pt x="331" y="399"/>
                    <a:pt x="331" y="399"/>
                  </a:cubicBezTo>
                  <a:cubicBezTo>
                    <a:pt x="334" y="397"/>
                    <a:pt x="334" y="390"/>
                    <a:pt x="338" y="388"/>
                  </a:cubicBezTo>
                  <a:cubicBezTo>
                    <a:pt x="338" y="389"/>
                    <a:pt x="338" y="390"/>
                    <a:pt x="339" y="390"/>
                  </a:cubicBezTo>
                  <a:cubicBezTo>
                    <a:pt x="338" y="387"/>
                    <a:pt x="343" y="384"/>
                    <a:pt x="343" y="381"/>
                  </a:cubicBezTo>
                  <a:cubicBezTo>
                    <a:pt x="345" y="381"/>
                    <a:pt x="346" y="383"/>
                    <a:pt x="348" y="382"/>
                  </a:cubicBezTo>
                  <a:cubicBezTo>
                    <a:pt x="348" y="378"/>
                    <a:pt x="348" y="378"/>
                    <a:pt x="348" y="378"/>
                  </a:cubicBezTo>
                  <a:cubicBezTo>
                    <a:pt x="347" y="369"/>
                    <a:pt x="359" y="368"/>
                    <a:pt x="362" y="359"/>
                  </a:cubicBezTo>
                  <a:cubicBezTo>
                    <a:pt x="362" y="360"/>
                    <a:pt x="362" y="361"/>
                    <a:pt x="363" y="361"/>
                  </a:cubicBezTo>
                  <a:cubicBezTo>
                    <a:pt x="369" y="348"/>
                    <a:pt x="381" y="335"/>
                    <a:pt x="388" y="322"/>
                  </a:cubicBezTo>
                  <a:cubicBezTo>
                    <a:pt x="388" y="323"/>
                    <a:pt x="390" y="324"/>
                    <a:pt x="391" y="324"/>
                  </a:cubicBezTo>
                  <a:cubicBezTo>
                    <a:pt x="389" y="322"/>
                    <a:pt x="391" y="317"/>
                    <a:pt x="392" y="314"/>
                  </a:cubicBezTo>
                  <a:cubicBezTo>
                    <a:pt x="396" y="314"/>
                    <a:pt x="394" y="306"/>
                    <a:pt x="398" y="303"/>
                  </a:cubicBezTo>
                  <a:cubicBezTo>
                    <a:pt x="398" y="304"/>
                    <a:pt x="398" y="304"/>
                    <a:pt x="398" y="304"/>
                  </a:cubicBezTo>
                  <a:cubicBezTo>
                    <a:pt x="397" y="299"/>
                    <a:pt x="403" y="300"/>
                    <a:pt x="400" y="296"/>
                  </a:cubicBezTo>
                  <a:cubicBezTo>
                    <a:pt x="403" y="295"/>
                    <a:pt x="403" y="295"/>
                    <a:pt x="403" y="295"/>
                  </a:cubicBezTo>
                  <a:cubicBezTo>
                    <a:pt x="400" y="292"/>
                    <a:pt x="407" y="291"/>
                    <a:pt x="407" y="288"/>
                  </a:cubicBezTo>
                  <a:cubicBezTo>
                    <a:pt x="406" y="287"/>
                    <a:pt x="406" y="287"/>
                    <a:pt x="406" y="287"/>
                  </a:cubicBezTo>
                  <a:cubicBezTo>
                    <a:pt x="406" y="285"/>
                    <a:pt x="408" y="284"/>
                    <a:pt x="409" y="282"/>
                  </a:cubicBezTo>
                  <a:cubicBezTo>
                    <a:pt x="409" y="282"/>
                    <a:pt x="409" y="282"/>
                    <a:pt x="409" y="282"/>
                  </a:cubicBezTo>
                  <a:cubicBezTo>
                    <a:pt x="411" y="276"/>
                    <a:pt x="413" y="273"/>
                    <a:pt x="410" y="272"/>
                  </a:cubicBezTo>
                  <a:cubicBezTo>
                    <a:pt x="413" y="271"/>
                    <a:pt x="410" y="278"/>
                    <a:pt x="415" y="276"/>
                  </a:cubicBezTo>
                  <a:cubicBezTo>
                    <a:pt x="417" y="256"/>
                    <a:pt x="420" y="237"/>
                    <a:pt x="420" y="217"/>
                  </a:cubicBezTo>
                  <a:cubicBezTo>
                    <a:pt x="422" y="215"/>
                    <a:pt x="422" y="213"/>
                    <a:pt x="423" y="213"/>
                  </a:cubicBezTo>
                  <a:cubicBezTo>
                    <a:pt x="422" y="211"/>
                    <a:pt x="422" y="205"/>
                    <a:pt x="420" y="204"/>
                  </a:cubicBezTo>
                  <a:cubicBezTo>
                    <a:pt x="420" y="204"/>
                    <a:pt x="421" y="202"/>
                    <a:pt x="422" y="201"/>
                  </a:cubicBezTo>
                  <a:cubicBezTo>
                    <a:pt x="423" y="197"/>
                    <a:pt x="417" y="198"/>
                    <a:pt x="418" y="193"/>
                  </a:cubicBezTo>
                  <a:cubicBezTo>
                    <a:pt x="420" y="195"/>
                    <a:pt x="421" y="195"/>
                    <a:pt x="422" y="195"/>
                  </a:cubicBezTo>
                  <a:cubicBezTo>
                    <a:pt x="419" y="192"/>
                    <a:pt x="418" y="187"/>
                    <a:pt x="417" y="183"/>
                  </a:cubicBezTo>
                  <a:cubicBezTo>
                    <a:pt x="417" y="184"/>
                    <a:pt x="418" y="185"/>
                    <a:pt x="419" y="184"/>
                  </a:cubicBezTo>
                  <a:cubicBezTo>
                    <a:pt x="415" y="181"/>
                    <a:pt x="418" y="176"/>
                    <a:pt x="416" y="173"/>
                  </a:cubicBezTo>
                  <a:cubicBezTo>
                    <a:pt x="418" y="174"/>
                    <a:pt x="418" y="174"/>
                    <a:pt x="418" y="174"/>
                  </a:cubicBezTo>
                  <a:cubicBezTo>
                    <a:pt x="419" y="167"/>
                    <a:pt x="413" y="173"/>
                    <a:pt x="413" y="168"/>
                  </a:cubicBezTo>
                  <a:cubicBezTo>
                    <a:pt x="414" y="169"/>
                    <a:pt x="415" y="168"/>
                    <a:pt x="416" y="168"/>
                  </a:cubicBezTo>
                  <a:cubicBezTo>
                    <a:pt x="411" y="164"/>
                    <a:pt x="410" y="156"/>
                    <a:pt x="407" y="152"/>
                  </a:cubicBezTo>
                  <a:cubicBezTo>
                    <a:pt x="408" y="152"/>
                    <a:pt x="408" y="152"/>
                    <a:pt x="408" y="152"/>
                  </a:cubicBezTo>
                  <a:cubicBezTo>
                    <a:pt x="406" y="147"/>
                    <a:pt x="405" y="141"/>
                    <a:pt x="401" y="137"/>
                  </a:cubicBezTo>
                  <a:cubicBezTo>
                    <a:pt x="401" y="134"/>
                    <a:pt x="406" y="135"/>
                    <a:pt x="403" y="130"/>
                  </a:cubicBezTo>
                  <a:cubicBezTo>
                    <a:pt x="399" y="132"/>
                    <a:pt x="397" y="123"/>
                    <a:pt x="394" y="128"/>
                  </a:cubicBezTo>
                  <a:cubicBezTo>
                    <a:pt x="392" y="123"/>
                    <a:pt x="390" y="116"/>
                    <a:pt x="388" y="113"/>
                  </a:cubicBezTo>
                  <a:cubicBezTo>
                    <a:pt x="390" y="115"/>
                    <a:pt x="391" y="109"/>
                    <a:pt x="393" y="112"/>
                  </a:cubicBezTo>
                  <a:cubicBezTo>
                    <a:pt x="394" y="108"/>
                    <a:pt x="394" y="108"/>
                    <a:pt x="394" y="108"/>
                  </a:cubicBezTo>
                  <a:cubicBezTo>
                    <a:pt x="395" y="108"/>
                    <a:pt x="395" y="111"/>
                    <a:pt x="396" y="109"/>
                  </a:cubicBezTo>
                  <a:cubicBezTo>
                    <a:pt x="395" y="108"/>
                    <a:pt x="391" y="103"/>
                    <a:pt x="390" y="101"/>
                  </a:cubicBezTo>
                  <a:cubicBezTo>
                    <a:pt x="386" y="100"/>
                    <a:pt x="380" y="100"/>
                    <a:pt x="376" y="95"/>
                  </a:cubicBezTo>
                  <a:cubicBezTo>
                    <a:pt x="379" y="96"/>
                    <a:pt x="378" y="91"/>
                    <a:pt x="380" y="92"/>
                  </a:cubicBezTo>
                  <a:cubicBezTo>
                    <a:pt x="369" y="91"/>
                    <a:pt x="369" y="91"/>
                    <a:pt x="369" y="91"/>
                  </a:cubicBezTo>
                  <a:cubicBezTo>
                    <a:pt x="367" y="89"/>
                    <a:pt x="371" y="88"/>
                    <a:pt x="368" y="87"/>
                  </a:cubicBezTo>
                  <a:cubicBezTo>
                    <a:pt x="368" y="87"/>
                    <a:pt x="366" y="87"/>
                    <a:pt x="365" y="87"/>
                  </a:cubicBezTo>
                  <a:cubicBezTo>
                    <a:pt x="365" y="86"/>
                    <a:pt x="359" y="82"/>
                    <a:pt x="361" y="78"/>
                  </a:cubicBezTo>
                  <a:cubicBezTo>
                    <a:pt x="361" y="77"/>
                    <a:pt x="364" y="80"/>
                    <a:pt x="363" y="77"/>
                  </a:cubicBezTo>
                  <a:cubicBezTo>
                    <a:pt x="361" y="75"/>
                    <a:pt x="359" y="76"/>
                    <a:pt x="357" y="73"/>
                  </a:cubicBezTo>
                  <a:cubicBezTo>
                    <a:pt x="357" y="73"/>
                    <a:pt x="357" y="73"/>
                    <a:pt x="357" y="73"/>
                  </a:cubicBezTo>
                  <a:cubicBezTo>
                    <a:pt x="356" y="71"/>
                    <a:pt x="351" y="69"/>
                    <a:pt x="351" y="73"/>
                  </a:cubicBezTo>
                  <a:cubicBezTo>
                    <a:pt x="352" y="74"/>
                    <a:pt x="352" y="71"/>
                    <a:pt x="353" y="73"/>
                  </a:cubicBezTo>
                  <a:cubicBezTo>
                    <a:pt x="350" y="74"/>
                    <a:pt x="347" y="72"/>
                    <a:pt x="344" y="69"/>
                  </a:cubicBezTo>
                  <a:cubicBezTo>
                    <a:pt x="345" y="70"/>
                    <a:pt x="346" y="69"/>
                    <a:pt x="347" y="68"/>
                  </a:cubicBezTo>
                  <a:cubicBezTo>
                    <a:pt x="342" y="67"/>
                    <a:pt x="337" y="66"/>
                    <a:pt x="331" y="64"/>
                  </a:cubicBezTo>
                  <a:cubicBezTo>
                    <a:pt x="330" y="65"/>
                    <a:pt x="335" y="62"/>
                    <a:pt x="335" y="63"/>
                  </a:cubicBezTo>
                  <a:cubicBezTo>
                    <a:pt x="331" y="57"/>
                    <a:pt x="321" y="59"/>
                    <a:pt x="318" y="52"/>
                  </a:cubicBezTo>
                  <a:cubicBezTo>
                    <a:pt x="319" y="52"/>
                    <a:pt x="318" y="55"/>
                    <a:pt x="318" y="54"/>
                  </a:cubicBezTo>
                  <a:cubicBezTo>
                    <a:pt x="315" y="53"/>
                    <a:pt x="316" y="50"/>
                    <a:pt x="314" y="50"/>
                  </a:cubicBezTo>
                  <a:cubicBezTo>
                    <a:pt x="314" y="49"/>
                    <a:pt x="311" y="50"/>
                    <a:pt x="309" y="49"/>
                  </a:cubicBezTo>
                  <a:cubicBezTo>
                    <a:pt x="307" y="50"/>
                    <a:pt x="309" y="48"/>
                    <a:pt x="311" y="49"/>
                  </a:cubicBezTo>
                  <a:cubicBezTo>
                    <a:pt x="307" y="49"/>
                    <a:pt x="295" y="46"/>
                    <a:pt x="289" y="42"/>
                  </a:cubicBezTo>
                  <a:cubicBezTo>
                    <a:pt x="289" y="43"/>
                    <a:pt x="284" y="44"/>
                    <a:pt x="282" y="44"/>
                  </a:cubicBezTo>
                  <a:cubicBezTo>
                    <a:pt x="283" y="42"/>
                    <a:pt x="283" y="42"/>
                    <a:pt x="283" y="42"/>
                  </a:cubicBezTo>
                  <a:cubicBezTo>
                    <a:pt x="282" y="40"/>
                    <a:pt x="278" y="40"/>
                    <a:pt x="278" y="38"/>
                  </a:cubicBezTo>
                  <a:cubicBezTo>
                    <a:pt x="274" y="40"/>
                    <a:pt x="292" y="39"/>
                    <a:pt x="287" y="40"/>
                  </a:cubicBezTo>
                  <a:cubicBezTo>
                    <a:pt x="286" y="38"/>
                    <a:pt x="279" y="42"/>
                    <a:pt x="281" y="39"/>
                  </a:cubicBezTo>
                  <a:cubicBezTo>
                    <a:pt x="278" y="38"/>
                    <a:pt x="274" y="40"/>
                    <a:pt x="272" y="37"/>
                  </a:cubicBezTo>
                  <a:cubicBezTo>
                    <a:pt x="273" y="38"/>
                    <a:pt x="275" y="34"/>
                    <a:pt x="273" y="34"/>
                  </a:cubicBezTo>
                  <a:cubicBezTo>
                    <a:pt x="268" y="33"/>
                    <a:pt x="271" y="35"/>
                    <a:pt x="267" y="35"/>
                  </a:cubicBezTo>
                  <a:cubicBezTo>
                    <a:pt x="265" y="35"/>
                    <a:pt x="265" y="35"/>
                    <a:pt x="265" y="35"/>
                  </a:cubicBezTo>
                  <a:cubicBezTo>
                    <a:pt x="264" y="38"/>
                    <a:pt x="260" y="34"/>
                    <a:pt x="262" y="37"/>
                  </a:cubicBezTo>
                  <a:cubicBezTo>
                    <a:pt x="261" y="35"/>
                    <a:pt x="255" y="37"/>
                    <a:pt x="256" y="33"/>
                  </a:cubicBezTo>
                  <a:cubicBezTo>
                    <a:pt x="257" y="30"/>
                    <a:pt x="257" y="30"/>
                    <a:pt x="257" y="30"/>
                  </a:cubicBezTo>
                  <a:cubicBezTo>
                    <a:pt x="255" y="30"/>
                    <a:pt x="253" y="33"/>
                    <a:pt x="251" y="34"/>
                  </a:cubicBezTo>
                  <a:cubicBezTo>
                    <a:pt x="251" y="32"/>
                    <a:pt x="251" y="32"/>
                    <a:pt x="251" y="32"/>
                  </a:cubicBezTo>
                  <a:cubicBezTo>
                    <a:pt x="250" y="37"/>
                    <a:pt x="246" y="31"/>
                    <a:pt x="243" y="35"/>
                  </a:cubicBezTo>
                  <a:cubicBezTo>
                    <a:pt x="239" y="32"/>
                    <a:pt x="232" y="34"/>
                    <a:pt x="231" y="30"/>
                  </a:cubicBezTo>
                  <a:cubicBezTo>
                    <a:pt x="227" y="31"/>
                    <a:pt x="224" y="33"/>
                    <a:pt x="221" y="32"/>
                  </a:cubicBezTo>
                  <a:cubicBezTo>
                    <a:pt x="221" y="31"/>
                    <a:pt x="222" y="31"/>
                    <a:pt x="223" y="30"/>
                  </a:cubicBezTo>
                  <a:cubicBezTo>
                    <a:pt x="220" y="28"/>
                    <a:pt x="220" y="30"/>
                    <a:pt x="218" y="31"/>
                  </a:cubicBezTo>
                  <a:cubicBezTo>
                    <a:pt x="218" y="30"/>
                    <a:pt x="213" y="28"/>
                    <a:pt x="210" y="26"/>
                  </a:cubicBezTo>
                  <a:cubicBezTo>
                    <a:pt x="207" y="28"/>
                    <a:pt x="208" y="30"/>
                    <a:pt x="208" y="32"/>
                  </a:cubicBezTo>
                  <a:cubicBezTo>
                    <a:pt x="205" y="27"/>
                    <a:pt x="199" y="36"/>
                    <a:pt x="195" y="31"/>
                  </a:cubicBezTo>
                  <a:cubicBezTo>
                    <a:pt x="196" y="31"/>
                    <a:pt x="200" y="29"/>
                    <a:pt x="197" y="28"/>
                  </a:cubicBezTo>
                  <a:cubicBezTo>
                    <a:pt x="193" y="23"/>
                    <a:pt x="191" y="32"/>
                    <a:pt x="186" y="30"/>
                  </a:cubicBezTo>
                  <a:cubicBezTo>
                    <a:pt x="188" y="34"/>
                    <a:pt x="188" y="34"/>
                    <a:pt x="188" y="34"/>
                  </a:cubicBezTo>
                  <a:cubicBezTo>
                    <a:pt x="186" y="32"/>
                    <a:pt x="182" y="38"/>
                    <a:pt x="181" y="34"/>
                  </a:cubicBezTo>
                  <a:cubicBezTo>
                    <a:pt x="180" y="35"/>
                    <a:pt x="176" y="33"/>
                    <a:pt x="177" y="37"/>
                  </a:cubicBezTo>
                  <a:cubicBezTo>
                    <a:pt x="169" y="35"/>
                    <a:pt x="160" y="45"/>
                    <a:pt x="153" y="39"/>
                  </a:cubicBezTo>
                  <a:cubicBezTo>
                    <a:pt x="152" y="40"/>
                    <a:pt x="149" y="40"/>
                    <a:pt x="151" y="42"/>
                  </a:cubicBezTo>
                  <a:cubicBezTo>
                    <a:pt x="153" y="43"/>
                    <a:pt x="153" y="40"/>
                    <a:pt x="154" y="41"/>
                  </a:cubicBezTo>
                  <a:cubicBezTo>
                    <a:pt x="153" y="41"/>
                    <a:pt x="153" y="42"/>
                    <a:pt x="153" y="43"/>
                  </a:cubicBezTo>
                  <a:cubicBezTo>
                    <a:pt x="151" y="43"/>
                    <a:pt x="149" y="43"/>
                    <a:pt x="150" y="39"/>
                  </a:cubicBezTo>
                  <a:cubicBezTo>
                    <a:pt x="143" y="39"/>
                    <a:pt x="147" y="48"/>
                    <a:pt x="140" y="50"/>
                  </a:cubicBezTo>
                  <a:cubicBezTo>
                    <a:pt x="140" y="48"/>
                    <a:pt x="139" y="48"/>
                    <a:pt x="138" y="49"/>
                  </a:cubicBezTo>
                  <a:cubicBezTo>
                    <a:pt x="136" y="53"/>
                    <a:pt x="136" y="53"/>
                    <a:pt x="136" y="53"/>
                  </a:cubicBezTo>
                  <a:cubicBezTo>
                    <a:pt x="131" y="54"/>
                    <a:pt x="131" y="51"/>
                    <a:pt x="130" y="48"/>
                  </a:cubicBezTo>
                  <a:cubicBezTo>
                    <a:pt x="128" y="50"/>
                    <a:pt x="125" y="51"/>
                    <a:pt x="126" y="54"/>
                  </a:cubicBezTo>
                  <a:cubicBezTo>
                    <a:pt x="121" y="52"/>
                    <a:pt x="121" y="52"/>
                    <a:pt x="121" y="52"/>
                  </a:cubicBezTo>
                  <a:cubicBezTo>
                    <a:pt x="125" y="53"/>
                    <a:pt x="121" y="55"/>
                    <a:pt x="120" y="56"/>
                  </a:cubicBezTo>
                  <a:cubicBezTo>
                    <a:pt x="121" y="55"/>
                    <a:pt x="121" y="55"/>
                    <a:pt x="121" y="55"/>
                  </a:cubicBezTo>
                  <a:cubicBezTo>
                    <a:pt x="120" y="54"/>
                    <a:pt x="118" y="56"/>
                    <a:pt x="117" y="57"/>
                  </a:cubicBezTo>
                  <a:cubicBezTo>
                    <a:pt x="118" y="59"/>
                    <a:pt x="121" y="58"/>
                    <a:pt x="122" y="57"/>
                  </a:cubicBezTo>
                  <a:cubicBezTo>
                    <a:pt x="122" y="59"/>
                    <a:pt x="120" y="60"/>
                    <a:pt x="120" y="62"/>
                  </a:cubicBezTo>
                  <a:cubicBezTo>
                    <a:pt x="119" y="59"/>
                    <a:pt x="115" y="62"/>
                    <a:pt x="114" y="63"/>
                  </a:cubicBezTo>
                  <a:cubicBezTo>
                    <a:pt x="112" y="64"/>
                    <a:pt x="113" y="66"/>
                    <a:pt x="113" y="67"/>
                  </a:cubicBezTo>
                  <a:cubicBezTo>
                    <a:pt x="112" y="66"/>
                    <a:pt x="110" y="69"/>
                    <a:pt x="110" y="66"/>
                  </a:cubicBezTo>
                  <a:cubicBezTo>
                    <a:pt x="110" y="65"/>
                    <a:pt x="112" y="66"/>
                    <a:pt x="112" y="64"/>
                  </a:cubicBezTo>
                  <a:cubicBezTo>
                    <a:pt x="110" y="64"/>
                    <a:pt x="109" y="62"/>
                    <a:pt x="108" y="66"/>
                  </a:cubicBezTo>
                  <a:cubicBezTo>
                    <a:pt x="107" y="68"/>
                    <a:pt x="112" y="69"/>
                    <a:pt x="107" y="71"/>
                  </a:cubicBezTo>
                  <a:cubicBezTo>
                    <a:pt x="108" y="70"/>
                    <a:pt x="107" y="69"/>
                    <a:pt x="107" y="67"/>
                  </a:cubicBezTo>
                  <a:cubicBezTo>
                    <a:pt x="103" y="69"/>
                    <a:pt x="103" y="69"/>
                    <a:pt x="103" y="69"/>
                  </a:cubicBezTo>
                  <a:cubicBezTo>
                    <a:pt x="105" y="71"/>
                    <a:pt x="105" y="71"/>
                    <a:pt x="105" y="71"/>
                  </a:cubicBezTo>
                  <a:cubicBezTo>
                    <a:pt x="104" y="71"/>
                    <a:pt x="104" y="70"/>
                    <a:pt x="104" y="70"/>
                  </a:cubicBezTo>
                  <a:cubicBezTo>
                    <a:pt x="104" y="73"/>
                    <a:pt x="100" y="75"/>
                    <a:pt x="101" y="78"/>
                  </a:cubicBezTo>
                  <a:cubicBezTo>
                    <a:pt x="100" y="79"/>
                    <a:pt x="97" y="79"/>
                    <a:pt x="95" y="80"/>
                  </a:cubicBezTo>
                  <a:cubicBezTo>
                    <a:pt x="95" y="80"/>
                    <a:pt x="95" y="80"/>
                    <a:pt x="95" y="80"/>
                  </a:cubicBezTo>
                  <a:cubicBezTo>
                    <a:pt x="92" y="80"/>
                    <a:pt x="91" y="83"/>
                    <a:pt x="91" y="86"/>
                  </a:cubicBezTo>
                  <a:cubicBezTo>
                    <a:pt x="90" y="85"/>
                    <a:pt x="90" y="85"/>
                    <a:pt x="90" y="85"/>
                  </a:cubicBezTo>
                  <a:cubicBezTo>
                    <a:pt x="89" y="86"/>
                    <a:pt x="88" y="89"/>
                    <a:pt x="88" y="91"/>
                  </a:cubicBezTo>
                  <a:cubicBezTo>
                    <a:pt x="84" y="92"/>
                    <a:pt x="80" y="85"/>
                    <a:pt x="80" y="90"/>
                  </a:cubicBezTo>
                  <a:cubicBezTo>
                    <a:pt x="78" y="93"/>
                    <a:pt x="80" y="97"/>
                    <a:pt x="82" y="97"/>
                  </a:cubicBezTo>
                  <a:cubicBezTo>
                    <a:pt x="77" y="100"/>
                    <a:pt x="76" y="108"/>
                    <a:pt x="70" y="110"/>
                  </a:cubicBezTo>
                  <a:cubicBezTo>
                    <a:pt x="70" y="112"/>
                    <a:pt x="71" y="112"/>
                    <a:pt x="71" y="113"/>
                  </a:cubicBezTo>
                  <a:cubicBezTo>
                    <a:pt x="64" y="120"/>
                    <a:pt x="64" y="130"/>
                    <a:pt x="56" y="134"/>
                  </a:cubicBezTo>
                  <a:cubicBezTo>
                    <a:pt x="56" y="131"/>
                    <a:pt x="54" y="132"/>
                    <a:pt x="53" y="132"/>
                  </a:cubicBezTo>
                  <a:cubicBezTo>
                    <a:pt x="54" y="135"/>
                    <a:pt x="49" y="133"/>
                    <a:pt x="52" y="135"/>
                  </a:cubicBezTo>
                  <a:cubicBezTo>
                    <a:pt x="54" y="136"/>
                    <a:pt x="55" y="137"/>
                    <a:pt x="57" y="135"/>
                  </a:cubicBezTo>
                  <a:cubicBezTo>
                    <a:pt x="56" y="140"/>
                    <a:pt x="53" y="147"/>
                    <a:pt x="50" y="149"/>
                  </a:cubicBezTo>
                  <a:cubicBezTo>
                    <a:pt x="51" y="148"/>
                    <a:pt x="52" y="149"/>
                    <a:pt x="52" y="151"/>
                  </a:cubicBezTo>
                  <a:cubicBezTo>
                    <a:pt x="49" y="149"/>
                    <a:pt x="47" y="152"/>
                    <a:pt x="47" y="155"/>
                  </a:cubicBezTo>
                  <a:cubicBezTo>
                    <a:pt x="48" y="156"/>
                    <a:pt x="48" y="156"/>
                    <a:pt x="48" y="156"/>
                  </a:cubicBezTo>
                  <a:cubicBezTo>
                    <a:pt x="46" y="157"/>
                    <a:pt x="46" y="157"/>
                    <a:pt x="46" y="157"/>
                  </a:cubicBezTo>
                  <a:cubicBezTo>
                    <a:pt x="46" y="159"/>
                    <a:pt x="49" y="160"/>
                    <a:pt x="47" y="162"/>
                  </a:cubicBezTo>
                  <a:cubicBezTo>
                    <a:pt x="44" y="162"/>
                    <a:pt x="44" y="162"/>
                    <a:pt x="44" y="162"/>
                  </a:cubicBezTo>
                  <a:cubicBezTo>
                    <a:pt x="45" y="165"/>
                    <a:pt x="47" y="170"/>
                    <a:pt x="44" y="173"/>
                  </a:cubicBezTo>
                  <a:cubicBezTo>
                    <a:pt x="40" y="174"/>
                    <a:pt x="40" y="174"/>
                    <a:pt x="40" y="174"/>
                  </a:cubicBezTo>
                  <a:cubicBezTo>
                    <a:pt x="40" y="176"/>
                    <a:pt x="41" y="178"/>
                    <a:pt x="43" y="176"/>
                  </a:cubicBezTo>
                  <a:cubicBezTo>
                    <a:pt x="39" y="181"/>
                    <a:pt x="39" y="184"/>
                    <a:pt x="35" y="186"/>
                  </a:cubicBezTo>
                  <a:cubicBezTo>
                    <a:pt x="40" y="196"/>
                    <a:pt x="38" y="209"/>
                    <a:pt x="37" y="220"/>
                  </a:cubicBezTo>
                  <a:cubicBezTo>
                    <a:pt x="36" y="219"/>
                    <a:pt x="36" y="219"/>
                    <a:pt x="36" y="219"/>
                  </a:cubicBezTo>
                  <a:cubicBezTo>
                    <a:pt x="34" y="222"/>
                    <a:pt x="38" y="221"/>
                    <a:pt x="37" y="223"/>
                  </a:cubicBezTo>
                  <a:cubicBezTo>
                    <a:pt x="36" y="222"/>
                    <a:pt x="34" y="225"/>
                    <a:pt x="32" y="223"/>
                  </a:cubicBezTo>
                  <a:cubicBezTo>
                    <a:pt x="30" y="227"/>
                    <a:pt x="35" y="228"/>
                    <a:pt x="36" y="231"/>
                  </a:cubicBezTo>
                  <a:cubicBezTo>
                    <a:pt x="38" y="231"/>
                    <a:pt x="34" y="228"/>
                    <a:pt x="37" y="229"/>
                  </a:cubicBezTo>
                  <a:cubicBezTo>
                    <a:pt x="38" y="229"/>
                    <a:pt x="36" y="235"/>
                    <a:pt x="39" y="235"/>
                  </a:cubicBezTo>
                  <a:cubicBezTo>
                    <a:pt x="38" y="236"/>
                    <a:pt x="35" y="236"/>
                    <a:pt x="34" y="235"/>
                  </a:cubicBezTo>
                  <a:cubicBezTo>
                    <a:pt x="36" y="237"/>
                    <a:pt x="36" y="237"/>
                    <a:pt x="36" y="237"/>
                  </a:cubicBezTo>
                  <a:cubicBezTo>
                    <a:pt x="32" y="241"/>
                    <a:pt x="29" y="231"/>
                    <a:pt x="24" y="234"/>
                  </a:cubicBezTo>
                  <a:cubicBezTo>
                    <a:pt x="25" y="237"/>
                    <a:pt x="25" y="237"/>
                    <a:pt x="25" y="237"/>
                  </a:cubicBezTo>
                  <a:cubicBezTo>
                    <a:pt x="21" y="239"/>
                    <a:pt x="21" y="230"/>
                    <a:pt x="20" y="237"/>
                  </a:cubicBezTo>
                  <a:cubicBezTo>
                    <a:pt x="21" y="239"/>
                    <a:pt x="26" y="241"/>
                    <a:pt x="27" y="239"/>
                  </a:cubicBezTo>
                  <a:cubicBezTo>
                    <a:pt x="29" y="244"/>
                    <a:pt x="35" y="241"/>
                    <a:pt x="36" y="246"/>
                  </a:cubicBezTo>
                  <a:cubicBezTo>
                    <a:pt x="34" y="248"/>
                    <a:pt x="34" y="242"/>
                    <a:pt x="32" y="243"/>
                  </a:cubicBezTo>
                  <a:cubicBezTo>
                    <a:pt x="30" y="246"/>
                    <a:pt x="34" y="248"/>
                    <a:pt x="34" y="251"/>
                  </a:cubicBezTo>
                  <a:cubicBezTo>
                    <a:pt x="35" y="248"/>
                    <a:pt x="38" y="250"/>
                    <a:pt x="39" y="251"/>
                  </a:cubicBezTo>
                  <a:cubicBezTo>
                    <a:pt x="38" y="254"/>
                    <a:pt x="36" y="250"/>
                    <a:pt x="36" y="254"/>
                  </a:cubicBezTo>
                  <a:cubicBezTo>
                    <a:pt x="38" y="254"/>
                    <a:pt x="40" y="257"/>
                    <a:pt x="41" y="254"/>
                  </a:cubicBezTo>
                  <a:cubicBezTo>
                    <a:pt x="45" y="255"/>
                    <a:pt x="40" y="258"/>
                    <a:pt x="44" y="260"/>
                  </a:cubicBezTo>
                  <a:cubicBezTo>
                    <a:pt x="41" y="262"/>
                    <a:pt x="37" y="257"/>
                    <a:pt x="36" y="262"/>
                  </a:cubicBezTo>
                  <a:cubicBezTo>
                    <a:pt x="38" y="261"/>
                    <a:pt x="41" y="266"/>
                    <a:pt x="45" y="263"/>
                  </a:cubicBezTo>
                  <a:cubicBezTo>
                    <a:pt x="44" y="265"/>
                    <a:pt x="42" y="265"/>
                    <a:pt x="40" y="265"/>
                  </a:cubicBezTo>
                  <a:cubicBezTo>
                    <a:pt x="39" y="268"/>
                    <a:pt x="47" y="269"/>
                    <a:pt x="42" y="271"/>
                  </a:cubicBezTo>
                  <a:cubicBezTo>
                    <a:pt x="45" y="271"/>
                    <a:pt x="45" y="271"/>
                    <a:pt x="45" y="271"/>
                  </a:cubicBezTo>
                  <a:cubicBezTo>
                    <a:pt x="44" y="272"/>
                    <a:pt x="44" y="273"/>
                    <a:pt x="43" y="275"/>
                  </a:cubicBezTo>
                  <a:cubicBezTo>
                    <a:pt x="43" y="277"/>
                    <a:pt x="48" y="280"/>
                    <a:pt x="44" y="282"/>
                  </a:cubicBezTo>
                  <a:cubicBezTo>
                    <a:pt x="45" y="282"/>
                    <a:pt x="47" y="287"/>
                    <a:pt x="49" y="284"/>
                  </a:cubicBezTo>
                  <a:cubicBezTo>
                    <a:pt x="49" y="280"/>
                    <a:pt x="45" y="281"/>
                    <a:pt x="49" y="278"/>
                  </a:cubicBezTo>
                  <a:cubicBezTo>
                    <a:pt x="46" y="282"/>
                    <a:pt x="51" y="282"/>
                    <a:pt x="53" y="284"/>
                  </a:cubicBezTo>
                  <a:cubicBezTo>
                    <a:pt x="51" y="285"/>
                    <a:pt x="51" y="285"/>
                    <a:pt x="51" y="285"/>
                  </a:cubicBezTo>
                  <a:cubicBezTo>
                    <a:pt x="52" y="285"/>
                    <a:pt x="53" y="288"/>
                    <a:pt x="55" y="288"/>
                  </a:cubicBezTo>
                  <a:cubicBezTo>
                    <a:pt x="54" y="288"/>
                    <a:pt x="53" y="288"/>
                    <a:pt x="53" y="289"/>
                  </a:cubicBezTo>
                  <a:cubicBezTo>
                    <a:pt x="56" y="289"/>
                    <a:pt x="56" y="289"/>
                    <a:pt x="56" y="289"/>
                  </a:cubicBezTo>
                  <a:cubicBezTo>
                    <a:pt x="59" y="293"/>
                    <a:pt x="52" y="292"/>
                    <a:pt x="54" y="296"/>
                  </a:cubicBezTo>
                  <a:cubicBezTo>
                    <a:pt x="51" y="294"/>
                    <a:pt x="51" y="294"/>
                    <a:pt x="51" y="294"/>
                  </a:cubicBezTo>
                  <a:cubicBezTo>
                    <a:pt x="52" y="294"/>
                    <a:pt x="50" y="297"/>
                    <a:pt x="52" y="298"/>
                  </a:cubicBezTo>
                  <a:cubicBezTo>
                    <a:pt x="54" y="298"/>
                    <a:pt x="58" y="299"/>
                    <a:pt x="60" y="298"/>
                  </a:cubicBezTo>
                  <a:cubicBezTo>
                    <a:pt x="62" y="300"/>
                    <a:pt x="58" y="301"/>
                    <a:pt x="61" y="302"/>
                  </a:cubicBezTo>
                  <a:cubicBezTo>
                    <a:pt x="57" y="300"/>
                    <a:pt x="57" y="300"/>
                    <a:pt x="57" y="300"/>
                  </a:cubicBezTo>
                  <a:cubicBezTo>
                    <a:pt x="56" y="300"/>
                    <a:pt x="54" y="304"/>
                    <a:pt x="56" y="307"/>
                  </a:cubicBezTo>
                  <a:cubicBezTo>
                    <a:pt x="57" y="308"/>
                    <a:pt x="62" y="310"/>
                    <a:pt x="62" y="306"/>
                  </a:cubicBezTo>
                  <a:cubicBezTo>
                    <a:pt x="62" y="308"/>
                    <a:pt x="62" y="311"/>
                    <a:pt x="60" y="310"/>
                  </a:cubicBezTo>
                  <a:cubicBezTo>
                    <a:pt x="62" y="313"/>
                    <a:pt x="62" y="309"/>
                    <a:pt x="65" y="311"/>
                  </a:cubicBezTo>
                  <a:cubicBezTo>
                    <a:pt x="64" y="313"/>
                    <a:pt x="64" y="318"/>
                    <a:pt x="63" y="321"/>
                  </a:cubicBezTo>
                  <a:cubicBezTo>
                    <a:pt x="58" y="320"/>
                    <a:pt x="58" y="320"/>
                    <a:pt x="58" y="320"/>
                  </a:cubicBezTo>
                  <a:cubicBezTo>
                    <a:pt x="59" y="322"/>
                    <a:pt x="59" y="322"/>
                    <a:pt x="59" y="322"/>
                  </a:cubicBezTo>
                  <a:cubicBezTo>
                    <a:pt x="54" y="320"/>
                    <a:pt x="57" y="324"/>
                    <a:pt x="53" y="324"/>
                  </a:cubicBezTo>
                  <a:cubicBezTo>
                    <a:pt x="54" y="326"/>
                    <a:pt x="56" y="327"/>
                    <a:pt x="57" y="328"/>
                  </a:cubicBezTo>
                  <a:cubicBezTo>
                    <a:pt x="60" y="321"/>
                    <a:pt x="66" y="329"/>
                    <a:pt x="70" y="326"/>
                  </a:cubicBezTo>
                  <a:cubicBezTo>
                    <a:pt x="74" y="331"/>
                    <a:pt x="61" y="335"/>
                    <a:pt x="71" y="337"/>
                  </a:cubicBezTo>
                  <a:cubicBezTo>
                    <a:pt x="72" y="336"/>
                    <a:pt x="76" y="337"/>
                    <a:pt x="73" y="334"/>
                  </a:cubicBezTo>
                  <a:cubicBezTo>
                    <a:pt x="75" y="338"/>
                    <a:pt x="79" y="334"/>
                    <a:pt x="79" y="339"/>
                  </a:cubicBezTo>
                  <a:cubicBezTo>
                    <a:pt x="76" y="337"/>
                    <a:pt x="77" y="345"/>
                    <a:pt x="72" y="342"/>
                  </a:cubicBezTo>
                  <a:cubicBezTo>
                    <a:pt x="73" y="341"/>
                    <a:pt x="71" y="339"/>
                    <a:pt x="71" y="338"/>
                  </a:cubicBezTo>
                  <a:cubicBezTo>
                    <a:pt x="70" y="340"/>
                    <a:pt x="66" y="340"/>
                    <a:pt x="68" y="344"/>
                  </a:cubicBezTo>
                  <a:cubicBezTo>
                    <a:pt x="70" y="346"/>
                    <a:pt x="71" y="349"/>
                    <a:pt x="73" y="347"/>
                  </a:cubicBezTo>
                  <a:cubicBezTo>
                    <a:pt x="76" y="346"/>
                    <a:pt x="71" y="344"/>
                    <a:pt x="75" y="344"/>
                  </a:cubicBezTo>
                  <a:cubicBezTo>
                    <a:pt x="78" y="348"/>
                    <a:pt x="75" y="351"/>
                    <a:pt x="80" y="350"/>
                  </a:cubicBezTo>
                  <a:cubicBezTo>
                    <a:pt x="78" y="347"/>
                    <a:pt x="80" y="345"/>
                    <a:pt x="82" y="344"/>
                  </a:cubicBezTo>
                  <a:cubicBezTo>
                    <a:pt x="85" y="347"/>
                    <a:pt x="85" y="347"/>
                    <a:pt x="85" y="347"/>
                  </a:cubicBezTo>
                  <a:cubicBezTo>
                    <a:pt x="83" y="347"/>
                    <a:pt x="83" y="347"/>
                    <a:pt x="83" y="347"/>
                  </a:cubicBezTo>
                  <a:cubicBezTo>
                    <a:pt x="84" y="353"/>
                    <a:pt x="87" y="347"/>
                    <a:pt x="89" y="353"/>
                  </a:cubicBezTo>
                  <a:cubicBezTo>
                    <a:pt x="87" y="357"/>
                    <a:pt x="87" y="357"/>
                    <a:pt x="87" y="357"/>
                  </a:cubicBezTo>
                  <a:cubicBezTo>
                    <a:pt x="84" y="357"/>
                    <a:pt x="84" y="349"/>
                    <a:pt x="80" y="352"/>
                  </a:cubicBezTo>
                  <a:cubicBezTo>
                    <a:pt x="82" y="355"/>
                    <a:pt x="85" y="355"/>
                    <a:pt x="85" y="359"/>
                  </a:cubicBezTo>
                  <a:cubicBezTo>
                    <a:pt x="83" y="357"/>
                    <a:pt x="83" y="357"/>
                    <a:pt x="83" y="357"/>
                  </a:cubicBezTo>
                  <a:cubicBezTo>
                    <a:pt x="83" y="358"/>
                    <a:pt x="78" y="363"/>
                    <a:pt x="84" y="366"/>
                  </a:cubicBezTo>
                  <a:cubicBezTo>
                    <a:pt x="87" y="367"/>
                    <a:pt x="86" y="365"/>
                    <a:pt x="88" y="365"/>
                  </a:cubicBezTo>
                  <a:cubicBezTo>
                    <a:pt x="91" y="370"/>
                    <a:pt x="94" y="370"/>
                    <a:pt x="96" y="373"/>
                  </a:cubicBezTo>
                  <a:cubicBezTo>
                    <a:pt x="92" y="375"/>
                    <a:pt x="99" y="380"/>
                    <a:pt x="94" y="378"/>
                  </a:cubicBezTo>
                  <a:cubicBezTo>
                    <a:pt x="95" y="375"/>
                    <a:pt x="90" y="367"/>
                    <a:pt x="86" y="367"/>
                  </a:cubicBezTo>
                  <a:cubicBezTo>
                    <a:pt x="83" y="371"/>
                    <a:pt x="84" y="363"/>
                    <a:pt x="80" y="364"/>
                  </a:cubicBezTo>
                  <a:cubicBezTo>
                    <a:pt x="82" y="368"/>
                    <a:pt x="78" y="370"/>
                    <a:pt x="76" y="372"/>
                  </a:cubicBezTo>
                  <a:cubicBezTo>
                    <a:pt x="76" y="374"/>
                    <a:pt x="78" y="374"/>
                    <a:pt x="79" y="375"/>
                  </a:cubicBezTo>
                  <a:cubicBezTo>
                    <a:pt x="81" y="374"/>
                    <a:pt x="81" y="372"/>
                    <a:pt x="83" y="371"/>
                  </a:cubicBezTo>
                  <a:cubicBezTo>
                    <a:pt x="85" y="376"/>
                    <a:pt x="89" y="380"/>
                    <a:pt x="93" y="381"/>
                  </a:cubicBezTo>
                  <a:cubicBezTo>
                    <a:pt x="92" y="383"/>
                    <a:pt x="90" y="384"/>
                    <a:pt x="88" y="382"/>
                  </a:cubicBezTo>
                  <a:cubicBezTo>
                    <a:pt x="92" y="388"/>
                    <a:pt x="95" y="394"/>
                    <a:pt x="97" y="400"/>
                  </a:cubicBezTo>
                  <a:cubicBezTo>
                    <a:pt x="99" y="394"/>
                    <a:pt x="101" y="405"/>
                    <a:pt x="103" y="401"/>
                  </a:cubicBezTo>
                  <a:cubicBezTo>
                    <a:pt x="103" y="398"/>
                    <a:pt x="104" y="394"/>
                    <a:pt x="107" y="394"/>
                  </a:cubicBezTo>
                  <a:cubicBezTo>
                    <a:pt x="107" y="396"/>
                    <a:pt x="105" y="395"/>
                    <a:pt x="105" y="397"/>
                  </a:cubicBezTo>
                  <a:cubicBezTo>
                    <a:pt x="108" y="398"/>
                    <a:pt x="103" y="402"/>
                    <a:pt x="108" y="403"/>
                  </a:cubicBezTo>
                  <a:cubicBezTo>
                    <a:pt x="104" y="398"/>
                    <a:pt x="102" y="404"/>
                    <a:pt x="99" y="405"/>
                  </a:cubicBezTo>
                  <a:cubicBezTo>
                    <a:pt x="102" y="408"/>
                    <a:pt x="96" y="406"/>
                    <a:pt x="98" y="409"/>
                  </a:cubicBezTo>
                  <a:cubicBezTo>
                    <a:pt x="102" y="412"/>
                    <a:pt x="105" y="416"/>
                    <a:pt x="108" y="421"/>
                  </a:cubicBezTo>
                  <a:cubicBezTo>
                    <a:pt x="108" y="428"/>
                    <a:pt x="114" y="435"/>
                    <a:pt x="116" y="440"/>
                  </a:cubicBezTo>
                  <a:cubicBezTo>
                    <a:pt x="115" y="443"/>
                    <a:pt x="111" y="443"/>
                    <a:pt x="111" y="446"/>
                  </a:cubicBezTo>
                  <a:cubicBezTo>
                    <a:pt x="112" y="449"/>
                    <a:pt x="114" y="442"/>
                    <a:pt x="114" y="448"/>
                  </a:cubicBezTo>
                  <a:cubicBezTo>
                    <a:pt x="113" y="447"/>
                    <a:pt x="113" y="447"/>
                    <a:pt x="113" y="447"/>
                  </a:cubicBezTo>
                  <a:cubicBezTo>
                    <a:pt x="114" y="449"/>
                    <a:pt x="114" y="457"/>
                    <a:pt x="119" y="458"/>
                  </a:cubicBezTo>
                  <a:cubicBezTo>
                    <a:pt x="115" y="457"/>
                    <a:pt x="115" y="457"/>
                    <a:pt x="115" y="457"/>
                  </a:cubicBezTo>
                  <a:cubicBezTo>
                    <a:pt x="115" y="458"/>
                    <a:pt x="116" y="459"/>
                    <a:pt x="116" y="459"/>
                  </a:cubicBezTo>
                  <a:cubicBezTo>
                    <a:pt x="115" y="460"/>
                    <a:pt x="114" y="461"/>
                    <a:pt x="113" y="460"/>
                  </a:cubicBezTo>
                  <a:cubicBezTo>
                    <a:pt x="110" y="464"/>
                    <a:pt x="114" y="466"/>
                    <a:pt x="115" y="470"/>
                  </a:cubicBezTo>
                  <a:cubicBezTo>
                    <a:pt x="117" y="467"/>
                    <a:pt x="117" y="467"/>
                    <a:pt x="117" y="467"/>
                  </a:cubicBezTo>
                  <a:cubicBezTo>
                    <a:pt x="120" y="473"/>
                    <a:pt x="119" y="477"/>
                    <a:pt x="120" y="483"/>
                  </a:cubicBezTo>
                  <a:cubicBezTo>
                    <a:pt x="118" y="483"/>
                    <a:pt x="118" y="483"/>
                    <a:pt x="118" y="483"/>
                  </a:cubicBezTo>
                  <a:cubicBezTo>
                    <a:pt x="119" y="486"/>
                    <a:pt x="119" y="486"/>
                    <a:pt x="119" y="486"/>
                  </a:cubicBezTo>
                  <a:cubicBezTo>
                    <a:pt x="117" y="486"/>
                    <a:pt x="116" y="489"/>
                    <a:pt x="118" y="491"/>
                  </a:cubicBezTo>
                  <a:cubicBezTo>
                    <a:pt x="111" y="482"/>
                    <a:pt x="111" y="482"/>
                    <a:pt x="111" y="482"/>
                  </a:cubicBezTo>
                  <a:cubicBezTo>
                    <a:pt x="112" y="480"/>
                    <a:pt x="114" y="485"/>
                    <a:pt x="117" y="483"/>
                  </a:cubicBezTo>
                  <a:cubicBezTo>
                    <a:pt x="119" y="481"/>
                    <a:pt x="117" y="476"/>
                    <a:pt x="115" y="476"/>
                  </a:cubicBezTo>
                  <a:cubicBezTo>
                    <a:pt x="115" y="478"/>
                    <a:pt x="115" y="478"/>
                    <a:pt x="116" y="479"/>
                  </a:cubicBezTo>
                  <a:cubicBezTo>
                    <a:pt x="113" y="480"/>
                    <a:pt x="113" y="477"/>
                    <a:pt x="110" y="476"/>
                  </a:cubicBezTo>
                  <a:cubicBezTo>
                    <a:pt x="111" y="477"/>
                    <a:pt x="110" y="479"/>
                    <a:pt x="111" y="479"/>
                  </a:cubicBezTo>
                  <a:cubicBezTo>
                    <a:pt x="109" y="477"/>
                    <a:pt x="108" y="475"/>
                    <a:pt x="107" y="472"/>
                  </a:cubicBezTo>
                  <a:cubicBezTo>
                    <a:pt x="109" y="474"/>
                    <a:pt x="109" y="470"/>
                    <a:pt x="110" y="471"/>
                  </a:cubicBezTo>
                  <a:cubicBezTo>
                    <a:pt x="107" y="471"/>
                    <a:pt x="106" y="468"/>
                    <a:pt x="106" y="464"/>
                  </a:cubicBezTo>
                  <a:cubicBezTo>
                    <a:pt x="109" y="460"/>
                    <a:pt x="102" y="457"/>
                    <a:pt x="101" y="452"/>
                  </a:cubicBezTo>
                  <a:cubicBezTo>
                    <a:pt x="105" y="453"/>
                    <a:pt x="108" y="455"/>
                    <a:pt x="110" y="457"/>
                  </a:cubicBezTo>
                  <a:cubicBezTo>
                    <a:pt x="111" y="454"/>
                    <a:pt x="109" y="454"/>
                    <a:pt x="110" y="450"/>
                  </a:cubicBezTo>
                  <a:cubicBezTo>
                    <a:pt x="107" y="450"/>
                    <a:pt x="103" y="450"/>
                    <a:pt x="101" y="446"/>
                  </a:cubicBezTo>
                  <a:cubicBezTo>
                    <a:pt x="103" y="445"/>
                    <a:pt x="103" y="445"/>
                    <a:pt x="103" y="445"/>
                  </a:cubicBezTo>
                  <a:cubicBezTo>
                    <a:pt x="101" y="442"/>
                    <a:pt x="98" y="443"/>
                    <a:pt x="97" y="439"/>
                  </a:cubicBezTo>
                  <a:cubicBezTo>
                    <a:pt x="95" y="431"/>
                    <a:pt x="92" y="424"/>
                    <a:pt x="89" y="418"/>
                  </a:cubicBezTo>
                  <a:cubicBezTo>
                    <a:pt x="91" y="417"/>
                    <a:pt x="91" y="417"/>
                    <a:pt x="91" y="417"/>
                  </a:cubicBezTo>
                  <a:cubicBezTo>
                    <a:pt x="85" y="416"/>
                    <a:pt x="84" y="408"/>
                    <a:pt x="80" y="405"/>
                  </a:cubicBezTo>
                  <a:cubicBezTo>
                    <a:pt x="79" y="397"/>
                    <a:pt x="70" y="391"/>
                    <a:pt x="72" y="386"/>
                  </a:cubicBezTo>
                  <a:cubicBezTo>
                    <a:pt x="64" y="374"/>
                    <a:pt x="56" y="365"/>
                    <a:pt x="50" y="351"/>
                  </a:cubicBezTo>
                  <a:cubicBezTo>
                    <a:pt x="54" y="352"/>
                    <a:pt x="54" y="352"/>
                    <a:pt x="54" y="352"/>
                  </a:cubicBezTo>
                  <a:cubicBezTo>
                    <a:pt x="51" y="351"/>
                    <a:pt x="55" y="349"/>
                    <a:pt x="53" y="347"/>
                  </a:cubicBezTo>
                  <a:cubicBezTo>
                    <a:pt x="52" y="351"/>
                    <a:pt x="49" y="346"/>
                    <a:pt x="46" y="345"/>
                  </a:cubicBezTo>
                  <a:cubicBezTo>
                    <a:pt x="45" y="338"/>
                    <a:pt x="39" y="332"/>
                    <a:pt x="34" y="328"/>
                  </a:cubicBezTo>
                  <a:cubicBezTo>
                    <a:pt x="36" y="327"/>
                    <a:pt x="36" y="327"/>
                    <a:pt x="36" y="327"/>
                  </a:cubicBezTo>
                  <a:cubicBezTo>
                    <a:pt x="30" y="323"/>
                    <a:pt x="30" y="315"/>
                    <a:pt x="28" y="308"/>
                  </a:cubicBezTo>
                  <a:cubicBezTo>
                    <a:pt x="29" y="307"/>
                    <a:pt x="30" y="305"/>
                    <a:pt x="29" y="303"/>
                  </a:cubicBezTo>
                  <a:cubicBezTo>
                    <a:pt x="24" y="301"/>
                    <a:pt x="23" y="299"/>
                    <a:pt x="19" y="295"/>
                  </a:cubicBezTo>
                  <a:cubicBezTo>
                    <a:pt x="17" y="291"/>
                    <a:pt x="16" y="283"/>
                    <a:pt x="16" y="279"/>
                  </a:cubicBezTo>
                  <a:cubicBezTo>
                    <a:pt x="5" y="264"/>
                    <a:pt x="6" y="246"/>
                    <a:pt x="3" y="229"/>
                  </a:cubicBezTo>
                  <a:cubicBezTo>
                    <a:pt x="6" y="227"/>
                    <a:pt x="6" y="227"/>
                    <a:pt x="6" y="227"/>
                  </a:cubicBezTo>
                  <a:cubicBezTo>
                    <a:pt x="0" y="210"/>
                    <a:pt x="8" y="190"/>
                    <a:pt x="8" y="175"/>
                  </a:cubicBezTo>
                  <a:cubicBezTo>
                    <a:pt x="13" y="178"/>
                    <a:pt x="13" y="178"/>
                    <a:pt x="13" y="178"/>
                  </a:cubicBezTo>
                  <a:cubicBezTo>
                    <a:pt x="15" y="174"/>
                    <a:pt x="14" y="168"/>
                    <a:pt x="10" y="168"/>
                  </a:cubicBezTo>
                  <a:cubicBezTo>
                    <a:pt x="13" y="164"/>
                    <a:pt x="12" y="156"/>
                    <a:pt x="16" y="155"/>
                  </a:cubicBezTo>
                  <a:cubicBezTo>
                    <a:pt x="18" y="151"/>
                    <a:pt x="16" y="148"/>
                    <a:pt x="17" y="145"/>
                  </a:cubicBezTo>
                  <a:cubicBezTo>
                    <a:pt x="22" y="137"/>
                    <a:pt x="23" y="134"/>
                    <a:pt x="26" y="125"/>
                  </a:cubicBezTo>
                  <a:cubicBezTo>
                    <a:pt x="25" y="127"/>
                    <a:pt x="25" y="127"/>
                    <a:pt x="25" y="127"/>
                  </a:cubicBezTo>
                  <a:cubicBezTo>
                    <a:pt x="25" y="128"/>
                    <a:pt x="27" y="129"/>
                    <a:pt x="28" y="127"/>
                  </a:cubicBezTo>
                  <a:cubicBezTo>
                    <a:pt x="28" y="124"/>
                    <a:pt x="35" y="118"/>
                    <a:pt x="28" y="118"/>
                  </a:cubicBezTo>
                  <a:cubicBezTo>
                    <a:pt x="36" y="111"/>
                    <a:pt x="37" y="97"/>
                    <a:pt x="46" y="92"/>
                  </a:cubicBezTo>
                  <a:cubicBezTo>
                    <a:pt x="45" y="92"/>
                    <a:pt x="46" y="90"/>
                    <a:pt x="45" y="89"/>
                  </a:cubicBezTo>
                  <a:cubicBezTo>
                    <a:pt x="50" y="82"/>
                    <a:pt x="58" y="77"/>
                    <a:pt x="61" y="71"/>
                  </a:cubicBezTo>
                  <a:cubicBezTo>
                    <a:pt x="62" y="70"/>
                    <a:pt x="61" y="74"/>
                    <a:pt x="63" y="71"/>
                  </a:cubicBezTo>
                  <a:cubicBezTo>
                    <a:pt x="64" y="70"/>
                    <a:pt x="62" y="70"/>
                    <a:pt x="63" y="68"/>
                  </a:cubicBezTo>
                  <a:cubicBezTo>
                    <a:pt x="70" y="55"/>
                    <a:pt x="85" y="51"/>
                    <a:pt x="93" y="42"/>
                  </a:cubicBezTo>
                  <a:cubicBezTo>
                    <a:pt x="110" y="27"/>
                    <a:pt x="130" y="17"/>
                    <a:pt x="151" y="10"/>
                  </a:cubicBezTo>
                  <a:cubicBezTo>
                    <a:pt x="151" y="11"/>
                    <a:pt x="151" y="11"/>
                    <a:pt x="151" y="11"/>
                  </a:cubicBezTo>
                  <a:cubicBezTo>
                    <a:pt x="156" y="5"/>
                    <a:pt x="167" y="10"/>
                    <a:pt x="172" y="3"/>
                  </a:cubicBezTo>
                  <a:cubicBezTo>
                    <a:pt x="174" y="4"/>
                    <a:pt x="178" y="3"/>
                    <a:pt x="177" y="5"/>
                  </a:cubicBezTo>
                  <a:cubicBezTo>
                    <a:pt x="182" y="1"/>
                    <a:pt x="193" y="5"/>
                    <a:pt x="201" y="1"/>
                  </a:cubicBezTo>
                  <a:cubicBezTo>
                    <a:pt x="199" y="2"/>
                    <a:pt x="199" y="2"/>
                    <a:pt x="199" y="2"/>
                  </a:cubicBezTo>
                  <a:cubicBezTo>
                    <a:pt x="207" y="4"/>
                    <a:pt x="214" y="0"/>
                    <a:pt x="223" y="2"/>
                  </a:cubicBezTo>
                  <a:cubicBezTo>
                    <a:pt x="222" y="3"/>
                    <a:pt x="220" y="3"/>
                    <a:pt x="220" y="4"/>
                  </a:cubicBezTo>
                  <a:cubicBezTo>
                    <a:pt x="223" y="6"/>
                    <a:pt x="228" y="0"/>
                    <a:pt x="229" y="6"/>
                  </a:cubicBezTo>
                  <a:cubicBezTo>
                    <a:pt x="231" y="6"/>
                    <a:pt x="231" y="3"/>
                    <a:pt x="230" y="3"/>
                  </a:cubicBezTo>
                  <a:cubicBezTo>
                    <a:pt x="248" y="6"/>
                    <a:pt x="267" y="6"/>
                    <a:pt x="286" y="10"/>
                  </a:cubicBezTo>
                  <a:cubicBezTo>
                    <a:pt x="299" y="17"/>
                    <a:pt x="285" y="19"/>
                    <a:pt x="296" y="18"/>
                  </a:cubicBezTo>
                  <a:cubicBezTo>
                    <a:pt x="297" y="20"/>
                    <a:pt x="297" y="17"/>
                    <a:pt x="297" y="18"/>
                  </a:cubicBezTo>
                  <a:cubicBezTo>
                    <a:pt x="302" y="18"/>
                    <a:pt x="301" y="25"/>
                    <a:pt x="305" y="24"/>
                  </a:cubicBezTo>
                  <a:cubicBezTo>
                    <a:pt x="305" y="20"/>
                    <a:pt x="307" y="23"/>
                    <a:pt x="308" y="21"/>
                  </a:cubicBezTo>
                  <a:cubicBezTo>
                    <a:pt x="315" y="26"/>
                    <a:pt x="315" y="30"/>
                    <a:pt x="322" y="30"/>
                  </a:cubicBezTo>
                  <a:cubicBezTo>
                    <a:pt x="321" y="31"/>
                    <a:pt x="321" y="31"/>
                    <a:pt x="321" y="31"/>
                  </a:cubicBezTo>
                  <a:cubicBezTo>
                    <a:pt x="331" y="30"/>
                    <a:pt x="337" y="37"/>
                    <a:pt x="346" y="36"/>
                  </a:cubicBezTo>
                  <a:cubicBezTo>
                    <a:pt x="384" y="59"/>
                    <a:pt x="413" y="94"/>
                    <a:pt x="429" y="134"/>
                  </a:cubicBezTo>
                  <a:cubicBezTo>
                    <a:pt x="444" y="174"/>
                    <a:pt x="452" y="217"/>
                    <a:pt x="441" y="261"/>
                  </a:cubicBezTo>
                  <a:cubicBezTo>
                    <a:pt x="435" y="270"/>
                    <a:pt x="434" y="270"/>
                    <a:pt x="433" y="282"/>
                  </a:cubicBezTo>
                  <a:cubicBezTo>
                    <a:pt x="432" y="281"/>
                    <a:pt x="433" y="280"/>
                    <a:pt x="432" y="281"/>
                  </a:cubicBezTo>
                  <a:cubicBezTo>
                    <a:pt x="435" y="283"/>
                    <a:pt x="430" y="289"/>
                    <a:pt x="432" y="291"/>
                  </a:cubicBezTo>
                  <a:cubicBezTo>
                    <a:pt x="426" y="306"/>
                    <a:pt x="419" y="319"/>
                    <a:pt x="410" y="333"/>
                  </a:cubicBezTo>
                  <a:cubicBezTo>
                    <a:pt x="411" y="330"/>
                    <a:pt x="409" y="328"/>
                    <a:pt x="408" y="330"/>
                  </a:cubicBezTo>
                  <a:cubicBezTo>
                    <a:pt x="408" y="334"/>
                    <a:pt x="408" y="334"/>
                    <a:pt x="408" y="334"/>
                  </a:cubicBezTo>
                  <a:cubicBezTo>
                    <a:pt x="407" y="334"/>
                    <a:pt x="407" y="334"/>
                    <a:pt x="407" y="334"/>
                  </a:cubicBezTo>
                  <a:cubicBezTo>
                    <a:pt x="406" y="336"/>
                    <a:pt x="407" y="339"/>
                    <a:pt x="409" y="338"/>
                  </a:cubicBezTo>
                  <a:cubicBezTo>
                    <a:pt x="387" y="374"/>
                    <a:pt x="353" y="394"/>
                    <a:pt x="330" y="421"/>
                  </a:cubicBezTo>
                  <a:cubicBezTo>
                    <a:pt x="324" y="426"/>
                    <a:pt x="317" y="436"/>
                    <a:pt x="313" y="443"/>
                  </a:cubicBezTo>
                  <a:cubicBezTo>
                    <a:pt x="293" y="460"/>
                    <a:pt x="282" y="482"/>
                    <a:pt x="280" y="508"/>
                  </a:cubicBezTo>
                  <a:cubicBezTo>
                    <a:pt x="280" y="508"/>
                    <a:pt x="272" y="503"/>
                    <a:pt x="272" y="4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4" name="Freeform 7"/>
            <p:cNvSpPr/>
            <p:nvPr/>
          </p:nvSpPr>
          <p:spPr bwMode="auto">
            <a:xfrm>
              <a:off x="2046288" y="3116263"/>
              <a:ext cx="22225" cy="15875"/>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2" y="3"/>
                    <a:pt x="3" y="0"/>
                    <a:pt x="5" y="2"/>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5" name="Freeform 8"/>
            <p:cNvSpPr/>
            <p:nvPr/>
          </p:nvSpPr>
          <p:spPr bwMode="auto">
            <a:xfrm>
              <a:off x="2020888" y="2746375"/>
              <a:ext cx="12700" cy="7937"/>
            </a:xfrm>
            <a:custGeom>
              <a:avLst/>
              <a:gdLst>
                <a:gd name="T0" fmla="*/ 1 w 3"/>
                <a:gd name="T1" fmla="*/ 2 h 2"/>
                <a:gd name="T2" fmla="*/ 1 w 3"/>
                <a:gd name="T3" fmla="*/ 0 h 2"/>
                <a:gd name="T4" fmla="*/ 3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0" y="2"/>
                    <a:pt x="1" y="0"/>
                    <a:pt x="1" y="0"/>
                  </a:cubicBezTo>
                  <a:cubicBezTo>
                    <a:pt x="1" y="1"/>
                    <a:pt x="3" y="1"/>
                    <a:pt x="3" y="2"/>
                  </a:cubicBezTo>
                  <a:cubicBezTo>
                    <a:pt x="2"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6" name="Freeform 9"/>
            <p:cNvSpPr/>
            <p:nvPr/>
          </p:nvSpPr>
          <p:spPr bwMode="auto">
            <a:xfrm>
              <a:off x="1982788" y="2660650"/>
              <a:ext cx="30163" cy="30162"/>
            </a:xfrm>
            <a:custGeom>
              <a:avLst/>
              <a:gdLst>
                <a:gd name="T0" fmla="*/ 0 w 7"/>
                <a:gd name="T1" fmla="*/ 1 h 7"/>
                <a:gd name="T2" fmla="*/ 7 w 7"/>
                <a:gd name="T3" fmla="*/ 7 h 7"/>
                <a:gd name="T4" fmla="*/ 0 w 7"/>
                <a:gd name="T5" fmla="*/ 1 h 7"/>
              </a:gdLst>
              <a:ahLst/>
              <a:cxnLst>
                <a:cxn ang="0">
                  <a:pos x="T0" y="T1"/>
                </a:cxn>
                <a:cxn ang="0">
                  <a:pos x="T2" y="T3"/>
                </a:cxn>
                <a:cxn ang="0">
                  <a:pos x="T4" y="T5"/>
                </a:cxn>
              </a:cxnLst>
              <a:rect l="0" t="0" r="r" b="b"/>
              <a:pathLst>
                <a:path w="7" h="7">
                  <a:moveTo>
                    <a:pt x="0" y="1"/>
                  </a:moveTo>
                  <a:cubicBezTo>
                    <a:pt x="2" y="0"/>
                    <a:pt x="5" y="4"/>
                    <a:pt x="7" y="7"/>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7" name="Freeform 10"/>
            <p:cNvSpPr/>
            <p:nvPr/>
          </p:nvSpPr>
          <p:spPr bwMode="auto">
            <a:xfrm>
              <a:off x="1965326" y="2562225"/>
              <a:ext cx="9525" cy="1270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0"/>
                    <a:pt x="1" y="0"/>
                    <a:pt x="2" y="2"/>
                  </a:cubicBezTo>
                  <a:cubicBezTo>
                    <a:pt x="1"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8" name="Freeform 11"/>
            <p:cNvSpPr/>
            <p:nvPr/>
          </p:nvSpPr>
          <p:spPr bwMode="auto">
            <a:xfrm>
              <a:off x="1944688" y="2559050"/>
              <a:ext cx="12700" cy="1587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0" y="2"/>
                    <a:pt x="0" y="1"/>
                    <a:pt x="1" y="0"/>
                  </a:cubicBezTo>
                  <a:cubicBezTo>
                    <a:pt x="0" y="1"/>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9" name="Freeform 12"/>
            <p:cNvSpPr/>
            <p:nvPr/>
          </p:nvSpPr>
          <p:spPr bwMode="auto">
            <a:xfrm>
              <a:off x="1863726" y="2384425"/>
              <a:ext cx="22225" cy="17462"/>
            </a:xfrm>
            <a:custGeom>
              <a:avLst/>
              <a:gdLst>
                <a:gd name="T0" fmla="*/ 3 w 5"/>
                <a:gd name="T1" fmla="*/ 4 h 4"/>
                <a:gd name="T2" fmla="*/ 1 w 5"/>
                <a:gd name="T3" fmla="*/ 0 h 4"/>
                <a:gd name="T4" fmla="*/ 3 w 5"/>
                <a:gd name="T5" fmla="*/ 4 h 4"/>
              </a:gdLst>
              <a:ahLst/>
              <a:cxnLst>
                <a:cxn ang="0">
                  <a:pos x="T0" y="T1"/>
                </a:cxn>
                <a:cxn ang="0">
                  <a:pos x="T2" y="T3"/>
                </a:cxn>
                <a:cxn ang="0">
                  <a:pos x="T4" y="T5"/>
                </a:cxn>
              </a:cxnLst>
              <a:rect l="0" t="0" r="r" b="b"/>
              <a:pathLst>
                <a:path w="5" h="4">
                  <a:moveTo>
                    <a:pt x="3" y="4"/>
                  </a:moveTo>
                  <a:cubicBezTo>
                    <a:pt x="2" y="3"/>
                    <a:pt x="0" y="1"/>
                    <a:pt x="1" y="0"/>
                  </a:cubicBezTo>
                  <a:cubicBezTo>
                    <a:pt x="1" y="1"/>
                    <a:pt x="5"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0" name="Freeform 13"/>
            <p:cNvSpPr/>
            <p:nvPr/>
          </p:nvSpPr>
          <p:spPr bwMode="auto">
            <a:xfrm>
              <a:off x="1825626" y="2311400"/>
              <a:ext cx="7938" cy="12700"/>
            </a:xfrm>
            <a:custGeom>
              <a:avLst/>
              <a:gdLst>
                <a:gd name="T0" fmla="*/ 1 w 2"/>
                <a:gd name="T1" fmla="*/ 3 h 3"/>
                <a:gd name="T2" fmla="*/ 0 w 2"/>
                <a:gd name="T3" fmla="*/ 2 h 3"/>
                <a:gd name="T4" fmla="*/ 2 w 2"/>
                <a:gd name="T5" fmla="*/ 2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0" y="2"/>
                  </a:cubicBezTo>
                  <a:cubicBezTo>
                    <a:pt x="0" y="0"/>
                    <a:pt x="2" y="1"/>
                    <a:pt x="2"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1" name="Freeform 14"/>
            <p:cNvSpPr/>
            <p:nvPr/>
          </p:nvSpPr>
          <p:spPr bwMode="auto">
            <a:xfrm>
              <a:off x="2382838" y="1163638"/>
              <a:ext cx="7938" cy="9525"/>
            </a:xfrm>
            <a:custGeom>
              <a:avLst/>
              <a:gdLst>
                <a:gd name="T0" fmla="*/ 5 w 5"/>
                <a:gd name="T1" fmla="*/ 0 h 6"/>
                <a:gd name="T2" fmla="*/ 0 w 5"/>
                <a:gd name="T3" fmla="*/ 6 h 6"/>
                <a:gd name="T4" fmla="*/ 0 w 5"/>
                <a:gd name="T5" fmla="*/ 0 h 6"/>
                <a:gd name="T6" fmla="*/ 5 w 5"/>
                <a:gd name="T7" fmla="*/ 0 h 6"/>
              </a:gdLst>
              <a:ahLst/>
              <a:cxnLst>
                <a:cxn ang="0">
                  <a:pos x="T0" y="T1"/>
                </a:cxn>
                <a:cxn ang="0">
                  <a:pos x="T2" y="T3"/>
                </a:cxn>
                <a:cxn ang="0">
                  <a:pos x="T4" y="T5"/>
                </a:cxn>
                <a:cxn ang="0">
                  <a:pos x="T6" y="T7"/>
                </a:cxn>
              </a:cxnLst>
              <a:rect l="0" t="0" r="r" b="b"/>
              <a:pathLst>
                <a:path w="5" h="6">
                  <a:moveTo>
                    <a:pt x="5" y="0"/>
                  </a:moveTo>
                  <a:lnTo>
                    <a:pt x="0" y="6"/>
                  </a:lnTo>
                  <a:lnTo>
                    <a:pt x="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2" name="Freeform 15"/>
            <p:cNvSpPr/>
            <p:nvPr/>
          </p:nvSpPr>
          <p:spPr bwMode="auto">
            <a:xfrm>
              <a:off x="3019426" y="1325563"/>
              <a:ext cx="17463" cy="12700"/>
            </a:xfrm>
            <a:custGeom>
              <a:avLst/>
              <a:gdLst>
                <a:gd name="T0" fmla="*/ 2 w 4"/>
                <a:gd name="T1" fmla="*/ 0 h 3"/>
                <a:gd name="T2" fmla="*/ 2 w 4"/>
                <a:gd name="T3" fmla="*/ 3 h 3"/>
                <a:gd name="T4" fmla="*/ 2 w 4"/>
                <a:gd name="T5" fmla="*/ 0 h 3"/>
              </a:gdLst>
              <a:ahLst/>
              <a:cxnLst>
                <a:cxn ang="0">
                  <a:pos x="T0" y="T1"/>
                </a:cxn>
                <a:cxn ang="0">
                  <a:pos x="T2" y="T3"/>
                </a:cxn>
                <a:cxn ang="0">
                  <a:pos x="T4" y="T5"/>
                </a:cxn>
              </a:cxnLst>
              <a:rect l="0" t="0" r="r" b="b"/>
              <a:pathLst>
                <a:path w="4" h="3">
                  <a:moveTo>
                    <a:pt x="2" y="0"/>
                  </a:moveTo>
                  <a:cubicBezTo>
                    <a:pt x="4" y="1"/>
                    <a:pt x="2" y="3"/>
                    <a:pt x="2" y="3"/>
                  </a:cubicBezTo>
                  <a:cubicBezTo>
                    <a:pt x="0" y="2"/>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3" name="Freeform 16"/>
            <p:cNvSpPr/>
            <p:nvPr/>
          </p:nvSpPr>
          <p:spPr bwMode="auto">
            <a:xfrm>
              <a:off x="3273426" y="1585913"/>
              <a:ext cx="12700" cy="7937"/>
            </a:xfrm>
            <a:custGeom>
              <a:avLst/>
              <a:gdLst>
                <a:gd name="T0" fmla="*/ 0 w 8"/>
                <a:gd name="T1" fmla="*/ 5 h 5"/>
                <a:gd name="T2" fmla="*/ 0 w 8"/>
                <a:gd name="T3" fmla="*/ 5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lnTo>
                    <a:pt x="0" y="5"/>
                  </a:lnTo>
                  <a:lnTo>
                    <a:pt x="8"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4" name="Freeform 17"/>
            <p:cNvSpPr/>
            <p:nvPr/>
          </p:nvSpPr>
          <p:spPr bwMode="auto">
            <a:xfrm>
              <a:off x="2016126" y="3111500"/>
              <a:ext cx="42863" cy="12700"/>
            </a:xfrm>
            <a:custGeom>
              <a:avLst/>
              <a:gdLst>
                <a:gd name="T0" fmla="*/ 6 w 10"/>
                <a:gd name="T1" fmla="*/ 1 h 3"/>
                <a:gd name="T2" fmla="*/ 2 w 10"/>
                <a:gd name="T3" fmla="*/ 2 h 3"/>
                <a:gd name="T4" fmla="*/ 6 w 10"/>
                <a:gd name="T5" fmla="*/ 1 h 3"/>
              </a:gdLst>
              <a:ahLst/>
              <a:cxnLst>
                <a:cxn ang="0">
                  <a:pos x="T0" y="T1"/>
                </a:cxn>
                <a:cxn ang="0">
                  <a:pos x="T2" y="T3"/>
                </a:cxn>
                <a:cxn ang="0">
                  <a:pos x="T4" y="T5"/>
                </a:cxn>
              </a:cxnLst>
              <a:rect l="0" t="0" r="r" b="b"/>
              <a:pathLst>
                <a:path w="10" h="3">
                  <a:moveTo>
                    <a:pt x="6" y="1"/>
                  </a:moveTo>
                  <a:cubicBezTo>
                    <a:pt x="0" y="2"/>
                    <a:pt x="10" y="3"/>
                    <a:pt x="2" y="2"/>
                  </a:cubicBezTo>
                  <a:cubicBezTo>
                    <a:pt x="3" y="1"/>
                    <a:pt x="4"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5" name="Freeform 18"/>
            <p:cNvSpPr/>
            <p:nvPr/>
          </p:nvSpPr>
          <p:spPr bwMode="auto">
            <a:xfrm>
              <a:off x="1366838" y="3055938"/>
              <a:ext cx="1465263" cy="2847975"/>
            </a:xfrm>
            <a:custGeom>
              <a:avLst/>
              <a:gdLst>
                <a:gd name="T0" fmla="*/ 133 w 345"/>
                <a:gd name="T1" fmla="*/ 507 h 670"/>
                <a:gd name="T2" fmla="*/ 193 w 345"/>
                <a:gd name="T3" fmla="*/ 391 h 670"/>
                <a:gd name="T4" fmla="*/ 197 w 345"/>
                <a:gd name="T5" fmla="*/ 346 h 670"/>
                <a:gd name="T6" fmla="*/ 192 w 345"/>
                <a:gd name="T7" fmla="*/ 234 h 670"/>
                <a:gd name="T8" fmla="*/ 248 w 345"/>
                <a:gd name="T9" fmla="*/ 202 h 670"/>
                <a:gd name="T10" fmla="*/ 181 w 345"/>
                <a:gd name="T11" fmla="*/ 188 h 670"/>
                <a:gd name="T12" fmla="*/ 202 w 345"/>
                <a:gd name="T13" fmla="*/ 160 h 670"/>
                <a:gd name="T14" fmla="*/ 263 w 345"/>
                <a:gd name="T15" fmla="*/ 144 h 670"/>
                <a:gd name="T16" fmla="*/ 311 w 345"/>
                <a:gd name="T17" fmla="*/ 134 h 670"/>
                <a:gd name="T18" fmla="*/ 305 w 345"/>
                <a:gd name="T19" fmla="*/ 158 h 670"/>
                <a:gd name="T20" fmla="*/ 309 w 345"/>
                <a:gd name="T21" fmla="*/ 155 h 670"/>
                <a:gd name="T22" fmla="*/ 310 w 345"/>
                <a:gd name="T23" fmla="*/ 139 h 670"/>
                <a:gd name="T24" fmla="*/ 309 w 345"/>
                <a:gd name="T25" fmla="*/ 155 h 670"/>
                <a:gd name="T26" fmla="*/ 290 w 345"/>
                <a:gd name="T27" fmla="*/ 146 h 670"/>
                <a:gd name="T28" fmla="*/ 241 w 345"/>
                <a:gd name="T29" fmla="*/ 146 h 670"/>
                <a:gd name="T30" fmla="*/ 175 w 345"/>
                <a:gd name="T31" fmla="*/ 148 h 670"/>
                <a:gd name="T32" fmla="*/ 128 w 345"/>
                <a:gd name="T33" fmla="*/ 136 h 670"/>
                <a:gd name="T34" fmla="*/ 135 w 345"/>
                <a:gd name="T35" fmla="*/ 113 h 670"/>
                <a:gd name="T36" fmla="*/ 172 w 345"/>
                <a:gd name="T37" fmla="*/ 99 h 670"/>
                <a:gd name="T38" fmla="*/ 202 w 345"/>
                <a:gd name="T39" fmla="*/ 89 h 670"/>
                <a:gd name="T40" fmla="*/ 220 w 345"/>
                <a:gd name="T41" fmla="*/ 85 h 670"/>
                <a:gd name="T42" fmla="*/ 265 w 345"/>
                <a:gd name="T43" fmla="*/ 81 h 670"/>
                <a:gd name="T44" fmla="*/ 312 w 345"/>
                <a:gd name="T45" fmla="*/ 62 h 670"/>
                <a:gd name="T46" fmla="*/ 297 w 345"/>
                <a:gd name="T47" fmla="*/ 84 h 670"/>
                <a:gd name="T48" fmla="*/ 262 w 345"/>
                <a:gd name="T49" fmla="*/ 81 h 670"/>
                <a:gd name="T50" fmla="*/ 169 w 345"/>
                <a:gd name="T51" fmla="*/ 92 h 670"/>
                <a:gd name="T52" fmla="*/ 146 w 345"/>
                <a:gd name="T53" fmla="*/ 78 h 670"/>
                <a:gd name="T54" fmla="*/ 153 w 345"/>
                <a:gd name="T55" fmla="*/ 51 h 670"/>
                <a:gd name="T56" fmla="*/ 186 w 345"/>
                <a:gd name="T57" fmla="*/ 40 h 670"/>
                <a:gd name="T58" fmla="*/ 216 w 345"/>
                <a:gd name="T59" fmla="*/ 27 h 670"/>
                <a:gd name="T60" fmla="*/ 233 w 345"/>
                <a:gd name="T61" fmla="*/ 28 h 670"/>
                <a:gd name="T62" fmla="*/ 263 w 345"/>
                <a:gd name="T63" fmla="*/ 36 h 670"/>
                <a:gd name="T64" fmla="*/ 295 w 345"/>
                <a:gd name="T65" fmla="*/ 26 h 670"/>
                <a:gd name="T66" fmla="*/ 319 w 345"/>
                <a:gd name="T67" fmla="*/ 8 h 670"/>
                <a:gd name="T68" fmla="*/ 334 w 345"/>
                <a:gd name="T69" fmla="*/ 7 h 670"/>
                <a:gd name="T70" fmla="*/ 329 w 345"/>
                <a:gd name="T71" fmla="*/ 39 h 670"/>
                <a:gd name="T72" fmla="*/ 334 w 345"/>
                <a:gd name="T73" fmla="*/ 8 h 670"/>
                <a:gd name="T74" fmla="*/ 332 w 345"/>
                <a:gd name="T75" fmla="*/ 11 h 670"/>
                <a:gd name="T76" fmla="*/ 336 w 345"/>
                <a:gd name="T77" fmla="*/ 14 h 670"/>
                <a:gd name="T78" fmla="*/ 331 w 345"/>
                <a:gd name="T79" fmla="*/ 31 h 670"/>
                <a:gd name="T80" fmla="*/ 288 w 345"/>
                <a:gd name="T81" fmla="*/ 28 h 670"/>
                <a:gd name="T82" fmla="*/ 217 w 345"/>
                <a:gd name="T83" fmla="*/ 22 h 670"/>
                <a:gd name="T84" fmla="*/ 179 w 345"/>
                <a:gd name="T85" fmla="*/ 22 h 670"/>
                <a:gd name="T86" fmla="*/ 200 w 345"/>
                <a:gd name="T87" fmla="*/ 10 h 670"/>
                <a:gd name="T88" fmla="*/ 249 w 345"/>
                <a:gd name="T89" fmla="*/ 3 h 670"/>
                <a:gd name="T90" fmla="*/ 344 w 345"/>
                <a:gd name="T91" fmla="*/ 17 h 670"/>
                <a:gd name="T92" fmla="*/ 324 w 345"/>
                <a:gd name="T93" fmla="*/ 37 h 670"/>
                <a:gd name="T94" fmla="*/ 226 w 345"/>
                <a:gd name="T95" fmla="*/ 56 h 670"/>
                <a:gd name="T96" fmla="*/ 144 w 345"/>
                <a:gd name="T97" fmla="*/ 59 h 670"/>
                <a:gd name="T98" fmla="*/ 158 w 345"/>
                <a:gd name="T99" fmla="*/ 61 h 670"/>
                <a:gd name="T100" fmla="*/ 292 w 345"/>
                <a:gd name="T101" fmla="*/ 55 h 670"/>
                <a:gd name="T102" fmla="*/ 324 w 345"/>
                <a:gd name="T103" fmla="*/ 93 h 670"/>
                <a:gd name="T104" fmla="*/ 267 w 345"/>
                <a:gd name="T105" fmla="*/ 108 h 670"/>
                <a:gd name="T106" fmla="*/ 150 w 345"/>
                <a:gd name="T107" fmla="*/ 137 h 670"/>
                <a:gd name="T108" fmla="*/ 149 w 345"/>
                <a:gd name="T109" fmla="*/ 111 h 670"/>
                <a:gd name="T110" fmla="*/ 234 w 345"/>
                <a:gd name="T111" fmla="*/ 122 h 670"/>
                <a:gd name="T112" fmla="*/ 325 w 345"/>
                <a:gd name="T113" fmla="*/ 138 h 670"/>
                <a:gd name="T114" fmla="*/ 313 w 345"/>
                <a:gd name="T115" fmla="*/ 163 h 670"/>
                <a:gd name="T116" fmla="*/ 192 w 345"/>
                <a:gd name="T117" fmla="*/ 192 h 670"/>
                <a:gd name="T118" fmla="*/ 192 w 345"/>
                <a:gd name="T119" fmla="*/ 164 h 670"/>
                <a:gd name="T120" fmla="*/ 265 w 345"/>
                <a:gd name="T121" fmla="*/ 217 h 670"/>
                <a:gd name="T122" fmla="*/ 216 w 345"/>
                <a:gd name="T123" fmla="*/ 313 h 670"/>
                <a:gd name="T124" fmla="*/ 206 w 345"/>
                <a:gd name="T125" fmla="*/ 4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670">
                  <a:moveTo>
                    <a:pt x="9" y="647"/>
                  </a:moveTo>
                  <a:cubicBezTo>
                    <a:pt x="17" y="626"/>
                    <a:pt x="43" y="612"/>
                    <a:pt x="54" y="592"/>
                  </a:cubicBezTo>
                  <a:cubicBezTo>
                    <a:pt x="56" y="590"/>
                    <a:pt x="57" y="596"/>
                    <a:pt x="60" y="591"/>
                  </a:cubicBezTo>
                  <a:cubicBezTo>
                    <a:pt x="71" y="570"/>
                    <a:pt x="97" y="547"/>
                    <a:pt x="118" y="530"/>
                  </a:cubicBezTo>
                  <a:cubicBezTo>
                    <a:pt x="118" y="532"/>
                    <a:pt x="118" y="532"/>
                    <a:pt x="118" y="532"/>
                  </a:cubicBezTo>
                  <a:cubicBezTo>
                    <a:pt x="122" y="528"/>
                    <a:pt x="122" y="521"/>
                    <a:pt x="126" y="517"/>
                  </a:cubicBezTo>
                  <a:cubicBezTo>
                    <a:pt x="127" y="518"/>
                    <a:pt x="126" y="519"/>
                    <a:pt x="128" y="519"/>
                  </a:cubicBezTo>
                  <a:cubicBezTo>
                    <a:pt x="127" y="516"/>
                    <a:pt x="133" y="511"/>
                    <a:pt x="133" y="507"/>
                  </a:cubicBezTo>
                  <a:cubicBezTo>
                    <a:pt x="135" y="506"/>
                    <a:pt x="137" y="508"/>
                    <a:pt x="139" y="506"/>
                  </a:cubicBezTo>
                  <a:cubicBezTo>
                    <a:pt x="139" y="502"/>
                    <a:pt x="139" y="502"/>
                    <a:pt x="139" y="502"/>
                  </a:cubicBezTo>
                  <a:cubicBezTo>
                    <a:pt x="138" y="491"/>
                    <a:pt x="152" y="486"/>
                    <a:pt x="155" y="474"/>
                  </a:cubicBezTo>
                  <a:cubicBezTo>
                    <a:pt x="155" y="474"/>
                    <a:pt x="155" y="476"/>
                    <a:pt x="156" y="475"/>
                  </a:cubicBezTo>
                  <a:cubicBezTo>
                    <a:pt x="163" y="457"/>
                    <a:pt x="176" y="437"/>
                    <a:pt x="183" y="418"/>
                  </a:cubicBezTo>
                  <a:cubicBezTo>
                    <a:pt x="184" y="419"/>
                    <a:pt x="185" y="420"/>
                    <a:pt x="187" y="420"/>
                  </a:cubicBezTo>
                  <a:cubicBezTo>
                    <a:pt x="184" y="418"/>
                    <a:pt x="187" y="411"/>
                    <a:pt x="188" y="406"/>
                  </a:cubicBezTo>
                  <a:cubicBezTo>
                    <a:pt x="192" y="405"/>
                    <a:pt x="189" y="396"/>
                    <a:pt x="193" y="391"/>
                  </a:cubicBezTo>
                  <a:cubicBezTo>
                    <a:pt x="193" y="391"/>
                    <a:pt x="193" y="391"/>
                    <a:pt x="193" y="391"/>
                  </a:cubicBezTo>
                  <a:cubicBezTo>
                    <a:pt x="191" y="386"/>
                    <a:pt x="197" y="385"/>
                    <a:pt x="194" y="380"/>
                  </a:cubicBezTo>
                  <a:cubicBezTo>
                    <a:pt x="198" y="378"/>
                    <a:pt x="198" y="378"/>
                    <a:pt x="198" y="378"/>
                  </a:cubicBezTo>
                  <a:cubicBezTo>
                    <a:pt x="193" y="375"/>
                    <a:pt x="201" y="372"/>
                    <a:pt x="200" y="367"/>
                  </a:cubicBezTo>
                  <a:cubicBezTo>
                    <a:pt x="199" y="367"/>
                    <a:pt x="199" y="367"/>
                    <a:pt x="199" y="367"/>
                  </a:cubicBezTo>
                  <a:cubicBezTo>
                    <a:pt x="198" y="364"/>
                    <a:pt x="200" y="362"/>
                    <a:pt x="200" y="358"/>
                  </a:cubicBezTo>
                  <a:cubicBezTo>
                    <a:pt x="200" y="358"/>
                    <a:pt x="200" y="358"/>
                    <a:pt x="200" y="358"/>
                  </a:cubicBezTo>
                  <a:cubicBezTo>
                    <a:pt x="199" y="350"/>
                    <a:pt x="201" y="345"/>
                    <a:pt x="197" y="346"/>
                  </a:cubicBezTo>
                  <a:cubicBezTo>
                    <a:pt x="200" y="343"/>
                    <a:pt x="199" y="354"/>
                    <a:pt x="203" y="349"/>
                  </a:cubicBezTo>
                  <a:cubicBezTo>
                    <a:pt x="200" y="320"/>
                    <a:pt x="176" y="304"/>
                    <a:pt x="167" y="275"/>
                  </a:cubicBezTo>
                  <a:cubicBezTo>
                    <a:pt x="168" y="271"/>
                    <a:pt x="169" y="269"/>
                    <a:pt x="171" y="269"/>
                  </a:cubicBezTo>
                  <a:cubicBezTo>
                    <a:pt x="170" y="266"/>
                    <a:pt x="174" y="259"/>
                    <a:pt x="174" y="256"/>
                  </a:cubicBezTo>
                  <a:cubicBezTo>
                    <a:pt x="173" y="257"/>
                    <a:pt x="176" y="255"/>
                    <a:pt x="177" y="254"/>
                  </a:cubicBezTo>
                  <a:cubicBezTo>
                    <a:pt x="181" y="251"/>
                    <a:pt x="177" y="248"/>
                    <a:pt x="182" y="244"/>
                  </a:cubicBezTo>
                  <a:cubicBezTo>
                    <a:pt x="181" y="246"/>
                    <a:pt x="182" y="248"/>
                    <a:pt x="183" y="248"/>
                  </a:cubicBezTo>
                  <a:cubicBezTo>
                    <a:pt x="184" y="243"/>
                    <a:pt x="189" y="239"/>
                    <a:pt x="192" y="234"/>
                  </a:cubicBezTo>
                  <a:cubicBezTo>
                    <a:pt x="192" y="235"/>
                    <a:pt x="191" y="236"/>
                    <a:pt x="192" y="237"/>
                  </a:cubicBezTo>
                  <a:cubicBezTo>
                    <a:pt x="194" y="230"/>
                    <a:pt x="201" y="230"/>
                    <a:pt x="204" y="226"/>
                  </a:cubicBezTo>
                  <a:cubicBezTo>
                    <a:pt x="204" y="228"/>
                    <a:pt x="204" y="228"/>
                    <a:pt x="204" y="228"/>
                  </a:cubicBezTo>
                  <a:cubicBezTo>
                    <a:pt x="212" y="226"/>
                    <a:pt x="203" y="223"/>
                    <a:pt x="210" y="221"/>
                  </a:cubicBezTo>
                  <a:cubicBezTo>
                    <a:pt x="209" y="222"/>
                    <a:pt x="210" y="222"/>
                    <a:pt x="210" y="223"/>
                  </a:cubicBezTo>
                  <a:cubicBezTo>
                    <a:pt x="214" y="216"/>
                    <a:pt x="225" y="212"/>
                    <a:pt x="230" y="208"/>
                  </a:cubicBezTo>
                  <a:cubicBezTo>
                    <a:pt x="230" y="209"/>
                    <a:pt x="230" y="209"/>
                    <a:pt x="230" y="209"/>
                  </a:cubicBezTo>
                  <a:cubicBezTo>
                    <a:pt x="236" y="207"/>
                    <a:pt x="244" y="194"/>
                    <a:pt x="248" y="202"/>
                  </a:cubicBezTo>
                  <a:cubicBezTo>
                    <a:pt x="246" y="200"/>
                    <a:pt x="251" y="197"/>
                    <a:pt x="243" y="195"/>
                  </a:cubicBezTo>
                  <a:cubicBezTo>
                    <a:pt x="242" y="199"/>
                    <a:pt x="230" y="194"/>
                    <a:pt x="233" y="200"/>
                  </a:cubicBezTo>
                  <a:cubicBezTo>
                    <a:pt x="227" y="198"/>
                    <a:pt x="217" y="195"/>
                    <a:pt x="212" y="196"/>
                  </a:cubicBezTo>
                  <a:cubicBezTo>
                    <a:pt x="215" y="195"/>
                    <a:pt x="209" y="191"/>
                    <a:pt x="215" y="191"/>
                  </a:cubicBezTo>
                  <a:cubicBezTo>
                    <a:pt x="211" y="188"/>
                    <a:pt x="211" y="188"/>
                    <a:pt x="211" y="188"/>
                  </a:cubicBezTo>
                  <a:cubicBezTo>
                    <a:pt x="212" y="187"/>
                    <a:pt x="215" y="189"/>
                    <a:pt x="214" y="187"/>
                  </a:cubicBezTo>
                  <a:cubicBezTo>
                    <a:pt x="211" y="187"/>
                    <a:pt x="203" y="188"/>
                    <a:pt x="201" y="186"/>
                  </a:cubicBezTo>
                  <a:cubicBezTo>
                    <a:pt x="196" y="188"/>
                    <a:pt x="189" y="192"/>
                    <a:pt x="181" y="188"/>
                  </a:cubicBezTo>
                  <a:cubicBezTo>
                    <a:pt x="185" y="188"/>
                    <a:pt x="181" y="183"/>
                    <a:pt x="184" y="183"/>
                  </a:cubicBezTo>
                  <a:cubicBezTo>
                    <a:pt x="181" y="179"/>
                    <a:pt x="170" y="193"/>
                    <a:pt x="172" y="172"/>
                  </a:cubicBezTo>
                  <a:cubicBezTo>
                    <a:pt x="175" y="170"/>
                    <a:pt x="175" y="174"/>
                    <a:pt x="178" y="170"/>
                  </a:cubicBezTo>
                  <a:cubicBezTo>
                    <a:pt x="177" y="170"/>
                    <a:pt x="178" y="168"/>
                    <a:pt x="179" y="166"/>
                  </a:cubicBezTo>
                  <a:cubicBezTo>
                    <a:pt x="180" y="165"/>
                    <a:pt x="190" y="159"/>
                    <a:pt x="193" y="162"/>
                  </a:cubicBezTo>
                  <a:cubicBezTo>
                    <a:pt x="195" y="163"/>
                    <a:pt x="189" y="165"/>
                    <a:pt x="192" y="165"/>
                  </a:cubicBezTo>
                  <a:cubicBezTo>
                    <a:pt x="197" y="163"/>
                    <a:pt x="197" y="162"/>
                    <a:pt x="202" y="160"/>
                  </a:cubicBezTo>
                  <a:cubicBezTo>
                    <a:pt x="202" y="160"/>
                    <a:pt x="202" y="160"/>
                    <a:pt x="202" y="160"/>
                  </a:cubicBezTo>
                  <a:cubicBezTo>
                    <a:pt x="206" y="160"/>
                    <a:pt x="212" y="156"/>
                    <a:pt x="208" y="155"/>
                  </a:cubicBezTo>
                  <a:cubicBezTo>
                    <a:pt x="205" y="155"/>
                    <a:pt x="209" y="157"/>
                    <a:pt x="205" y="157"/>
                  </a:cubicBezTo>
                  <a:cubicBezTo>
                    <a:pt x="207" y="154"/>
                    <a:pt x="213" y="152"/>
                    <a:pt x="219" y="151"/>
                  </a:cubicBezTo>
                  <a:cubicBezTo>
                    <a:pt x="217" y="152"/>
                    <a:pt x="217" y="153"/>
                    <a:pt x="217" y="154"/>
                  </a:cubicBezTo>
                  <a:cubicBezTo>
                    <a:pt x="224" y="149"/>
                    <a:pt x="231" y="148"/>
                    <a:pt x="239" y="145"/>
                  </a:cubicBezTo>
                  <a:cubicBezTo>
                    <a:pt x="239" y="143"/>
                    <a:pt x="236" y="149"/>
                    <a:pt x="235" y="148"/>
                  </a:cubicBezTo>
                  <a:cubicBezTo>
                    <a:pt x="245" y="150"/>
                    <a:pt x="256" y="143"/>
                    <a:pt x="264" y="146"/>
                  </a:cubicBezTo>
                  <a:cubicBezTo>
                    <a:pt x="263" y="146"/>
                    <a:pt x="263" y="143"/>
                    <a:pt x="263" y="144"/>
                  </a:cubicBezTo>
                  <a:cubicBezTo>
                    <a:pt x="268" y="144"/>
                    <a:pt x="268" y="147"/>
                    <a:pt x="271" y="145"/>
                  </a:cubicBezTo>
                  <a:cubicBezTo>
                    <a:pt x="272" y="147"/>
                    <a:pt x="275" y="144"/>
                    <a:pt x="278" y="144"/>
                  </a:cubicBezTo>
                  <a:cubicBezTo>
                    <a:pt x="280" y="142"/>
                    <a:pt x="279" y="144"/>
                    <a:pt x="276" y="145"/>
                  </a:cubicBezTo>
                  <a:cubicBezTo>
                    <a:pt x="280" y="143"/>
                    <a:pt x="298" y="139"/>
                    <a:pt x="307" y="139"/>
                  </a:cubicBezTo>
                  <a:cubicBezTo>
                    <a:pt x="306" y="138"/>
                    <a:pt x="308" y="137"/>
                    <a:pt x="309" y="136"/>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3" y="129"/>
                    <a:pt x="301" y="179"/>
                    <a:pt x="306" y="158"/>
                  </a:cubicBezTo>
                  <a:cubicBezTo>
                    <a:pt x="306" y="158"/>
                    <a:pt x="306" y="158"/>
                    <a:pt x="306" y="158"/>
                  </a:cubicBezTo>
                  <a:cubicBezTo>
                    <a:pt x="306" y="158"/>
                    <a:pt x="306" y="158"/>
                    <a:pt x="306" y="158"/>
                  </a:cubicBezTo>
                  <a:cubicBezTo>
                    <a:pt x="306" y="158"/>
                    <a:pt x="306" y="158"/>
                    <a:pt x="306" y="158"/>
                  </a:cubicBezTo>
                  <a:cubicBezTo>
                    <a:pt x="306" y="158"/>
                    <a:pt x="306" y="158"/>
                    <a:pt x="306" y="158"/>
                  </a:cubicBezTo>
                  <a:cubicBezTo>
                    <a:pt x="305" y="158"/>
                    <a:pt x="305" y="158"/>
                    <a:pt x="305" y="158"/>
                  </a:cubicBezTo>
                  <a:cubicBezTo>
                    <a:pt x="304" y="158"/>
                    <a:pt x="304" y="158"/>
                    <a:pt x="304" y="158"/>
                  </a:cubicBezTo>
                  <a:cubicBezTo>
                    <a:pt x="307" y="156"/>
                    <a:pt x="307" y="156"/>
                    <a:pt x="307" y="156"/>
                  </a:cubicBezTo>
                  <a:cubicBezTo>
                    <a:pt x="306" y="154"/>
                    <a:pt x="301" y="153"/>
                    <a:pt x="302" y="151"/>
                  </a:cubicBezTo>
                  <a:cubicBezTo>
                    <a:pt x="300" y="152"/>
                    <a:pt x="303" y="153"/>
                    <a:pt x="307" y="154"/>
                  </a:cubicBezTo>
                  <a:cubicBezTo>
                    <a:pt x="308" y="155"/>
                    <a:pt x="308" y="155"/>
                    <a:pt x="308"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8" y="158"/>
                    <a:pt x="316" y="123"/>
                    <a:pt x="313" y="138"/>
                  </a:cubicBezTo>
                  <a:cubicBezTo>
                    <a:pt x="313" y="138"/>
                    <a:pt x="313" y="138"/>
                    <a:pt x="313" y="138"/>
                  </a:cubicBezTo>
                  <a:cubicBezTo>
                    <a:pt x="312" y="138"/>
                    <a:pt x="312" y="138"/>
                    <a:pt x="312" y="138"/>
                  </a:cubicBezTo>
                  <a:cubicBezTo>
                    <a:pt x="310" y="139"/>
                    <a:pt x="310" y="139"/>
                    <a:pt x="310" y="139"/>
                  </a:cubicBezTo>
                  <a:cubicBezTo>
                    <a:pt x="309" y="140"/>
                    <a:pt x="309" y="140"/>
                    <a:pt x="310" y="139"/>
                  </a:cubicBezTo>
                  <a:cubicBezTo>
                    <a:pt x="311" y="139"/>
                    <a:pt x="311" y="139"/>
                    <a:pt x="312" y="139"/>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1" y="146"/>
                    <a:pt x="316" y="122"/>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7" y="155"/>
                    <a:pt x="307" y="155"/>
                    <a:pt x="307" y="155"/>
                  </a:cubicBezTo>
                  <a:cubicBezTo>
                    <a:pt x="305" y="154"/>
                    <a:pt x="304" y="154"/>
                    <a:pt x="305" y="153"/>
                  </a:cubicBezTo>
                  <a:cubicBezTo>
                    <a:pt x="302" y="152"/>
                    <a:pt x="298" y="152"/>
                    <a:pt x="296" y="148"/>
                  </a:cubicBezTo>
                  <a:cubicBezTo>
                    <a:pt x="296" y="149"/>
                    <a:pt x="300" y="147"/>
                    <a:pt x="297" y="145"/>
                  </a:cubicBezTo>
                  <a:cubicBezTo>
                    <a:pt x="291" y="144"/>
                    <a:pt x="295" y="146"/>
                    <a:pt x="290" y="146"/>
                  </a:cubicBezTo>
                  <a:cubicBezTo>
                    <a:pt x="287" y="146"/>
                    <a:pt x="287" y="146"/>
                    <a:pt x="287" y="146"/>
                  </a:cubicBezTo>
                  <a:cubicBezTo>
                    <a:pt x="286" y="149"/>
                    <a:pt x="282" y="145"/>
                    <a:pt x="283" y="148"/>
                  </a:cubicBezTo>
                  <a:cubicBezTo>
                    <a:pt x="283" y="146"/>
                    <a:pt x="275" y="148"/>
                    <a:pt x="276" y="144"/>
                  </a:cubicBezTo>
                  <a:cubicBezTo>
                    <a:pt x="277" y="141"/>
                    <a:pt x="277" y="141"/>
                    <a:pt x="277" y="141"/>
                  </a:cubicBezTo>
                  <a:cubicBezTo>
                    <a:pt x="274" y="141"/>
                    <a:pt x="272" y="144"/>
                    <a:pt x="270" y="146"/>
                  </a:cubicBezTo>
                  <a:cubicBezTo>
                    <a:pt x="269" y="145"/>
                    <a:pt x="269" y="145"/>
                    <a:pt x="269" y="144"/>
                  </a:cubicBezTo>
                  <a:cubicBezTo>
                    <a:pt x="268" y="149"/>
                    <a:pt x="262" y="144"/>
                    <a:pt x="259" y="148"/>
                  </a:cubicBezTo>
                  <a:cubicBezTo>
                    <a:pt x="253" y="146"/>
                    <a:pt x="244" y="149"/>
                    <a:pt x="241" y="146"/>
                  </a:cubicBezTo>
                  <a:cubicBezTo>
                    <a:pt x="236" y="148"/>
                    <a:pt x="232" y="150"/>
                    <a:pt x="227" y="149"/>
                  </a:cubicBezTo>
                  <a:cubicBezTo>
                    <a:pt x="228" y="149"/>
                    <a:pt x="229" y="148"/>
                    <a:pt x="230" y="147"/>
                  </a:cubicBezTo>
                  <a:cubicBezTo>
                    <a:pt x="226" y="146"/>
                    <a:pt x="225" y="147"/>
                    <a:pt x="222" y="148"/>
                  </a:cubicBezTo>
                  <a:cubicBezTo>
                    <a:pt x="223" y="148"/>
                    <a:pt x="215" y="146"/>
                    <a:pt x="211" y="145"/>
                  </a:cubicBezTo>
                  <a:cubicBezTo>
                    <a:pt x="206" y="147"/>
                    <a:pt x="208" y="149"/>
                    <a:pt x="208" y="151"/>
                  </a:cubicBezTo>
                  <a:cubicBezTo>
                    <a:pt x="203" y="147"/>
                    <a:pt x="194" y="154"/>
                    <a:pt x="188" y="150"/>
                  </a:cubicBezTo>
                  <a:cubicBezTo>
                    <a:pt x="190" y="150"/>
                    <a:pt x="195" y="148"/>
                    <a:pt x="191" y="146"/>
                  </a:cubicBezTo>
                  <a:cubicBezTo>
                    <a:pt x="187" y="142"/>
                    <a:pt x="182" y="151"/>
                    <a:pt x="175" y="148"/>
                  </a:cubicBezTo>
                  <a:cubicBezTo>
                    <a:pt x="177" y="152"/>
                    <a:pt x="177" y="152"/>
                    <a:pt x="177" y="152"/>
                  </a:cubicBezTo>
                  <a:cubicBezTo>
                    <a:pt x="173" y="149"/>
                    <a:pt x="165" y="153"/>
                    <a:pt x="166" y="149"/>
                  </a:cubicBezTo>
                  <a:cubicBezTo>
                    <a:pt x="163" y="150"/>
                    <a:pt x="157" y="146"/>
                    <a:pt x="157" y="150"/>
                  </a:cubicBezTo>
                  <a:cubicBezTo>
                    <a:pt x="151" y="148"/>
                    <a:pt x="144" y="144"/>
                    <a:pt x="136" y="141"/>
                  </a:cubicBezTo>
                  <a:cubicBezTo>
                    <a:pt x="131" y="138"/>
                    <a:pt x="131" y="138"/>
                    <a:pt x="131" y="138"/>
                  </a:cubicBezTo>
                  <a:cubicBezTo>
                    <a:pt x="129" y="137"/>
                    <a:pt x="129" y="137"/>
                    <a:pt x="129" y="137"/>
                  </a:cubicBezTo>
                  <a:cubicBezTo>
                    <a:pt x="128" y="136"/>
                    <a:pt x="128" y="136"/>
                    <a:pt x="128" y="136"/>
                  </a:cubicBezTo>
                  <a:cubicBezTo>
                    <a:pt x="128" y="136"/>
                    <a:pt x="128" y="136"/>
                    <a:pt x="128" y="136"/>
                  </a:cubicBezTo>
                  <a:cubicBezTo>
                    <a:pt x="128" y="136"/>
                    <a:pt x="128" y="136"/>
                    <a:pt x="128" y="136"/>
                  </a:cubicBezTo>
                  <a:cubicBezTo>
                    <a:pt x="128" y="136"/>
                    <a:pt x="128" y="136"/>
                    <a:pt x="128" y="136"/>
                  </a:cubicBezTo>
                  <a:cubicBezTo>
                    <a:pt x="130" y="152"/>
                    <a:pt x="125" y="114"/>
                    <a:pt x="125" y="118"/>
                  </a:cubicBezTo>
                  <a:cubicBezTo>
                    <a:pt x="126" y="118"/>
                    <a:pt x="126" y="118"/>
                    <a:pt x="126" y="118"/>
                  </a:cubicBezTo>
                  <a:cubicBezTo>
                    <a:pt x="126" y="118"/>
                    <a:pt x="126" y="118"/>
                    <a:pt x="126" y="118"/>
                  </a:cubicBezTo>
                  <a:cubicBezTo>
                    <a:pt x="126" y="118"/>
                    <a:pt x="126" y="118"/>
                    <a:pt x="126" y="118"/>
                  </a:cubicBezTo>
                  <a:cubicBezTo>
                    <a:pt x="126" y="117"/>
                    <a:pt x="126" y="117"/>
                    <a:pt x="126" y="117"/>
                  </a:cubicBezTo>
                  <a:cubicBezTo>
                    <a:pt x="130" y="115"/>
                    <a:pt x="133" y="113"/>
                    <a:pt x="135" y="113"/>
                  </a:cubicBezTo>
                  <a:cubicBezTo>
                    <a:pt x="137" y="111"/>
                    <a:pt x="141" y="109"/>
                    <a:pt x="139" y="108"/>
                  </a:cubicBezTo>
                  <a:cubicBezTo>
                    <a:pt x="135" y="108"/>
                    <a:pt x="136" y="112"/>
                    <a:pt x="134" y="111"/>
                  </a:cubicBezTo>
                  <a:cubicBezTo>
                    <a:pt x="136" y="110"/>
                    <a:pt x="135" y="109"/>
                    <a:pt x="135" y="109"/>
                  </a:cubicBezTo>
                  <a:cubicBezTo>
                    <a:pt x="140" y="107"/>
                    <a:pt x="143" y="106"/>
                    <a:pt x="141" y="111"/>
                  </a:cubicBezTo>
                  <a:cubicBezTo>
                    <a:pt x="150" y="108"/>
                    <a:pt x="146" y="100"/>
                    <a:pt x="158" y="98"/>
                  </a:cubicBezTo>
                  <a:cubicBezTo>
                    <a:pt x="158" y="99"/>
                    <a:pt x="159" y="100"/>
                    <a:pt x="162" y="98"/>
                  </a:cubicBezTo>
                  <a:cubicBezTo>
                    <a:pt x="167" y="94"/>
                    <a:pt x="167" y="94"/>
                    <a:pt x="167" y="94"/>
                  </a:cubicBezTo>
                  <a:cubicBezTo>
                    <a:pt x="174" y="93"/>
                    <a:pt x="171" y="97"/>
                    <a:pt x="172" y="99"/>
                  </a:cubicBezTo>
                  <a:cubicBezTo>
                    <a:pt x="176" y="98"/>
                    <a:pt x="180" y="97"/>
                    <a:pt x="181" y="95"/>
                  </a:cubicBezTo>
                  <a:cubicBezTo>
                    <a:pt x="186" y="97"/>
                    <a:pt x="186" y="97"/>
                    <a:pt x="186" y="97"/>
                  </a:cubicBezTo>
                  <a:cubicBezTo>
                    <a:pt x="182" y="96"/>
                    <a:pt x="188" y="95"/>
                    <a:pt x="190" y="94"/>
                  </a:cubicBezTo>
                  <a:cubicBezTo>
                    <a:pt x="188" y="95"/>
                    <a:pt x="188" y="95"/>
                    <a:pt x="188" y="95"/>
                  </a:cubicBezTo>
                  <a:cubicBezTo>
                    <a:pt x="189" y="96"/>
                    <a:pt x="193" y="95"/>
                    <a:pt x="195" y="94"/>
                  </a:cubicBezTo>
                  <a:cubicBezTo>
                    <a:pt x="194" y="92"/>
                    <a:pt x="190" y="93"/>
                    <a:pt x="188" y="92"/>
                  </a:cubicBezTo>
                  <a:cubicBezTo>
                    <a:pt x="189" y="91"/>
                    <a:pt x="192" y="91"/>
                    <a:pt x="194" y="89"/>
                  </a:cubicBezTo>
                  <a:cubicBezTo>
                    <a:pt x="194" y="92"/>
                    <a:pt x="199" y="89"/>
                    <a:pt x="202" y="89"/>
                  </a:cubicBezTo>
                  <a:cubicBezTo>
                    <a:pt x="205" y="89"/>
                    <a:pt x="205" y="86"/>
                    <a:pt x="206" y="86"/>
                  </a:cubicBezTo>
                  <a:cubicBezTo>
                    <a:pt x="206" y="87"/>
                    <a:pt x="211" y="85"/>
                    <a:pt x="209" y="87"/>
                  </a:cubicBezTo>
                  <a:cubicBezTo>
                    <a:pt x="208" y="88"/>
                    <a:pt x="206" y="87"/>
                    <a:pt x="205" y="88"/>
                  </a:cubicBezTo>
                  <a:cubicBezTo>
                    <a:pt x="207" y="89"/>
                    <a:pt x="208" y="91"/>
                    <a:pt x="212" y="88"/>
                  </a:cubicBezTo>
                  <a:cubicBezTo>
                    <a:pt x="215" y="86"/>
                    <a:pt x="210" y="83"/>
                    <a:pt x="216" y="84"/>
                  </a:cubicBezTo>
                  <a:cubicBezTo>
                    <a:pt x="215" y="85"/>
                    <a:pt x="215" y="86"/>
                    <a:pt x="214" y="87"/>
                  </a:cubicBezTo>
                  <a:cubicBezTo>
                    <a:pt x="220" y="87"/>
                    <a:pt x="220" y="87"/>
                    <a:pt x="220" y="87"/>
                  </a:cubicBezTo>
                  <a:cubicBezTo>
                    <a:pt x="220" y="85"/>
                    <a:pt x="220" y="85"/>
                    <a:pt x="220" y="85"/>
                  </a:cubicBezTo>
                  <a:cubicBezTo>
                    <a:pt x="220" y="85"/>
                    <a:pt x="220" y="86"/>
                    <a:pt x="220" y="86"/>
                  </a:cubicBezTo>
                  <a:cubicBezTo>
                    <a:pt x="222" y="83"/>
                    <a:pt x="229" y="83"/>
                    <a:pt x="230" y="80"/>
                  </a:cubicBezTo>
                  <a:cubicBezTo>
                    <a:pt x="233" y="79"/>
                    <a:pt x="236" y="81"/>
                    <a:pt x="239" y="81"/>
                  </a:cubicBezTo>
                  <a:cubicBezTo>
                    <a:pt x="239" y="81"/>
                    <a:pt x="239" y="81"/>
                    <a:pt x="239" y="81"/>
                  </a:cubicBezTo>
                  <a:cubicBezTo>
                    <a:pt x="242" y="82"/>
                    <a:pt x="247" y="80"/>
                    <a:pt x="249" y="78"/>
                  </a:cubicBezTo>
                  <a:cubicBezTo>
                    <a:pt x="249" y="79"/>
                    <a:pt x="249" y="79"/>
                    <a:pt x="249" y="79"/>
                  </a:cubicBezTo>
                  <a:cubicBezTo>
                    <a:pt x="251" y="78"/>
                    <a:pt x="255" y="77"/>
                    <a:pt x="258" y="76"/>
                  </a:cubicBezTo>
                  <a:cubicBezTo>
                    <a:pt x="262" y="77"/>
                    <a:pt x="261" y="85"/>
                    <a:pt x="265" y="81"/>
                  </a:cubicBezTo>
                  <a:cubicBezTo>
                    <a:pt x="270" y="80"/>
                    <a:pt x="272" y="75"/>
                    <a:pt x="269" y="73"/>
                  </a:cubicBezTo>
                  <a:cubicBezTo>
                    <a:pt x="278" y="73"/>
                    <a:pt x="287" y="68"/>
                    <a:pt x="294" y="70"/>
                  </a:cubicBezTo>
                  <a:cubicBezTo>
                    <a:pt x="295" y="68"/>
                    <a:pt x="294" y="68"/>
                    <a:pt x="297" y="67"/>
                  </a:cubicBezTo>
                  <a:cubicBezTo>
                    <a:pt x="305" y="64"/>
                    <a:pt x="305" y="64"/>
                    <a:pt x="305" y="64"/>
                  </a:cubicBezTo>
                  <a:cubicBezTo>
                    <a:pt x="309" y="63"/>
                    <a:pt x="309" y="63"/>
                    <a:pt x="309" y="63"/>
                  </a:cubicBezTo>
                  <a:cubicBezTo>
                    <a:pt x="311" y="62"/>
                    <a:pt x="311" y="62"/>
                    <a:pt x="311"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56"/>
                    <a:pt x="311" y="117"/>
                    <a:pt x="311" y="91"/>
                  </a:cubicBezTo>
                  <a:cubicBezTo>
                    <a:pt x="311" y="91"/>
                    <a:pt x="311" y="91"/>
                    <a:pt x="311" y="91"/>
                  </a:cubicBezTo>
                  <a:cubicBezTo>
                    <a:pt x="311" y="91"/>
                    <a:pt x="311" y="91"/>
                    <a:pt x="311" y="91"/>
                  </a:cubicBezTo>
                  <a:cubicBezTo>
                    <a:pt x="310" y="91"/>
                    <a:pt x="310" y="91"/>
                    <a:pt x="310" y="91"/>
                  </a:cubicBezTo>
                  <a:cubicBezTo>
                    <a:pt x="305" y="89"/>
                    <a:pt x="300" y="88"/>
                    <a:pt x="297" y="84"/>
                  </a:cubicBezTo>
                  <a:cubicBezTo>
                    <a:pt x="300" y="84"/>
                    <a:pt x="297" y="81"/>
                    <a:pt x="298" y="80"/>
                  </a:cubicBezTo>
                  <a:cubicBezTo>
                    <a:pt x="295" y="81"/>
                    <a:pt x="295" y="77"/>
                    <a:pt x="293" y="81"/>
                  </a:cubicBezTo>
                  <a:cubicBezTo>
                    <a:pt x="293" y="83"/>
                    <a:pt x="293" y="84"/>
                    <a:pt x="295" y="85"/>
                  </a:cubicBezTo>
                  <a:cubicBezTo>
                    <a:pt x="289" y="85"/>
                    <a:pt x="279" y="85"/>
                    <a:pt x="275" y="82"/>
                  </a:cubicBezTo>
                  <a:cubicBezTo>
                    <a:pt x="277" y="83"/>
                    <a:pt x="276" y="83"/>
                    <a:pt x="274" y="84"/>
                  </a:cubicBezTo>
                  <a:cubicBezTo>
                    <a:pt x="275" y="81"/>
                    <a:pt x="269" y="80"/>
                    <a:pt x="266" y="81"/>
                  </a:cubicBezTo>
                  <a:cubicBezTo>
                    <a:pt x="265" y="84"/>
                    <a:pt x="265" y="84"/>
                    <a:pt x="265" y="84"/>
                  </a:cubicBezTo>
                  <a:cubicBezTo>
                    <a:pt x="262" y="81"/>
                    <a:pt x="262" y="81"/>
                    <a:pt x="262" y="81"/>
                  </a:cubicBezTo>
                  <a:cubicBezTo>
                    <a:pt x="261" y="82"/>
                    <a:pt x="261" y="86"/>
                    <a:pt x="257" y="84"/>
                  </a:cubicBezTo>
                  <a:cubicBezTo>
                    <a:pt x="256" y="82"/>
                    <a:pt x="256" y="82"/>
                    <a:pt x="256" y="82"/>
                  </a:cubicBezTo>
                  <a:cubicBezTo>
                    <a:pt x="252" y="84"/>
                    <a:pt x="246" y="87"/>
                    <a:pt x="241" y="86"/>
                  </a:cubicBezTo>
                  <a:cubicBezTo>
                    <a:pt x="237" y="83"/>
                    <a:pt x="237" y="83"/>
                    <a:pt x="237" y="83"/>
                  </a:cubicBezTo>
                  <a:cubicBezTo>
                    <a:pt x="235" y="84"/>
                    <a:pt x="232" y="86"/>
                    <a:pt x="236" y="86"/>
                  </a:cubicBezTo>
                  <a:cubicBezTo>
                    <a:pt x="228" y="85"/>
                    <a:pt x="223" y="86"/>
                    <a:pt x="220" y="83"/>
                  </a:cubicBezTo>
                  <a:cubicBezTo>
                    <a:pt x="207" y="91"/>
                    <a:pt x="186" y="94"/>
                    <a:pt x="168" y="94"/>
                  </a:cubicBezTo>
                  <a:cubicBezTo>
                    <a:pt x="169" y="92"/>
                    <a:pt x="169" y="92"/>
                    <a:pt x="169" y="92"/>
                  </a:cubicBezTo>
                  <a:cubicBezTo>
                    <a:pt x="164" y="90"/>
                    <a:pt x="166" y="95"/>
                    <a:pt x="163" y="94"/>
                  </a:cubicBezTo>
                  <a:cubicBezTo>
                    <a:pt x="165" y="92"/>
                    <a:pt x="160" y="90"/>
                    <a:pt x="163" y="88"/>
                  </a:cubicBezTo>
                  <a:cubicBezTo>
                    <a:pt x="157" y="86"/>
                    <a:pt x="155" y="90"/>
                    <a:pt x="150" y="91"/>
                  </a:cubicBezTo>
                  <a:cubicBezTo>
                    <a:pt x="149" y="93"/>
                    <a:pt x="154" y="90"/>
                    <a:pt x="153" y="92"/>
                  </a:cubicBezTo>
                  <a:cubicBezTo>
                    <a:pt x="152" y="93"/>
                    <a:pt x="143" y="90"/>
                    <a:pt x="141" y="93"/>
                  </a:cubicBezTo>
                  <a:cubicBezTo>
                    <a:pt x="140" y="91"/>
                    <a:pt x="142" y="89"/>
                    <a:pt x="143" y="88"/>
                  </a:cubicBezTo>
                  <a:cubicBezTo>
                    <a:pt x="138" y="89"/>
                    <a:pt x="138" y="89"/>
                    <a:pt x="138" y="89"/>
                  </a:cubicBezTo>
                  <a:cubicBezTo>
                    <a:pt x="134" y="85"/>
                    <a:pt x="151" y="84"/>
                    <a:pt x="146" y="78"/>
                  </a:cubicBezTo>
                  <a:cubicBezTo>
                    <a:pt x="143" y="78"/>
                    <a:pt x="143" y="78"/>
                    <a:pt x="143" y="78"/>
                  </a:cubicBezTo>
                  <a:cubicBezTo>
                    <a:pt x="140" y="75"/>
                    <a:pt x="153" y="76"/>
                    <a:pt x="144" y="74"/>
                  </a:cubicBezTo>
                  <a:cubicBezTo>
                    <a:pt x="141" y="75"/>
                    <a:pt x="141" y="75"/>
                    <a:pt x="141" y="75"/>
                  </a:cubicBezTo>
                  <a:cubicBezTo>
                    <a:pt x="137" y="68"/>
                    <a:pt x="140" y="71"/>
                    <a:pt x="139" y="69"/>
                  </a:cubicBezTo>
                  <a:cubicBezTo>
                    <a:pt x="138" y="67"/>
                    <a:pt x="137" y="66"/>
                    <a:pt x="135" y="67"/>
                  </a:cubicBezTo>
                  <a:cubicBezTo>
                    <a:pt x="142" y="60"/>
                    <a:pt x="134" y="56"/>
                    <a:pt x="145" y="51"/>
                  </a:cubicBezTo>
                  <a:cubicBezTo>
                    <a:pt x="148" y="52"/>
                    <a:pt x="136" y="56"/>
                    <a:pt x="140" y="58"/>
                  </a:cubicBezTo>
                  <a:cubicBezTo>
                    <a:pt x="146" y="57"/>
                    <a:pt x="149" y="52"/>
                    <a:pt x="153" y="51"/>
                  </a:cubicBezTo>
                  <a:cubicBezTo>
                    <a:pt x="148" y="51"/>
                    <a:pt x="151" y="47"/>
                    <a:pt x="154" y="45"/>
                  </a:cubicBezTo>
                  <a:cubicBezTo>
                    <a:pt x="159" y="45"/>
                    <a:pt x="152" y="49"/>
                    <a:pt x="158" y="48"/>
                  </a:cubicBezTo>
                  <a:cubicBezTo>
                    <a:pt x="159" y="45"/>
                    <a:pt x="165" y="42"/>
                    <a:pt x="159" y="43"/>
                  </a:cubicBezTo>
                  <a:cubicBezTo>
                    <a:pt x="161" y="38"/>
                    <a:pt x="165" y="42"/>
                    <a:pt x="168" y="38"/>
                  </a:cubicBezTo>
                  <a:cubicBezTo>
                    <a:pt x="170" y="41"/>
                    <a:pt x="164" y="46"/>
                    <a:pt x="170" y="46"/>
                  </a:cubicBezTo>
                  <a:cubicBezTo>
                    <a:pt x="168" y="44"/>
                    <a:pt x="179" y="40"/>
                    <a:pt x="174" y="37"/>
                  </a:cubicBezTo>
                  <a:cubicBezTo>
                    <a:pt x="177" y="37"/>
                    <a:pt x="177" y="39"/>
                    <a:pt x="176" y="42"/>
                  </a:cubicBezTo>
                  <a:cubicBezTo>
                    <a:pt x="180" y="43"/>
                    <a:pt x="184" y="35"/>
                    <a:pt x="186" y="40"/>
                  </a:cubicBezTo>
                  <a:cubicBezTo>
                    <a:pt x="187" y="37"/>
                    <a:pt x="187" y="37"/>
                    <a:pt x="187" y="37"/>
                  </a:cubicBezTo>
                  <a:cubicBezTo>
                    <a:pt x="188" y="37"/>
                    <a:pt x="190" y="38"/>
                    <a:pt x="192" y="39"/>
                  </a:cubicBezTo>
                  <a:cubicBezTo>
                    <a:pt x="196" y="38"/>
                    <a:pt x="202" y="33"/>
                    <a:pt x="203" y="37"/>
                  </a:cubicBezTo>
                  <a:cubicBezTo>
                    <a:pt x="204" y="37"/>
                    <a:pt x="212" y="35"/>
                    <a:pt x="208" y="33"/>
                  </a:cubicBezTo>
                  <a:cubicBezTo>
                    <a:pt x="203" y="32"/>
                    <a:pt x="203" y="36"/>
                    <a:pt x="200" y="33"/>
                  </a:cubicBezTo>
                  <a:cubicBezTo>
                    <a:pt x="204" y="35"/>
                    <a:pt x="206" y="31"/>
                    <a:pt x="209" y="29"/>
                  </a:cubicBezTo>
                  <a:cubicBezTo>
                    <a:pt x="210" y="31"/>
                    <a:pt x="210" y="31"/>
                    <a:pt x="210" y="31"/>
                  </a:cubicBezTo>
                  <a:cubicBezTo>
                    <a:pt x="211" y="30"/>
                    <a:pt x="215" y="29"/>
                    <a:pt x="216" y="27"/>
                  </a:cubicBezTo>
                  <a:cubicBezTo>
                    <a:pt x="215" y="29"/>
                    <a:pt x="215" y="30"/>
                    <a:pt x="217" y="30"/>
                  </a:cubicBezTo>
                  <a:cubicBezTo>
                    <a:pt x="218" y="27"/>
                    <a:pt x="218" y="27"/>
                    <a:pt x="218" y="27"/>
                  </a:cubicBezTo>
                  <a:cubicBezTo>
                    <a:pt x="224" y="25"/>
                    <a:pt x="220" y="31"/>
                    <a:pt x="227" y="29"/>
                  </a:cubicBezTo>
                  <a:cubicBezTo>
                    <a:pt x="222" y="32"/>
                    <a:pt x="222" y="32"/>
                    <a:pt x="222" y="32"/>
                  </a:cubicBezTo>
                  <a:cubicBezTo>
                    <a:pt x="223" y="32"/>
                    <a:pt x="226" y="34"/>
                    <a:pt x="229" y="32"/>
                  </a:cubicBezTo>
                  <a:cubicBezTo>
                    <a:pt x="229" y="30"/>
                    <a:pt x="231" y="27"/>
                    <a:pt x="232" y="25"/>
                  </a:cubicBezTo>
                  <a:cubicBezTo>
                    <a:pt x="235" y="23"/>
                    <a:pt x="234" y="27"/>
                    <a:pt x="237" y="24"/>
                  </a:cubicBezTo>
                  <a:cubicBezTo>
                    <a:pt x="233" y="28"/>
                    <a:pt x="233" y="28"/>
                    <a:pt x="233" y="28"/>
                  </a:cubicBezTo>
                  <a:cubicBezTo>
                    <a:pt x="232" y="29"/>
                    <a:pt x="237" y="31"/>
                    <a:pt x="241" y="30"/>
                  </a:cubicBezTo>
                  <a:cubicBezTo>
                    <a:pt x="244" y="29"/>
                    <a:pt x="248" y="25"/>
                    <a:pt x="243" y="24"/>
                  </a:cubicBezTo>
                  <a:cubicBezTo>
                    <a:pt x="246" y="24"/>
                    <a:pt x="249" y="25"/>
                    <a:pt x="248" y="27"/>
                  </a:cubicBezTo>
                  <a:cubicBezTo>
                    <a:pt x="253" y="25"/>
                    <a:pt x="247" y="24"/>
                    <a:pt x="251" y="22"/>
                  </a:cubicBezTo>
                  <a:cubicBezTo>
                    <a:pt x="253" y="23"/>
                    <a:pt x="259" y="24"/>
                    <a:pt x="263" y="26"/>
                  </a:cubicBezTo>
                  <a:cubicBezTo>
                    <a:pt x="259" y="31"/>
                    <a:pt x="259" y="31"/>
                    <a:pt x="259" y="31"/>
                  </a:cubicBezTo>
                  <a:cubicBezTo>
                    <a:pt x="262" y="30"/>
                    <a:pt x="262" y="30"/>
                    <a:pt x="262" y="30"/>
                  </a:cubicBezTo>
                  <a:cubicBezTo>
                    <a:pt x="259" y="34"/>
                    <a:pt x="265" y="32"/>
                    <a:pt x="263" y="36"/>
                  </a:cubicBezTo>
                  <a:cubicBezTo>
                    <a:pt x="265" y="36"/>
                    <a:pt x="268" y="34"/>
                    <a:pt x="270" y="33"/>
                  </a:cubicBezTo>
                  <a:cubicBezTo>
                    <a:pt x="263" y="29"/>
                    <a:pt x="276" y="24"/>
                    <a:pt x="273" y="20"/>
                  </a:cubicBezTo>
                  <a:cubicBezTo>
                    <a:pt x="281" y="17"/>
                    <a:pt x="281" y="31"/>
                    <a:pt x="288" y="21"/>
                  </a:cubicBezTo>
                  <a:cubicBezTo>
                    <a:pt x="286" y="20"/>
                    <a:pt x="290" y="16"/>
                    <a:pt x="285" y="18"/>
                  </a:cubicBezTo>
                  <a:cubicBezTo>
                    <a:pt x="290" y="18"/>
                    <a:pt x="287" y="13"/>
                    <a:pt x="294" y="14"/>
                  </a:cubicBezTo>
                  <a:cubicBezTo>
                    <a:pt x="290" y="16"/>
                    <a:pt x="300" y="17"/>
                    <a:pt x="294" y="22"/>
                  </a:cubicBezTo>
                  <a:cubicBezTo>
                    <a:pt x="294" y="20"/>
                    <a:pt x="290" y="21"/>
                    <a:pt x="289" y="22"/>
                  </a:cubicBezTo>
                  <a:cubicBezTo>
                    <a:pt x="292" y="23"/>
                    <a:pt x="290" y="27"/>
                    <a:pt x="295" y="26"/>
                  </a:cubicBezTo>
                  <a:cubicBezTo>
                    <a:pt x="298" y="25"/>
                    <a:pt x="303" y="23"/>
                    <a:pt x="302" y="21"/>
                  </a:cubicBezTo>
                  <a:cubicBezTo>
                    <a:pt x="301" y="18"/>
                    <a:pt x="297" y="23"/>
                    <a:pt x="298" y="19"/>
                  </a:cubicBezTo>
                  <a:cubicBezTo>
                    <a:pt x="304" y="16"/>
                    <a:pt x="306" y="20"/>
                    <a:pt x="308" y="15"/>
                  </a:cubicBezTo>
                  <a:cubicBezTo>
                    <a:pt x="304" y="16"/>
                    <a:pt x="302" y="14"/>
                    <a:pt x="302" y="12"/>
                  </a:cubicBezTo>
                  <a:cubicBezTo>
                    <a:pt x="306" y="9"/>
                    <a:pt x="306" y="9"/>
                    <a:pt x="306" y="9"/>
                  </a:cubicBezTo>
                  <a:cubicBezTo>
                    <a:pt x="306" y="11"/>
                    <a:pt x="306" y="11"/>
                    <a:pt x="306" y="11"/>
                  </a:cubicBezTo>
                  <a:cubicBezTo>
                    <a:pt x="313" y="11"/>
                    <a:pt x="307" y="7"/>
                    <a:pt x="314" y="6"/>
                  </a:cubicBezTo>
                  <a:cubicBezTo>
                    <a:pt x="319" y="8"/>
                    <a:pt x="319" y="8"/>
                    <a:pt x="319" y="8"/>
                  </a:cubicBezTo>
                  <a:cubicBezTo>
                    <a:pt x="318" y="12"/>
                    <a:pt x="308" y="10"/>
                    <a:pt x="310" y="15"/>
                  </a:cubicBezTo>
                  <a:cubicBezTo>
                    <a:pt x="315" y="14"/>
                    <a:pt x="316" y="11"/>
                    <a:pt x="321" y="11"/>
                  </a:cubicBezTo>
                  <a:cubicBezTo>
                    <a:pt x="318" y="13"/>
                    <a:pt x="318" y="13"/>
                    <a:pt x="318" y="13"/>
                  </a:cubicBezTo>
                  <a:cubicBezTo>
                    <a:pt x="320" y="12"/>
                    <a:pt x="323" y="18"/>
                    <a:pt x="329" y="13"/>
                  </a:cubicBezTo>
                  <a:cubicBezTo>
                    <a:pt x="332" y="10"/>
                    <a:pt x="329" y="11"/>
                    <a:pt x="329" y="9"/>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0"/>
                    <a:pt x="327" y="68"/>
                    <a:pt x="330" y="39"/>
                  </a:cubicBezTo>
                  <a:cubicBezTo>
                    <a:pt x="330" y="39"/>
                    <a:pt x="330" y="39"/>
                    <a:pt x="330" y="39"/>
                  </a:cubicBezTo>
                  <a:cubicBezTo>
                    <a:pt x="330" y="39"/>
                    <a:pt x="330" y="39"/>
                    <a:pt x="330" y="39"/>
                  </a:cubicBezTo>
                  <a:cubicBezTo>
                    <a:pt x="330" y="39"/>
                    <a:pt x="330" y="39"/>
                    <a:pt x="330" y="39"/>
                  </a:cubicBezTo>
                  <a:cubicBezTo>
                    <a:pt x="329" y="39"/>
                    <a:pt x="329" y="39"/>
                    <a:pt x="329" y="39"/>
                  </a:cubicBezTo>
                  <a:cubicBezTo>
                    <a:pt x="327" y="39"/>
                    <a:pt x="327" y="39"/>
                    <a:pt x="327" y="39"/>
                  </a:cubicBezTo>
                  <a:cubicBezTo>
                    <a:pt x="325" y="39"/>
                    <a:pt x="324" y="39"/>
                    <a:pt x="322" y="38"/>
                  </a:cubicBezTo>
                  <a:cubicBezTo>
                    <a:pt x="324" y="35"/>
                    <a:pt x="316" y="35"/>
                    <a:pt x="321" y="33"/>
                  </a:cubicBezTo>
                  <a:cubicBezTo>
                    <a:pt x="322" y="35"/>
                    <a:pt x="324" y="36"/>
                    <a:pt x="327" y="37"/>
                  </a:cubicBezTo>
                  <a:cubicBezTo>
                    <a:pt x="331" y="38"/>
                    <a:pt x="331" y="38"/>
                    <a:pt x="331" y="38"/>
                  </a:cubicBezTo>
                  <a:cubicBezTo>
                    <a:pt x="331" y="38"/>
                    <a:pt x="331" y="38"/>
                    <a:pt x="331" y="38"/>
                  </a:cubicBezTo>
                  <a:cubicBezTo>
                    <a:pt x="331" y="38"/>
                    <a:pt x="331" y="38"/>
                    <a:pt x="331" y="38"/>
                  </a:cubicBezTo>
                  <a:cubicBezTo>
                    <a:pt x="333" y="24"/>
                    <a:pt x="328" y="67"/>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3" y="9"/>
                    <a:pt x="333" y="9"/>
                    <a:pt x="333" y="9"/>
                  </a:cubicBezTo>
                  <a:cubicBezTo>
                    <a:pt x="333" y="10"/>
                    <a:pt x="333" y="10"/>
                    <a:pt x="333" y="10"/>
                  </a:cubicBezTo>
                  <a:cubicBezTo>
                    <a:pt x="332" y="11"/>
                    <a:pt x="332" y="11"/>
                    <a:pt x="332" y="11"/>
                  </a:cubicBezTo>
                  <a:cubicBezTo>
                    <a:pt x="336" y="15"/>
                    <a:pt x="325" y="12"/>
                    <a:pt x="325" y="17"/>
                  </a:cubicBezTo>
                  <a:cubicBezTo>
                    <a:pt x="331" y="15"/>
                    <a:pt x="333" y="20"/>
                    <a:pt x="334" y="22"/>
                  </a:cubicBezTo>
                  <a:cubicBezTo>
                    <a:pt x="336" y="25"/>
                    <a:pt x="339" y="12"/>
                    <a:pt x="337" y="27"/>
                  </a:cubicBezTo>
                  <a:cubicBezTo>
                    <a:pt x="336" y="23"/>
                    <a:pt x="335" y="42"/>
                    <a:pt x="337" y="17"/>
                  </a:cubicBezTo>
                  <a:cubicBezTo>
                    <a:pt x="336" y="16"/>
                    <a:pt x="336" y="16"/>
                    <a:pt x="335" y="15"/>
                  </a:cubicBezTo>
                  <a:cubicBezTo>
                    <a:pt x="336" y="14"/>
                    <a:pt x="336" y="14"/>
                    <a:pt x="336" y="14"/>
                  </a:cubicBezTo>
                  <a:cubicBezTo>
                    <a:pt x="336" y="14"/>
                    <a:pt x="336" y="14"/>
                    <a:pt x="336" y="14"/>
                  </a:cubicBezTo>
                  <a:cubicBezTo>
                    <a:pt x="336" y="14"/>
                    <a:pt x="336" y="14"/>
                    <a:pt x="336" y="14"/>
                  </a:cubicBezTo>
                  <a:cubicBezTo>
                    <a:pt x="336" y="14"/>
                    <a:pt x="336" y="14"/>
                    <a:pt x="336" y="14"/>
                  </a:cubicBezTo>
                  <a:cubicBezTo>
                    <a:pt x="337" y="11"/>
                    <a:pt x="333" y="48"/>
                    <a:pt x="335" y="32"/>
                  </a:cubicBezTo>
                  <a:cubicBezTo>
                    <a:pt x="335" y="32"/>
                    <a:pt x="335" y="32"/>
                    <a:pt x="335" y="32"/>
                  </a:cubicBezTo>
                  <a:cubicBezTo>
                    <a:pt x="334" y="32"/>
                    <a:pt x="334" y="32"/>
                    <a:pt x="334" y="32"/>
                  </a:cubicBezTo>
                  <a:cubicBezTo>
                    <a:pt x="334" y="32"/>
                    <a:pt x="334" y="32"/>
                    <a:pt x="334" y="32"/>
                  </a:cubicBezTo>
                  <a:cubicBezTo>
                    <a:pt x="334" y="32"/>
                    <a:pt x="334" y="32"/>
                    <a:pt x="334" y="32"/>
                  </a:cubicBezTo>
                  <a:cubicBezTo>
                    <a:pt x="333" y="32"/>
                    <a:pt x="333" y="32"/>
                    <a:pt x="333" y="32"/>
                  </a:cubicBezTo>
                  <a:cubicBezTo>
                    <a:pt x="331" y="31"/>
                    <a:pt x="331" y="31"/>
                    <a:pt x="331" y="31"/>
                  </a:cubicBezTo>
                  <a:cubicBezTo>
                    <a:pt x="327" y="30"/>
                    <a:pt x="327" y="30"/>
                    <a:pt x="327" y="30"/>
                  </a:cubicBezTo>
                  <a:cubicBezTo>
                    <a:pt x="324" y="29"/>
                    <a:pt x="322" y="29"/>
                    <a:pt x="320" y="30"/>
                  </a:cubicBezTo>
                  <a:cubicBezTo>
                    <a:pt x="318" y="28"/>
                    <a:pt x="320" y="25"/>
                    <a:pt x="322" y="26"/>
                  </a:cubicBezTo>
                  <a:cubicBezTo>
                    <a:pt x="314" y="24"/>
                    <a:pt x="306" y="23"/>
                    <a:pt x="298" y="21"/>
                  </a:cubicBezTo>
                  <a:cubicBezTo>
                    <a:pt x="303" y="25"/>
                    <a:pt x="289" y="21"/>
                    <a:pt x="292" y="25"/>
                  </a:cubicBezTo>
                  <a:cubicBezTo>
                    <a:pt x="296" y="26"/>
                    <a:pt x="300" y="30"/>
                    <a:pt x="297" y="31"/>
                  </a:cubicBezTo>
                  <a:cubicBezTo>
                    <a:pt x="295" y="31"/>
                    <a:pt x="297" y="30"/>
                    <a:pt x="296" y="29"/>
                  </a:cubicBezTo>
                  <a:cubicBezTo>
                    <a:pt x="293" y="31"/>
                    <a:pt x="291" y="24"/>
                    <a:pt x="288" y="28"/>
                  </a:cubicBezTo>
                  <a:cubicBezTo>
                    <a:pt x="296" y="27"/>
                    <a:pt x="290" y="23"/>
                    <a:pt x="291" y="19"/>
                  </a:cubicBezTo>
                  <a:cubicBezTo>
                    <a:pt x="286" y="21"/>
                    <a:pt x="292" y="17"/>
                    <a:pt x="286" y="16"/>
                  </a:cubicBezTo>
                  <a:cubicBezTo>
                    <a:pt x="280" y="18"/>
                    <a:pt x="274" y="19"/>
                    <a:pt x="267" y="20"/>
                  </a:cubicBezTo>
                  <a:cubicBezTo>
                    <a:pt x="259" y="17"/>
                    <a:pt x="247" y="21"/>
                    <a:pt x="240" y="22"/>
                  </a:cubicBezTo>
                  <a:cubicBezTo>
                    <a:pt x="236" y="20"/>
                    <a:pt x="239" y="16"/>
                    <a:pt x="234" y="16"/>
                  </a:cubicBezTo>
                  <a:cubicBezTo>
                    <a:pt x="230" y="16"/>
                    <a:pt x="238" y="20"/>
                    <a:pt x="231" y="19"/>
                  </a:cubicBezTo>
                  <a:cubicBezTo>
                    <a:pt x="232" y="18"/>
                    <a:pt x="232" y="18"/>
                    <a:pt x="232" y="18"/>
                  </a:cubicBezTo>
                  <a:cubicBezTo>
                    <a:pt x="230" y="19"/>
                    <a:pt x="218" y="16"/>
                    <a:pt x="217" y="22"/>
                  </a:cubicBezTo>
                  <a:cubicBezTo>
                    <a:pt x="219" y="18"/>
                    <a:pt x="219" y="18"/>
                    <a:pt x="219" y="18"/>
                  </a:cubicBezTo>
                  <a:cubicBezTo>
                    <a:pt x="217" y="17"/>
                    <a:pt x="216" y="18"/>
                    <a:pt x="215" y="19"/>
                  </a:cubicBezTo>
                  <a:cubicBezTo>
                    <a:pt x="215" y="18"/>
                    <a:pt x="213" y="16"/>
                    <a:pt x="215" y="15"/>
                  </a:cubicBezTo>
                  <a:cubicBezTo>
                    <a:pt x="211" y="13"/>
                    <a:pt x="206" y="17"/>
                    <a:pt x="202" y="17"/>
                  </a:cubicBezTo>
                  <a:cubicBezTo>
                    <a:pt x="205" y="20"/>
                    <a:pt x="205" y="20"/>
                    <a:pt x="205" y="20"/>
                  </a:cubicBezTo>
                  <a:cubicBezTo>
                    <a:pt x="197" y="22"/>
                    <a:pt x="191" y="20"/>
                    <a:pt x="183" y="22"/>
                  </a:cubicBezTo>
                  <a:cubicBezTo>
                    <a:pt x="183" y="20"/>
                    <a:pt x="183" y="20"/>
                    <a:pt x="183" y="20"/>
                  </a:cubicBezTo>
                  <a:cubicBezTo>
                    <a:pt x="179" y="22"/>
                    <a:pt x="179" y="22"/>
                    <a:pt x="179" y="22"/>
                  </a:cubicBezTo>
                  <a:cubicBezTo>
                    <a:pt x="180" y="19"/>
                    <a:pt x="175" y="18"/>
                    <a:pt x="173" y="20"/>
                  </a:cubicBezTo>
                  <a:cubicBezTo>
                    <a:pt x="185" y="13"/>
                    <a:pt x="185" y="13"/>
                    <a:pt x="185" y="13"/>
                  </a:cubicBezTo>
                  <a:cubicBezTo>
                    <a:pt x="188" y="14"/>
                    <a:pt x="181" y="16"/>
                    <a:pt x="184" y="19"/>
                  </a:cubicBezTo>
                  <a:cubicBezTo>
                    <a:pt x="186" y="20"/>
                    <a:pt x="193" y="19"/>
                    <a:pt x="194" y="17"/>
                  </a:cubicBezTo>
                  <a:cubicBezTo>
                    <a:pt x="191" y="17"/>
                    <a:pt x="191" y="17"/>
                    <a:pt x="189" y="18"/>
                  </a:cubicBezTo>
                  <a:cubicBezTo>
                    <a:pt x="187" y="15"/>
                    <a:pt x="192" y="15"/>
                    <a:pt x="194" y="12"/>
                  </a:cubicBezTo>
                  <a:cubicBezTo>
                    <a:pt x="192" y="12"/>
                    <a:pt x="190" y="12"/>
                    <a:pt x="190" y="13"/>
                  </a:cubicBezTo>
                  <a:cubicBezTo>
                    <a:pt x="192" y="11"/>
                    <a:pt x="195" y="10"/>
                    <a:pt x="200" y="10"/>
                  </a:cubicBezTo>
                  <a:cubicBezTo>
                    <a:pt x="197" y="11"/>
                    <a:pt x="202" y="11"/>
                    <a:pt x="201" y="13"/>
                  </a:cubicBezTo>
                  <a:cubicBezTo>
                    <a:pt x="201" y="10"/>
                    <a:pt x="206" y="8"/>
                    <a:pt x="212" y="8"/>
                  </a:cubicBezTo>
                  <a:cubicBezTo>
                    <a:pt x="216" y="11"/>
                    <a:pt x="222" y="5"/>
                    <a:pt x="229" y="5"/>
                  </a:cubicBezTo>
                  <a:cubicBezTo>
                    <a:pt x="227" y="9"/>
                    <a:pt x="224" y="11"/>
                    <a:pt x="220" y="13"/>
                  </a:cubicBezTo>
                  <a:cubicBezTo>
                    <a:pt x="224" y="14"/>
                    <a:pt x="224" y="13"/>
                    <a:pt x="229" y="14"/>
                  </a:cubicBezTo>
                  <a:cubicBezTo>
                    <a:pt x="231" y="11"/>
                    <a:pt x="232" y="8"/>
                    <a:pt x="237" y="6"/>
                  </a:cubicBezTo>
                  <a:cubicBezTo>
                    <a:pt x="238" y="8"/>
                    <a:pt x="238" y="8"/>
                    <a:pt x="238" y="8"/>
                  </a:cubicBezTo>
                  <a:cubicBezTo>
                    <a:pt x="243" y="6"/>
                    <a:pt x="243" y="3"/>
                    <a:pt x="249" y="3"/>
                  </a:cubicBezTo>
                  <a:cubicBezTo>
                    <a:pt x="261" y="4"/>
                    <a:pt x="272" y="3"/>
                    <a:pt x="281" y="4"/>
                  </a:cubicBezTo>
                  <a:cubicBezTo>
                    <a:pt x="281" y="6"/>
                    <a:pt x="281" y="6"/>
                    <a:pt x="281" y="6"/>
                  </a:cubicBezTo>
                  <a:cubicBezTo>
                    <a:pt x="286" y="2"/>
                    <a:pt x="298" y="5"/>
                    <a:pt x="304" y="4"/>
                  </a:cubicBezTo>
                  <a:cubicBezTo>
                    <a:pt x="315" y="8"/>
                    <a:pt x="330" y="7"/>
                    <a:pt x="334" y="14"/>
                  </a:cubicBezTo>
                  <a:cubicBezTo>
                    <a:pt x="342" y="16"/>
                    <a:pt x="342" y="16"/>
                    <a:pt x="342" y="16"/>
                  </a:cubicBezTo>
                  <a:cubicBezTo>
                    <a:pt x="343" y="17"/>
                    <a:pt x="343" y="17"/>
                    <a:pt x="343" y="17"/>
                  </a:cubicBezTo>
                  <a:cubicBezTo>
                    <a:pt x="343" y="17"/>
                    <a:pt x="343" y="17"/>
                    <a:pt x="343" y="17"/>
                  </a:cubicBezTo>
                  <a:cubicBezTo>
                    <a:pt x="344" y="17"/>
                    <a:pt x="344" y="17"/>
                    <a:pt x="344" y="17"/>
                  </a:cubicBezTo>
                  <a:cubicBezTo>
                    <a:pt x="344" y="17"/>
                    <a:pt x="344" y="17"/>
                    <a:pt x="344" y="17"/>
                  </a:cubicBezTo>
                  <a:cubicBezTo>
                    <a:pt x="344" y="17"/>
                    <a:pt x="344" y="17"/>
                    <a:pt x="344" y="17"/>
                  </a:cubicBezTo>
                  <a:cubicBezTo>
                    <a:pt x="345" y="5"/>
                    <a:pt x="342" y="34"/>
                    <a:pt x="342" y="31"/>
                  </a:cubicBezTo>
                  <a:cubicBezTo>
                    <a:pt x="342" y="31"/>
                    <a:pt x="342" y="31"/>
                    <a:pt x="342" y="31"/>
                  </a:cubicBezTo>
                  <a:cubicBezTo>
                    <a:pt x="341" y="31"/>
                    <a:pt x="341" y="31"/>
                    <a:pt x="341" y="31"/>
                  </a:cubicBezTo>
                  <a:cubicBezTo>
                    <a:pt x="341" y="31"/>
                    <a:pt x="341" y="31"/>
                    <a:pt x="341" y="31"/>
                  </a:cubicBezTo>
                  <a:cubicBezTo>
                    <a:pt x="337" y="33"/>
                    <a:pt x="337" y="33"/>
                    <a:pt x="337" y="33"/>
                  </a:cubicBezTo>
                  <a:cubicBezTo>
                    <a:pt x="324" y="37"/>
                    <a:pt x="324" y="37"/>
                    <a:pt x="324" y="37"/>
                  </a:cubicBezTo>
                  <a:cubicBezTo>
                    <a:pt x="316" y="40"/>
                    <a:pt x="307" y="44"/>
                    <a:pt x="297" y="45"/>
                  </a:cubicBezTo>
                  <a:cubicBezTo>
                    <a:pt x="299" y="41"/>
                    <a:pt x="299" y="41"/>
                    <a:pt x="299" y="41"/>
                  </a:cubicBezTo>
                  <a:cubicBezTo>
                    <a:pt x="296" y="44"/>
                    <a:pt x="297" y="40"/>
                    <a:pt x="293" y="41"/>
                  </a:cubicBezTo>
                  <a:cubicBezTo>
                    <a:pt x="298" y="43"/>
                    <a:pt x="289" y="45"/>
                    <a:pt x="287" y="48"/>
                  </a:cubicBezTo>
                  <a:cubicBezTo>
                    <a:pt x="278" y="47"/>
                    <a:pt x="267" y="52"/>
                    <a:pt x="260" y="56"/>
                  </a:cubicBezTo>
                  <a:cubicBezTo>
                    <a:pt x="259" y="54"/>
                    <a:pt x="259" y="54"/>
                    <a:pt x="259" y="54"/>
                  </a:cubicBezTo>
                  <a:cubicBezTo>
                    <a:pt x="252" y="59"/>
                    <a:pt x="242" y="57"/>
                    <a:pt x="232" y="58"/>
                  </a:cubicBezTo>
                  <a:cubicBezTo>
                    <a:pt x="231" y="57"/>
                    <a:pt x="229" y="55"/>
                    <a:pt x="226" y="56"/>
                  </a:cubicBezTo>
                  <a:cubicBezTo>
                    <a:pt x="221" y="61"/>
                    <a:pt x="219" y="61"/>
                    <a:pt x="211" y="65"/>
                  </a:cubicBezTo>
                  <a:cubicBezTo>
                    <a:pt x="206" y="66"/>
                    <a:pt x="197" y="67"/>
                    <a:pt x="191" y="66"/>
                  </a:cubicBezTo>
                  <a:cubicBezTo>
                    <a:pt x="181" y="71"/>
                    <a:pt x="171" y="74"/>
                    <a:pt x="161" y="77"/>
                  </a:cubicBezTo>
                  <a:cubicBezTo>
                    <a:pt x="157" y="78"/>
                    <a:pt x="154" y="80"/>
                    <a:pt x="153" y="81"/>
                  </a:cubicBezTo>
                  <a:cubicBezTo>
                    <a:pt x="152" y="82"/>
                    <a:pt x="152" y="82"/>
                    <a:pt x="152" y="82"/>
                  </a:cubicBezTo>
                  <a:cubicBezTo>
                    <a:pt x="152" y="82"/>
                    <a:pt x="152" y="82"/>
                    <a:pt x="152" y="82"/>
                  </a:cubicBezTo>
                  <a:cubicBezTo>
                    <a:pt x="154" y="87"/>
                    <a:pt x="136" y="38"/>
                    <a:pt x="144" y="59"/>
                  </a:cubicBezTo>
                  <a:cubicBezTo>
                    <a:pt x="144" y="59"/>
                    <a:pt x="144" y="59"/>
                    <a:pt x="144" y="59"/>
                  </a:cubicBezTo>
                  <a:cubicBezTo>
                    <a:pt x="144" y="59"/>
                    <a:pt x="144" y="59"/>
                    <a:pt x="144" y="59"/>
                  </a:cubicBezTo>
                  <a:cubicBezTo>
                    <a:pt x="144" y="59"/>
                    <a:pt x="144" y="59"/>
                    <a:pt x="144" y="59"/>
                  </a:cubicBezTo>
                  <a:cubicBezTo>
                    <a:pt x="144" y="59"/>
                    <a:pt x="144" y="59"/>
                    <a:pt x="144" y="59"/>
                  </a:cubicBezTo>
                  <a:cubicBezTo>
                    <a:pt x="145" y="59"/>
                    <a:pt x="145" y="59"/>
                    <a:pt x="145" y="59"/>
                  </a:cubicBezTo>
                  <a:cubicBezTo>
                    <a:pt x="146" y="59"/>
                    <a:pt x="146" y="59"/>
                    <a:pt x="146" y="59"/>
                  </a:cubicBezTo>
                  <a:cubicBezTo>
                    <a:pt x="149" y="59"/>
                    <a:pt x="149" y="59"/>
                    <a:pt x="149" y="59"/>
                  </a:cubicBezTo>
                  <a:cubicBezTo>
                    <a:pt x="157" y="59"/>
                    <a:pt x="157" y="59"/>
                    <a:pt x="157" y="59"/>
                  </a:cubicBezTo>
                  <a:cubicBezTo>
                    <a:pt x="158" y="61"/>
                    <a:pt x="158" y="61"/>
                    <a:pt x="158" y="61"/>
                  </a:cubicBezTo>
                  <a:cubicBezTo>
                    <a:pt x="178" y="57"/>
                    <a:pt x="203" y="59"/>
                    <a:pt x="222" y="54"/>
                  </a:cubicBezTo>
                  <a:cubicBezTo>
                    <a:pt x="221" y="59"/>
                    <a:pt x="221" y="59"/>
                    <a:pt x="221" y="59"/>
                  </a:cubicBezTo>
                  <a:cubicBezTo>
                    <a:pt x="226" y="60"/>
                    <a:pt x="234" y="56"/>
                    <a:pt x="232" y="53"/>
                  </a:cubicBezTo>
                  <a:cubicBezTo>
                    <a:pt x="238" y="54"/>
                    <a:pt x="247" y="50"/>
                    <a:pt x="251" y="53"/>
                  </a:cubicBezTo>
                  <a:cubicBezTo>
                    <a:pt x="257" y="54"/>
                    <a:pt x="258" y="51"/>
                    <a:pt x="264" y="50"/>
                  </a:cubicBezTo>
                  <a:cubicBezTo>
                    <a:pt x="277" y="51"/>
                    <a:pt x="281" y="52"/>
                    <a:pt x="294" y="52"/>
                  </a:cubicBezTo>
                  <a:cubicBezTo>
                    <a:pt x="291" y="52"/>
                    <a:pt x="291" y="52"/>
                    <a:pt x="291" y="52"/>
                  </a:cubicBezTo>
                  <a:cubicBezTo>
                    <a:pt x="290" y="53"/>
                    <a:pt x="289" y="54"/>
                    <a:pt x="292" y="55"/>
                  </a:cubicBezTo>
                  <a:cubicBezTo>
                    <a:pt x="297" y="54"/>
                    <a:pt x="309" y="60"/>
                    <a:pt x="306" y="53"/>
                  </a:cubicBezTo>
                  <a:cubicBezTo>
                    <a:pt x="316" y="58"/>
                    <a:pt x="316" y="58"/>
                    <a:pt x="316" y="58"/>
                  </a:cubicBezTo>
                  <a:cubicBezTo>
                    <a:pt x="322" y="59"/>
                    <a:pt x="322" y="59"/>
                    <a:pt x="322" y="59"/>
                  </a:cubicBezTo>
                  <a:cubicBezTo>
                    <a:pt x="325" y="60"/>
                    <a:pt x="325" y="60"/>
                    <a:pt x="325" y="60"/>
                  </a:cubicBezTo>
                  <a:cubicBezTo>
                    <a:pt x="325" y="60"/>
                    <a:pt x="325" y="60"/>
                    <a:pt x="325" y="60"/>
                  </a:cubicBezTo>
                  <a:cubicBezTo>
                    <a:pt x="325" y="53"/>
                    <a:pt x="323" y="12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3" y="94"/>
                    <a:pt x="323" y="94"/>
                    <a:pt x="323" y="94"/>
                  </a:cubicBezTo>
                  <a:cubicBezTo>
                    <a:pt x="322" y="94"/>
                    <a:pt x="322" y="94"/>
                    <a:pt x="322" y="94"/>
                  </a:cubicBezTo>
                  <a:cubicBezTo>
                    <a:pt x="315" y="97"/>
                    <a:pt x="307" y="99"/>
                    <a:pt x="301" y="99"/>
                  </a:cubicBezTo>
                  <a:cubicBezTo>
                    <a:pt x="302" y="100"/>
                    <a:pt x="299" y="101"/>
                    <a:pt x="298" y="103"/>
                  </a:cubicBezTo>
                  <a:cubicBezTo>
                    <a:pt x="287" y="105"/>
                    <a:pt x="275" y="104"/>
                    <a:pt x="267" y="108"/>
                  </a:cubicBezTo>
                  <a:cubicBezTo>
                    <a:pt x="265" y="108"/>
                    <a:pt x="269" y="105"/>
                    <a:pt x="265" y="106"/>
                  </a:cubicBezTo>
                  <a:cubicBezTo>
                    <a:pt x="263" y="107"/>
                    <a:pt x="265" y="108"/>
                    <a:pt x="262" y="109"/>
                  </a:cubicBezTo>
                  <a:cubicBezTo>
                    <a:pt x="246" y="114"/>
                    <a:pt x="228" y="112"/>
                    <a:pt x="214" y="116"/>
                  </a:cubicBezTo>
                  <a:cubicBezTo>
                    <a:pt x="201" y="120"/>
                    <a:pt x="186" y="124"/>
                    <a:pt x="174" y="127"/>
                  </a:cubicBezTo>
                  <a:cubicBezTo>
                    <a:pt x="168" y="128"/>
                    <a:pt x="163" y="130"/>
                    <a:pt x="158" y="132"/>
                  </a:cubicBezTo>
                  <a:cubicBezTo>
                    <a:pt x="153" y="135"/>
                    <a:pt x="153" y="135"/>
                    <a:pt x="153" y="135"/>
                  </a:cubicBezTo>
                  <a:cubicBezTo>
                    <a:pt x="151" y="137"/>
                    <a:pt x="151" y="137"/>
                    <a:pt x="151" y="137"/>
                  </a:cubicBezTo>
                  <a:cubicBezTo>
                    <a:pt x="150" y="137"/>
                    <a:pt x="150" y="137"/>
                    <a:pt x="150" y="137"/>
                  </a:cubicBezTo>
                  <a:cubicBezTo>
                    <a:pt x="150" y="137"/>
                    <a:pt x="150" y="137"/>
                    <a:pt x="150" y="137"/>
                  </a:cubicBezTo>
                  <a:cubicBezTo>
                    <a:pt x="150" y="137"/>
                    <a:pt x="150" y="137"/>
                    <a:pt x="150" y="137"/>
                  </a:cubicBezTo>
                  <a:cubicBezTo>
                    <a:pt x="151" y="143"/>
                    <a:pt x="144" y="87"/>
                    <a:pt x="147" y="111"/>
                  </a:cubicBezTo>
                  <a:cubicBezTo>
                    <a:pt x="147" y="111"/>
                    <a:pt x="147" y="111"/>
                    <a:pt x="147" y="111"/>
                  </a:cubicBezTo>
                  <a:cubicBezTo>
                    <a:pt x="147" y="111"/>
                    <a:pt x="147" y="111"/>
                    <a:pt x="147" y="111"/>
                  </a:cubicBezTo>
                  <a:cubicBezTo>
                    <a:pt x="147" y="111"/>
                    <a:pt x="147" y="111"/>
                    <a:pt x="147" y="111"/>
                  </a:cubicBezTo>
                  <a:cubicBezTo>
                    <a:pt x="148" y="111"/>
                    <a:pt x="148" y="111"/>
                    <a:pt x="148" y="111"/>
                  </a:cubicBezTo>
                  <a:cubicBezTo>
                    <a:pt x="149" y="111"/>
                    <a:pt x="149" y="111"/>
                    <a:pt x="149" y="111"/>
                  </a:cubicBezTo>
                  <a:cubicBezTo>
                    <a:pt x="148" y="112"/>
                    <a:pt x="148" y="112"/>
                    <a:pt x="148" y="112"/>
                  </a:cubicBezTo>
                  <a:cubicBezTo>
                    <a:pt x="155" y="110"/>
                    <a:pt x="159" y="123"/>
                    <a:pt x="167" y="117"/>
                  </a:cubicBezTo>
                  <a:cubicBezTo>
                    <a:pt x="168" y="118"/>
                    <a:pt x="173" y="118"/>
                    <a:pt x="172" y="120"/>
                  </a:cubicBezTo>
                  <a:cubicBezTo>
                    <a:pt x="177" y="119"/>
                    <a:pt x="189" y="124"/>
                    <a:pt x="198" y="120"/>
                  </a:cubicBezTo>
                  <a:cubicBezTo>
                    <a:pt x="196" y="121"/>
                    <a:pt x="196" y="121"/>
                    <a:pt x="196" y="121"/>
                  </a:cubicBezTo>
                  <a:cubicBezTo>
                    <a:pt x="206" y="123"/>
                    <a:pt x="215" y="118"/>
                    <a:pt x="225" y="120"/>
                  </a:cubicBezTo>
                  <a:cubicBezTo>
                    <a:pt x="224" y="120"/>
                    <a:pt x="222" y="121"/>
                    <a:pt x="222" y="122"/>
                  </a:cubicBezTo>
                  <a:cubicBezTo>
                    <a:pt x="226" y="124"/>
                    <a:pt x="232" y="117"/>
                    <a:pt x="234" y="122"/>
                  </a:cubicBezTo>
                  <a:cubicBezTo>
                    <a:pt x="237" y="121"/>
                    <a:pt x="236" y="119"/>
                    <a:pt x="234" y="119"/>
                  </a:cubicBezTo>
                  <a:cubicBezTo>
                    <a:pt x="258" y="120"/>
                    <a:pt x="286" y="111"/>
                    <a:pt x="318" y="127"/>
                  </a:cubicBezTo>
                  <a:cubicBezTo>
                    <a:pt x="328" y="135"/>
                    <a:pt x="326" y="136"/>
                    <a:pt x="325" y="137"/>
                  </a:cubicBezTo>
                  <a:cubicBezTo>
                    <a:pt x="324" y="138"/>
                    <a:pt x="324" y="138"/>
                    <a:pt x="324" y="138"/>
                  </a:cubicBezTo>
                  <a:cubicBezTo>
                    <a:pt x="324" y="138"/>
                    <a:pt x="324" y="138"/>
                    <a:pt x="324" y="138"/>
                  </a:cubicBezTo>
                  <a:cubicBezTo>
                    <a:pt x="325" y="138"/>
                    <a:pt x="325" y="138"/>
                    <a:pt x="325" y="138"/>
                  </a:cubicBezTo>
                  <a:cubicBezTo>
                    <a:pt x="325" y="138"/>
                    <a:pt x="325" y="138"/>
                    <a:pt x="325" y="138"/>
                  </a:cubicBezTo>
                  <a:cubicBezTo>
                    <a:pt x="325" y="138"/>
                    <a:pt x="325" y="138"/>
                    <a:pt x="325" y="138"/>
                  </a:cubicBezTo>
                  <a:cubicBezTo>
                    <a:pt x="325" y="138"/>
                    <a:pt x="325" y="138"/>
                    <a:pt x="325" y="138"/>
                  </a:cubicBezTo>
                  <a:cubicBezTo>
                    <a:pt x="329" y="120"/>
                    <a:pt x="319" y="164"/>
                    <a:pt x="320" y="159"/>
                  </a:cubicBezTo>
                  <a:cubicBezTo>
                    <a:pt x="320" y="159"/>
                    <a:pt x="320" y="159"/>
                    <a:pt x="320" y="159"/>
                  </a:cubicBezTo>
                  <a:cubicBezTo>
                    <a:pt x="320" y="159"/>
                    <a:pt x="320" y="159"/>
                    <a:pt x="320" y="159"/>
                  </a:cubicBezTo>
                  <a:cubicBezTo>
                    <a:pt x="319" y="160"/>
                    <a:pt x="319" y="160"/>
                    <a:pt x="319" y="160"/>
                  </a:cubicBezTo>
                  <a:cubicBezTo>
                    <a:pt x="318" y="160"/>
                    <a:pt x="318" y="160"/>
                    <a:pt x="318" y="160"/>
                  </a:cubicBezTo>
                  <a:cubicBezTo>
                    <a:pt x="317" y="161"/>
                    <a:pt x="316" y="161"/>
                    <a:pt x="314" y="162"/>
                  </a:cubicBezTo>
                  <a:cubicBezTo>
                    <a:pt x="313" y="162"/>
                    <a:pt x="314" y="164"/>
                    <a:pt x="313" y="163"/>
                  </a:cubicBezTo>
                  <a:cubicBezTo>
                    <a:pt x="308" y="166"/>
                    <a:pt x="303" y="160"/>
                    <a:pt x="299" y="163"/>
                  </a:cubicBezTo>
                  <a:cubicBezTo>
                    <a:pt x="302" y="166"/>
                    <a:pt x="297" y="165"/>
                    <a:pt x="297" y="167"/>
                  </a:cubicBezTo>
                  <a:cubicBezTo>
                    <a:pt x="286" y="167"/>
                    <a:pt x="283" y="164"/>
                    <a:pt x="275" y="167"/>
                  </a:cubicBezTo>
                  <a:cubicBezTo>
                    <a:pt x="275" y="165"/>
                    <a:pt x="275" y="165"/>
                    <a:pt x="275" y="165"/>
                  </a:cubicBezTo>
                  <a:cubicBezTo>
                    <a:pt x="265" y="171"/>
                    <a:pt x="254" y="169"/>
                    <a:pt x="246" y="176"/>
                  </a:cubicBezTo>
                  <a:cubicBezTo>
                    <a:pt x="233" y="177"/>
                    <a:pt x="220" y="179"/>
                    <a:pt x="209" y="182"/>
                  </a:cubicBezTo>
                  <a:cubicBezTo>
                    <a:pt x="205" y="185"/>
                    <a:pt x="199" y="186"/>
                    <a:pt x="196" y="189"/>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9"/>
                    <a:pt x="190" y="138"/>
                    <a:pt x="191" y="164"/>
                  </a:cubicBezTo>
                  <a:cubicBezTo>
                    <a:pt x="191" y="164"/>
                    <a:pt x="191" y="164"/>
                    <a:pt x="191" y="164"/>
                  </a:cubicBezTo>
                  <a:cubicBezTo>
                    <a:pt x="191" y="164"/>
                    <a:pt x="191" y="164"/>
                    <a:pt x="191" y="164"/>
                  </a:cubicBezTo>
                  <a:cubicBezTo>
                    <a:pt x="192" y="164"/>
                    <a:pt x="192" y="164"/>
                    <a:pt x="192" y="164"/>
                  </a:cubicBezTo>
                  <a:cubicBezTo>
                    <a:pt x="193" y="165"/>
                    <a:pt x="193" y="165"/>
                    <a:pt x="193" y="165"/>
                  </a:cubicBezTo>
                  <a:cubicBezTo>
                    <a:pt x="198" y="168"/>
                    <a:pt x="209" y="169"/>
                    <a:pt x="223" y="169"/>
                  </a:cubicBezTo>
                  <a:cubicBezTo>
                    <a:pt x="230" y="170"/>
                    <a:pt x="238" y="171"/>
                    <a:pt x="247" y="173"/>
                  </a:cubicBezTo>
                  <a:cubicBezTo>
                    <a:pt x="251" y="174"/>
                    <a:pt x="256" y="176"/>
                    <a:pt x="261" y="177"/>
                  </a:cubicBezTo>
                  <a:cubicBezTo>
                    <a:pt x="257" y="142"/>
                    <a:pt x="266" y="225"/>
                    <a:pt x="265" y="217"/>
                  </a:cubicBezTo>
                  <a:cubicBezTo>
                    <a:pt x="265" y="217"/>
                    <a:pt x="265" y="217"/>
                    <a:pt x="265" y="217"/>
                  </a:cubicBezTo>
                  <a:cubicBezTo>
                    <a:pt x="265" y="217"/>
                    <a:pt x="265" y="217"/>
                    <a:pt x="265" y="217"/>
                  </a:cubicBezTo>
                  <a:cubicBezTo>
                    <a:pt x="265" y="217"/>
                    <a:pt x="265" y="217"/>
                    <a:pt x="265" y="217"/>
                  </a:cubicBezTo>
                  <a:cubicBezTo>
                    <a:pt x="265" y="217"/>
                    <a:pt x="265" y="217"/>
                    <a:pt x="265" y="217"/>
                  </a:cubicBezTo>
                  <a:cubicBezTo>
                    <a:pt x="264" y="218"/>
                    <a:pt x="264" y="218"/>
                    <a:pt x="264" y="218"/>
                  </a:cubicBezTo>
                  <a:cubicBezTo>
                    <a:pt x="263" y="219"/>
                    <a:pt x="263" y="219"/>
                    <a:pt x="263" y="219"/>
                  </a:cubicBezTo>
                  <a:cubicBezTo>
                    <a:pt x="260" y="220"/>
                    <a:pt x="260" y="220"/>
                    <a:pt x="260" y="220"/>
                  </a:cubicBezTo>
                  <a:cubicBezTo>
                    <a:pt x="255" y="224"/>
                    <a:pt x="255" y="224"/>
                    <a:pt x="255" y="224"/>
                  </a:cubicBezTo>
                  <a:cubicBezTo>
                    <a:pt x="228" y="240"/>
                    <a:pt x="210" y="249"/>
                    <a:pt x="199" y="265"/>
                  </a:cubicBezTo>
                  <a:cubicBezTo>
                    <a:pt x="193" y="278"/>
                    <a:pt x="190" y="271"/>
                    <a:pt x="194" y="275"/>
                  </a:cubicBezTo>
                  <a:cubicBezTo>
                    <a:pt x="198" y="281"/>
                    <a:pt x="211" y="298"/>
                    <a:pt x="216" y="313"/>
                  </a:cubicBezTo>
                  <a:cubicBezTo>
                    <a:pt x="218" y="329"/>
                    <a:pt x="218" y="330"/>
                    <a:pt x="222" y="346"/>
                  </a:cubicBezTo>
                  <a:cubicBezTo>
                    <a:pt x="222" y="346"/>
                    <a:pt x="221" y="345"/>
                    <a:pt x="221" y="346"/>
                  </a:cubicBezTo>
                  <a:cubicBezTo>
                    <a:pt x="224" y="346"/>
                    <a:pt x="222" y="358"/>
                    <a:pt x="225" y="359"/>
                  </a:cubicBezTo>
                  <a:cubicBezTo>
                    <a:pt x="223" y="385"/>
                    <a:pt x="217" y="404"/>
                    <a:pt x="208" y="425"/>
                  </a:cubicBezTo>
                  <a:cubicBezTo>
                    <a:pt x="209" y="421"/>
                    <a:pt x="207" y="419"/>
                    <a:pt x="205" y="422"/>
                  </a:cubicBezTo>
                  <a:cubicBezTo>
                    <a:pt x="206" y="427"/>
                    <a:pt x="206" y="427"/>
                    <a:pt x="206" y="427"/>
                  </a:cubicBezTo>
                  <a:cubicBezTo>
                    <a:pt x="204" y="427"/>
                    <a:pt x="204" y="427"/>
                    <a:pt x="204" y="427"/>
                  </a:cubicBezTo>
                  <a:cubicBezTo>
                    <a:pt x="204" y="430"/>
                    <a:pt x="204" y="433"/>
                    <a:pt x="206" y="431"/>
                  </a:cubicBezTo>
                  <a:cubicBezTo>
                    <a:pt x="185" y="483"/>
                    <a:pt x="146" y="521"/>
                    <a:pt x="113" y="560"/>
                  </a:cubicBezTo>
                  <a:cubicBezTo>
                    <a:pt x="104" y="568"/>
                    <a:pt x="93" y="582"/>
                    <a:pt x="85" y="592"/>
                  </a:cubicBezTo>
                  <a:cubicBezTo>
                    <a:pt x="55" y="617"/>
                    <a:pt x="27" y="639"/>
                    <a:pt x="3" y="670"/>
                  </a:cubicBezTo>
                  <a:cubicBezTo>
                    <a:pt x="3" y="670"/>
                    <a:pt x="0" y="660"/>
                    <a:pt x="9" y="6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6" name="Freeform 19"/>
            <p:cNvSpPr/>
            <p:nvPr/>
          </p:nvSpPr>
          <p:spPr bwMode="auto">
            <a:xfrm>
              <a:off x="2076451" y="3111500"/>
              <a:ext cx="25400" cy="20637"/>
            </a:xfrm>
            <a:custGeom>
              <a:avLst/>
              <a:gdLst>
                <a:gd name="T0" fmla="*/ 0 w 6"/>
                <a:gd name="T1" fmla="*/ 0 h 5"/>
                <a:gd name="T2" fmla="*/ 3 w 6"/>
                <a:gd name="T3" fmla="*/ 5 h 5"/>
                <a:gd name="T4" fmla="*/ 0 w 6"/>
                <a:gd name="T5" fmla="*/ 0 h 5"/>
              </a:gdLst>
              <a:ahLst/>
              <a:cxnLst>
                <a:cxn ang="0">
                  <a:pos x="T0" y="T1"/>
                </a:cxn>
                <a:cxn ang="0">
                  <a:pos x="T2" y="T3"/>
                </a:cxn>
                <a:cxn ang="0">
                  <a:pos x="T4" y="T5"/>
                </a:cxn>
              </a:cxnLst>
              <a:rect l="0" t="0" r="r" b="b"/>
              <a:pathLst>
                <a:path w="6" h="5">
                  <a:moveTo>
                    <a:pt x="0" y="0"/>
                  </a:moveTo>
                  <a:cubicBezTo>
                    <a:pt x="1" y="1"/>
                    <a:pt x="6" y="2"/>
                    <a:pt x="3" y="5"/>
                  </a:cubicBezTo>
                  <a:cubicBezTo>
                    <a:pt x="2"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7" name="Freeform 20"/>
            <p:cNvSpPr/>
            <p:nvPr/>
          </p:nvSpPr>
          <p:spPr bwMode="auto">
            <a:xfrm>
              <a:off x="2578101" y="3154363"/>
              <a:ext cx="15875" cy="15875"/>
            </a:xfrm>
            <a:custGeom>
              <a:avLst/>
              <a:gdLst>
                <a:gd name="T0" fmla="*/ 2 w 4"/>
                <a:gd name="T1" fmla="*/ 1 h 4"/>
                <a:gd name="T2" fmla="*/ 4 w 4"/>
                <a:gd name="T3" fmla="*/ 2 h 4"/>
                <a:gd name="T4" fmla="*/ 0 w 4"/>
                <a:gd name="T5" fmla="*/ 3 h 4"/>
                <a:gd name="T6" fmla="*/ 2 w 4"/>
                <a:gd name="T7" fmla="*/ 1 h 4"/>
              </a:gdLst>
              <a:ahLst/>
              <a:cxnLst>
                <a:cxn ang="0">
                  <a:pos x="T0" y="T1"/>
                </a:cxn>
                <a:cxn ang="0">
                  <a:pos x="T2" y="T3"/>
                </a:cxn>
                <a:cxn ang="0">
                  <a:pos x="T4" y="T5"/>
                </a:cxn>
                <a:cxn ang="0">
                  <a:pos x="T6" y="T7"/>
                </a:cxn>
              </a:cxnLst>
              <a:rect l="0" t="0" r="r" b="b"/>
              <a:pathLst>
                <a:path w="4" h="4">
                  <a:moveTo>
                    <a:pt x="2" y="1"/>
                  </a:moveTo>
                  <a:cubicBezTo>
                    <a:pt x="2" y="0"/>
                    <a:pt x="3" y="2"/>
                    <a:pt x="4" y="2"/>
                  </a:cubicBezTo>
                  <a:cubicBezTo>
                    <a:pt x="2" y="2"/>
                    <a:pt x="1" y="4"/>
                    <a:pt x="0" y="3"/>
                  </a:cubicBezTo>
                  <a:cubicBezTo>
                    <a:pt x="1" y="2"/>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8" name="Freeform 21"/>
            <p:cNvSpPr/>
            <p:nvPr/>
          </p:nvSpPr>
          <p:spPr bwMode="auto">
            <a:xfrm>
              <a:off x="2657476" y="3179763"/>
              <a:ext cx="42863" cy="3175"/>
            </a:xfrm>
            <a:custGeom>
              <a:avLst/>
              <a:gdLst>
                <a:gd name="T0" fmla="*/ 10 w 10"/>
                <a:gd name="T1" fmla="*/ 0 h 1"/>
                <a:gd name="T2" fmla="*/ 0 w 10"/>
                <a:gd name="T3" fmla="*/ 1 h 1"/>
                <a:gd name="T4" fmla="*/ 10 w 10"/>
                <a:gd name="T5" fmla="*/ 0 h 1"/>
              </a:gdLst>
              <a:ahLst/>
              <a:cxnLst>
                <a:cxn ang="0">
                  <a:pos x="T0" y="T1"/>
                </a:cxn>
                <a:cxn ang="0">
                  <a:pos x="T2" y="T3"/>
                </a:cxn>
                <a:cxn ang="0">
                  <a:pos x="T4" y="T5"/>
                </a:cxn>
              </a:cxnLst>
              <a:rect l="0" t="0" r="r" b="b"/>
              <a:pathLst>
                <a:path w="10" h="1">
                  <a:moveTo>
                    <a:pt x="10" y="0"/>
                  </a:moveTo>
                  <a:cubicBezTo>
                    <a:pt x="10" y="1"/>
                    <a:pt x="4" y="1"/>
                    <a:pt x="0" y="1"/>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9" name="Freeform 22"/>
            <p:cNvSpPr/>
            <p:nvPr/>
          </p:nvSpPr>
          <p:spPr bwMode="auto">
            <a:xfrm>
              <a:off x="2751138" y="3068638"/>
              <a:ext cx="17463" cy="12700"/>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0" y="2"/>
                    <a:pt x="0" y="1"/>
                    <a:pt x="3" y="0"/>
                  </a:cubicBezTo>
                  <a:cubicBezTo>
                    <a:pt x="4" y="1"/>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0" name="Freeform 23"/>
            <p:cNvSpPr/>
            <p:nvPr/>
          </p:nvSpPr>
          <p:spPr bwMode="auto">
            <a:xfrm>
              <a:off x="2738438" y="3086100"/>
              <a:ext cx="22225" cy="17462"/>
            </a:xfrm>
            <a:custGeom>
              <a:avLst/>
              <a:gdLst>
                <a:gd name="T0" fmla="*/ 5 w 5"/>
                <a:gd name="T1" fmla="*/ 3 h 4"/>
                <a:gd name="T2" fmla="*/ 0 w 5"/>
                <a:gd name="T3" fmla="*/ 2 h 4"/>
                <a:gd name="T4" fmla="*/ 5 w 5"/>
                <a:gd name="T5" fmla="*/ 3 h 4"/>
              </a:gdLst>
              <a:ahLst/>
              <a:cxnLst>
                <a:cxn ang="0">
                  <a:pos x="T0" y="T1"/>
                </a:cxn>
                <a:cxn ang="0">
                  <a:pos x="T2" y="T3"/>
                </a:cxn>
                <a:cxn ang="0">
                  <a:pos x="T4" y="T5"/>
                </a:cxn>
              </a:cxnLst>
              <a:rect l="0" t="0" r="r" b="b"/>
              <a:pathLst>
                <a:path w="5" h="4">
                  <a:moveTo>
                    <a:pt x="5" y="3"/>
                  </a:moveTo>
                  <a:cubicBezTo>
                    <a:pt x="2" y="3"/>
                    <a:pt x="1" y="3"/>
                    <a:pt x="0" y="2"/>
                  </a:cubicBezTo>
                  <a:cubicBezTo>
                    <a:pt x="0" y="4"/>
                    <a:pt x="4"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1" name="Freeform 24"/>
            <p:cNvSpPr/>
            <p:nvPr/>
          </p:nvSpPr>
          <p:spPr bwMode="auto">
            <a:xfrm>
              <a:off x="2479676" y="3128963"/>
              <a:ext cx="30163" cy="20637"/>
            </a:xfrm>
            <a:custGeom>
              <a:avLst/>
              <a:gdLst>
                <a:gd name="T0" fmla="*/ 6 w 7"/>
                <a:gd name="T1" fmla="*/ 2 h 5"/>
                <a:gd name="T2" fmla="*/ 0 w 7"/>
                <a:gd name="T3" fmla="*/ 3 h 5"/>
                <a:gd name="T4" fmla="*/ 6 w 7"/>
                <a:gd name="T5" fmla="*/ 2 h 5"/>
              </a:gdLst>
              <a:ahLst/>
              <a:cxnLst>
                <a:cxn ang="0">
                  <a:pos x="T0" y="T1"/>
                </a:cxn>
                <a:cxn ang="0">
                  <a:pos x="T2" y="T3"/>
                </a:cxn>
                <a:cxn ang="0">
                  <a:pos x="T4" y="T5"/>
                </a:cxn>
              </a:cxnLst>
              <a:rect l="0" t="0" r="r" b="b"/>
              <a:pathLst>
                <a:path w="7" h="5">
                  <a:moveTo>
                    <a:pt x="6" y="2"/>
                  </a:moveTo>
                  <a:cubicBezTo>
                    <a:pt x="5" y="3"/>
                    <a:pt x="2" y="5"/>
                    <a:pt x="0" y="3"/>
                  </a:cubicBezTo>
                  <a:cubicBezTo>
                    <a:pt x="2" y="4"/>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2" name="Freeform 25"/>
            <p:cNvSpPr/>
            <p:nvPr/>
          </p:nvSpPr>
          <p:spPr bwMode="auto">
            <a:xfrm>
              <a:off x="2373313" y="3162300"/>
              <a:ext cx="17463" cy="7937"/>
            </a:xfrm>
            <a:custGeom>
              <a:avLst/>
              <a:gdLst>
                <a:gd name="T0" fmla="*/ 4 w 4"/>
                <a:gd name="T1" fmla="*/ 2 h 2"/>
                <a:gd name="T2" fmla="*/ 1 w 4"/>
                <a:gd name="T3" fmla="*/ 2 h 2"/>
                <a:gd name="T4" fmla="*/ 3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2"/>
                    <a:pt x="2" y="2"/>
                    <a:pt x="1" y="2"/>
                  </a:cubicBezTo>
                  <a:cubicBezTo>
                    <a:pt x="0" y="2"/>
                    <a:pt x="1" y="0"/>
                    <a:pt x="3" y="0"/>
                  </a:cubicBez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3" name="Freeform 26"/>
            <p:cNvSpPr/>
            <p:nvPr/>
          </p:nvSpPr>
          <p:spPr bwMode="auto">
            <a:xfrm>
              <a:off x="2127251" y="3694113"/>
              <a:ext cx="12700" cy="7937"/>
            </a:xfrm>
            <a:custGeom>
              <a:avLst/>
              <a:gdLst>
                <a:gd name="T0" fmla="*/ 8 w 8"/>
                <a:gd name="T1" fmla="*/ 2 h 5"/>
                <a:gd name="T2" fmla="*/ 0 w 8"/>
                <a:gd name="T3" fmla="*/ 5 h 5"/>
                <a:gd name="T4" fmla="*/ 0 w 8"/>
                <a:gd name="T5" fmla="*/ 0 h 5"/>
                <a:gd name="T6" fmla="*/ 8 w 8"/>
                <a:gd name="T7" fmla="*/ 2 h 5"/>
              </a:gdLst>
              <a:ahLst/>
              <a:cxnLst>
                <a:cxn ang="0">
                  <a:pos x="T0" y="T1"/>
                </a:cxn>
                <a:cxn ang="0">
                  <a:pos x="T2" y="T3"/>
                </a:cxn>
                <a:cxn ang="0">
                  <a:pos x="T4" y="T5"/>
                </a:cxn>
                <a:cxn ang="0">
                  <a:pos x="T6" y="T7"/>
                </a:cxn>
              </a:cxnLst>
              <a:rect l="0" t="0" r="r" b="b"/>
              <a:pathLst>
                <a:path w="8" h="5">
                  <a:moveTo>
                    <a:pt x="8" y="2"/>
                  </a:moveTo>
                  <a:lnTo>
                    <a:pt x="0" y="5"/>
                  </a:lnTo>
                  <a:lnTo>
                    <a:pt x="0" y="0"/>
                  </a:ln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4" name="Freeform 27"/>
            <p:cNvSpPr/>
            <p:nvPr/>
          </p:nvSpPr>
          <p:spPr bwMode="auto">
            <a:xfrm>
              <a:off x="2292351" y="3671888"/>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0" y="3"/>
                    <a:pt x="1" y="1"/>
                    <a:pt x="0" y="1"/>
                  </a:cubicBezTo>
                  <a:cubicBezTo>
                    <a:pt x="3" y="0"/>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5" name="Freeform 28"/>
            <p:cNvSpPr/>
            <p:nvPr/>
          </p:nvSpPr>
          <p:spPr bwMode="auto">
            <a:xfrm>
              <a:off x="2395538" y="3894138"/>
              <a:ext cx="3175" cy="12700"/>
            </a:xfrm>
            <a:custGeom>
              <a:avLst/>
              <a:gdLst>
                <a:gd name="T0" fmla="*/ 2 w 2"/>
                <a:gd name="T1" fmla="*/ 8 h 8"/>
                <a:gd name="T2" fmla="*/ 0 w 2"/>
                <a:gd name="T3" fmla="*/ 8 h 8"/>
                <a:gd name="T4" fmla="*/ 2 w 2"/>
                <a:gd name="T5" fmla="*/ 0 h 8"/>
                <a:gd name="T6" fmla="*/ 2 w 2"/>
                <a:gd name="T7" fmla="*/ 8 h 8"/>
              </a:gdLst>
              <a:ahLst/>
              <a:cxnLst>
                <a:cxn ang="0">
                  <a:pos x="T0" y="T1"/>
                </a:cxn>
                <a:cxn ang="0">
                  <a:pos x="T2" y="T3"/>
                </a:cxn>
                <a:cxn ang="0">
                  <a:pos x="T4" y="T5"/>
                </a:cxn>
                <a:cxn ang="0">
                  <a:pos x="T6" y="T7"/>
                </a:cxn>
              </a:cxnLst>
              <a:rect l="0" t="0" r="r" b="b"/>
              <a:pathLst>
                <a:path w="2" h="8">
                  <a:moveTo>
                    <a:pt x="2" y="8"/>
                  </a:moveTo>
                  <a:lnTo>
                    <a:pt x="0" y="8"/>
                  </a:lnTo>
                  <a:lnTo>
                    <a:pt x="2" y="0"/>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6" name="Freeform 29"/>
            <p:cNvSpPr/>
            <p:nvPr/>
          </p:nvSpPr>
          <p:spPr bwMode="auto">
            <a:xfrm>
              <a:off x="2330451" y="2019300"/>
              <a:ext cx="17463" cy="3175"/>
            </a:xfrm>
            <a:custGeom>
              <a:avLst/>
              <a:gdLst>
                <a:gd name="T0" fmla="*/ 3 w 4"/>
                <a:gd name="T1" fmla="*/ 1 h 1"/>
                <a:gd name="T2" fmla="*/ 2 w 4"/>
                <a:gd name="T3" fmla="*/ 0 h 1"/>
                <a:gd name="T4" fmla="*/ 3 w 4"/>
                <a:gd name="T5" fmla="*/ 1 h 1"/>
              </a:gdLst>
              <a:ahLst/>
              <a:cxnLst>
                <a:cxn ang="0">
                  <a:pos x="T0" y="T1"/>
                </a:cxn>
                <a:cxn ang="0">
                  <a:pos x="T2" y="T3"/>
                </a:cxn>
                <a:cxn ang="0">
                  <a:pos x="T4" y="T5"/>
                </a:cxn>
              </a:cxnLst>
              <a:rect l="0" t="0" r="r" b="b"/>
              <a:pathLst>
                <a:path w="4" h="1">
                  <a:moveTo>
                    <a:pt x="3" y="1"/>
                  </a:moveTo>
                  <a:cubicBezTo>
                    <a:pt x="3" y="0"/>
                    <a:pt x="0" y="1"/>
                    <a:pt x="2" y="0"/>
                  </a:cubicBezTo>
                  <a:cubicBezTo>
                    <a:pt x="3"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7" name="Freeform 30"/>
            <p:cNvSpPr/>
            <p:nvPr/>
          </p:nvSpPr>
          <p:spPr bwMode="auto">
            <a:xfrm>
              <a:off x="2279651" y="1971675"/>
              <a:ext cx="620713" cy="1020762"/>
            </a:xfrm>
            <a:custGeom>
              <a:avLst/>
              <a:gdLst>
                <a:gd name="T0" fmla="*/ 38 w 146"/>
                <a:gd name="T1" fmla="*/ 195 h 240"/>
                <a:gd name="T2" fmla="*/ 39 w 146"/>
                <a:gd name="T3" fmla="*/ 183 h 240"/>
                <a:gd name="T4" fmla="*/ 33 w 146"/>
                <a:gd name="T5" fmla="*/ 159 h 240"/>
                <a:gd name="T6" fmla="*/ 35 w 146"/>
                <a:gd name="T7" fmla="*/ 150 h 240"/>
                <a:gd name="T8" fmla="*/ 42 w 146"/>
                <a:gd name="T9" fmla="*/ 125 h 240"/>
                <a:gd name="T10" fmla="*/ 44 w 146"/>
                <a:gd name="T11" fmla="*/ 117 h 240"/>
                <a:gd name="T12" fmla="*/ 44 w 146"/>
                <a:gd name="T13" fmla="*/ 102 h 240"/>
                <a:gd name="T14" fmla="*/ 49 w 146"/>
                <a:gd name="T15" fmla="*/ 90 h 240"/>
                <a:gd name="T16" fmla="*/ 54 w 146"/>
                <a:gd name="T17" fmla="*/ 84 h 240"/>
                <a:gd name="T18" fmla="*/ 52 w 146"/>
                <a:gd name="T19" fmla="*/ 77 h 240"/>
                <a:gd name="T20" fmla="*/ 55 w 146"/>
                <a:gd name="T21" fmla="*/ 62 h 240"/>
                <a:gd name="T22" fmla="*/ 59 w 146"/>
                <a:gd name="T23" fmla="*/ 54 h 240"/>
                <a:gd name="T24" fmla="*/ 61 w 146"/>
                <a:gd name="T25" fmla="*/ 45 h 240"/>
                <a:gd name="T26" fmla="*/ 71 w 146"/>
                <a:gd name="T27" fmla="*/ 37 h 240"/>
                <a:gd name="T28" fmla="*/ 80 w 146"/>
                <a:gd name="T29" fmla="*/ 27 h 240"/>
                <a:gd name="T30" fmla="*/ 97 w 146"/>
                <a:gd name="T31" fmla="*/ 20 h 240"/>
                <a:gd name="T32" fmla="*/ 103 w 146"/>
                <a:gd name="T33" fmla="*/ 16 h 240"/>
                <a:gd name="T34" fmla="*/ 111 w 146"/>
                <a:gd name="T35" fmla="*/ 17 h 240"/>
                <a:gd name="T36" fmla="*/ 116 w 146"/>
                <a:gd name="T37" fmla="*/ 14 h 240"/>
                <a:gd name="T38" fmla="*/ 119 w 146"/>
                <a:gd name="T39" fmla="*/ 13 h 240"/>
                <a:gd name="T40" fmla="*/ 126 w 146"/>
                <a:gd name="T41" fmla="*/ 14 h 240"/>
                <a:gd name="T42" fmla="*/ 136 w 146"/>
                <a:gd name="T43" fmla="*/ 28 h 240"/>
                <a:gd name="T44" fmla="*/ 136 w 146"/>
                <a:gd name="T45" fmla="*/ 31 h 240"/>
                <a:gd name="T46" fmla="*/ 115 w 146"/>
                <a:gd name="T47" fmla="*/ 52 h 240"/>
                <a:gd name="T48" fmla="*/ 106 w 146"/>
                <a:gd name="T49" fmla="*/ 56 h 240"/>
                <a:gd name="T50" fmla="*/ 99 w 146"/>
                <a:gd name="T51" fmla="*/ 58 h 240"/>
                <a:gd name="T52" fmla="*/ 80 w 146"/>
                <a:gd name="T53" fmla="*/ 61 h 240"/>
                <a:gd name="T54" fmla="*/ 75 w 146"/>
                <a:gd name="T55" fmla="*/ 53 h 240"/>
                <a:gd name="T56" fmla="*/ 70 w 146"/>
                <a:gd name="T57" fmla="*/ 62 h 240"/>
                <a:gd name="T58" fmla="*/ 64 w 146"/>
                <a:gd name="T59" fmla="*/ 70 h 240"/>
                <a:gd name="T60" fmla="*/ 55 w 146"/>
                <a:gd name="T61" fmla="*/ 67 h 240"/>
                <a:gd name="T62" fmla="*/ 52 w 146"/>
                <a:gd name="T63" fmla="*/ 71 h 240"/>
                <a:gd name="T64" fmla="*/ 49 w 146"/>
                <a:gd name="T65" fmla="*/ 67 h 240"/>
                <a:gd name="T66" fmla="*/ 43 w 146"/>
                <a:gd name="T67" fmla="*/ 59 h 240"/>
                <a:gd name="T68" fmla="*/ 34 w 146"/>
                <a:gd name="T69" fmla="*/ 65 h 240"/>
                <a:gd name="T70" fmla="*/ 31 w 146"/>
                <a:gd name="T71" fmla="*/ 61 h 240"/>
                <a:gd name="T72" fmla="*/ 23 w 146"/>
                <a:gd name="T73" fmla="*/ 63 h 240"/>
                <a:gd name="T74" fmla="*/ 16 w 146"/>
                <a:gd name="T75" fmla="*/ 60 h 240"/>
                <a:gd name="T76" fmla="*/ 23 w 146"/>
                <a:gd name="T77" fmla="*/ 52 h 240"/>
                <a:gd name="T78" fmla="*/ 8 w 146"/>
                <a:gd name="T79" fmla="*/ 52 h 240"/>
                <a:gd name="T80" fmla="*/ 6 w 146"/>
                <a:gd name="T81" fmla="*/ 28 h 240"/>
                <a:gd name="T82" fmla="*/ 7 w 146"/>
                <a:gd name="T83" fmla="*/ 23 h 240"/>
                <a:gd name="T84" fmla="*/ 7 w 146"/>
                <a:gd name="T85" fmla="*/ 12 h 240"/>
                <a:gd name="T86" fmla="*/ 12 w 146"/>
                <a:gd name="T87" fmla="*/ 17 h 240"/>
                <a:gd name="T88" fmla="*/ 8 w 146"/>
                <a:gd name="T89" fmla="*/ 26 h 240"/>
                <a:gd name="T90" fmla="*/ 23 w 146"/>
                <a:gd name="T91" fmla="*/ 32 h 240"/>
                <a:gd name="T92" fmla="*/ 47 w 146"/>
                <a:gd name="T93" fmla="*/ 35 h 240"/>
                <a:gd name="T94" fmla="*/ 75 w 146"/>
                <a:gd name="T95" fmla="*/ 32 h 240"/>
                <a:gd name="T96" fmla="*/ 96 w 146"/>
                <a:gd name="T97" fmla="*/ 26 h 240"/>
                <a:gd name="T98" fmla="*/ 105 w 146"/>
                <a:gd name="T99" fmla="*/ 19 h 240"/>
                <a:gd name="T100" fmla="*/ 113 w 146"/>
                <a:gd name="T101" fmla="*/ 23 h 240"/>
                <a:gd name="T102" fmla="*/ 122 w 146"/>
                <a:gd name="T103" fmla="*/ 45 h 240"/>
                <a:gd name="T104" fmla="*/ 105 w 146"/>
                <a:gd name="T105" fmla="*/ 46 h 240"/>
                <a:gd name="T106" fmla="*/ 91 w 146"/>
                <a:gd name="T107" fmla="*/ 52 h 240"/>
                <a:gd name="T108" fmla="*/ 76 w 146"/>
                <a:gd name="T109" fmla="*/ 68 h 240"/>
                <a:gd name="T110" fmla="*/ 63 w 146"/>
                <a:gd name="T111" fmla="*/ 149 h 240"/>
                <a:gd name="T112" fmla="*/ 59 w 146"/>
                <a:gd name="T113" fmla="*/ 171 h 240"/>
                <a:gd name="T114" fmla="*/ 38 w 146"/>
                <a:gd name="T115" fmla="*/ 23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240">
                  <a:moveTo>
                    <a:pt x="38" y="235"/>
                  </a:moveTo>
                  <a:cubicBezTo>
                    <a:pt x="29" y="231"/>
                    <a:pt x="38" y="224"/>
                    <a:pt x="33" y="219"/>
                  </a:cubicBezTo>
                  <a:cubicBezTo>
                    <a:pt x="32" y="218"/>
                    <a:pt x="37" y="219"/>
                    <a:pt x="36" y="218"/>
                  </a:cubicBezTo>
                  <a:cubicBezTo>
                    <a:pt x="30" y="213"/>
                    <a:pt x="34" y="205"/>
                    <a:pt x="40" y="199"/>
                  </a:cubicBezTo>
                  <a:cubicBezTo>
                    <a:pt x="41" y="199"/>
                    <a:pt x="41" y="199"/>
                    <a:pt x="41" y="199"/>
                  </a:cubicBezTo>
                  <a:cubicBezTo>
                    <a:pt x="42" y="198"/>
                    <a:pt x="38" y="196"/>
                    <a:pt x="38" y="195"/>
                  </a:cubicBezTo>
                  <a:cubicBezTo>
                    <a:pt x="39" y="195"/>
                    <a:pt x="40" y="196"/>
                    <a:pt x="41" y="196"/>
                  </a:cubicBezTo>
                  <a:cubicBezTo>
                    <a:pt x="38" y="195"/>
                    <a:pt x="40" y="193"/>
                    <a:pt x="38" y="193"/>
                  </a:cubicBezTo>
                  <a:cubicBezTo>
                    <a:pt x="39" y="192"/>
                    <a:pt x="41" y="192"/>
                    <a:pt x="42" y="192"/>
                  </a:cubicBezTo>
                  <a:cubicBezTo>
                    <a:pt x="39" y="191"/>
                    <a:pt x="39" y="191"/>
                    <a:pt x="39" y="191"/>
                  </a:cubicBezTo>
                  <a:cubicBezTo>
                    <a:pt x="32" y="188"/>
                    <a:pt x="40" y="186"/>
                    <a:pt x="37" y="183"/>
                  </a:cubicBezTo>
                  <a:cubicBezTo>
                    <a:pt x="39" y="183"/>
                    <a:pt x="39" y="183"/>
                    <a:pt x="39" y="183"/>
                  </a:cubicBezTo>
                  <a:cubicBezTo>
                    <a:pt x="35" y="179"/>
                    <a:pt x="36" y="173"/>
                    <a:pt x="35" y="168"/>
                  </a:cubicBezTo>
                  <a:cubicBezTo>
                    <a:pt x="36" y="169"/>
                    <a:pt x="38" y="169"/>
                    <a:pt x="39" y="169"/>
                  </a:cubicBezTo>
                  <a:cubicBezTo>
                    <a:pt x="36" y="168"/>
                    <a:pt x="35" y="167"/>
                    <a:pt x="35" y="165"/>
                  </a:cubicBezTo>
                  <a:cubicBezTo>
                    <a:pt x="38" y="165"/>
                    <a:pt x="32" y="163"/>
                    <a:pt x="34" y="161"/>
                  </a:cubicBezTo>
                  <a:cubicBezTo>
                    <a:pt x="35" y="162"/>
                    <a:pt x="35" y="162"/>
                    <a:pt x="35" y="162"/>
                  </a:cubicBezTo>
                  <a:cubicBezTo>
                    <a:pt x="32" y="160"/>
                    <a:pt x="37" y="160"/>
                    <a:pt x="33" y="159"/>
                  </a:cubicBezTo>
                  <a:cubicBezTo>
                    <a:pt x="36" y="158"/>
                    <a:pt x="36" y="158"/>
                    <a:pt x="36" y="158"/>
                  </a:cubicBezTo>
                  <a:cubicBezTo>
                    <a:pt x="31" y="157"/>
                    <a:pt x="38" y="157"/>
                    <a:pt x="36" y="156"/>
                  </a:cubicBezTo>
                  <a:cubicBezTo>
                    <a:pt x="35" y="156"/>
                    <a:pt x="35" y="156"/>
                    <a:pt x="35" y="156"/>
                  </a:cubicBezTo>
                  <a:cubicBezTo>
                    <a:pt x="34" y="155"/>
                    <a:pt x="37" y="154"/>
                    <a:pt x="36" y="154"/>
                  </a:cubicBezTo>
                  <a:cubicBezTo>
                    <a:pt x="36" y="154"/>
                    <a:pt x="36" y="154"/>
                    <a:pt x="36" y="154"/>
                  </a:cubicBezTo>
                  <a:cubicBezTo>
                    <a:pt x="36" y="151"/>
                    <a:pt x="38" y="151"/>
                    <a:pt x="35" y="150"/>
                  </a:cubicBezTo>
                  <a:cubicBezTo>
                    <a:pt x="38" y="150"/>
                    <a:pt x="36" y="152"/>
                    <a:pt x="40" y="152"/>
                  </a:cubicBezTo>
                  <a:cubicBezTo>
                    <a:pt x="37" y="145"/>
                    <a:pt x="39" y="139"/>
                    <a:pt x="40" y="132"/>
                  </a:cubicBezTo>
                  <a:cubicBezTo>
                    <a:pt x="42" y="132"/>
                    <a:pt x="42" y="132"/>
                    <a:pt x="44" y="132"/>
                  </a:cubicBezTo>
                  <a:cubicBezTo>
                    <a:pt x="43" y="131"/>
                    <a:pt x="43" y="129"/>
                    <a:pt x="42" y="128"/>
                  </a:cubicBezTo>
                  <a:cubicBezTo>
                    <a:pt x="42" y="128"/>
                    <a:pt x="43" y="128"/>
                    <a:pt x="44" y="128"/>
                  </a:cubicBezTo>
                  <a:cubicBezTo>
                    <a:pt x="45" y="127"/>
                    <a:pt x="40" y="126"/>
                    <a:pt x="42" y="125"/>
                  </a:cubicBezTo>
                  <a:cubicBezTo>
                    <a:pt x="45" y="126"/>
                    <a:pt x="45" y="126"/>
                    <a:pt x="45" y="126"/>
                  </a:cubicBezTo>
                  <a:cubicBezTo>
                    <a:pt x="43" y="125"/>
                    <a:pt x="44" y="123"/>
                    <a:pt x="43" y="122"/>
                  </a:cubicBezTo>
                  <a:cubicBezTo>
                    <a:pt x="43" y="122"/>
                    <a:pt x="44" y="122"/>
                    <a:pt x="45" y="123"/>
                  </a:cubicBezTo>
                  <a:cubicBezTo>
                    <a:pt x="42" y="121"/>
                    <a:pt x="46" y="120"/>
                    <a:pt x="44" y="119"/>
                  </a:cubicBezTo>
                  <a:cubicBezTo>
                    <a:pt x="46" y="120"/>
                    <a:pt x="46" y="120"/>
                    <a:pt x="46" y="120"/>
                  </a:cubicBezTo>
                  <a:cubicBezTo>
                    <a:pt x="49" y="118"/>
                    <a:pt x="42" y="118"/>
                    <a:pt x="44" y="117"/>
                  </a:cubicBezTo>
                  <a:cubicBezTo>
                    <a:pt x="46" y="118"/>
                    <a:pt x="46" y="118"/>
                    <a:pt x="46" y="118"/>
                  </a:cubicBezTo>
                  <a:cubicBezTo>
                    <a:pt x="43" y="115"/>
                    <a:pt x="45" y="113"/>
                    <a:pt x="44" y="111"/>
                  </a:cubicBezTo>
                  <a:cubicBezTo>
                    <a:pt x="45" y="111"/>
                    <a:pt x="45" y="111"/>
                    <a:pt x="45" y="111"/>
                  </a:cubicBezTo>
                  <a:cubicBezTo>
                    <a:pt x="44" y="109"/>
                    <a:pt x="46" y="108"/>
                    <a:pt x="45" y="106"/>
                  </a:cubicBezTo>
                  <a:cubicBezTo>
                    <a:pt x="46" y="105"/>
                    <a:pt x="50" y="107"/>
                    <a:pt x="50" y="105"/>
                  </a:cubicBezTo>
                  <a:cubicBezTo>
                    <a:pt x="46" y="104"/>
                    <a:pt x="49" y="102"/>
                    <a:pt x="44" y="102"/>
                  </a:cubicBezTo>
                  <a:cubicBezTo>
                    <a:pt x="45" y="100"/>
                    <a:pt x="47" y="98"/>
                    <a:pt x="46" y="97"/>
                  </a:cubicBezTo>
                  <a:cubicBezTo>
                    <a:pt x="48" y="98"/>
                    <a:pt x="51" y="98"/>
                    <a:pt x="51" y="99"/>
                  </a:cubicBezTo>
                  <a:cubicBezTo>
                    <a:pt x="54" y="99"/>
                    <a:pt x="54" y="99"/>
                    <a:pt x="54" y="99"/>
                  </a:cubicBezTo>
                  <a:cubicBezTo>
                    <a:pt x="56" y="99"/>
                    <a:pt x="53" y="100"/>
                    <a:pt x="55" y="100"/>
                  </a:cubicBezTo>
                  <a:cubicBezTo>
                    <a:pt x="55" y="99"/>
                    <a:pt x="54" y="97"/>
                    <a:pt x="55" y="97"/>
                  </a:cubicBezTo>
                  <a:cubicBezTo>
                    <a:pt x="53" y="95"/>
                    <a:pt x="49" y="92"/>
                    <a:pt x="49" y="90"/>
                  </a:cubicBezTo>
                  <a:cubicBezTo>
                    <a:pt x="50" y="91"/>
                    <a:pt x="53" y="91"/>
                    <a:pt x="54" y="92"/>
                  </a:cubicBezTo>
                  <a:cubicBezTo>
                    <a:pt x="47" y="87"/>
                    <a:pt x="47" y="87"/>
                    <a:pt x="47" y="87"/>
                  </a:cubicBezTo>
                  <a:cubicBezTo>
                    <a:pt x="47" y="86"/>
                    <a:pt x="51" y="88"/>
                    <a:pt x="50" y="86"/>
                  </a:cubicBezTo>
                  <a:cubicBezTo>
                    <a:pt x="48" y="85"/>
                    <a:pt x="48" y="85"/>
                    <a:pt x="48" y="85"/>
                  </a:cubicBezTo>
                  <a:cubicBezTo>
                    <a:pt x="48" y="85"/>
                    <a:pt x="48" y="82"/>
                    <a:pt x="51" y="83"/>
                  </a:cubicBezTo>
                  <a:cubicBezTo>
                    <a:pt x="53" y="83"/>
                    <a:pt x="52" y="84"/>
                    <a:pt x="54" y="84"/>
                  </a:cubicBezTo>
                  <a:cubicBezTo>
                    <a:pt x="54" y="83"/>
                    <a:pt x="53" y="82"/>
                    <a:pt x="53" y="81"/>
                  </a:cubicBezTo>
                  <a:cubicBezTo>
                    <a:pt x="54" y="81"/>
                    <a:pt x="54" y="81"/>
                    <a:pt x="54" y="81"/>
                  </a:cubicBezTo>
                  <a:cubicBezTo>
                    <a:pt x="54" y="81"/>
                    <a:pt x="53" y="79"/>
                    <a:pt x="50" y="79"/>
                  </a:cubicBezTo>
                  <a:cubicBezTo>
                    <a:pt x="50" y="79"/>
                    <a:pt x="53" y="79"/>
                    <a:pt x="51" y="80"/>
                  </a:cubicBezTo>
                  <a:cubicBezTo>
                    <a:pt x="49" y="78"/>
                    <a:pt x="49" y="77"/>
                    <a:pt x="50" y="75"/>
                  </a:cubicBezTo>
                  <a:cubicBezTo>
                    <a:pt x="50" y="76"/>
                    <a:pt x="51" y="76"/>
                    <a:pt x="52" y="77"/>
                  </a:cubicBezTo>
                  <a:cubicBezTo>
                    <a:pt x="50" y="74"/>
                    <a:pt x="49" y="72"/>
                    <a:pt x="49" y="70"/>
                  </a:cubicBezTo>
                  <a:cubicBezTo>
                    <a:pt x="47" y="69"/>
                    <a:pt x="52" y="72"/>
                    <a:pt x="51" y="72"/>
                  </a:cubicBezTo>
                  <a:cubicBezTo>
                    <a:pt x="54" y="71"/>
                    <a:pt x="50" y="66"/>
                    <a:pt x="54" y="65"/>
                  </a:cubicBezTo>
                  <a:cubicBezTo>
                    <a:pt x="54" y="66"/>
                    <a:pt x="52" y="64"/>
                    <a:pt x="52" y="65"/>
                  </a:cubicBezTo>
                  <a:cubicBezTo>
                    <a:pt x="53" y="64"/>
                    <a:pt x="55" y="65"/>
                    <a:pt x="55" y="64"/>
                  </a:cubicBezTo>
                  <a:cubicBezTo>
                    <a:pt x="56" y="64"/>
                    <a:pt x="55" y="63"/>
                    <a:pt x="55" y="62"/>
                  </a:cubicBezTo>
                  <a:cubicBezTo>
                    <a:pt x="54" y="61"/>
                    <a:pt x="55" y="62"/>
                    <a:pt x="55" y="63"/>
                  </a:cubicBezTo>
                  <a:cubicBezTo>
                    <a:pt x="54" y="61"/>
                    <a:pt x="54" y="56"/>
                    <a:pt x="58" y="55"/>
                  </a:cubicBezTo>
                  <a:cubicBezTo>
                    <a:pt x="57" y="54"/>
                    <a:pt x="55" y="51"/>
                    <a:pt x="56" y="51"/>
                  </a:cubicBezTo>
                  <a:cubicBezTo>
                    <a:pt x="58" y="52"/>
                    <a:pt x="58" y="52"/>
                    <a:pt x="58" y="52"/>
                  </a:cubicBezTo>
                  <a:cubicBezTo>
                    <a:pt x="59" y="53"/>
                    <a:pt x="59" y="50"/>
                    <a:pt x="60" y="51"/>
                  </a:cubicBezTo>
                  <a:cubicBezTo>
                    <a:pt x="59" y="49"/>
                    <a:pt x="60" y="57"/>
                    <a:pt x="59" y="54"/>
                  </a:cubicBezTo>
                  <a:cubicBezTo>
                    <a:pt x="61" y="55"/>
                    <a:pt x="57" y="50"/>
                    <a:pt x="59" y="52"/>
                  </a:cubicBezTo>
                  <a:cubicBezTo>
                    <a:pt x="60" y="51"/>
                    <a:pt x="58" y="49"/>
                    <a:pt x="61" y="49"/>
                  </a:cubicBezTo>
                  <a:cubicBezTo>
                    <a:pt x="60" y="49"/>
                    <a:pt x="63" y="52"/>
                    <a:pt x="64" y="51"/>
                  </a:cubicBezTo>
                  <a:cubicBezTo>
                    <a:pt x="64" y="49"/>
                    <a:pt x="63" y="50"/>
                    <a:pt x="63" y="48"/>
                  </a:cubicBezTo>
                  <a:cubicBezTo>
                    <a:pt x="63" y="47"/>
                    <a:pt x="63" y="47"/>
                    <a:pt x="63" y="47"/>
                  </a:cubicBezTo>
                  <a:cubicBezTo>
                    <a:pt x="61" y="45"/>
                    <a:pt x="64" y="46"/>
                    <a:pt x="61" y="45"/>
                  </a:cubicBezTo>
                  <a:cubicBezTo>
                    <a:pt x="63" y="46"/>
                    <a:pt x="62" y="42"/>
                    <a:pt x="65" y="44"/>
                  </a:cubicBezTo>
                  <a:cubicBezTo>
                    <a:pt x="67" y="46"/>
                    <a:pt x="67" y="46"/>
                    <a:pt x="67" y="46"/>
                  </a:cubicBezTo>
                  <a:cubicBezTo>
                    <a:pt x="68" y="46"/>
                    <a:pt x="65" y="43"/>
                    <a:pt x="65" y="42"/>
                  </a:cubicBezTo>
                  <a:cubicBezTo>
                    <a:pt x="66" y="43"/>
                    <a:pt x="66" y="43"/>
                    <a:pt x="66" y="43"/>
                  </a:cubicBezTo>
                  <a:cubicBezTo>
                    <a:pt x="62" y="40"/>
                    <a:pt x="67" y="41"/>
                    <a:pt x="65" y="38"/>
                  </a:cubicBezTo>
                  <a:cubicBezTo>
                    <a:pt x="67" y="38"/>
                    <a:pt x="68" y="35"/>
                    <a:pt x="71" y="37"/>
                  </a:cubicBezTo>
                  <a:cubicBezTo>
                    <a:pt x="71" y="35"/>
                    <a:pt x="70" y="33"/>
                    <a:pt x="72" y="32"/>
                  </a:cubicBezTo>
                  <a:cubicBezTo>
                    <a:pt x="72" y="33"/>
                    <a:pt x="72" y="33"/>
                    <a:pt x="73" y="34"/>
                  </a:cubicBezTo>
                  <a:cubicBezTo>
                    <a:pt x="74" y="35"/>
                    <a:pt x="73" y="34"/>
                    <a:pt x="73" y="32"/>
                  </a:cubicBezTo>
                  <a:cubicBezTo>
                    <a:pt x="74" y="33"/>
                    <a:pt x="77" y="33"/>
                    <a:pt x="79" y="34"/>
                  </a:cubicBezTo>
                  <a:cubicBezTo>
                    <a:pt x="78" y="32"/>
                    <a:pt x="76" y="30"/>
                    <a:pt x="75" y="29"/>
                  </a:cubicBezTo>
                  <a:cubicBezTo>
                    <a:pt x="79" y="32"/>
                    <a:pt x="76" y="24"/>
                    <a:pt x="80" y="27"/>
                  </a:cubicBezTo>
                  <a:cubicBezTo>
                    <a:pt x="80" y="27"/>
                    <a:pt x="80" y="29"/>
                    <a:pt x="82" y="30"/>
                  </a:cubicBezTo>
                  <a:cubicBezTo>
                    <a:pt x="86" y="33"/>
                    <a:pt x="82" y="26"/>
                    <a:pt x="85" y="27"/>
                  </a:cubicBezTo>
                  <a:cubicBezTo>
                    <a:pt x="82" y="23"/>
                    <a:pt x="82" y="23"/>
                    <a:pt x="82" y="23"/>
                  </a:cubicBezTo>
                  <a:cubicBezTo>
                    <a:pt x="84" y="25"/>
                    <a:pt x="83" y="20"/>
                    <a:pt x="85" y="23"/>
                  </a:cubicBezTo>
                  <a:cubicBezTo>
                    <a:pt x="85" y="22"/>
                    <a:pt x="88" y="23"/>
                    <a:pt x="86" y="20"/>
                  </a:cubicBezTo>
                  <a:cubicBezTo>
                    <a:pt x="90" y="21"/>
                    <a:pt x="92" y="14"/>
                    <a:pt x="97" y="20"/>
                  </a:cubicBezTo>
                  <a:cubicBezTo>
                    <a:pt x="97" y="19"/>
                    <a:pt x="98" y="20"/>
                    <a:pt x="97" y="18"/>
                  </a:cubicBezTo>
                  <a:cubicBezTo>
                    <a:pt x="96" y="16"/>
                    <a:pt x="97" y="20"/>
                    <a:pt x="96" y="18"/>
                  </a:cubicBezTo>
                  <a:cubicBezTo>
                    <a:pt x="96" y="18"/>
                    <a:pt x="96" y="17"/>
                    <a:pt x="96" y="17"/>
                  </a:cubicBezTo>
                  <a:cubicBezTo>
                    <a:pt x="97" y="17"/>
                    <a:pt x="98" y="17"/>
                    <a:pt x="98" y="21"/>
                  </a:cubicBezTo>
                  <a:cubicBezTo>
                    <a:pt x="101" y="22"/>
                    <a:pt x="98" y="13"/>
                    <a:pt x="102" y="14"/>
                  </a:cubicBezTo>
                  <a:cubicBezTo>
                    <a:pt x="102" y="16"/>
                    <a:pt x="102" y="16"/>
                    <a:pt x="103" y="16"/>
                  </a:cubicBezTo>
                  <a:cubicBezTo>
                    <a:pt x="104" y="12"/>
                    <a:pt x="104" y="12"/>
                    <a:pt x="104" y="12"/>
                  </a:cubicBezTo>
                  <a:cubicBezTo>
                    <a:pt x="106" y="13"/>
                    <a:pt x="106" y="16"/>
                    <a:pt x="106" y="19"/>
                  </a:cubicBezTo>
                  <a:cubicBezTo>
                    <a:pt x="107" y="18"/>
                    <a:pt x="108" y="18"/>
                    <a:pt x="108" y="16"/>
                  </a:cubicBezTo>
                  <a:cubicBezTo>
                    <a:pt x="110" y="19"/>
                    <a:pt x="110" y="19"/>
                    <a:pt x="110" y="19"/>
                  </a:cubicBezTo>
                  <a:cubicBezTo>
                    <a:pt x="109" y="16"/>
                    <a:pt x="111" y="17"/>
                    <a:pt x="111" y="17"/>
                  </a:cubicBezTo>
                  <a:cubicBezTo>
                    <a:pt x="111" y="17"/>
                    <a:pt x="111" y="17"/>
                    <a:pt x="111" y="17"/>
                  </a:cubicBezTo>
                  <a:cubicBezTo>
                    <a:pt x="111" y="18"/>
                    <a:pt x="112" y="18"/>
                    <a:pt x="112" y="17"/>
                  </a:cubicBezTo>
                  <a:cubicBezTo>
                    <a:pt x="112" y="16"/>
                    <a:pt x="111" y="15"/>
                    <a:pt x="110" y="14"/>
                  </a:cubicBezTo>
                  <a:cubicBezTo>
                    <a:pt x="110" y="13"/>
                    <a:pt x="111" y="13"/>
                    <a:pt x="112" y="12"/>
                  </a:cubicBezTo>
                  <a:cubicBezTo>
                    <a:pt x="112" y="15"/>
                    <a:pt x="114" y="14"/>
                    <a:pt x="114" y="14"/>
                  </a:cubicBezTo>
                  <a:cubicBezTo>
                    <a:pt x="115" y="15"/>
                    <a:pt x="115" y="12"/>
                    <a:pt x="116" y="12"/>
                  </a:cubicBezTo>
                  <a:cubicBezTo>
                    <a:pt x="116" y="13"/>
                    <a:pt x="117" y="12"/>
                    <a:pt x="116" y="14"/>
                  </a:cubicBezTo>
                  <a:cubicBezTo>
                    <a:pt x="116" y="14"/>
                    <a:pt x="116" y="13"/>
                    <a:pt x="115" y="14"/>
                  </a:cubicBezTo>
                  <a:cubicBezTo>
                    <a:pt x="116" y="15"/>
                    <a:pt x="116" y="17"/>
                    <a:pt x="117" y="16"/>
                  </a:cubicBezTo>
                  <a:cubicBezTo>
                    <a:pt x="118" y="14"/>
                    <a:pt x="117" y="10"/>
                    <a:pt x="118" y="12"/>
                  </a:cubicBezTo>
                  <a:cubicBezTo>
                    <a:pt x="118" y="15"/>
                    <a:pt x="118" y="15"/>
                    <a:pt x="118" y="15"/>
                  </a:cubicBezTo>
                  <a:cubicBezTo>
                    <a:pt x="119" y="16"/>
                    <a:pt x="119" y="16"/>
                    <a:pt x="119" y="16"/>
                  </a:cubicBezTo>
                  <a:cubicBezTo>
                    <a:pt x="119" y="13"/>
                    <a:pt x="119" y="13"/>
                    <a:pt x="119" y="13"/>
                  </a:cubicBezTo>
                  <a:cubicBezTo>
                    <a:pt x="119" y="15"/>
                    <a:pt x="119" y="15"/>
                    <a:pt x="119" y="15"/>
                  </a:cubicBezTo>
                  <a:cubicBezTo>
                    <a:pt x="120" y="12"/>
                    <a:pt x="122" y="14"/>
                    <a:pt x="122" y="11"/>
                  </a:cubicBezTo>
                  <a:cubicBezTo>
                    <a:pt x="123" y="11"/>
                    <a:pt x="124" y="13"/>
                    <a:pt x="125" y="13"/>
                  </a:cubicBezTo>
                  <a:cubicBezTo>
                    <a:pt x="125" y="13"/>
                    <a:pt x="125" y="13"/>
                    <a:pt x="125" y="13"/>
                  </a:cubicBezTo>
                  <a:cubicBezTo>
                    <a:pt x="125" y="14"/>
                    <a:pt x="125" y="14"/>
                    <a:pt x="125" y="14"/>
                  </a:cubicBezTo>
                  <a:cubicBezTo>
                    <a:pt x="126" y="14"/>
                    <a:pt x="126" y="14"/>
                    <a:pt x="126" y="14"/>
                  </a:cubicBezTo>
                  <a:cubicBezTo>
                    <a:pt x="126" y="14"/>
                    <a:pt x="126" y="14"/>
                    <a:pt x="126" y="14"/>
                  </a:cubicBezTo>
                  <a:cubicBezTo>
                    <a:pt x="126" y="14"/>
                    <a:pt x="126" y="14"/>
                    <a:pt x="126" y="14"/>
                  </a:cubicBezTo>
                  <a:cubicBezTo>
                    <a:pt x="126" y="14"/>
                    <a:pt x="126" y="14"/>
                    <a:pt x="126" y="14"/>
                  </a:cubicBezTo>
                  <a:cubicBezTo>
                    <a:pt x="146" y="42"/>
                    <a:pt x="131" y="22"/>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9"/>
                    <a:pt x="136" y="29"/>
                    <a:pt x="136" y="29"/>
                  </a:cubicBezTo>
                  <a:cubicBezTo>
                    <a:pt x="137" y="31"/>
                    <a:pt x="137" y="31"/>
                    <a:pt x="137" y="31"/>
                  </a:cubicBezTo>
                  <a:cubicBezTo>
                    <a:pt x="136" y="31"/>
                    <a:pt x="136" y="31"/>
                    <a:pt x="136" y="31"/>
                  </a:cubicBezTo>
                  <a:cubicBezTo>
                    <a:pt x="136" y="32"/>
                    <a:pt x="135" y="34"/>
                    <a:pt x="136" y="35"/>
                  </a:cubicBezTo>
                  <a:cubicBezTo>
                    <a:pt x="133" y="36"/>
                    <a:pt x="128" y="31"/>
                    <a:pt x="129" y="35"/>
                  </a:cubicBezTo>
                  <a:cubicBezTo>
                    <a:pt x="129" y="36"/>
                    <a:pt x="131" y="40"/>
                    <a:pt x="133" y="40"/>
                  </a:cubicBezTo>
                  <a:cubicBezTo>
                    <a:pt x="130" y="41"/>
                    <a:pt x="130" y="47"/>
                    <a:pt x="125" y="46"/>
                  </a:cubicBezTo>
                  <a:cubicBezTo>
                    <a:pt x="125" y="47"/>
                    <a:pt x="126" y="47"/>
                    <a:pt x="126" y="48"/>
                  </a:cubicBezTo>
                  <a:cubicBezTo>
                    <a:pt x="122" y="49"/>
                    <a:pt x="120" y="55"/>
                    <a:pt x="115" y="52"/>
                  </a:cubicBezTo>
                  <a:cubicBezTo>
                    <a:pt x="116" y="51"/>
                    <a:pt x="114" y="50"/>
                    <a:pt x="113" y="48"/>
                  </a:cubicBezTo>
                  <a:cubicBezTo>
                    <a:pt x="114" y="51"/>
                    <a:pt x="112" y="47"/>
                    <a:pt x="113" y="50"/>
                  </a:cubicBezTo>
                  <a:cubicBezTo>
                    <a:pt x="114" y="52"/>
                    <a:pt x="114" y="53"/>
                    <a:pt x="116" y="54"/>
                  </a:cubicBezTo>
                  <a:cubicBezTo>
                    <a:pt x="114" y="56"/>
                    <a:pt x="111" y="57"/>
                    <a:pt x="109" y="55"/>
                  </a:cubicBezTo>
                  <a:cubicBezTo>
                    <a:pt x="110" y="56"/>
                    <a:pt x="110" y="57"/>
                    <a:pt x="110" y="58"/>
                  </a:cubicBezTo>
                  <a:cubicBezTo>
                    <a:pt x="109" y="54"/>
                    <a:pt x="107" y="54"/>
                    <a:pt x="106" y="56"/>
                  </a:cubicBezTo>
                  <a:cubicBezTo>
                    <a:pt x="107" y="58"/>
                    <a:pt x="107" y="58"/>
                    <a:pt x="107" y="58"/>
                  </a:cubicBezTo>
                  <a:cubicBezTo>
                    <a:pt x="105" y="56"/>
                    <a:pt x="105" y="56"/>
                    <a:pt x="105" y="56"/>
                  </a:cubicBezTo>
                  <a:cubicBezTo>
                    <a:pt x="105" y="57"/>
                    <a:pt x="106" y="61"/>
                    <a:pt x="105" y="59"/>
                  </a:cubicBezTo>
                  <a:cubicBezTo>
                    <a:pt x="104" y="57"/>
                    <a:pt x="104" y="57"/>
                    <a:pt x="104" y="57"/>
                  </a:cubicBezTo>
                  <a:cubicBezTo>
                    <a:pt x="103" y="59"/>
                    <a:pt x="102" y="62"/>
                    <a:pt x="101" y="61"/>
                  </a:cubicBezTo>
                  <a:cubicBezTo>
                    <a:pt x="99" y="58"/>
                    <a:pt x="99" y="58"/>
                    <a:pt x="99" y="58"/>
                  </a:cubicBezTo>
                  <a:cubicBezTo>
                    <a:pt x="98" y="58"/>
                    <a:pt x="98" y="60"/>
                    <a:pt x="99" y="61"/>
                  </a:cubicBezTo>
                  <a:cubicBezTo>
                    <a:pt x="97" y="60"/>
                    <a:pt x="95" y="60"/>
                    <a:pt x="94" y="57"/>
                  </a:cubicBezTo>
                  <a:cubicBezTo>
                    <a:pt x="92" y="65"/>
                    <a:pt x="86" y="66"/>
                    <a:pt x="82" y="66"/>
                  </a:cubicBezTo>
                  <a:cubicBezTo>
                    <a:pt x="82" y="64"/>
                    <a:pt x="82" y="64"/>
                    <a:pt x="82" y="64"/>
                  </a:cubicBezTo>
                  <a:cubicBezTo>
                    <a:pt x="81" y="63"/>
                    <a:pt x="82" y="67"/>
                    <a:pt x="81" y="66"/>
                  </a:cubicBezTo>
                  <a:cubicBezTo>
                    <a:pt x="81" y="65"/>
                    <a:pt x="80" y="63"/>
                    <a:pt x="80" y="61"/>
                  </a:cubicBezTo>
                  <a:cubicBezTo>
                    <a:pt x="79" y="59"/>
                    <a:pt x="79" y="64"/>
                    <a:pt x="78" y="65"/>
                  </a:cubicBezTo>
                  <a:cubicBezTo>
                    <a:pt x="78" y="67"/>
                    <a:pt x="78" y="63"/>
                    <a:pt x="78" y="66"/>
                  </a:cubicBezTo>
                  <a:cubicBezTo>
                    <a:pt x="78" y="67"/>
                    <a:pt x="76" y="65"/>
                    <a:pt x="76" y="68"/>
                  </a:cubicBezTo>
                  <a:cubicBezTo>
                    <a:pt x="76" y="67"/>
                    <a:pt x="76" y="64"/>
                    <a:pt x="76" y="63"/>
                  </a:cubicBezTo>
                  <a:cubicBezTo>
                    <a:pt x="75" y="65"/>
                    <a:pt x="75" y="65"/>
                    <a:pt x="75" y="65"/>
                  </a:cubicBezTo>
                  <a:cubicBezTo>
                    <a:pt x="74" y="61"/>
                    <a:pt x="77" y="58"/>
                    <a:pt x="75" y="53"/>
                  </a:cubicBezTo>
                  <a:cubicBezTo>
                    <a:pt x="75" y="54"/>
                    <a:pt x="75" y="54"/>
                    <a:pt x="75" y="54"/>
                  </a:cubicBezTo>
                  <a:cubicBezTo>
                    <a:pt x="74" y="50"/>
                    <a:pt x="76" y="50"/>
                    <a:pt x="74" y="49"/>
                  </a:cubicBezTo>
                  <a:cubicBezTo>
                    <a:pt x="74" y="50"/>
                    <a:pt x="73" y="55"/>
                    <a:pt x="74" y="56"/>
                  </a:cubicBezTo>
                  <a:cubicBezTo>
                    <a:pt x="72" y="57"/>
                    <a:pt x="74" y="64"/>
                    <a:pt x="72" y="64"/>
                  </a:cubicBezTo>
                  <a:cubicBezTo>
                    <a:pt x="71" y="62"/>
                    <a:pt x="73" y="63"/>
                    <a:pt x="73" y="61"/>
                  </a:cubicBezTo>
                  <a:cubicBezTo>
                    <a:pt x="71" y="58"/>
                    <a:pt x="71" y="62"/>
                    <a:pt x="70" y="62"/>
                  </a:cubicBezTo>
                  <a:cubicBezTo>
                    <a:pt x="71" y="63"/>
                    <a:pt x="70" y="66"/>
                    <a:pt x="70" y="67"/>
                  </a:cubicBezTo>
                  <a:cubicBezTo>
                    <a:pt x="68" y="65"/>
                    <a:pt x="70" y="64"/>
                    <a:pt x="69" y="63"/>
                  </a:cubicBezTo>
                  <a:cubicBezTo>
                    <a:pt x="68" y="65"/>
                    <a:pt x="67" y="67"/>
                    <a:pt x="68" y="68"/>
                  </a:cubicBezTo>
                  <a:cubicBezTo>
                    <a:pt x="68" y="72"/>
                    <a:pt x="67" y="67"/>
                    <a:pt x="66" y="70"/>
                  </a:cubicBezTo>
                  <a:cubicBezTo>
                    <a:pt x="65" y="67"/>
                    <a:pt x="67" y="63"/>
                    <a:pt x="65" y="62"/>
                  </a:cubicBezTo>
                  <a:cubicBezTo>
                    <a:pt x="66" y="65"/>
                    <a:pt x="63" y="66"/>
                    <a:pt x="64" y="70"/>
                  </a:cubicBezTo>
                  <a:cubicBezTo>
                    <a:pt x="64" y="69"/>
                    <a:pt x="64" y="67"/>
                    <a:pt x="64" y="65"/>
                  </a:cubicBezTo>
                  <a:cubicBezTo>
                    <a:pt x="63" y="63"/>
                    <a:pt x="62" y="70"/>
                    <a:pt x="61" y="65"/>
                  </a:cubicBezTo>
                  <a:cubicBezTo>
                    <a:pt x="61" y="68"/>
                    <a:pt x="61" y="68"/>
                    <a:pt x="61" y="68"/>
                  </a:cubicBezTo>
                  <a:cubicBezTo>
                    <a:pt x="61" y="67"/>
                    <a:pt x="60" y="66"/>
                    <a:pt x="60" y="64"/>
                  </a:cubicBezTo>
                  <a:cubicBezTo>
                    <a:pt x="59" y="64"/>
                    <a:pt x="57" y="68"/>
                    <a:pt x="57" y="64"/>
                  </a:cubicBezTo>
                  <a:cubicBezTo>
                    <a:pt x="57" y="64"/>
                    <a:pt x="55" y="64"/>
                    <a:pt x="55" y="67"/>
                  </a:cubicBezTo>
                  <a:cubicBezTo>
                    <a:pt x="57" y="69"/>
                    <a:pt x="57" y="65"/>
                    <a:pt x="58" y="69"/>
                  </a:cubicBezTo>
                  <a:cubicBezTo>
                    <a:pt x="57" y="66"/>
                    <a:pt x="56" y="69"/>
                    <a:pt x="55" y="71"/>
                  </a:cubicBezTo>
                  <a:cubicBezTo>
                    <a:pt x="55" y="69"/>
                    <a:pt x="55" y="69"/>
                    <a:pt x="55" y="69"/>
                  </a:cubicBezTo>
                  <a:cubicBezTo>
                    <a:pt x="54" y="69"/>
                    <a:pt x="53" y="69"/>
                    <a:pt x="53" y="71"/>
                  </a:cubicBezTo>
                  <a:cubicBezTo>
                    <a:pt x="53" y="70"/>
                    <a:pt x="53" y="69"/>
                    <a:pt x="53" y="68"/>
                  </a:cubicBezTo>
                  <a:cubicBezTo>
                    <a:pt x="52" y="71"/>
                    <a:pt x="52" y="71"/>
                    <a:pt x="52" y="71"/>
                  </a:cubicBezTo>
                  <a:cubicBezTo>
                    <a:pt x="50" y="72"/>
                    <a:pt x="52" y="66"/>
                    <a:pt x="50" y="67"/>
                  </a:cubicBezTo>
                  <a:cubicBezTo>
                    <a:pt x="52" y="65"/>
                    <a:pt x="52" y="65"/>
                    <a:pt x="52" y="65"/>
                  </a:cubicBezTo>
                  <a:cubicBezTo>
                    <a:pt x="52" y="65"/>
                    <a:pt x="51" y="63"/>
                    <a:pt x="50" y="64"/>
                  </a:cubicBezTo>
                  <a:cubicBezTo>
                    <a:pt x="50" y="66"/>
                    <a:pt x="49" y="69"/>
                    <a:pt x="49" y="71"/>
                  </a:cubicBezTo>
                  <a:cubicBezTo>
                    <a:pt x="47" y="71"/>
                    <a:pt x="48" y="68"/>
                    <a:pt x="47" y="70"/>
                  </a:cubicBezTo>
                  <a:cubicBezTo>
                    <a:pt x="49" y="67"/>
                    <a:pt x="49" y="67"/>
                    <a:pt x="49" y="67"/>
                  </a:cubicBezTo>
                  <a:cubicBezTo>
                    <a:pt x="49" y="67"/>
                    <a:pt x="48" y="63"/>
                    <a:pt x="47" y="63"/>
                  </a:cubicBezTo>
                  <a:cubicBezTo>
                    <a:pt x="46" y="64"/>
                    <a:pt x="44" y="67"/>
                    <a:pt x="46" y="69"/>
                  </a:cubicBezTo>
                  <a:cubicBezTo>
                    <a:pt x="45" y="69"/>
                    <a:pt x="44" y="67"/>
                    <a:pt x="45" y="66"/>
                  </a:cubicBezTo>
                  <a:cubicBezTo>
                    <a:pt x="43" y="66"/>
                    <a:pt x="45" y="68"/>
                    <a:pt x="43" y="70"/>
                  </a:cubicBezTo>
                  <a:cubicBezTo>
                    <a:pt x="43" y="68"/>
                    <a:pt x="42" y="65"/>
                    <a:pt x="41" y="63"/>
                  </a:cubicBezTo>
                  <a:cubicBezTo>
                    <a:pt x="43" y="59"/>
                    <a:pt x="43" y="59"/>
                    <a:pt x="43" y="59"/>
                  </a:cubicBezTo>
                  <a:cubicBezTo>
                    <a:pt x="42" y="59"/>
                    <a:pt x="42" y="59"/>
                    <a:pt x="42" y="59"/>
                  </a:cubicBezTo>
                  <a:cubicBezTo>
                    <a:pt x="44" y="56"/>
                    <a:pt x="42" y="56"/>
                    <a:pt x="43" y="53"/>
                  </a:cubicBezTo>
                  <a:cubicBezTo>
                    <a:pt x="43" y="53"/>
                    <a:pt x="42" y="54"/>
                    <a:pt x="41" y="54"/>
                  </a:cubicBezTo>
                  <a:cubicBezTo>
                    <a:pt x="42" y="60"/>
                    <a:pt x="38" y="61"/>
                    <a:pt x="37" y="66"/>
                  </a:cubicBezTo>
                  <a:cubicBezTo>
                    <a:pt x="35" y="67"/>
                    <a:pt x="38" y="54"/>
                    <a:pt x="34" y="61"/>
                  </a:cubicBezTo>
                  <a:cubicBezTo>
                    <a:pt x="34" y="63"/>
                    <a:pt x="32" y="66"/>
                    <a:pt x="34" y="65"/>
                  </a:cubicBezTo>
                  <a:cubicBezTo>
                    <a:pt x="33" y="64"/>
                    <a:pt x="32" y="70"/>
                    <a:pt x="31" y="67"/>
                  </a:cubicBezTo>
                  <a:cubicBezTo>
                    <a:pt x="33" y="66"/>
                    <a:pt x="30" y="62"/>
                    <a:pt x="33" y="60"/>
                  </a:cubicBezTo>
                  <a:cubicBezTo>
                    <a:pt x="33" y="61"/>
                    <a:pt x="34" y="61"/>
                    <a:pt x="34" y="61"/>
                  </a:cubicBezTo>
                  <a:cubicBezTo>
                    <a:pt x="34" y="59"/>
                    <a:pt x="35" y="56"/>
                    <a:pt x="34" y="55"/>
                  </a:cubicBezTo>
                  <a:cubicBezTo>
                    <a:pt x="33" y="56"/>
                    <a:pt x="32" y="56"/>
                    <a:pt x="31" y="58"/>
                  </a:cubicBezTo>
                  <a:cubicBezTo>
                    <a:pt x="31" y="61"/>
                    <a:pt x="33" y="58"/>
                    <a:pt x="31" y="61"/>
                  </a:cubicBezTo>
                  <a:cubicBezTo>
                    <a:pt x="29" y="61"/>
                    <a:pt x="30" y="57"/>
                    <a:pt x="28" y="62"/>
                  </a:cubicBezTo>
                  <a:cubicBezTo>
                    <a:pt x="29" y="62"/>
                    <a:pt x="29" y="64"/>
                    <a:pt x="28" y="66"/>
                  </a:cubicBezTo>
                  <a:cubicBezTo>
                    <a:pt x="27" y="67"/>
                    <a:pt x="27" y="67"/>
                    <a:pt x="27" y="67"/>
                  </a:cubicBezTo>
                  <a:cubicBezTo>
                    <a:pt x="27" y="65"/>
                    <a:pt x="27" y="65"/>
                    <a:pt x="27" y="65"/>
                  </a:cubicBezTo>
                  <a:cubicBezTo>
                    <a:pt x="25" y="63"/>
                    <a:pt x="26" y="68"/>
                    <a:pt x="23" y="67"/>
                  </a:cubicBezTo>
                  <a:cubicBezTo>
                    <a:pt x="23" y="63"/>
                    <a:pt x="23" y="63"/>
                    <a:pt x="23" y="63"/>
                  </a:cubicBezTo>
                  <a:cubicBezTo>
                    <a:pt x="25" y="60"/>
                    <a:pt x="26" y="66"/>
                    <a:pt x="27" y="61"/>
                  </a:cubicBezTo>
                  <a:cubicBezTo>
                    <a:pt x="26" y="60"/>
                    <a:pt x="25" y="62"/>
                    <a:pt x="24" y="60"/>
                  </a:cubicBezTo>
                  <a:cubicBezTo>
                    <a:pt x="25" y="60"/>
                    <a:pt x="25" y="60"/>
                    <a:pt x="25" y="60"/>
                  </a:cubicBezTo>
                  <a:cubicBezTo>
                    <a:pt x="25" y="59"/>
                    <a:pt x="27" y="53"/>
                    <a:pt x="23" y="56"/>
                  </a:cubicBezTo>
                  <a:cubicBezTo>
                    <a:pt x="22" y="57"/>
                    <a:pt x="22" y="58"/>
                    <a:pt x="22" y="59"/>
                  </a:cubicBezTo>
                  <a:cubicBezTo>
                    <a:pt x="19" y="59"/>
                    <a:pt x="18" y="61"/>
                    <a:pt x="16" y="60"/>
                  </a:cubicBezTo>
                  <a:cubicBezTo>
                    <a:pt x="18" y="57"/>
                    <a:pt x="13" y="58"/>
                    <a:pt x="17" y="56"/>
                  </a:cubicBezTo>
                  <a:cubicBezTo>
                    <a:pt x="17" y="58"/>
                    <a:pt x="20" y="60"/>
                    <a:pt x="22" y="56"/>
                  </a:cubicBezTo>
                  <a:cubicBezTo>
                    <a:pt x="23" y="52"/>
                    <a:pt x="24" y="58"/>
                    <a:pt x="26" y="53"/>
                  </a:cubicBezTo>
                  <a:cubicBezTo>
                    <a:pt x="24" y="53"/>
                    <a:pt x="26" y="49"/>
                    <a:pt x="26" y="46"/>
                  </a:cubicBezTo>
                  <a:cubicBezTo>
                    <a:pt x="26" y="46"/>
                    <a:pt x="25" y="47"/>
                    <a:pt x="25" y="47"/>
                  </a:cubicBezTo>
                  <a:cubicBezTo>
                    <a:pt x="24" y="49"/>
                    <a:pt x="24" y="50"/>
                    <a:pt x="23" y="52"/>
                  </a:cubicBezTo>
                  <a:cubicBezTo>
                    <a:pt x="22" y="51"/>
                    <a:pt x="19" y="51"/>
                    <a:pt x="17" y="53"/>
                  </a:cubicBezTo>
                  <a:cubicBezTo>
                    <a:pt x="17" y="52"/>
                    <a:pt x="18" y="49"/>
                    <a:pt x="19" y="49"/>
                  </a:cubicBezTo>
                  <a:cubicBezTo>
                    <a:pt x="17" y="49"/>
                    <a:pt x="14" y="47"/>
                    <a:pt x="13" y="45"/>
                  </a:cubicBezTo>
                  <a:cubicBezTo>
                    <a:pt x="12" y="50"/>
                    <a:pt x="10" y="45"/>
                    <a:pt x="9" y="48"/>
                  </a:cubicBezTo>
                  <a:cubicBezTo>
                    <a:pt x="9" y="50"/>
                    <a:pt x="9" y="53"/>
                    <a:pt x="7" y="54"/>
                  </a:cubicBezTo>
                  <a:cubicBezTo>
                    <a:pt x="6" y="54"/>
                    <a:pt x="8" y="53"/>
                    <a:pt x="8" y="52"/>
                  </a:cubicBezTo>
                  <a:cubicBezTo>
                    <a:pt x="6" y="53"/>
                    <a:pt x="9" y="47"/>
                    <a:pt x="6" y="50"/>
                  </a:cubicBezTo>
                  <a:cubicBezTo>
                    <a:pt x="9" y="51"/>
                    <a:pt x="9" y="46"/>
                    <a:pt x="12" y="43"/>
                  </a:cubicBezTo>
                  <a:cubicBezTo>
                    <a:pt x="9" y="44"/>
                    <a:pt x="14" y="41"/>
                    <a:pt x="12" y="40"/>
                  </a:cubicBezTo>
                  <a:cubicBezTo>
                    <a:pt x="10" y="41"/>
                    <a:pt x="7" y="40"/>
                    <a:pt x="5" y="39"/>
                  </a:cubicBezTo>
                  <a:cubicBezTo>
                    <a:pt x="6" y="36"/>
                    <a:pt x="2" y="34"/>
                    <a:pt x="0" y="32"/>
                  </a:cubicBezTo>
                  <a:cubicBezTo>
                    <a:pt x="1" y="30"/>
                    <a:pt x="6" y="29"/>
                    <a:pt x="6" y="28"/>
                  </a:cubicBezTo>
                  <a:cubicBezTo>
                    <a:pt x="5" y="27"/>
                    <a:pt x="2" y="30"/>
                    <a:pt x="3" y="28"/>
                  </a:cubicBezTo>
                  <a:cubicBezTo>
                    <a:pt x="4" y="28"/>
                    <a:pt x="4" y="28"/>
                    <a:pt x="4" y="28"/>
                  </a:cubicBezTo>
                  <a:cubicBezTo>
                    <a:pt x="3" y="27"/>
                    <a:pt x="6" y="24"/>
                    <a:pt x="0" y="24"/>
                  </a:cubicBezTo>
                  <a:cubicBezTo>
                    <a:pt x="5" y="24"/>
                    <a:pt x="5" y="24"/>
                    <a:pt x="5" y="24"/>
                  </a:cubicBezTo>
                  <a:cubicBezTo>
                    <a:pt x="5" y="23"/>
                    <a:pt x="4" y="23"/>
                    <a:pt x="3" y="23"/>
                  </a:cubicBezTo>
                  <a:cubicBezTo>
                    <a:pt x="5" y="23"/>
                    <a:pt x="6" y="22"/>
                    <a:pt x="7" y="23"/>
                  </a:cubicBezTo>
                  <a:cubicBezTo>
                    <a:pt x="10" y="21"/>
                    <a:pt x="6" y="21"/>
                    <a:pt x="6" y="19"/>
                  </a:cubicBezTo>
                  <a:cubicBezTo>
                    <a:pt x="4" y="20"/>
                    <a:pt x="4" y="20"/>
                    <a:pt x="4" y="20"/>
                  </a:cubicBezTo>
                  <a:cubicBezTo>
                    <a:pt x="1" y="18"/>
                    <a:pt x="4" y="16"/>
                    <a:pt x="4" y="14"/>
                  </a:cubicBezTo>
                  <a:cubicBezTo>
                    <a:pt x="6" y="15"/>
                    <a:pt x="6" y="15"/>
                    <a:pt x="6" y="15"/>
                  </a:cubicBezTo>
                  <a:cubicBezTo>
                    <a:pt x="5" y="13"/>
                    <a:pt x="5" y="13"/>
                    <a:pt x="5" y="13"/>
                  </a:cubicBezTo>
                  <a:cubicBezTo>
                    <a:pt x="7" y="14"/>
                    <a:pt x="9" y="14"/>
                    <a:pt x="7" y="12"/>
                  </a:cubicBezTo>
                  <a:cubicBezTo>
                    <a:pt x="13" y="16"/>
                    <a:pt x="13" y="16"/>
                    <a:pt x="13" y="16"/>
                  </a:cubicBezTo>
                  <a:cubicBezTo>
                    <a:pt x="11" y="17"/>
                    <a:pt x="10" y="15"/>
                    <a:pt x="7" y="15"/>
                  </a:cubicBezTo>
                  <a:cubicBezTo>
                    <a:pt x="5" y="15"/>
                    <a:pt x="5" y="17"/>
                    <a:pt x="8" y="18"/>
                  </a:cubicBezTo>
                  <a:cubicBezTo>
                    <a:pt x="8" y="17"/>
                    <a:pt x="8" y="17"/>
                    <a:pt x="7" y="16"/>
                  </a:cubicBezTo>
                  <a:cubicBezTo>
                    <a:pt x="10" y="17"/>
                    <a:pt x="10" y="17"/>
                    <a:pt x="12" y="18"/>
                  </a:cubicBezTo>
                  <a:cubicBezTo>
                    <a:pt x="12" y="18"/>
                    <a:pt x="13" y="18"/>
                    <a:pt x="12" y="17"/>
                  </a:cubicBezTo>
                  <a:cubicBezTo>
                    <a:pt x="14" y="18"/>
                    <a:pt x="14" y="19"/>
                    <a:pt x="14" y="19"/>
                  </a:cubicBezTo>
                  <a:cubicBezTo>
                    <a:pt x="13" y="19"/>
                    <a:pt x="12" y="20"/>
                    <a:pt x="11" y="19"/>
                  </a:cubicBezTo>
                  <a:cubicBezTo>
                    <a:pt x="14" y="20"/>
                    <a:pt x="15" y="20"/>
                    <a:pt x="14" y="21"/>
                  </a:cubicBezTo>
                  <a:cubicBezTo>
                    <a:pt x="11" y="22"/>
                    <a:pt x="17" y="23"/>
                    <a:pt x="16" y="24"/>
                  </a:cubicBezTo>
                  <a:cubicBezTo>
                    <a:pt x="13" y="24"/>
                    <a:pt x="10" y="24"/>
                    <a:pt x="9" y="23"/>
                  </a:cubicBezTo>
                  <a:cubicBezTo>
                    <a:pt x="7" y="25"/>
                    <a:pt x="9" y="24"/>
                    <a:pt x="8" y="26"/>
                  </a:cubicBezTo>
                  <a:cubicBezTo>
                    <a:pt x="10" y="26"/>
                    <a:pt x="13" y="25"/>
                    <a:pt x="15" y="25"/>
                  </a:cubicBezTo>
                  <a:cubicBezTo>
                    <a:pt x="13" y="26"/>
                    <a:pt x="13" y="26"/>
                    <a:pt x="13" y="26"/>
                  </a:cubicBezTo>
                  <a:cubicBezTo>
                    <a:pt x="15" y="26"/>
                    <a:pt x="18" y="25"/>
                    <a:pt x="17" y="26"/>
                  </a:cubicBezTo>
                  <a:cubicBezTo>
                    <a:pt x="17" y="28"/>
                    <a:pt x="19" y="29"/>
                    <a:pt x="19" y="31"/>
                  </a:cubicBezTo>
                  <a:cubicBezTo>
                    <a:pt x="18" y="32"/>
                    <a:pt x="18" y="32"/>
                    <a:pt x="18" y="32"/>
                  </a:cubicBezTo>
                  <a:cubicBezTo>
                    <a:pt x="22" y="29"/>
                    <a:pt x="21" y="33"/>
                    <a:pt x="23" y="32"/>
                  </a:cubicBezTo>
                  <a:cubicBezTo>
                    <a:pt x="24" y="34"/>
                    <a:pt x="28" y="32"/>
                    <a:pt x="27" y="36"/>
                  </a:cubicBezTo>
                  <a:cubicBezTo>
                    <a:pt x="32" y="36"/>
                    <a:pt x="35" y="35"/>
                    <a:pt x="39" y="37"/>
                  </a:cubicBezTo>
                  <a:cubicBezTo>
                    <a:pt x="38" y="40"/>
                    <a:pt x="38" y="40"/>
                    <a:pt x="38" y="40"/>
                  </a:cubicBezTo>
                  <a:cubicBezTo>
                    <a:pt x="39" y="38"/>
                    <a:pt x="38" y="42"/>
                    <a:pt x="38" y="41"/>
                  </a:cubicBezTo>
                  <a:cubicBezTo>
                    <a:pt x="38" y="39"/>
                    <a:pt x="40" y="38"/>
                    <a:pt x="41" y="36"/>
                  </a:cubicBezTo>
                  <a:cubicBezTo>
                    <a:pt x="42" y="39"/>
                    <a:pt x="45" y="37"/>
                    <a:pt x="47" y="35"/>
                  </a:cubicBezTo>
                  <a:cubicBezTo>
                    <a:pt x="47" y="37"/>
                    <a:pt x="47" y="37"/>
                    <a:pt x="47" y="37"/>
                  </a:cubicBezTo>
                  <a:cubicBezTo>
                    <a:pt x="49" y="33"/>
                    <a:pt x="51" y="37"/>
                    <a:pt x="53" y="38"/>
                  </a:cubicBezTo>
                  <a:cubicBezTo>
                    <a:pt x="53" y="39"/>
                    <a:pt x="53" y="41"/>
                    <a:pt x="54" y="41"/>
                  </a:cubicBezTo>
                  <a:cubicBezTo>
                    <a:pt x="55" y="37"/>
                    <a:pt x="56" y="38"/>
                    <a:pt x="57" y="35"/>
                  </a:cubicBezTo>
                  <a:cubicBezTo>
                    <a:pt x="59" y="35"/>
                    <a:pt x="61" y="36"/>
                    <a:pt x="62" y="38"/>
                  </a:cubicBezTo>
                  <a:cubicBezTo>
                    <a:pt x="66" y="33"/>
                    <a:pt x="71" y="36"/>
                    <a:pt x="75" y="32"/>
                  </a:cubicBezTo>
                  <a:cubicBezTo>
                    <a:pt x="76" y="35"/>
                    <a:pt x="76" y="35"/>
                    <a:pt x="76" y="35"/>
                  </a:cubicBezTo>
                  <a:cubicBezTo>
                    <a:pt x="80" y="29"/>
                    <a:pt x="86" y="33"/>
                    <a:pt x="89" y="29"/>
                  </a:cubicBezTo>
                  <a:cubicBezTo>
                    <a:pt x="89" y="34"/>
                    <a:pt x="89" y="34"/>
                    <a:pt x="89" y="34"/>
                  </a:cubicBezTo>
                  <a:cubicBezTo>
                    <a:pt x="91" y="35"/>
                    <a:pt x="92" y="32"/>
                    <a:pt x="91" y="29"/>
                  </a:cubicBezTo>
                  <a:cubicBezTo>
                    <a:pt x="92" y="30"/>
                    <a:pt x="93" y="26"/>
                    <a:pt x="95" y="29"/>
                  </a:cubicBezTo>
                  <a:cubicBezTo>
                    <a:pt x="96" y="30"/>
                    <a:pt x="95" y="27"/>
                    <a:pt x="96" y="26"/>
                  </a:cubicBezTo>
                  <a:cubicBezTo>
                    <a:pt x="99" y="27"/>
                    <a:pt x="99" y="26"/>
                    <a:pt x="101" y="25"/>
                  </a:cubicBezTo>
                  <a:cubicBezTo>
                    <a:pt x="100" y="25"/>
                    <a:pt x="100" y="25"/>
                    <a:pt x="100" y="25"/>
                  </a:cubicBezTo>
                  <a:cubicBezTo>
                    <a:pt x="100" y="26"/>
                    <a:pt x="101" y="28"/>
                    <a:pt x="102" y="28"/>
                  </a:cubicBezTo>
                  <a:cubicBezTo>
                    <a:pt x="102" y="26"/>
                    <a:pt x="105" y="28"/>
                    <a:pt x="102" y="23"/>
                  </a:cubicBezTo>
                  <a:cubicBezTo>
                    <a:pt x="105" y="25"/>
                    <a:pt x="104" y="19"/>
                    <a:pt x="107" y="22"/>
                  </a:cubicBezTo>
                  <a:cubicBezTo>
                    <a:pt x="106" y="21"/>
                    <a:pt x="106" y="20"/>
                    <a:pt x="105" y="19"/>
                  </a:cubicBezTo>
                  <a:cubicBezTo>
                    <a:pt x="106" y="20"/>
                    <a:pt x="107" y="19"/>
                    <a:pt x="108" y="21"/>
                  </a:cubicBezTo>
                  <a:cubicBezTo>
                    <a:pt x="109" y="21"/>
                    <a:pt x="108" y="20"/>
                    <a:pt x="109" y="21"/>
                  </a:cubicBezTo>
                  <a:cubicBezTo>
                    <a:pt x="109" y="21"/>
                    <a:pt x="109" y="21"/>
                    <a:pt x="109" y="21"/>
                  </a:cubicBezTo>
                  <a:cubicBezTo>
                    <a:pt x="112" y="23"/>
                    <a:pt x="112" y="23"/>
                    <a:pt x="112"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7" y="33"/>
                    <a:pt x="103" y="0"/>
                    <a:pt x="122" y="45"/>
                  </a:cubicBezTo>
                  <a:cubicBezTo>
                    <a:pt x="122" y="45"/>
                    <a:pt x="122" y="45"/>
                    <a:pt x="122" y="45"/>
                  </a:cubicBezTo>
                  <a:cubicBezTo>
                    <a:pt x="122" y="45"/>
                    <a:pt x="122" y="45"/>
                    <a:pt x="122" y="45"/>
                  </a:cubicBezTo>
                  <a:cubicBezTo>
                    <a:pt x="121" y="44"/>
                    <a:pt x="121" y="44"/>
                    <a:pt x="121" y="44"/>
                  </a:cubicBezTo>
                  <a:cubicBezTo>
                    <a:pt x="120" y="43"/>
                    <a:pt x="118" y="42"/>
                    <a:pt x="117" y="43"/>
                  </a:cubicBezTo>
                  <a:cubicBezTo>
                    <a:pt x="113" y="45"/>
                    <a:pt x="109" y="46"/>
                    <a:pt x="106" y="47"/>
                  </a:cubicBezTo>
                  <a:cubicBezTo>
                    <a:pt x="105" y="46"/>
                    <a:pt x="105" y="46"/>
                    <a:pt x="105" y="46"/>
                  </a:cubicBezTo>
                  <a:cubicBezTo>
                    <a:pt x="106" y="50"/>
                    <a:pt x="100" y="44"/>
                    <a:pt x="103" y="50"/>
                  </a:cubicBezTo>
                  <a:cubicBezTo>
                    <a:pt x="102" y="49"/>
                    <a:pt x="101" y="50"/>
                    <a:pt x="100" y="48"/>
                  </a:cubicBezTo>
                  <a:cubicBezTo>
                    <a:pt x="101" y="51"/>
                    <a:pt x="96" y="48"/>
                    <a:pt x="97" y="51"/>
                  </a:cubicBezTo>
                  <a:cubicBezTo>
                    <a:pt x="97" y="51"/>
                    <a:pt x="97" y="51"/>
                    <a:pt x="97" y="51"/>
                  </a:cubicBezTo>
                  <a:cubicBezTo>
                    <a:pt x="94" y="50"/>
                    <a:pt x="95" y="54"/>
                    <a:pt x="92" y="53"/>
                  </a:cubicBezTo>
                  <a:cubicBezTo>
                    <a:pt x="92" y="53"/>
                    <a:pt x="92" y="52"/>
                    <a:pt x="91" y="52"/>
                  </a:cubicBezTo>
                  <a:cubicBezTo>
                    <a:pt x="89" y="51"/>
                    <a:pt x="94" y="56"/>
                    <a:pt x="89" y="53"/>
                  </a:cubicBezTo>
                  <a:cubicBezTo>
                    <a:pt x="89" y="53"/>
                    <a:pt x="91" y="55"/>
                    <a:pt x="91" y="55"/>
                  </a:cubicBezTo>
                  <a:cubicBezTo>
                    <a:pt x="86" y="56"/>
                    <a:pt x="86" y="63"/>
                    <a:pt x="85" y="67"/>
                  </a:cubicBezTo>
                  <a:cubicBezTo>
                    <a:pt x="80" y="68"/>
                    <a:pt x="77" y="63"/>
                    <a:pt x="79" y="67"/>
                  </a:cubicBezTo>
                  <a:cubicBezTo>
                    <a:pt x="78" y="67"/>
                    <a:pt x="81" y="68"/>
                    <a:pt x="80" y="67"/>
                  </a:cubicBezTo>
                  <a:cubicBezTo>
                    <a:pt x="80" y="69"/>
                    <a:pt x="74" y="66"/>
                    <a:pt x="76" y="68"/>
                  </a:cubicBezTo>
                  <a:cubicBezTo>
                    <a:pt x="79" y="69"/>
                    <a:pt x="77" y="69"/>
                    <a:pt x="79" y="70"/>
                  </a:cubicBezTo>
                  <a:cubicBezTo>
                    <a:pt x="76" y="71"/>
                    <a:pt x="73" y="71"/>
                    <a:pt x="75" y="73"/>
                  </a:cubicBezTo>
                  <a:cubicBezTo>
                    <a:pt x="73" y="72"/>
                    <a:pt x="73" y="72"/>
                    <a:pt x="73" y="72"/>
                  </a:cubicBezTo>
                  <a:cubicBezTo>
                    <a:pt x="76" y="76"/>
                    <a:pt x="73" y="78"/>
                    <a:pt x="77" y="81"/>
                  </a:cubicBezTo>
                  <a:cubicBezTo>
                    <a:pt x="74" y="92"/>
                    <a:pt x="73" y="104"/>
                    <a:pt x="71" y="115"/>
                  </a:cubicBezTo>
                  <a:cubicBezTo>
                    <a:pt x="67" y="126"/>
                    <a:pt x="67" y="137"/>
                    <a:pt x="63" y="149"/>
                  </a:cubicBezTo>
                  <a:cubicBezTo>
                    <a:pt x="58" y="151"/>
                    <a:pt x="58" y="151"/>
                    <a:pt x="59" y="154"/>
                  </a:cubicBezTo>
                  <a:cubicBezTo>
                    <a:pt x="58" y="154"/>
                    <a:pt x="58" y="154"/>
                    <a:pt x="58" y="154"/>
                  </a:cubicBezTo>
                  <a:cubicBezTo>
                    <a:pt x="61" y="155"/>
                    <a:pt x="58" y="156"/>
                    <a:pt x="61" y="157"/>
                  </a:cubicBezTo>
                  <a:cubicBezTo>
                    <a:pt x="60" y="161"/>
                    <a:pt x="60" y="166"/>
                    <a:pt x="60" y="170"/>
                  </a:cubicBezTo>
                  <a:cubicBezTo>
                    <a:pt x="59" y="169"/>
                    <a:pt x="56" y="169"/>
                    <a:pt x="57" y="170"/>
                  </a:cubicBezTo>
                  <a:cubicBezTo>
                    <a:pt x="59" y="171"/>
                    <a:pt x="59" y="171"/>
                    <a:pt x="59" y="171"/>
                  </a:cubicBezTo>
                  <a:cubicBezTo>
                    <a:pt x="58" y="171"/>
                    <a:pt x="58" y="171"/>
                    <a:pt x="58" y="171"/>
                  </a:cubicBezTo>
                  <a:cubicBezTo>
                    <a:pt x="58" y="171"/>
                    <a:pt x="60" y="172"/>
                    <a:pt x="61" y="172"/>
                  </a:cubicBezTo>
                  <a:cubicBezTo>
                    <a:pt x="63" y="183"/>
                    <a:pt x="55" y="194"/>
                    <a:pt x="55" y="206"/>
                  </a:cubicBezTo>
                  <a:cubicBezTo>
                    <a:pt x="54" y="208"/>
                    <a:pt x="55" y="212"/>
                    <a:pt x="55" y="215"/>
                  </a:cubicBezTo>
                  <a:cubicBezTo>
                    <a:pt x="50" y="224"/>
                    <a:pt x="46" y="231"/>
                    <a:pt x="49" y="240"/>
                  </a:cubicBezTo>
                  <a:cubicBezTo>
                    <a:pt x="49" y="240"/>
                    <a:pt x="40" y="239"/>
                    <a:pt x="38" y="2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8" name="Freeform 31"/>
            <p:cNvSpPr/>
            <p:nvPr/>
          </p:nvSpPr>
          <p:spPr bwMode="auto">
            <a:xfrm>
              <a:off x="2322513" y="2022475"/>
              <a:ext cx="20638" cy="9525"/>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1"/>
                    <a:pt x="2" y="2"/>
                    <a:pt x="0" y="0"/>
                  </a:cubicBezTo>
                  <a:lnTo>
                    <a:pt x="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9" name="Freeform 32"/>
            <p:cNvSpPr/>
            <p:nvPr/>
          </p:nvSpPr>
          <p:spPr bwMode="auto">
            <a:xfrm>
              <a:off x="2305051" y="2166938"/>
              <a:ext cx="9525" cy="9525"/>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1"/>
                    <a:pt x="2" y="1"/>
                  </a:cubicBezTo>
                  <a:cubicBezTo>
                    <a:pt x="1" y="1"/>
                    <a:pt x="0" y="2"/>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0" name="Freeform 33"/>
            <p:cNvSpPr/>
            <p:nvPr/>
          </p:nvSpPr>
          <p:spPr bwMode="auto">
            <a:xfrm>
              <a:off x="2327276" y="2192338"/>
              <a:ext cx="15875" cy="9525"/>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2"/>
                    <a:pt x="1" y="2"/>
                    <a:pt x="0"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1" name="Freeform 34"/>
            <p:cNvSpPr/>
            <p:nvPr/>
          </p:nvSpPr>
          <p:spPr bwMode="auto">
            <a:xfrm>
              <a:off x="2360613" y="2235200"/>
              <a:ext cx="9525" cy="9525"/>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2" name="Freeform 35"/>
            <p:cNvSpPr/>
            <p:nvPr/>
          </p:nvSpPr>
          <p:spPr bwMode="auto">
            <a:xfrm>
              <a:off x="2370138" y="2222500"/>
              <a:ext cx="7938" cy="9525"/>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1"/>
                    <a:pt x="2" y="2"/>
                  </a:cubicBezTo>
                  <a:cubicBezTo>
                    <a:pt x="2" y="1"/>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3" name="Freeform 36"/>
            <p:cNvSpPr/>
            <p:nvPr/>
          </p:nvSpPr>
          <p:spPr bwMode="auto">
            <a:xfrm>
              <a:off x="2441576" y="2257425"/>
              <a:ext cx="7938" cy="12700"/>
            </a:xfrm>
            <a:custGeom>
              <a:avLst/>
              <a:gdLst>
                <a:gd name="T0" fmla="*/ 0 w 2"/>
                <a:gd name="T1" fmla="*/ 1 h 3"/>
                <a:gd name="T2" fmla="*/ 2 w 2"/>
                <a:gd name="T3" fmla="*/ 2 h 3"/>
                <a:gd name="T4" fmla="*/ 0 w 2"/>
                <a:gd name="T5" fmla="*/ 1 h 3"/>
              </a:gdLst>
              <a:ahLst/>
              <a:cxnLst>
                <a:cxn ang="0">
                  <a:pos x="T0" y="T1"/>
                </a:cxn>
                <a:cxn ang="0">
                  <a:pos x="T2" y="T3"/>
                </a:cxn>
                <a:cxn ang="0">
                  <a:pos x="T4" y="T5"/>
                </a:cxn>
              </a:cxnLst>
              <a:rect l="0" t="0" r="r" b="b"/>
              <a:pathLst>
                <a:path w="2" h="3">
                  <a:moveTo>
                    <a:pt x="0" y="1"/>
                  </a:moveTo>
                  <a:cubicBezTo>
                    <a:pt x="1" y="1"/>
                    <a:pt x="2" y="0"/>
                    <a:pt x="2" y="2"/>
                  </a:cubicBezTo>
                  <a:cubicBezTo>
                    <a:pt x="2" y="0"/>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4" name="Freeform 37"/>
            <p:cNvSpPr/>
            <p:nvPr/>
          </p:nvSpPr>
          <p:spPr bwMode="auto">
            <a:xfrm>
              <a:off x="2479676" y="2257425"/>
              <a:ext cx="4763" cy="7937"/>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1" y="0"/>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5" name="Freeform 38"/>
            <p:cNvSpPr/>
            <p:nvPr/>
          </p:nvSpPr>
          <p:spPr bwMode="auto">
            <a:xfrm>
              <a:off x="2624138" y="2073275"/>
              <a:ext cx="4763" cy="4762"/>
            </a:xfrm>
            <a:custGeom>
              <a:avLst/>
              <a:gdLst>
                <a:gd name="T0" fmla="*/ 0 w 3"/>
                <a:gd name="T1" fmla="*/ 3 h 3"/>
                <a:gd name="T2" fmla="*/ 3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6" name="Freeform 39"/>
            <p:cNvSpPr/>
            <p:nvPr/>
          </p:nvSpPr>
          <p:spPr bwMode="auto">
            <a:xfrm>
              <a:off x="2471738" y="2282825"/>
              <a:ext cx="12700" cy="7937"/>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0"/>
                    <a:pt x="0" y="0"/>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7" name="Freeform 40"/>
            <p:cNvSpPr/>
            <p:nvPr/>
          </p:nvSpPr>
          <p:spPr bwMode="auto">
            <a:xfrm>
              <a:off x="2471738" y="2414588"/>
              <a:ext cx="12700" cy="3175"/>
            </a:xfrm>
            <a:custGeom>
              <a:avLst/>
              <a:gdLst>
                <a:gd name="T0" fmla="*/ 0 w 8"/>
                <a:gd name="T1" fmla="*/ 0 h 2"/>
                <a:gd name="T2" fmla="*/ 0 w 8"/>
                <a:gd name="T3" fmla="*/ 0 h 2"/>
                <a:gd name="T4" fmla="*/ 8 w 8"/>
                <a:gd name="T5" fmla="*/ 2 h 2"/>
                <a:gd name="T6" fmla="*/ 0 w 8"/>
                <a:gd name="T7" fmla="*/ 0 h 2"/>
              </a:gdLst>
              <a:ahLst/>
              <a:cxnLst>
                <a:cxn ang="0">
                  <a:pos x="T0" y="T1"/>
                </a:cxn>
                <a:cxn ang="0">
                  <a:pos x="T2" y="T3"/>
                </a:cxn>
                <a:cxn ang="0">
                  <a:pos x="T4" y="T5"/>
                </a:cxn>
                <a:cxn ang="0">
                  <a:pos x="T6" y="T7"/>
                </a:cxn>
              </a:cxnLst>
              <a:rect l="0" t="0" r="r" b="b"/>
              <a:pathLst>
                <a:path w="8" h="2">
                  <a:moveTo>
                    <a:pt x="0" y="0"/>
                  </a:moveTo>
                  <a:lnTo>
                    <a:pt x="0" y="0"/>
                  </a:lnTo>
                  <a:lnTo>
                    <a:pt x="8"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8" name="Freeform 41"/>
            <p:cNvSpPr/>
            <p:nvPr/>
          </p:nvSpPr>
          <p:spPr bwMode="auto">
            <a:xfrm>
              <a:off x="1600201" y="2681288"/>
              <a:ext cx="9525" cy="17462"/>
            </a:xfrm>
            <a:custGeom>
              <a:avLst/>
              <a:gdLst>
                <a:gd name="T0" fmla="*/ 1 w 2"/>
                <a:gd name="T1" fmla="*/ 3 h 4"/>
                <a:gd name="T2" fmla="*/ 1 w 2"/>
                <a:gd name="T3" fmla="*/ 2 h 4"/>
                <a:gd name="T4" fmla="*/ 1 w 2"/>
                <a:gd name="T5" fmla="*/ 3 h 4"/>
              </a:gdLst>
              <a:ahLst/>
              <a:cxnLst>
                <a:cxn ang="0">
                  <a:pos x="T0" y="T1"/>
                </a:cxn>
                <a:cxn ang="0">
                  <a:pos x="T2" y="T3"/>
                </a:cxn>
                <a:cxn ang="0">
                  <a:pos x="T4" y="T5"/>
                </a:cxn>
              </a:cxnLst>
              <a:rect l="0" t="0" r="r" b="b"/>
              <a:pathLst>
                <a:path w="2" h="4">
                  <a:moveTo>
                    <a:pt x="1" y="3"/>
                  </a:moveTo>
                  <a:cubicBezTo>
                    <a:pt x="2" y="2"/>
                    <a:pt x="0" y="0"/>
                    <a:pt x="1" y="2"/>
                  </a:cubicBezTo>
                  <a:cubicBezTo>
                    <a:pt x="2" y="3"/>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9" name="Freeform 42"/>
            <p:cNvSpPr/>
            <p:nvPr/>
          </p:nvSpPr>
          <p:spPr bwMode="auto">
            <a:xfrm>
              <a:off x="887413" y="2584450"/>
              <a:ext cx="709613" cy="306387"/>
            </a:xfrm>
            <a:custGeom>
              <a:avLst/>
              <a:gdLst>
                <a:gd name="T0" fmla="*/ 18 w 167"/>
                <a:gd name="T1" fmla="*/ 50 h 72"/>
                <a:gd name="T2" fmla="*/ 23 w 167"/>
                <a:gd name="T3" fmla="*/ 48 h 72"/>
                <a:gd name="T4" fmla="*/ 32 w 167"/>
                <a:gd name="T5" fmla="*/ 39 h 72"/>
                <a:gd name="T6" fmla="*/ 36 w 167"/>
                <a:gd name="T7" fmla="*/ 39 h 72"/>
                <a:gd name="T8" fmla="*/ 47 w 167"/>
                <a:gd name="T9" fmla="*/ 40 h 72"/>
                <a:gd name="T10" fmla="*/ 51 w 167"/>
                <a:gd name="T11" fmla="*/ 40 h 72"/>
                <a:gd name="T12" fmla="*/ 56 w 167"/>
                <a:gd name="T13" fmla="*/ 35 h 72"/>
                <a:gd name="T14" fmla="*/ 61 w 167"/>
                <a:gd name="T15" fmla="*/ 36 h 72"/>
                <a:gd name="T16" fmla="*/ 65 w 167"/>
                <a:gd name="T17" fmla="*/ 38 h 72"/>
                <a:gd name="T18" fmla="*/ 67 w 167"/>
                <a:gd name="T19" fmla="*/ 33 h 72"/>
                <a:gd name="T20" fmla="*/ 72 w 167"/>
                <a:gd name="T21" fmla="*/ 28 h 72"/>
                <a:gd name="T22" fmla="*/ 75 w 167"/>
                <a:gd name="T23" fmla="*/ 28 h 72"/>
                <a:gd name="T24" fmla="*/ 78 w 167"/>
                <a:gd name="T25" fmla="*/ 25 h 72"/>
                <a:gd name="T26" fmla="*/ 83 w 167"/>
                <a:gd name="T27" fmla="*/ 26 h 72"/>
                <a:gd name="T28" fmla="*/ 88 w 167"/>
                <a:gd name="T29" fmla="*/ 24 h 72"/>
                <a:gd name="T30" fmla="*/ 94 w 167"/>
                <a:gd name="T31" fmla="*/ 26 h 72"/>
                <a:gd name="T32" fmla="*/ 96 w 167"/>
                <a:gd name="T33" fmla="*/ 23 h 72"/>
                <a:gd name="T34" fmla="*/ 99 w 167"/>
                <a:gd name="T35" fmla="*/ 25 h 72"/>
                <a:gd name="T36" fmla="*/ 101 w 167"/>
                <a:gd name="T37" fmla="*/ 22 h 72"/>
                <a:gd name="T38" fmla="*/ 102 w 167"/>
                <a:gd name="T39" fmla="*/ 21 h 72"/>
                <a:gd name="T40" fmla="*/ 104 w 167"/>
                <a:gd name="T41" fmla="*/ 20 h 72"/>
                <a:gd name="T42" fmla="*/ 113 w 167"/>
                <a:gd name="T43" fmla="*/ 18 h 72"/>
                <a:gd name="T44" fmla="*/ 116 w 167"/>
                <a:gd name="T45" fmla="*/ 16 h 72"/>
                <a:gd name="T46" fmla="*/ 119 w 167"/>
                <a:gd name="T47" fmla="*/ 16 h 72"/>
                <a:gd name="T48" fmla="*/ 126 w 167"/>
                <a:gd name="T49" fmla="*/ 15 h 72"/>
                <a:gd name="T50" fmla="*/ 129 w 167"/>
                <a:gd name="T51" fmla="*/ 23 h 72"/>
                <a:gd name="T52" fmla="*/ 130 w 167"/>
                <a:gd name="T53" fmla="*/ 14 h 72"/>
                <a:gd name="T54" fmla="*/ 130 w 167"/>
                <a:gd name="T55" fmla="*/ 6 h 72"/>
                <a:gd name="T56" fmla="*/ 134 w 167"/>
                <a:gd name="T57" fmla="*/ 8 h 72"/>
                <a:gd name="T58" fmla="*/ 134 w 167"/>
                <a:gd name="T59" fmla="*/ 4 h 72"/>
                <a:gd name="T60" fmla="*/ 136 w 167"/>
                <a:gd name="T61" fmla="*/ 7 h 72"/>
                <a:gd name="T62" fmla="*/ 140 w 167"/>
                <a:gd name="T63" fmla="*/ 14 h 72"/>
                <a:gd name="T64" fmla="*/ 141 w 167"/>
                <a:gd name="T65" fmla="*/ 6 h 72"/>
                <a:gd name="T66" fmla="*/ 143 w 167"/>
                <a:gd name="T67" fmla="*/ 9 h 72"/>
                <a:gd name="T68" fmla="*/ 145 w 167"/>
                <a:gd name="T69" fmla="*/ 4 h 72"/>
                <a:gd name="T70" fmla="*/ 147 w 167"/>
                <a:gd name="T71" fmla="*/ 4 h 72"/>
                <a:gd name="T72" fmla="*/ 148 w 167"/>
                <a:gd name="T73" fmla="*/ 14 h 72"/>
                <a:gd name="T74" fmla="*/ 151 w 167"/>
                <a:gd name="T75" fmla="*/ 6 h 72"/>
                <a:gd name="T76" fmla="*/ 160 w 167"/>
                <a:gd name="T77" fmla="*/ 18 h 72"/>
                <a:gd name="T78" fmla="*/ 162 w 167"/>
                <a:gd name="T79" fmla="*/ 20 h 72"/>
                <a:gd name="T80" fmla="*/ 166 w 167"/>
                <a:gd name="T81" fmla="*/ 19 h 72"/>
                <a:gd name="T82" fmla="*/ 166 w 167"/>
                <a:gd name="T83" fmla="*/ 25 h 72"/>
                <a:gd name="T84" fmla="*/ 161 w 167"/>
                <a:gd name="T85" fmla="*/ 21 h 72"/>
                <a:gd name="T86" fmla="*/ 156 w 167"/>
                <a:gd name="T87" fmla="*/ 31 h 72"/>
                <a:gd name="T88" fmla="*/ 145 w 167"/>
                <a:gd name="T89" fmla="*/ 38 h 72"/>
                <a:gd name="T90" fmla="*/ 132 w 167"/>
                <a:gd name="T91" fmla="*/ 43 h 72"/>
                <a:gd name="T92" fmla="*/ 122 w 167"/>
                <a:gd name="T93" fmla="*/ 47 h 72"/>
                <a:gd name="T94" fmla="*/ 115 w 167"/>
                <a:gd name="T95" fmla="*/ 51 h 72"/>
                <a:gd name="T96" fmla="*/ 98 w 167"/>
                <a:gd name="T97" fmla="*/ 52 h 72"/>
                <a:gd name="T98" fmla="*/ 89 w 167"/>
                <a:gd name="T99" fmla="*/ 51 h 72"/>
                <a:gd name="T100" fmla="*/ 77 w 167"/>
                <a:gd name="T101" fmla="*/ 50 h 72"/>
                <a:gd name="T102" fmla="*/ 42 w 167"/>
                <a:gd name="T103" fmla="*/ 65 h 72"/>
                <a:gd name="T104" fmla="*/ 32 w 167"/>
                <a:gd name="T105" fmla="*/ 66 h 72"/>
                <a:gd name="T106" fmla="*/ 1 w 167"/>
                <a:gd name="T107"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72">
                  <a:moveTo>
                    <a:pt x="1" y="53"/>
                  </a:moveTo>
                  <a:cubicBezTo>
                    <a:pt x="3" y="44"/>
                    <a:pt x="6" y="52"/>
                    <a:pt x="8" y="47"/>
                  </a:cubicBezTo>
                  <a:cubicBezTo>
                    <a:pt x="8" y="46"/>
                    <a:pt x="8" y="51"/>
                    <a:pt x="9" y="50"/>
                  </a:cubicBezTo>
                  <a:cubicBezTo>
                    <a:pt x="10" y="43"/>
                    <a:pt x="14" y="47"/>
                    <a:pt x="17" y="51"/>
                  </a:cubicBezTo>
                  <a:cubicBezTo>
                    <a:pt x="17" y="53"/>
                    <a:pt x="17" y="53"/>
                    <a:pt x="17" y="53"/>
                  </a:cubicBezTo>
                  <a:cubicBezTo>
                    <a:pt x="18" y="54"/>
                    <a:pt x="18" y="49"/>
                    <a:pt x="18" y="50"/>
                  </a:cubicBezTo>
                  <a:cubicBezTo>
                    <a:pt x="18" y="51"/>
                    <a:pt x="18" y="51"/>
                    <a:pt x="19" y="52"/>
                  </a:cubicBezTo>
                  <a:cubicBezTo>
                    <a:pt x="18" y="49"/>
                    <a:pt x="19" y="51"/>
                    <a:pt x="19" y="49"/>
                  </a:cubicBezTo>
                  <a:cubicBezTo>
                    <a:pt x="20" y="50"/>
                    <a:pt x="20" y="52"/>
                    <a:pt x="20" y="53"/>
                  </a:cubicBezTo>
                  <a:cubicBezTo>
                    <a:pt x="20" y="50"/>
                    <a:pt x="20" y="50"/>
                    <a:pt x="20" y="50"/>
                  </a:cubicBezTo>
                  <a:cubicBezTo>
                    <a:pt x="20" y="43"/>
                    <a:pt x="22" y="50"/>
                    <a:pt x="23" y="46"/>
                  </a:cubicBezTo>
                  <a:cubicBezTo>
                    <a:pt x="23" y="48"/>
                    <a:pt x="23" y="48"/>
                    <a:pt x="23" y="48"/>
                  </a:cubicBezTo>
                  <a:cubicBezTo>
                    <a:pt x="25" y="44"/>
                    <a:pt x="27" y="44"/>
                    <a:pt x="29" y="42"/>
                  </a:cubicBezTo>
                  <a:cubicBezTo>
                    <a:pt x="29" y="46"/>
                    <a:pt x="29" y="46"/>
                    <a:pt x="29" y="46"/>
                  </a:cubicBezTo>
                  <a:cubicBezTo>
                    <a:pt x="29" y="43"/>
                    <a:pt x="29" y="42"/>
                    <a:pt x="30" y="42"/>
                  </a:cubicBezTo>
                  <a:cubicBezTo>
                    <a:pt x="31" y="45"/>
                    <a:pt x="31" y="39"/>
                    <a:pt x="31" y="40"/>
                  </a:cubicBezTo>
                  <a:cubicBezTo>
                    <a:pt x="31" y="41"/>
                    <a:pt x="31" y="41"/>
                    <a:pt x="31" y="41"/>
                  </a:cubicBezTo>
                  <a:cubicBezTo>
                    <a:pt x="31" y="38"/>
                    <a:pt x="32" y="43"/>
                    <a:pt x="32" y="39"/>
                  </a:cubicBezTo>
                  <a:cubicBezTo>
                    <a:pt x="33" y="41"/>
                    <a:pt x="33" y="41"/>
                    <a:pt x="33" y="41"/>
                  </a:cubicBezTo>
                  <a:cubicBezTo>
                    <a:pt x="32" y="37"/>
                    <a:pt x="34" y="44"/>
                    <a:pt x="34" y="41"/>
                  </a:cubicBezTo>
                  <a:cubicBezTo>
                    <a:pt x="34" y="40"/>
                    <a:pt x="34" y="40"/>
                    <a:pt x="34" y="40"/>
                  </a:cubicBezTo>
                  <a:cubicBezTo>
                    <a:pt x="34" y="39"/>
                    <a:pt x="35" y="41"/>
                    <a:pt x="35" y="41"/>
                  </a:cubicBezTo>
                  <a:cubicBezTo>
                    <a:pt x="35" y="41"/>
                    <a:pt x="35" y="41"/>
                    <a:pt x="35" y="41"/>
                  </a:cubicBezTo>
                  <a:cubicBezTo>
                    <a:pt x="36" y="40"/>
                    <a:pt x="36" y="42"/>
                    <a:pt x="36" y="39"/>
                  </a:cubicBezTo>
                  <a:cubicBezTo>
                    <a:pt x="37" y="41"/>
                    <a:pt x="35" y="40"/>
                    <a:pt x="36" y="44"/>
                  </a:cubicBezTo>
                  <a:cubicBezTo>
                    <a:pt x="38" y="40"/>
                    <a:pt x="41" y="40"/>
                    <a:pt x="44" y="40"/>
                  </a:cubicBezTo>
                  <a:cubicBezTo>
                    <a:pt x="45" y="43"/>
                    <a:pt x="45" y="43"/>
                    <a:pt x="45" y="43"/>
                  </a:cubicBezTo>
                  <a:cubicBezTo>
                    <a:pt x="45" y="42"/>
                    <a:pt x="46" y="42"/>
                    <a:pt x="46" y="40"/>
                  </a:cubicBezTo>
                  <a:cubicBezTo>
                    <a:pt x="46" y="41"/>
                    <a:pt x="46" y="42"/>
                    <a:pt x="46" y="42"/>
                  </a:cubicBezTo>
                  <a:cubicBezTo>
                    <a:pt x="47" y="44"/>
                    <a:pt x="46" y="38"/>
                    <a:pt x="47" y="40"/>
                  </a:cubicBezTo>
                  <a:cubicBezTo>
                    <a:pt x="47" y="43"/>
                    <a:pt x="47" y="43"/>
                    <a:pt x="47" y="43"/>
                  </a:cubicBezTo>
                  <a:cubicBezTo>
                    <a:pt x="47" y="41"/>
                    <a:pt x="48" y="41"/>
                    <a:pt x="48" y="40"/>
                  </a:cubicBezTo>
                  <a:cubicBezTo>
                    <a:pt x="49" y="41"/>
                    <a:pt x="48" y="41"/>
                    <a:pt x="49" y="42"/>
                  </a:cubicBezTo>
                  <a:cubicBezTo>
                    <a:pt x="49" y="39"/>
                    <a:pt x="50" y="43"/>
                    <a:pt x="50" y="41"/>
                  </a:cubicBezTo>
                  <a:cubicBezTo>
                    <a:pt x="50" y="43"/>
                    <a:pt x="50" y="43"/>
                    <a:pt x="50" y="43"/>
                  </a:cubicBezTo>
                  <a:cubicBezTo>
                    <a:pt x="51" y="45"/>
                    <a:pt x="50" y="38"/>
                    <a:pt x="51" y="40"/>
                  </a:cubicBezTo>
                  <a:cubicBezTo>
                    <a:pt x="51" y="42"/>
                    <a:pt x="51" y="42"/>
                    <a:pt x="51" y="42"/>
                  </a:cubicBezTo>
                  <a:cubicBezTo>
                    <a:pt x="51" y="38"/>
                    <a:pt x="52" y="39"/>
                    <a:pt x="53" y="38"/>
                  </a:cubicBezTo>
                  <a:cubicBezTo>
                    <a:pt x="53" y="39"/>
                    <a:pt x="53" y="39"/>
                    <a:pt x="53" y="39"/>
                  </a:cubicBezTo>
                  <a:cubicBezTo>
                    <a:pt x="53" y="38"/>
                    <a:pt x="54" y="39"/>
                    <a:pt x="55" y="37"/>
                  </a:cubicBezTo>
                  <a:cubicBezTo>
                    <a:pt x="55" y="38"/>
                    <a:pt x="56" y="42"/>
                    <a:pt x="56" y="42"/>
                  </a:cubicBezTo>
                  <a:cubicBezTo>
                    <a:pt x="56" y="37"/>
                    <a:pt x="57" y="40"/>
                    <a:pt x="56" y="35"/>
                  </a:cubicBezTo>
                  <a:cubicBezTo>
                    <a:pt x="57" y="36"/>
                    <a:pt x="58" y="37"/>
                    <a:pt x="58" y="36"/>
                  </a:cubicBezTo>
                  <a:cubicBezTo>
                    <a:pt x="58" y="37"/>
                    <a:pt x="59" y="41"/>
                    <a:pt x="59" y="41"/>
                  </a:cubicBezTo>
                  <a:cubicBezTo>
                    <a:pt x="60" y="43"/>
                    <a:pt x="60" y="43"/>
                    <a:pt x="60" y="43"/>
                  </a:cubicBezTo>
                  <a:cubicBezTo>
                    <a:pt x="60" y="45"/>
                    <a:pt x="59" y="43"/>
                    <a:pt x="60" y="45"/>
                  </a:cubicBezTo>
                  <a:cubicBezTo>
                    <a:pt x="60" y="45"/>
                    <a:pt x="61" y="43"/>
                    <a:pt x="61" y="44"/>
                  </a:cubicBezTo>
                  <a:cubicBezTo>
                    <a:pt x="61" y="41"/>
                    <a:pt x="61" y="36"/>
                    <a:pt x="61" y="36"/>
                  </a:cubicBezTo>
                  <a:cubicBezTo>
                    <a:pt x="61" y="37"/>
                    <a:pt x="62" y="40"/>
                    <a:pt x="62" y="41"/>
                  </a:cubicBezTo>
                  <a:cubicBezTo>
                    <a:pt x="62" y="33"/>
                    <a:pt x="62" y="33"/>
                    <a:pt x="62" y="33"/>
                  </a:cubicBezTo>
                  <a:cubicBezTo>
                    <a:pt x="62" y="33"/>
                    <a:pt x="63" y="36"/>
                    <a:pt x="63" y="35"/>
                  </a:cubicBezTo>
                  <a:cubicBezTo>
                    <a:pt x="63" y="32"/>
                    <a:pt x="63" y="32"/>
                    <a:pt x="63" y="32"/>
                  </a:cubicBezTo>
                  <a:cubicBezTo>
                    <a:pt x="63" y="33"/>
                    <a:pt x="64" y="31"/>
                    <a:pt x="65" y="35"/>
                  </a:cubicBezTo>
                  <a:cubicBezTo>
                    <a:pt x="65" y="37"/>
                    <a:pt x="64" y="36"/>
                    <a:pt x="65" y="38"/>
                  </a:cubicBezTo>
                  <a:cubicBezTo>
                    <a:pt x="65" y="37"/>
                    <a:pt x="65" y="36"/>
                    <a:pt x="66" y="36"/>
                  </a:cubicBezTo>
                  <a:cubicBezTo>
                    <a:pt x="66" y="36"/>
                    <a:pt x="66" y="36"/>
                    <a:pt x="66" y="36"/>
                  </a:cubicBezTo>
                  <a:cubicBezTo>
                    <a:pt x="66" y="37"/>
                    <a:pt x="66" y="35"/>
                    <a:pt x="66" y="32"/>
                  </a:cubicBezTo>
                  <a:cubicBezTo>
                    <a:pt x="65" y="32"/>
                    <a:pt x="66" y="35"/>
                    <a:pt x="66" y="34"/>
                  </a:cubicBezTo>
                  <a:cubicBezTo>
                    <a:pt x="65" y="31"/>
                    <a:pt x="66" y="31"/>
                    <a:pt x="66" y="30"/>
                  </a:cubicBezTo>
                  <a:cubicBezTo>
                    <a:pt x="67" y="33"/>
                    <a:pt x="67" y="33"/>
                    <a:pt x="67" y="33"/>
                  </a:cubicBezTo>
                  <a:cubicBezTo>
                    <a:pt x="67" y="30"/>
                    <a:pt x="67" y="29"/>
                    <a:pt x="68" y="28"/>
                  </a:cubicBezTo>
                  <a:cubicBezTo>
                    <a:pt x="68" y="26"/>
                    <a:pt x="68" y="31"/>
                    <a:pt x="68" y="30"/>
                  </a:cubicBezTo>
                  <a:cubicBezTo>
                    <a:pt x="69" y="33"/>
                    <a:pt x="69" y="26"/>
                    <a:pt x="71" y="30"/>
                  </a:cubicBezTo>
                  <a:cubicBezTo>
                    <a:pt x="71" y="30"/>
                    <a:pt x="70" y="27"/>
                    <a:pt x="70" y="28"/>
                  </a:cubicBezTo>
                  <a:cubicBezTo>
                    <a:pt x="71" y="28"/>
                    <a:pt x="71" y="31"/>
                    <a:pt x="71" y="30"/>
                  </a:cubicBezTo>
                  <a:cubicBezTo>
                    <a:pt x="72" y="31"/>
                    <a:pt x="72" y="29"/>
                    <a:pt x="72" y="28"/>
                  </a:cubicBezTo>
                  <a:cubicBezTo>
                    <a:pt x="72" y="27"/>
                    <a:pt x="72" y="29"/>
                    <a:pt x="72" y="29"/>
                  </a:cubicBezTo>
                  <a:cubicBezTo>
                    <a:pt x="72" y="28"/>
                    <a:pt x="73" y="25"/>
                    <a:pt x="75" y="27"/>
                  </a:cubicBezTo>
                  <a:cubicBezTo>
                    <a:pt x="75" y="26"/>
                    <a:pt x="75" y="23"/>
                    <a:pt x="75" y="24"/>
                  </a:cubicBezTo>
                  <a:cubicBezTo>
                    <a:pt x="75" y="26"/>
                    <a:pt x="75" y="26"/>
                    <a:pt x="75" y="26"/>
                  </a:cubicBezTo>
                  <a:cubicBezTo>
                    <a:pt x="76" y="28"/>
                    <a:pt x="76" y="26"/>
                    <a:pt x="76" y="28"/>
                  </a:cubicBezTo>
                  <a:cubicBezTo>
                    <a:pt x="76" y="25"/>
                    <a:pt x="75" y="31"/>
                    <a:pt x="75" y="28"/>
                  </a:cubicBezTo>
                  <a:cubicBezTo>
                    <a:pt x="76" y="30"/>
                    <a:pt x="75" y="24"/>
                    <a:pt x="76" y="28"/>
                  </a:cubicBezTo>
                  <a:cubicBezTo>
                    <a:pt x="76" y="27"/>
                    <a:pt x="76" y="25"/>
                    <a:pt x="77" y="27"/>
                  </a:cubicBezTo>
                  <a:cubicBezTo>
                    <a:pt x="77" y="26"/>
                    <a:pt x="77" y="30"/>
                    <a:pt x="78" y="30"/>
                  </a:cubicBezTo>
                  <a:cubicBezTo>
                    <a:pt x="78" y="30"/>
                    <a:pt x="78" y="29"/>
                    <a:pt x="78" y="28"/>
                  </a:cubicBezTo>
                  <a:cubicBezTo>
                    <a:pt x="78" y="27"/>
                    <a:pt x="78" y="27"/>
                    <a:pt x="78" y="27"/>
                  </a:cubicBezTo>
                  <a:cubicBezTo>
                    <a:pt x="78" y="25"/>
                    <a:pt x="79" y="27"/>
                    <a:pt x="78" y="25"/>
                  </a:cubicBezTo>
                  <a:cubicBezTo>
                    <a:pt x="79" y="27"/>
                    <a:pt x="79" y="23"/>
                    <a:pt x="80" y="27"/>
                  </a:cubicBezTo>
                  <a:cubicBezTo>
                    <a:pt x="80" y="30"/>
                    <a:pt x="80" y="30"/>
                    <a:pt x="80" y="30"/>
                  </a:cubicBezTo>
                  <a:cubicBezTo>
                    <a:pt x="80" y="30"/>
                    <a:pt x="80" y="27"/>
                    <a:pt x="80" y="26"/>
                  </a:cubicBezTo>
                  <a:cubicBezTo>
                    <a:pt x="80" y="27"/>
                    <a:pt x="80" y="27"/>
                    <a:pt x="80" y="27"/>
                  </a:cubicBezTo>
                  <a:cubicBezTo>
                    <a:pt x="79" y="22"/>
                    <a:pt x="81" y="27"/>
                    <a:pt x="81" y="23"/>
                  </a:cubicBezTo>
                  <a:cubicBezTo>
                    <a:pt x="82" y="25"/>
                    <a:pt x="82" y="23"/>
                    <a:pt x="83" y="26"/>
                  </a:cubicBezTo>
                  <a:cubicBezTo>
                    <a:pt x="83" y="25"/>
                    <a:pt x="83" y="23"/>
                    <a:pt x="84" y="24"/>
                  </a:cubicBezTo>
                  <a:cubicBezTo>
                    <a:pt x="84" y="24"/>
                    <a:pt x="84" y="25"/>
                    <a:pt x="84" y="26"/>
                  </a:cubicBezTo>
                  <a:cubicBezTo>
                    <a:pt x="85" y="27"/>
                    <a:pt x="84" y="26"/>
                    <a:pt x="85" y="25"/>
                  </a:cubicBezTo>
                  <a:cubicBezTo>
                    <a:pt x="85" y="26"/>
                    <a:pt x="86" y="28"/>
                    <a:pt x="86" y="29"/>
                  </a:cubicBezTo>
                  <a:cubicBezTo>
                    <a:pt x="87" y="28"/>
                    <a:pt x="86" y="25"/>
                    <a:pt x="86" y="23"/>
                  </a:cubicBezTo>
                  <a:cubicBezTo>
                    <a:pt x="87" y="28"/>
                    <a:pt x="86" y="20"/>
                    <a:pt x="88" y="24"/>
                  </a:cubicBezTo>
                  <a:cubicBezTo>
                    <a:pt x="88" y="25"/>
                    <a:pt x="88" y="27"/>
                    <a:pt x="88" y="28"/>
                  </a:cubicBezTo>
                  <a:cubicBezTo>
                    <a:pt x="89" y="33"/>
                    <a:pt x="88" y="24"/>
                    <a:pt x="89" y="26"/>
                  </a:cubicBezTo>
                  <a:cubicBezTo>
                    <a:pt x="89" y="22"/>
                    <a:pt x="89" y="22"/>
                    <a:pt x="89" y="22"/>
                  </a:cubicBezTo>
                  <a:cubicBezTo>
                    <a:pt x="89" y="25"/>
                    <a:pt x="89" y="20"/>
                    <a:pt x="90" y="24"/>
                  </a:cubicBezTo>
                  <a:cubicBezTo>
                    <a:pt x="90" y="22"/>
                    <a:pt x="91" y="25"/>
                    <a:pt x="90" y="21"/>
                  </a:cubicBezTo>
                  <a:cubicBezTo>
                    <a:pt x="92" y="24"/>
                    <a:pt x="92" y="19"/>
                    <a:pt x="94" y="26"/>
                  </a:cubicBezTo>
                  <a:cubicBezTo>
                    <a:pt x="94" y="25"/>
                    <a:pt x="95" y="25"/>
                    <a:pt x="94" y="23"/>
                  </a:cubicBezTo>
                  <a:cubicBezTo>
                    <a:pt x="94" y="21"/>
                    <a:pt x="94" y="25"/>
                    <a:pt x="94" y="24"/>
                  </a:cubicBezTo>
                  <a:cubicBezTo>
                    <a:pt x="94" y="24"/>
                    <a:pt x="94" y="22"/>
                    <a:pt x="94" y="22"/>
                  </a:cubicBezTo>
                  <a:cubicBezTo>
                    <a:pt x="94" y="23"/>
                    <a:pt x="95" y="23"/>
                    <a:pt x="95" y="26"/>
                  </a:cubicBezTo>
                  <a:cubicBezTo>
                    <a:pt x="96" y="29"/>
                    <a:pt x="94" y="19"/>
                    <a:pt x="96" y="21"/>
                  </a:cubicBezTo>
                  <a:cubicBezTo>
                    <a:pt x="96" y="22"/>
                    <a:pt x="96" y="23"/>
                    <a:pt x="96" y="23"/>
                  </a:cubicBezTo>
                  <a:cubicBezTo>
                    <a:pt x="96" y="20"/>
                    <a:pt x="96" y="20"/>
                    <a:pt x="96" y="20"/>
                  </a:cubicBezTo>
                  <a:cubicBezTo>
                    <a:pt x="97" y="20"/>
                    <a:pt x="97" y="23"/>
                    <a:pt x="98" y="26"/>
                  </a:cubicBezTo>
                  <a:cubicBezTo>
                    <a:pt x="98" y="26"/>
                    <a:pt x="99" y="26"/>
                    <a:pt x="98" y="24"/>
                  </a:cubicBezTo>
                  <a:cubicBezTo>
                    <a:pt x="99" y="27"/>
                    <a:pt x="99" y="27"/>
                    <a:pt x="99" y="27"/>
                  </a:cubicBezTo>
                  <a:cubicBezTo>
                    <a:pt x="99" y="25"/>
                    <a:pt x="99" y="25"/>
                    <a:pt x="99" y="25"/>
                  </a:cubicBezTo>
                  <a:cubicBezTo>
                    <a:pt x="99" y="25"/>
                    <a:pt x="99" y="25"/>
                    <a:pt x="99" y="25"/>
                  </a:cubicBezTo>
                  <a:cubicBezTo>
                    <a:pt x="100" y="26"/>
                    <a:pt x="100" y="26"/>
                    <a:pt x="100" y="25"/>
                  </a:cubicBezTo>
                  <a:cubicBezTo>
                    <a:pt x="100" y="24"/>
                    <a:pt x="99" y="23"/>
                    <a:pt x="99" y="22"/>
                  </a:cubicBezTo>
                  <a:cubicBezTo>
                    <a:pt x="99" y="21"/>
                    <a:pt x="99" y="21"/>
                    <a:pt x="99" y="20"/>
                  </a:cubicBezTo>
                  <a:cubicBezTo>
                    <a:pt x="99" y="23"/>
                    <a:pt x="100" y="22"/>
                    <a:pt x="100" y="22"/>
                  </a:cubicBezTo>
                  <a:cubicBezTo>
                    <a:pt x="101" y="23"/>
                    <a:pt x="100" y="20"/>
                    <a:pt x="100" y="20"/>
                  </a:cubicBezTo>
                  <a:cubicBezTo>
                    <a:pt x="101" y="21"/>
                    <a:pt x="101" y="20"/>
                    <a:pt x="101" y="22"/>
                  </a:cubicBezTo>
                  <a:cubicBezTo>
                    <a:pt x="101" y="22"/>
                    <a:pt x="100" y="20"/>
                    <a:pt x="101" y="22"/>
                  </a:cubicBezTo>
                  <a:cubicBezTo>
                    <a:pt x="101" y="23"/>
                    <a:pt x="101" y="25"/>
                    <a:pt x="101" y="23"/>
                  </a:cubicBezTo>
                  <a:cubicBezTo>
                    <a:pt x="101" y="22"/>
                    <a:pt x="100" y="18"/>
                    <a:pt x="101" y="20"/>
                  </a:cubicBezTo>
                  <a:cubicBezTo>
                    <a:pt x="101" y="22"/>
                    <a:pt x="101" y="22"/>
                    <a:pt x="101" y="22"/>
                  </a:cubicBezTo>
                  <a:cubicBezTo>
                    <a:pt x="102" y="24"/>
                    <a:pt x="102" y="24"/>
                    <a:pt x="102" y="24"/>
                  </a:cubicBezTo>
                  <a:cubicBezTo>
                    <a:pt x="102" y="21"/>
                    <a:pt x="102" y="21"/>
                    <a:pt x="102" y="21"/>
                  </a:cubicBezTo>
                  <a:cubicBezTo>
                    <a:pt x="102" y="22"/>
                    <a:pt x="102" y="22"/>
                    <a:pt x="102" y="22"/>
                  </a:cubicBezTo>
                  <a:cubicBezTo>
                    <a:pt x="102" y="20"/>
                    <a:pt x="103" y="21"/>
                    <a:pt x="102" y="18"/>
                  </a:cubicBezTo>
                  <a:cubicBezTo>
                    <a:pt x="103" y="18"/>
                    <a:pt x="103" y="20"/>
                    <a:pt x="104" y="20"/>
                  </a:cubicBezTo>
                  <a:cubicBezTo>
                    <a:pt x="104" y="20"/>
                    <a:pt x="104" y="20"/>
                    <a:pt x="104" y="20"/>
                  </a:cubicBezTo>
                  <a:cubicBezTo>
                    <a:pt x="104" y="22"/>
                    <a:pt x="104" y="21"/>
                    <a:pt x="104" y="19"/>
                  </a:cubicBezTo>
                  <a:cubicBezTo>
                    <a:pt x="104" y="20"/>
                    <a:pt x="104" y="20"/>
                    <a:pt x="104" y="20"/>
                  </a:cubicBezTo>
                  <a:cubicBezTo>
                    <a:pt x="105" y="20"/>
                    <a:pt x="105" y="19"/>
                    <a:pt x="105" y="18"/>
                  </a:cubicBezTo>
                  <a:cubicBezTo>
                    <a:pt x="106" y="20"/>
                    <a:pt x="107" y="27"/>
                    <a:pt x="107" y="24"/>
                  </a:cubicBezTo>
                  <a:cubicBezTo>
                    <a:pt x="107" y="24"/>
                    <a:pt x="107" y="19"/>
                    <a:pt x="106" y="18"/>
                  </a:cubicBezTo>
                  <a:cubicBezTo>
                    <a:pt x="107" y="19"/>
                    <a:pt x="108" y="15"/>
                    <a:pt x="109" y="19"/>
                  </a:cubicBezTo>
                  <a:cubicBezTo>
                    <a:pt x="109" y="16"/>
                    <a:pt x="109" y="16"/>
                    <a:pt x="109" y="16"/>
                  </a:cubicBezTo>
                  <a:cubicBezTo>
                    <a:pt x="110" y="17"/>
                    <a:pt x="111" y="13"/>
                    <a:pt x="113" y="18"/>
                  </a:cubicBezTo>
                  <a:cubicBezTo>
                    <a:pt x="113" y="19"/>
                    <a:pt x="113" y="20"/>
                    <a:pt x="113" y="21"/>
                  </a:cubicBezTo>
                  <a:cubicBezTo>
                    <a:pt x="113" y="19"/>
                    <a:pt x="114" y="24"/>
                    <a:pt x="114" y="20"/>
                  </a:cubicBezTo>
                  <a:cubicBezTo>
                    <a:pt x="113" y="18"/>
                    <a:pt x="113" y="17"/>
                    <a:pt x="112" y="16"/>
                  </a:cubicBezTo>
                  <a:cubicBezTo>
                    <a:pt x="113" y="14"/>
                    <a:pt x="114" y="14"/>
                    <a:pt x="115" y="16"/>
                  </a:cubicBezTo>
                  <a:cubicBezTo>
                    <a:pt x="115" y="14"/>
                    <a:pt x="115" y="14"/>
                    <a:pt x="115" y="14"/>
                  </a:cubicBezTo>
                  <a:cubicBezTo>
                    <a:pt x="115" y="17"/>
                    <a:pt x="116" y="18"/>
                    <a:pt x="116" y="16"/>
                  </a:cubicBezTo>
                  <a:cubicBezTo>
                    <a:pt x="116" y="14"/>
                    <a:pt x="116" y="14"/>
                    <a:pt x="116" y="14"/>
                  </a:cubicBezTo>
                  <a:cubicBezTo>
                    <a:pt x="116" y="16"/>
                    <a:pt x="116" y="16"/>
                    <a:pt x="116" y="16"/>
                  </a:cubicBezTo>
                  <a:cubicBezTo>
                    <a:pt x="116" y="16"/>
                    <a:pt x="116" y="12"/>
                    <a:pt x="116" y="14"/>
                  </a:cubicBezTo>
                  <a:cubicBezTo>
                    <a:pt x="117" y="16"/>
                    <a:pt x="117" y="16"/>
                    <a:pt x="117" y="16"/>
                  </a:cubicBezTo>
                  <a:cubicBezTo>
                    <a:pt x="117" y="14"/>
                    <a:pt x="117" y="11"/>
                    <a:pt x="118" y="13"/>
                  </a:cubicBezTo>
                  <a:cubicBezTo>
                    <a:pt x="119" y="16"/>
                    <a:pt x="119" y="16"/>
                    <a:pt x="119" y="16"/>
                  </a:cubicBezTo>
                  <a:cubicBezTo>
                    <a:pt x="119" y="16"/>
                    <a:pt x="119" y="14"/>
                    <a:pt x="118" y="13"/>
                  </a:cubicBezTo>
                  <a:cubicBezTo>
                    <a:pt x="119" y="15"/>
                    <a:pt x="120" y="15"/>
                    <a:pt x="121" y="17"/>
                  </a:cubicBezTo>
                  <a:cubicBezTo>
                    <a:pt x="121" y="10"/>
                    <a:pt x="123" y="10"/>
                    <a:pt x="124" y="10"/>
                  </a:cubicBezTo>
                  <a:cubicBezTo>
                    <a:pt x="125" y="12"/>
                    <a:pt x="125" y="12"/>
                    <a:pt x="125" y="12"/>
                  </a:cubicBezTo>
                  <a:cubicBezTo>
                    <a:pt x="125" y="13"/>
                    <a:pt x="124" y="9"/>
                    <a:pt x="125" y="10"/>
                  </a:cubicBezTo>
                  <a:cubicBezTo>
                    <a:pt x="126" y="15"/>
                    <a:pt x="126" y="15"/>
                    <a:pt x="126" y="15"/>
                  </a:cubicBezTo>
                  <a:cubicBezTo>
                    <a:pt x="127" y="17"/>
                    <a:pt x="126" y="12"/>
                    <a:pt x="126" y="11"/>
                  </a:cubicBezTo>
                  <a:cubicBezTo>
                    <a:pt x="126" y="9"/>
                    <a:pt x="126" y="13"/>
                    <a:pt x="126" y="10"/>
                  </a:cubicBezTo>
                  <a:cubicBezTo>
                    <a:pt x="126" y="9"/>
                    <a:pt x="127" y="11"/>
                    <a:pt x="126" y="8"/>
                  </a:cubicBezTo>
                  <a:cubicBezTo>
                    <a:pt x="127" y="9"/>
                    <a:pt x="127" y="12"/>
                    <a:pt x="127" y="13"/>
                  </a:cubicBezTo>
                  <a:cubicBezTo>
                    <a:pt x="127" y="11"/>
                    <a:pt x="127" y="11"/>
                    <a:pt x="127" y="11"/>
                  </a:cubicBezTo>
                  <a:cubicBezTo>
                    <a:pt x="129" y="15"/>
                    <a:pt x="128" y="18"/>
                    <a:pt x="129" y="23"/>
                  </a:cubicBezTo>
                  <a:cubicBezTo>
                    <a:pt x="129" y="22"/>
                    <a:pt x="129" y="22"/>
                    <a:pt x="129" y="22"/>
                  </a:cubicBezTo>
                  <a:cubicBezTo>
                    <a:pt x="130" y="26"/>
                    <a:pt x="129" y="26"/>
                    <a:pt x="130" y="27"/>
                  </a:cubicBezTo>
                  <a:cubicBezTo>
                    <a:pt x="130" y="26"/>
                    <a:pt x="130" y="21"/>
                    <a:pt x="129" y="20"/>
                  </a:cubicBezTo>
                  <a:cubicBezTo>
                    <a:pt x="130" y="18"/>
                    <a:pt x="128" y="12"/>
                    <a:pt x="129" y="12"/>
                  </a:cubicBezTo>
                  <a:cubicBezTo>
                    <a:pt x="129" y="14"/>
                    <a:pt x="128" y="13"/>
                    <a:pt x="129" y="15"/>
                  </a:cubicBezTo>
                  <a:cubicBezTo>
                    <a:pt x="130" y="18"/>
                    <a:pt x="129" y="14"/>
                    <a:pt x="130" y="14"/>
                  </a:cubicBezTo>
                  <a:cubicBezTo>
                    <a:pt x="129" y="13"/>
                    <a:pt x="129" y="10"/>
                    <a:pt x="129" y="9"/>
                  </a:cubicBezTo>
                  <a:cubicBezTo>
                    <a:pt x="130" y="11"/>
                    <a:pt x="129" y="12"/>
                    <a:pt x="130" y="13"/>
                  </a:cubicBezTo>
                  <a:cubicBezTo>
                    <a:pt x="130" y="11"/>
                    <a:pt x="130" y="9"/>
                    <a:pt x="129" y="8"/>
                  </a:cubicBezTo>
                  <a:cubicBezTo>
                    <a:pt x="129" y="4"/>
                    <a:pt x="130" y="9"/>
                    <a:pt x="130" y="6"/>
                  </a:cubicBezTo>
                  <a:cubicBezTo>
                    <a:pt x="131" y="9"/>
                    <a:pt x="131" y="13"/>
                    <a:pt x="131" y="14"/>
                  </a:cubicBezTo>
                  <a:cubicBezTo>
                    <a:pt x="131" y="11"/>
                    <a:pt x="131" y="10"/>
                    <a:pt x="130" y="6"/>
                  </a:cubicBezTo>
                  <a:cubicBezTo>
                    <a:pt x="131" y="7"/>
                    <a:pt x="131" y="9"/>
                    <a:pt x="131" y="11"/>
                  </a:cubicBezTo>
                  <a:cubicBezTo>
                    <a:pt x="132" y="12"/>
                    <a:pt x="131" y="5"/>
                    <a:pt x="132" y="11"/>
                  </a:cubicBezTo>
                  <a:cubicBezTo>
                    <a:pt x="132" y="8"/>
                    <a:pt x="132" y="8"/>
                    <a:pt x="132" y="8"/>
                  </a:cubicBezTo>
                  <a:cubicBezTo>
                    <a:pt x="132" y="9"/>
                    <a:pt x="133" y="10"/>
                    <a:pt x="133" y="11"/>
                  </a:cubicBezTo>
                  <a:cubicBezTo>
                    <a:pt x="133" y="11"/>
                    <a:pt x="133" y="7"/>
                    <a:pt x="134" y="11"/>
                  </a:cubicBezTo>
                  <a:cubicBezTo>
                    <a:pt x="134" y="11"/>
                    <a:pt x="135" y="11"/>
                    <a:pt x="134" y="8"/>
                  </a:cubicBezTo>
                  <a:cubicBezTo>
                    <a:pt x="133" y="6"/>
                    <a:pt x="134" y="10"/>
                    <a:pt x="133" y="6"/>
                  </a:cubicBezTo>
                  <a:cubicBezTo>
                    <a:pt x="134" y="10"/>
                    <a:pt x="133" y="6"/>
                    <a:pt x="133" y="5"/>
                  </a:cubicBezTo>
                  <a:cubicBezTo>
                    <a:pt x="134" y="6"/>
                    <a:pt x="134" y="6"/>
                    <a:pt x="134" y="6"/>
                  </a:cubicBezTo>
                  <a:cubicBezTo>
                    <a:pt x="134" y="6"/>
                    <a:pt x="134" y="6"/>
                    <a:pt x="134" y="4"/>
                  </a:cubicBezTo>
                  <a:cubicBezTo>
                    <a:pt x="134" y="5"/>
                    <a:pt x="134" y="6"/>
                    <a:pt x="135" y="6"/>
                  </a:cubicBezTo>
                  <a:cubicBezTo>
                    <a:pt x="134" y="4"/>
                    <a:pt x="134" y="4"/>
                    <a:pt x="134" y="4"/>
                  </a:cubicBezTo>
                  <a:cubicBezTo>
                    <a:pt x="135" y="2"/>
                    <a:pt x="135" y="8"/>
                    <a:pt x="136" y="7"/>
                  </a:cubicBezTo>
                  <a:cubicBezTo>
                    <a:pt x="136" y="10"/>
                    <a:pt x="136" y="10"/>
                    <a:pt x="136" y="10"/>
                  </a:cubicBezTo>
                  <a:cubicBezTo>
                    <a:pt x="136" y="9"/>
                    <a:pt x="136" y="11"/>
                    <a:pt x="137" y="11"/>
                  </a:cubicBezTo>
                  <a:cubicBezTo>
                    <a:pt x="136" y="8"/>
                    <a:pt x="136" y="5"/>
                    <a:pt x="136" y="4"/>
                  </a:cubicBezTo>
                  <a:cubicBezTo>
                    <a:pt x="136" y="2"/>
                    <a:pt x="136" y="6"/>
                    <a:pt x="136" y="4"/>
                  </a:cubicBezTo>
                  <a:cubicBezTo>
                    <a:pt x="136" y="7"/>
                    <a:pt x="136" y="7"/>
                    <a:pt x="136" y="7"/>
                  </a:cubicBezTo>
                  <a:cubicBezTo>
                    <a:pt x="136" y="7"/>
                    <a:pt x="137" y="10"/>
                    <a:pt x="138" y="10"/>
                  </a:cubicBezTo>
                  <a:cubicBezTo>
                    <a:pt x="138" y="9"/>
                    <a:pt x="138" y="6"/>
                    <a:pt x="137" y="5"/>
                  </a:cubicBezTo>
                  <a:cubicBezTo>
                    <a:pt x="137" y="5"/>
                    <a:pt x="138" y="6"/>
                    <a:pt x="138" y="8"/>
                  </a:cubicBezTo>
                  <a:cubicBezTo>
                    <a:pt x="138" y="7"/>
                    <a:pt x="137" y="5"/>
                    <a:pt x="137" y="4"/>
                  </a:cubicBezTo>
                  <a:cubicBezTo>
                    <a:pt x="138" y="5"/>
                    <a:pt x="139" y="7"/>
                    <a:pt x="140" y="10"/>
                  </a:cubicBezTo>
                  <a:cubicBezTo>
                    <a:pt x="140" y="14"/>
                    <a:pt x="140" y="14"/>
                    <a:pt x="140" y="14"/>
                  </a:cubicBezTo>
                  <a:cubicBezTo>
                    <a:pt x="141" y="14"/>
                    <a:pt x="141" y="14"/>
                    <a:pt x="141" y="14"/>
                  </a:cubicBezTo>
                  <a:cubicBezTo>
                    <a:pt x="141" y="17"/>
                    <a:pt x="141" y="16"/>
                    <a:pt x="142" y="19"/>
                  </a:cubicBezTo>
                  <a:cubicBezTo>
                    <a:pt x="142" y="20"/>
                    <a:pt x="142" y="19"/>
                    <a:pt x="142" y="18"/>
                  </a:cubicBezTo>
                  <a:cubicBezTo>
                    <a:pt x="140" y="12"/>
                    <a:pt x="141" y="10"/>
                    <a:pt x="140" y="5"/>
                  </a:cubicBezTo>
                  <a:cubicBezTo>
                    <a:pt x="141" y="4"/>
                    <a:pt x="143" y="17"/>
                    <a:pt x="142" y="9"/>
                  </a:cubicBezTo>
                  <a:cubicBezTo>
                    <a:pt x="142" y="8"/>
                    <a:pt x="142" y="4"/>
                    <a:pt x="141" y="6"/>
                  </a:cubicBezTo>
                  <a:cubicBezTo>
                    <a:pt x="142" y="6"/>
                    <a:pt x="141" y="1"/>
                    <a:pt x="142" y="3"/>
                  </a:cubicBezTo>
                  <a:cubicBezTo>
                    <a:pt x="142" y="5"/>
                    <a:pt x="143" y="8"/>
                    <a:pt x="143" y="11"/>
                  </a:cubicBezTo>
                  <a:cubicBezTo>
                    <a:pt x="143" y="9"/>
                    <a:pt x="143" y="9"/>
                    <a:pt x="143" y="10"/>
                  </a:cubicBezTo>
                  <a:cubicBezTo>
                    <a:pt x="143" y="12"/>
                    <a:pt x="144" y="15"/>
                    <a:pt x="144" y="15"/>
                  </a:cubicBezTo>
                  <a:cubicBezTo>
                    <a:pt x="144" y="14"/>
                    <a:pt x="145" y="14"/>
                    <a:pt x="144" y="11"/>
                  </a:cubicBezTo>
                  <a:cubicBezTo>
                    <a:pt x="144" y="9"/>
                    <a:pt x="144" y="12"/>
                    <a:pt x="143" y="9"/>
                  </a:cubicBezTo>
                  <a:cubicBezTo>
                    <a:pt x="144" y="8"/>
                    <a:pt x="145" y="12"/>
                    <a:pt x="144" y="7"/>
                  </a:cubicBezTo>
                  <a:cubicBezTo>
                    <a:pt x="144" y="8"/>
                    <a:pt x="143" y="5"/>
                    <a:pt x="143" y="3"/>
                  </a:cubicBezTo>
                  <a:cubicBezTo>
                    <a:pt x="143" y="2"/>
                    <a:pt x="143" y="2"/>
                    <a:pt x="143" y="2"/>
                  </a:cubicBezTo>
                  <a:cubicBezTo>
                    <a:pt x="143" y="3"/>
                    <a:pt x="143" y="3"/>
                    <a:pt x="143" y="3"/>
                  </a:cubicBezTo>
                  <a:cubicBezTo>
                    <a:pt x="144" y="5"/>
                    <a:pt x="143" y="0"/>
                    <a:pt x="144" y="0"/>
                  </a:cubicBezTo>
                  <a:cubicBezTo>
                    <a:pt x="145" y="4"/>
                    <a:pt x="145" y="4"/>
                    <a:pt x="145" y="4"/>
                  </a:cubicBezTo>
                  <a:cubicBezTo>
                    <a:pt x="145" y="7"/>
                    <a:pt x="143" y="3"/>
                    <a:pt x="145" y="8"/>
                  </a:cubicBezTo>
                  <a:cubicBezTo>
                    <a:pt x="145" y="8"/>
                    <a:pt x="145" y="5"/>
                    <a:pt x="145" y="7"/>
                  </a:cubicBezTo>
                  <a:cubicBezTo>
                    <a:pt x="145" y="8"/>
                    <a:pt x="145" y="8"/>
                    <a:pt x="145" y="8"/>
                  </a:cubicBezTo>
                  <a:cubicBezTo>
                    <a:pt x="145" y="8"/>
                    <a:pt x="147" y="15"/>
                    <a:pt x="147" y="10"/>
                  </a:cubicBezTo>
                  <a:cubicBezTo>
                    <a:pt x="147" y="9"/>
                    <a:pt x="147" y="9"/>
                    <a:pt x="146" y="7"/>
                  </a:cubicBezTo>
                  <a:cubicBezTo>
                    <a:pt x="147" y="6"/>
                    <a:pt x="147" y="4"/>
                    <a:pt x="147" y="4"/>
                  </a:cubicBezTo>
                  <a:cubicBezTo>
                    <a:pt x="148" y="7"/>
                    <a:pt x="148" y="4"/>
                    <a:pt x="148" y="8"/>
                  </a:cubicBezTo>
                  <a:cubicBezTo>
                    <a:pt x="148" y="6"/>
                    <a:pt x="147" y="6"/>
                    <a:pt x="147" y="10"/>
                  </a:cubicBezTo>
                  <a:cubicBezTo>
                    <a:pt x="148" y="14"/>
                    <a:pt x="146" y="9"/>
                    <a:pt x="147" y="14"/>
                  </a:cubicBezTo>
                  <a:cubicBezTo>
                    <a:pt x="148" y="14"/>
                    <a:pt x="149" y="18"/>
                    <a:pt x="149" y="21"/>
                  </a:cubicBezTo>
                  <a:cubicBezTo>
                    <a:pt x="150" y="21"/>
                    <a:pt x="150" y="20"/>
                    <a:pt x="150" y="19"/>
                  </a:cubicBezTo>
                  <a:cubicBezTo>
                    <a:pt x="149" y="17"/>
                    <a:pt x="149" y="17"/>
                    <a:pt x="148" y="14"/>
                  </a:cubicBezTo>
                  <a:cubicBezTo>
                    <a:pt x="149" y="14"/>
                    <a:pt x="149" y="13"/>
                    <a:pt x="149" y="10"/>
                  </a:cubicBezTo>
                  <a:cubicBezTo>
                    <a:pt x="150" y="11"/>
                    <a:pt x="150" y="14"/>
                    <a:pt x="150" y="14"/>
                  </a:cubicBezTo>
                  <a:cubicBezTo>
                    <a:pt x="151" y="13"/>
                    <a:pt x="152" y="14"/>
                    <a:pt x="153" y="14"/>
                  </a:cubicBezTo>
                  <a:cubicBezTo>
                    <a:pt x="151" y="10"/>
                    <a:pt x="153" y="13"/>
                    <a:pt x="152" y="10"/>
                  </a:cubicBezTo>
                  <a:cubicBezTo>
                    <a:pt x="152" y="9"/>
                    <a:pt x="151" y="6"/>
                    <a:pt x="150" y="4"/>
                  </a:cubicBezTo>
                  <a:cubicBezTo>
                    <a:pt x="151" y="4"/>
                    <a:pt x="151" y="5"/>
                    <a:pt x="151" y="6"/>
                  </a:cubicBezTo>
                  <a:cubicBezTo>
                    <a:pt x="151" y="4"/>
                    <a:pt x="152" y="10"/>
                    <a:pt x="152" y="6"/>
                  </a:cubicBezTo>
                  <a:cubicBezTo>
                    <a:pt x="151" y="8"/>
                    <a:pt x="153" y="12"/>
                    <a:pt x="154" y="15"/>
                  </a:cubicBezTo>
                  <a:cubicBezTo>
                    <a:pt x="154" y="13"/>
                    <a:pt x="154" y="18"/>
                    <a:pt x="155" y="17"/>
                  </a:cubicBezTo>
                  <a:cubicBezTo>
                    <a:pt x="155" y="15"/>
                    <a:pt x="155" y="14"/>
                    <a:pt x="156" y="13"/>
                  </a:cubicBezTo>
                  <a:cubicBezTo>
                    <a:pt x="157" y="16"/>
                    <a:pt x="158" y="13"/>
                    <a:pt x="158" y="12"/>
                  </a:cubicBezTo>
                  <a:cubicBezTo>
                    <a:pt x="159" y="14"/>
                    <a:pt x="160" y="18"/>
                    <a:pt x="160" y="18"/>
                  </a:cubicBezTo>
                  <a:cubicBezTo>
                    <a:pt x="161" y="18"/>
                    <a:pt x="159" y="14"/>
                    <a:pt x="160" y="16"/>
                  </a:cubicBezTo>
                  <a:cubicBezTo>
                    <a:pt x="160" y="17"/>
                    <a:pt x="160" y="17"/>
                    <a:pt x="160" y="17"/>
                  </a:cubicBezTo>
                  <a:cubicBezTo>
                    <a:pt x="160" y="16"/>
                    <a:pt x="162" y="19"/>
                    <a:pt x="161" y="14"/>
                  </a:cubicBezTo>
                  <a:cubicBezTo>
                    <a:pt x="162" y="18"/>
                    <a:pt x="162" y="18"/>
                    <a:pt x="162" y="18"/>
                  </a:cubicBezTo>
                  <a:cubicBezTo>
                    <a:pt x="162" y="18"/>
                    <a:pt x="162" y="17"/>
                    <a:pt x="162" y="17"/>
                  </a:cubicBezTo>
                  <a:cubicBezTo>
                    <a:pt x="162" y="20"/>
                    <a:pt x="162" y="20"/>
                    <a:pt x="162" y="20"/>
                  </a:cubicBezTo>
                  <a:cubicBezTo>
                    <a:pt x="163" y="23"/>
                    <a:pt x="163" y="20"/>
                    <a:pt x="164" y="19"/>
                  </a:cubicBezTo>
                  <a:cubicBezTo>
                    <a:pt x="163" y="17"/>
                    <a:pt x="163" y="17"/>
                    <a:pt x="163" y="17"/>
                  </a:cubicBezTo>
                  <a:cubicBezTo>
                    <a:pt x="163" y="15"/>
                    <a:pt x="164" y="17"/>
                    <a:pt x="165" y="16"/>
                  </a:cubicBezTo>
                  <a:cubicBezTo>
                    <a:pt x="165" y="19"/>
                    <a:pt x="165" y="19"/>
                    <a:pt x="165" y="19"/>
                  </a:cubicBezTo>
                  <a:cubicBezTo>
                    <a:pt x="165" y="17"/>
                    <a:pt x="165" y="17"/>
                    <a:pt x="165" y="17"/>
                  </a:cubicBezTo>
                  <a:cubicBezTo>
                    <a:pt x="166" y="19"/>
                    <a:pt x="167" y="21"/>
                    <a:pt x="166" y="19"/>
                  </a:cubicBezTo>
                  <a:cubicBezTo>
                    <a:pt x="167" y="25"/>
                    <a:pt x="167" y="25"/>
                    <a:pt x="167" y="25"/>
                  </a:cubicBezTo>
                  <a:cubicBezTo>
                    <a:pt x="166" y="24"/>
                    <a:pt x="166" y="22"/>
                    <a:pt x="165" y="20"/>
                  </a:cubicBezTo>
                  <a:cubicBezTo>
                    <a:pt x="165" y="18"/>
                    <a:pt x="164" y="18"/>
                    <a:pt x="165" y="21"/>
                  </a:cubicBezTo>
                  <a:cubicBezTo>
                    <a:pt x="165" y="21"/>
                    <a:pt x="165" y="20"/>
                    <a:pt x="165" y="20"/>
                  </a:cubicBezTo>
                  <a:cubicBezTo>
                    <a:pt x="166" y="23"/>
                    <a:pt x="165" y="23"/>
                    <a:pt x="166" y="25"/>
                  </a:cubicBezTo>
                  <a:cubicBezTo>
                    <a:pt x="166" y="25"/>
                    <a:pt x="166" y="26"/>
                    <a:pt x="166" y="25"/>
                  </a:cubicBezTo>
                  <a:cubicBezTo>
                    <a:pt x="166" y="27"/>
                    <a:pt x="166" y="27"/>
                    <a:pt x="165" y="27"/>
                  </a:cubicBezTo>
                  <a:cubicBezTo>
                    <a:pt x="165" y="26"/>
                    <a:pt x="165" y="25"/>
                    <a:pt x="165" y="24"/>
                  </a:cubicBezTo>
                  <a:cubicBezTo>
                    <a:pt x="165" y="27"/>
                    <a:pt x="165" y="28"/>
                    <a:pt x="164" y="27"/>
                  </a:cubicBezTo>
                  <a:cubicBezTo>
                    <a:pt x="163" y="24"/>
                    <a:pt x="164" y="30"/>
                    <a:pt x="163" y="29"/>
                  </a:cubicBezTo>
                  <a:cubicBezTo>
                    <a:pt x="162" y="26"/>
                    <a:pt x="162" y="23"/>
                    <a:pt x="162" y="22"/>
                  </a:cubicBezTo>
                  <a:cubicBezTo>
                    <a:pt x="162" y="21"/>
                    <a:pt x="162" y="22"/>
                    <a:pt x="161" y="21"/>
                  </a:cubicBezTo>
                  <a:cubicBezTo>
                    <a:pt x="161" y="23"/>
                    <a:pt x="162" y="27"/>
                    <a:pt x="162" y="28"/>
                  </a:cubicBezTo>
                  <a:cubicBezTo>
                    <a:pt x="161" y="26"/>
                    <a:pt x="161" y="26"/>
                    <a:pt x="161" y="26"/>
                  </a:cubicBezTo>
                  <a:cubicBezTo>
                    <a:pt x="161" y="27"/>
                    <a:pt x="162" y="30"/>
                    <a:pt x="161" y="30"/>
                  </a:cubicBezTo>
                  <a:cubicBezTo>
                    <a:pt x="160" y="29"/>
                    <a:pt x="159" y="29"/>
                    <a:pt x="158" y="29"/>
                  </a:cubicBezTo>
                  <a:cubicBezTo>
                    <a:pt x="157" y="27"/>
                    <a:pt x="157" y="27"/>
                    <a:pt x="157" y="27"/>
                  </a:cubicBezTo>
                  <a:cubicBezTo>
                    <a:pt x="158" y="32"/>
                    <a:pt x="156" y="29"/>
                    <a:pt x="156" y="31"/>
                  </a:cubicBezTo>
                  <a:cubicBezTo>
                    <a:pt x="154" y="29"/>
                    <a:pt x="154" y="34"/>
                    <a:pt x="153" y="30"/>
                  </a:cubicBezTo>
                  <a:cubicBezTo>
                    <a:pt x="151" y="32"/>
                    <a:pt x="150" y="34"/>
                    <a:pt x="148" y="34"/>
                  </a:cubicBezTo>
                  <a:cubicBezTo>
                    <a:pt x="148" y="30"/>
                    <a:pt x="148" y="30"/>
                    <a:pt x="148" y="30"/>
                  </a:cubicBezTo>
                  <a:cubicBezTo>
                    <a:pt x="148" y="33"/>
                    <a:pt x="147" y="29"/>
                    <a:pt x="147" y="29"/>
                  </a:cubicBezTo>
                  <a:cubicBezTo>
                    <a:pt x="148" y="32"/>
                    <a:pt x="147" y="33"/>
                    <a:pt x="147" y="35"/>
                  </a:cubicBezTo>
                  <a:cubicBezTo>
                    <a:pt x="146" y="32"/>
                    <a:pt x="145" y="35"/>
                    <a:pt x="145" y="38"/>
                  </a:cubicBezTo>
                  <a:cubicBezTo>
                    <a:pt x="144" y="35"/>
                    <a:pt x="144" y="35"/>
                    <a:pt x="144" y="35"/>
                  </a:cubicBezTo>
                  <a:cubicBezTo>
                    <a:pt x="145" y="40"/>
                    <a:pt x="143" y="36"/>
                    <a:pt x="142" y="36"/>
                  </a:cubicBezTo>
                  <a:cubicBezTo>
                    <a:pt x="141" y="35"/>
                    <a:pt x="141" y="33"/>
                    <a:pt x="141" y="33"/>
                  </a:cubicBezTo>
                  <a:cubicBezTo>
                    <a:pt x="141" y="37"/>
                    <a:pt x="141" y="37"/>
                    <a:pt x="140" y="39"/>
                  </a:cubicBezTo>
                  <a:cubicBezTo>
                    <a:pt x="140" y="39"/>
                    <a:pt x="139" y="38"/>
                    <a:pt x="138" y="37"/>
                  </a:cubicBezTo>
                  <a:cubicBezTo>
                    <a:pt x="137" y="43"/>
                    <a:pt x="134" y="40"/>
                    <a:pt x="132" y="43"/>
                  </a:cubicBezTo>
                  <a:cubicBezTo>
                    <a:pt x="132" y="41"/>
                    <a:pt x="132" y="41"/>
                    <a:pt x="132" y="41"/>
                  </a:cubicBezTo>
                  <a:cubicBezTo>
                    <a:pt x="131" y="47"/>
                    <a:pt x="127" y="42"/>
                    <a:pt x="126" y="45"/>
                  </a:cubicBezTo>
                  <a:cubicBezTo>
                    <a:pt x="125" y="41"/>
                    <a:pt x="125" y="41"/>
                    <a:pt x="125" y="41"/>
                  </a:cubicBezTo>
                  <a:cubicBezTo>
                    <a:pt x="124" y="40"/>
                    <a:pt x="124" y="42"/>
                    <a:pt x="125" y="46"/>
                  </a:cubicBezTo>
                  <a:cubicBezTo>
                    <a:pt x="124" y="44"/>
                    <a:pt x="124" y="48"/>
                    <a:pt x="123" y="44"/>
                  </a:cubicBezTo>
                  <a:cubicBezTo>
                    <a:pt x="122" y="44"/>
                    <a:pt x="123" y="47"/>
                    <a:pt x="122" y="47"/>
                  </a:cubicBezTo>
                  <a:cubicBezTo>
                    <a:pt x="121" y="46"/>
                    <a:pt x="120" y="46"/>
                    <a:pt x="119" y="47"/>
                  </a:cubicBezTo>
                  <a:cubicBezTo>
                    <a:pt x="120" y="48"/>
                    <a:pt x="120" y="48"/>
                    <a:pt x="120" y="48"/>
                  </a:cubicBezTo>
                  <a:cubicBezTo>
                    <a:pt x="120" y="47"/>
                    <a:pt x="119" y="45"/>
                    <a:pt x="119" y="44"/>
                  </a:cubicBezTo>
                  <a:cubicBezTo>
                    <a:pt x="119" y="46"/>
                    <a:pt x="117" y="44"/>
                    <a:pt x="119" y="49"/>
                  </a:cubicBezTo>
                  <a:cubicBezTo>
                    <a:pt x="117" y="46"/>
                    <a:pt x="116" y="52"/>
                    <a:pt x="115" y="48"/>
                  </a:cubicBezTo>
                  <a:cubicBezTo>
                    <a:pt x="115" y="49"/>
                    <a:pt x="115" y="50"/>
                    <a:pt x="115" y="51"/>
                  </a:cubicBezTo>
                  <a:cubicBezTo>
                    <a:pt x="114" y="51"/>
                    <a:pt x="112" y="48"/>
                    <a:pt x="112" y="51"/>
                  </a:cubicBezTo>
                  <a:cubicBezTo>
                    <a:pt x="111" y="50"/>
                    <a:pt x="112" y="48"/>
                    <a:pt x="111" y="48"/>
                  </a:cubicBezTo>
                  <a:cubicBezTo>
                    <a:pt x="111" y="51"/>
                    <a:pt x="111" y="51"/>
                    <a:pt x="111" y="51"/>
                  </a:cubicBezTo>
                  <a:cubicBezTo>
                    <a:pt x="110" y="54"/>
                    <a:pt x="107" y="49"/>
                    <a:pt x="106" y="50"/>
                  </a:cubicBezTo>
                  <a:cubicBezTo>
                    <a:pt x="104" y="53"/>
                    <a:pt x="101" y="53"/>
                    <a:pt x="98" y="54"/>
                  </a:cubicBezTo>
                  <a:cubicBezTo>
                    <a:pt x="98" y="52"/>
                    <a:pt x="98" y="52"/>
                    <a:pt x="98" y="52"/>
                  </a:cubicBezTo>
                  <a:cubicBezTo>
                    <a:pt x="98" y="57"/>
                    <a:pt x="95" y="49"/>
                    <a:pt x="96" y="55"/>
                  </a:cubicBezTo>
                  <a:cubicBezTo>
                    <a:pt x="95" y="54"/>
                    <a:pt x="95" y="55"/>
                    <a:pt x="95" y="53"/>
                  </a:cubicBezTo>
                  <a:cubicBezTo>
                    <a:pt x="95" y="56"/>
                    <a:pt x="92" y="50"/>
                    <a:pt x="92" y="54"/>
                  </a:cubicBezTo>
                  <a:cubicBezTo>
                    <a:pt x="92" y="53"/>
                    <a:pt x="92" y="53"/>
                    <a:pt x="92" y="53"/>
                  </a:cubicBezTo>
                  <a:cubicBezTo>
                    <a:pt x="91" y="51"/>
                    <a:pt x="90" y="55"/>
                    <a:pt x="89" y="53"/>
                  </a:cubicBezTo>
                  <a:cubicBezTo>
                    <a:pt x="89" y="52"/>
                    <a:pt x="89" y="52"/>
                    <a:pt x="89" y="51"/>
                  </a:cubicBezTo>
                  <a:cubicBezTo>
                    <a:pt x="88" y="49"/>
                    <a:pt x="89" y="56"/>
                    <a:pt x="88" y="50"/>
                  </a:cubicBezTo>
                  <a:cubicBezTo>
                    <a:pt x="88" y="50"/>
                    <a:pt x="88" y="53"/>
                    <a:pt x="88" y="53"/>
                  </a:cubicBezTo>
                  <a:cubicBezTo>
                    <a:pt x="85" y="51"/>
                    <a:pt x="84" y="55"/>
                    <a:pt x="81" y="56"/>
                  </a:cubicBezTo>
                  <a:cubicBezTo>
                    <a:pt x="79" y="54"/>
                    <a:pt x="80" y="48"/>
                    <a:pt x="79" y="52"/>
                  </a:cubicBezTo>
                  <a:cubicBezTo>
                    <a:pt x="79" y="51"/>
                    <a:pt x="79" y="54"/>
                    <a:pt x="79" y="53"/>
                  </a:cubicBezTo>
                  <a:cubicBezTo>
                    <a:pt x="79" y="54"/>
                    <a:pt x="77" y="47"/>
                    <a:pt x="77" y="50"/>
                  </a:cubicBezTo>
                  <a:cubicBezTo>
                    <a:pt x="78" y="53"/>
                    <a:pt x="77" y="52"/>
                    <a:pt x="78" y="54"/>
                  </a:cubicBezTo>
                  <a:cubicBezTo>
                    <a:pt x="76" y="52"/>
                    <a:pt x="76" y="49"/>
                    <a:pt x="75" y="51"/>
                  </a:cubicBezTo>
                  <a:cubicBezTo>
                    <a:pt x="75" y="50"/>
                    <a:pt x="75" y="50"/>
                    <a:pt x="75" y="50"/>
                  </a:cubicBezTo>
                  <a:cubicBezTo>
                    <a:pt x="75" y="55"/>
                    <a:pt x="73" y="52"/>
                    <a:pt x="73" y="58"/>
                  </a:cubicBezTo>
                  <a:cubicBezTo>
                    <a:pt x="68" y="60"/>
                    <a:pt x="63" y="63"/>
                    <a:pt x="58" y="65"/>
                  </a:cubicBezTo>
                  <a:cubicBezTo>
                    <a:pt x="52" y="64"/>
                    <a:pt x="48" y="68"/>
                    <a:pt x="42" y="65"/>
                  </a:cubicBezTo>
                  <a:cubicBezTo>
                    <a:pt x="40" y="61"/>
                    <a:pt x="40" y="61"/>
                    <a:pt x="39" y="63"/>
                  </a:cubicBezTo>
                  <a:cubicBezTo>
                    <a:pt x="39" y="62"/>
                    <a:pt x="39" y="62"/>
                    <a:pt x="39" y="62"/>
                  </a:cubicBezTo>
                  <a:cubicBezTo>
                    <a:pt x="39" y="65"/>
                    <a:pt x="38" y="62"/>
                    <a:pt x="38" y="66"/>
                  </a:cubicBezTo>
                  <a:cubicBezTo>
                    <a:pt x="36" y="65"/>
                    <a:pt x="34" y="67"/>
                    <a:pt x="32" y="67"/>
                  </a:cubicBezTo>
                  <a:cubicBezTo>
                    <a:pt x="33" y="66"/>
                    <a:pt x="32" y="63"/>
                    <a:pt x="32" y="64"/>
                  </a:cubicBezTo>
                  <a:cubicBezTo>
                    <a:pt x="32" y="66"/>
                    <a:pt x="32" y="66"/>
                    <a:pt x="32" y="66"/>
                  </a:cubicBezTo>
                  <a:cubicBezTo>
                    <a:pt x="32" y="65"/>
                    <a:pt x="32" y="65"/>
                    <a:pt x="32" y="65"/>
                  </a:cubicBezTo>
                  <a:cubicBezTo>
                    <a:pt x="31" y="66"/>
                    <a:pt x="31" y="67"/>
                    <a:pt x="32" y="69"/>
                  </a:cubicBezTo>
                  <a:cubicBezTo>
                    <a:pt x="27" y="72"/>
                    <a:pt x="21" y="66"/>
                    <a:pt x="16" y="67"/>
                  </a:cubicBezTo>
                  <a:cubicBezTo>
                    <a:pt x="15" y="66"/>
                    <a:pt x="13" y="68"/>
                    <a:pt x="12" y="69"/>
                  </a:cubicBezTo>
                  <a:cubicBezTo>
                    <a:pt x="8" y="64"/>
                    <a:pt x="4" y="61"/>
                    <a:pt x="0" y="65"/>
                  </a:cubicBezTo>
                  <a:cubicBezTo>
                    <a:pt x="0" y="65"/>
                    <a:pt x="0" y="55"/>
                    <a:pt x="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0" name="Freeform 43"/>
            <p:cNvSpPr/>
            <p:nvPr/>
          </p:nvSpPr>
          <p:spPr bwMode="auto">
            <a:xfrm>
              <a:off x="1597026" y="2673350"/>
              <a:ext cx="7938" cy="20637"/>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0" y="3"/>
                    <a:pt x="0" y="0"/>
                  </a:cubicBez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1" name="Freeform 44"/>
            <p:cNvSpPr/>
            <p:nvPr/>
          </p:nvSpPr>
          <p:spPr bwMode="auto">
            <a:xfrm>
              <a:off x="1531938" y="2617788"/>
              <a:ext cx="4763" cy="12700"/>
            </a:xfrm>
            <a:custGeom>
              <a:avLst/>
              <a:gdLst>
                <a:gd name="T0" fmla="*/ 1 w 1"/>
                <a:gd name="T1" fmla="*/ 2 h 3"/>
                <a:gd name="T2" fmla="*/ 1 w 1"/>
                <a:gd name="T3" fmla="*/ 1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cubicBezTo>
                    <a:pt x="1" y="3"/>
                    <a:pt x="1" y="2"/>
                    <a:pt x="1" y="1"/>
                  </a:cubicBezTo>
                  <a:cubicBezTo>
                    <a:pt x="1"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2" name="Freeform 45"/>
            <p:cNvSpPr/>
            <p:nvPr/>
          </p:nvSpPr>
          <p:spPr bwMode="auto">
            <a:xfrm>
              <a:off x="1524001" y="2614613"/>
              <a:ext cx="0" cy="1270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1"/>
                    <a:pt x="0" y="0"/>
                    <a:pt x="0"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3" name="Freeform 46"/>
            <p:cNvSpPr/>
            <p:nvPr/>
          </p:nvSpPr>
          <p:spPr bwMode="auto">
            <a:xfrm>
              <a:off x="1503363" y="2592388"/>
              <a:ext cx="3175" cy="952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4" name="Freeform 47"/>
            <p:cNvSpPr/>
            <p:nvPr/>
          </p:nvSpPr>
          <p:spPr bwMode="auto">
            <a:xfrm>
              <a:off x="1503363" y="2605088"/>
              <a:ext cx="3175" cy="12700"/>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3"/>
                    <a:pt x="1" y="2"/>
                    <a:pt x="0" y="1"/>
                  </a:cubicBezTo>
                  <a:cubicBezTo>
                    <a:pt x="1" y="2"/>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5" name="Freeform 48"/>
            <p:cNvSpPr/>
            <p:nvPr/>
          </p:nvSpPr>
          <p:spPr bwMode="auto">
            <a:xfrm>
              <a:off x="1477963" y="2592388"/>
              <a:ext cx="0" cy="17462"/>
            </a:xfrm>
            <a:custGeom>
              <a:avLst/>
              <a:gdLst>
                <a:gd name="T0" fmla="*/ 2 h 4"/>
                <a:gd name="T1" fmla="*/ 2 h 4"/>
                <a:gd name="T2" fmla="*/ 2 h 4"/>
              </a:gdLst>
              <a:ahLst/>
              <a:cxnLst>
                <a:cxn ang="0">
                  <a:pos x="0" y="T0"/>
                </a:cxn>
                <a:cxn ang="0">
                  <a:pos x="0" y="T1"/>
                </a:cxn>
                <a:cxn ang="0">
                  <a:pos x="0" y="T2"/>
                </a:cxn>
              </a:cxnLst>
              <a:rect l="0" t="0" r="r" b="b"/>
              <a:pathLst>
                <a:path h="4">
                  <a:moveTo>
                    <a:pt x="0" y="2"/>
                  </a:moveTo>
                  <a:cubicBezTo>
                    <a:pt x="0" y="2"/>
                    <a:pt x="0" y="4"/>
                    <a:pt x="0" y="2"/>
                  </a:cubicBezTo>
                  <a:cubicBezTo>
                    <a:pt x="0" y="3"/>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6" name="Freeform 49"/>
            <p:cNvSpPr/>
            <p:nvPr/>
          </p:nvSpPr>
          <p:spPr bwMode="auto">
            <a:xfrm>
              <a:off x="1468438" y="2605088"/>
              <a:ext cx="0" cy="952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7" name="Freeform 50"/>
            <p:cNvSpPr/>
            <p:nvPr/>
          </p:nvSpPr>
          <p:spPr bwMode="auto">
            <a:xfrm>
              <a:off x="1260476" y="2681288"/>
              <a:ext cx="4763" cy="4762"/>
            </a:xfrm>
            <a:custGeom>
              <a:avLst/>
              <a:gdLst>
                <a:gd name="T0" fmla="*/ 0 w 3"/>
                <a:gd name="T1" fmla="*/ 3 h 3"/>
                <a:gd name="T2" fmla="*/ 0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0"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8" name="Freeform 51"/>
            <p:cNvSpPr/>
            <p:nvPr/>
          </p:nvSpPr>
          <p:spPr bwMode="auto">
            <a:xfrm>
              <a:off x="1166813" y="2690813"/>
              <a:ext cx="0" cy="12700"/>
            </a:xfrm>
            <a:custGeom>
              <a:avLst/>
              <a:gdLst>
                <a:gd name="T0" fmla="*/ 2 h 3"/>
                <a:gd name="T1" fmla="*/ 1 h 3"/>
                <a:gd name="T2" fmla="*/ 2 h 3"/>
              </a:gdLst>
              <a:ahLst/>
              <a:cxnLst>
                <a:cxn ang="0">
                  <a:pos x="0" y="T0"/>
                </a:cxn>
                <a:cxn ang="0">
                  <a:pos x="0" y="T1"/>
                </a:cxn>
                <a:cxn ang="0">
                  <a:pos x="0" y="T2"/>
                </a:cxn>
              </a:cxnLst>
              <a:rect l="0" t="0" r="r" b="b"/>
              <a:pathLst>
                <a:path h="3">
                  <a:moveTo>
                    <a:pt x="0" y="2"/>
                  </a:moveTo>
                  <a:cubicBezTo>
                    <a:pt x="0" y="3"/>
                    <a:pt x="0" y="1"/>
                    <a:pt x="0" y="1"/>
                  </a:cubicBezTo>
                  <a:cubicBezTo>
                    <a:pt x="0" y="0"/>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9" name="Freeform 52"/>
            <p:cNvSpPr/>
            <p:nvPr/>
          </p:nvSpPr>
          <p:spPr bwMode="auto">
            <a:xfrm>
              <a:off x="1120776" y="2741613"/>
              <a:ext cx="4763" cy="12700"/>
            </a:xfrm>
            <a:custGeom>
              <a:avLst/>
              <a:gdLst>
                <a:gd name="T0" fmla="*/ 0 w 3"/>
                <a:gd name="T1" fmla="*/ 0 h 8"/>
                <a:gd name="T2" fmla="*/ 3 w 3"/>
                <a:gd name="T3" fmla="*/ 0 h 8"/>
                <a:gd name="T4" fmla="*/ 3 w 3"/>
                <a:gd name="T5" fmla="*/ 8 h 8"/>
                <a:gd name="T6" fmla="*/ 0 w 3"/>
                <a:gd name="T7" fmla="*/ 0 h 8"/>
              </a:gdLst>
              <a:ahLst/>
              <a:cxnLst>
                <a:cxn ang="0">
                  <a:pos x="T0" y="T1"/>
                </a:cxn>
                <a:cxn ang="0">
                  <a:pos x="T2" y="T3"/>
                </a:cxn>
                <a:cxn ang="0">
                  <a:pos x="T4" y="T5"/>
                </a:cxn>
                <a:cxn ang="0">
                  <a:pos x="T6" y="T7"/>
                </a:cxn>
              </a:cxnLst>
              <a:rect l="0" t="0" r="r" b="b"/>
              <a:pathLst>
                <a:path w="3" h="8">
                  <a:moveTo>
                    <a:pt x="0" y="0"/>
                  </a:moveTo>
                  <a:lnTo>
                    <a:pt x="3" y="0"/>
                  </a:lnTo>
                  <a:lnTo>
                    <a:pt x="3"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0" name="Freeform 53"/>
            <p:cNvSpPr/>
            <p:nvPr/>
          </p:nvSpPr>
          <p:spPr bwMode="auto">
            <a:xfrm>
              <a:off x="1371601" y="1624013"/>
              <a:ext cx="4763" cy="15875"/>
            </a:xfrm>
            <a:custGeom>
              <a:avLst/>
              <a:gdLst>
                <a:gd name="T0" fmla="*/ 0 w 1"/>
                <a:gd name="T1" fmla="*/ 3 h 4"/>
                <a:gd name="T2" fmla="*/ 1 w 1"/>
                <a:gd name="T3" fmla="*/ 2 h 4"/>
                <a:gd name="T4" fmla="*/ 0 w 1"/>
                <a:gd name="T5" fmla="*/ 3 h 4"/>
              </a:gdLst>
              <a:ahLst/>
              <a:cxnLst>
                <a:cxn ang="0">
                  <a:pos x="T0" y="T1"/>
                </a:cxn>
                <a:cxn ang="0">
                  <a:pos x="T2" y="T3"/>
                </a:cxn>
                <a:cxn ang="0">
                  <a:pos x="T4" y="T5"/>
                </a:cxn>
              </a:cxnLst>
              <a:rect l="0" t="0" r="r" b="b"/>
              <a:pathLst>
                <a:path w="1" h="4">
                  <a:moveTo>
                    <a:pt x="0" y="3"/>
                  </a:moveTo>
                  <a:cubicBezTo>
                    <a:pt x="1" y="3"/>
                    <a:pt x="1" y="0"/>
                    <a:pt x="1" y="2"/>
                  </a:cubicBezTo>
                  <a:cubicBezTo>
                    <a:pt x="0" y="3"/>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1" name="Freeform 54"/>
            <p:cNvSpPr/>
            <p:nvPr/>
          </p:nvSpPr>
          <p:spPr bwMode="auto">
            <a:xfrm>
              <a:off x="560388" y="1317625"/>
              <a:ext cx="823913" cy="314325"/>
            </a:xfrm>
            <a:custGeom>
              <a:avLst/>
              <a:gdLst>
                <a:gd name="T0" fmla="*/ 25 w 194"/>
                <a:gd name="T1" fmla="*/ 12 h 74"/>
                <a:gd name="T2" fmla="*/ 31 w 194"/>
                <a:gd name="T3" fmla="*/ 13 h 74"/>
                <a:gd name="T4" fmla="*/ 45 w 194"/>
                <a:gd name="T5" fmla="*/ 9 h 74"/>
                <a:gd name="T6" fmla="*/ 49 w 194"/>
                <a:gd name="T7" fmla="*/ 11 h 74"/>
                <a:gd name="T8" fmla="*/ 60 w 194"/>
                <a:gd name="T9" fmla="*/ 17 h 74"/>
                <a:gd name="T10" fmla="*/ 64 w 194"/>
                <a:gd name="T11" fmla="*/ 18 h 74"/>
                <a:gd name="T12" fmla="*/ 72 w 194"/>
                <a:gd name="T13" fmla="*/ 17 h 74"/>
                <a:gd name="T14" fmla="*/ 78 w 194"/>
                <a:gd name="T15" fmla="*/ 20 h 74"/>
                <a:gd name="T16" fmla="*/ 80 w 194"/>
                <a:gd name="T17" fmla="*/ 23 h 74"/>
                <a:gd name="T18" fmla="*/ 84 w 194"/>
                <a:gd name="T19" fmla="*/ 20 h 74"/>
                <a:gd name="T20" fmla="*/ 92 w 194"/>
                <a:gd name="T21" fmla="*/ 18 h 74"/>
                <a:gd name="T22" fmla="*/ 96 w 194"/>
                <a:gd name="T23" fmla="*/ 20 h 74"/>
                <a:gd name="T24" fmla="*/ 101 w 194"/>
                <a:gd name="T25" fmla="*/ 18 h 74"/>
                <a:gd name="T26" fmla="*/ 105 w 194"/>
                <a:gd name="T27" fmla="*/ 22 h 74"/>
                <a:gd name="T28" fmla="*/ 112 w 194"/>
                <a:gd name="T29" fmla="*/ 23 h 74"/>
                <a:gd name="T30" fmla="*/ 118 w 194"/>
                <a:gd name="T31" fmla="*/ 28 h 74"/>
                <a:gd name="T32" fmla="*/ 121 w 194"/>
                <a:gd name="T33" fmla="*/ 26 h 74"/>
                <a:gd name="T34" fmla="*/ 123 w 194"/>
                <a:gd name="T35" fmla="*/ 30 h 74"/>
                <a:gd name="T36" fmla="*/ 127 w 194"/>
                <a:gd name="T37" fmla="*/ 28 h 74"/>
                <a:gd name="T38" fmla="*/ 128 w 194"/>
                <a:gd name="T39" fmla="*/ 28 h 74"/>
                <a:gd name="T40" fmla="*/ 132 w 194"/>
                <a:gd name="T41" fmla="*/ 29 h 74"/>
                <a:gd name="T42" fmla="*/ 141 w 194"/>
                <a:gd name="T43" fmla="*/ 32 h 74"/>
                <a:gd name="T44" fmla="*/ 145 w 194"/>
                <a:gd name="T45" fmla="*/ 33 h 74"/>
                <a:gd name="T46" fmla="*/ 148 w 194"/>
                <a:gd name="T47" fmla="*/ 34 h 74"/>
                <a:gd name="T48" fmla="*/ 156 w 194"/>
                <a:gd name="T49" fmla="*/ 37 h 74"/>
                <a:gd name="T50" fmla="*/ 155 w 194"/>
                <a:gd name="T51" fmla="*/ 46 h 74"/>
                <a:gd name="T52" fmla="*/ 161 w 194"/>
                <a:gd name="T53" fmla="*/ 40 h 74"/>
                <a:gd name="T54" fmla="*/ 166 w 194"/>
                <a:gd name="T55" fmla="*/ 33 h 74"/>
                <a:gd name="T56" fmla="*/ 169 w 194"/>
                <a:gd name="T57" fmla="*/ 37 h 74"/>
                <a:gd name="T58" fmla="*/ 172 w 194"/>
                <a:gd name="T59" fmla="*/ 34 h 74"/>
                <a:gd name="T60" fmla="*/ 172 w 194"/>
                <a:gd name="T61" fmla="*/ 38 h 74"/>
                <a:gd name="T62" fmla="*/ 172 w 194"/>
                <a:gd name="T63" fmla="*/ 46 h 74"/>
                <a:gd name="T64" fmla="*/ 178 w 194"/>
                <a:gd name="T65" fmla="*/ 41 h 74"/>
                <a:gd name="T66" fmla="*/ 178 w 194"/>
                <a:gd name="T67" fmla="*/ 45 h 74"/>
                <a:gd name="T68" fmla="*/ 182 w 194"/>
                <a:gd name="T69" fmla="*/ 42 h 74"/>
                <a:gd name="T70" fmla="*/ 185 w 194"/>
                <a:gd name="T71" fmla="*/ 43 h 74"/>
                <a:gd name="T72" fmla="*/ 179 w 194"/>
                <a:gd name="T73" fmla="*/ 52 h 74"/>
                <a:gd name="T74" fmla="*/ 187 w 194"/>
                <a:gd name="T75" fmla="*/ 48 h 74"/>
                <a:gd name="T76" fmla="*/ 188 w 194"/>
                <a:gd name="T77" fmla="*/ 63 h 74"/>
                <a:gd name="T78" fmla="*/ 189 w 194"/>
                <a:gd name="T79" fmla="*/ 66 h 74"/>
                <a:gd name="T80" fmla="*/ 193 w 194"/>
                <a:gd name="T81" fmla="*/ 68 h 74"/>
                <a:gd name="T82" fmla="*/ 189 w 194"/>
                <a:gd name="T83" fmla="*/ 72 h 74"/>
                <a:gd name="T84" fmla="*/ 187 w 194"/>
                <a:gd name="T85" fmla="*/ 66 h 74"/>
                <a:gd name="T86" fmla="*/ 175 w 194"/>
                <a:gd name="T87" fmla="*/ 70 h 74"/>
                <a:gd name="T88" fmla="*/ 161 w 194"/>
                <a:gd name="T89" fmla="*/ 68 h 74"/>
                <a:gd name="T90" fmla="*/ 146 w 194"/>
                <a:gd name="T91" fmla="*/ 65 h 74"/>
                <a:gd name="T92" fmla="*/ 134 w 194"/>
                <a:gd name="T93" fmla="*/ 62 h 74"/>
                <a:gd name="T94" fmla="*/ 125 w 194"/>
                <a:gd name="T95" fmla="*/ 61 h 74"/>
                <a:gd name="T96" fmla="*/ 108 w 194"/>
                <a:gd name="T97" fmla="*/ 53 h 74"/>
                <a:gd name="T98" fmla="*/ 100 w 194"/>
                <a:gd name="T99" fmla="*/ 46 h 74"/>
                <a:gd name="T100" fmla="*/ 88 w 194"/>
                <a:gd name="T101" fmla="*/ 40 h 74"/>
                <a:gd name="T102" fmla="*/ 44 w 194"/>
                <a:gd name="T103" fmla="*/ 38 h 74"/>
                <a:gd name="T104" fmla="*/ 33 w 194"/>
                <a:gd name="T105" fmla="*/ 34 h 74"/>
                <a:gd name="T106" fmla="*/ 6 w 194"/>
                <a:gd name="T107"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74">
                  <a:moveTo>
                    <a:pt x="6" y="7"/>
                  </a:moveTo>
                  <a:cubicBezTo>
                    <a:pt x="11" y="0"/>
                    <a:pt x="11" y="9"/>
                    <a:pt x="15" y="5"/>
                  </a:cubicBezTo>
                  <a:cubicBezTo>
                    <a:pt x="16" y="4"/>
                    <a:pt x="14" y="9"/>
                    <a:pt x="15" y="8"/>
                  </a:cubicBezTo>
                  <a:cubicBezTo>
                    <a:pt x="19" y="3"/>
                    <a:pt x="22" y="7"/>
                    <a:pt x="23" y="13"/>
                  </a:cubicBezTo>
                  <a:cubicBezTo>
                    <a:pt x="23" y="14"/>
                    <a:pt x="23" y="14"/>
                    <a:pt x="23" y="14"/>
                  </a:cubicBezTo>
                  <a:cubicBezTo>
                    <a:pt x="23" y="16"/>
                    <a:pt x="25" y="12"/>
                    <a:pt x="25" y="12"/>
                  </a:cubicBezTo>
                  <a:cubicBezTo>
                    <a:pt x="25" y="13"/>
                    <a:pt x="25" y="13"/>
                    <a:pt x="25" y="15"/>
                  </a:cubicBezTo>
                  <a:cubicBezTo>
                    <a:pt x="26" y="12"/>
                    <a:pt x="26" y="14"/>
                    <a:pt x="27" y="12"/>
                  </a:cubicBezTo>
                  <a:cubicBezTo>
                    <a:pt x="27" y="13"/>
                    <a:pt x="26" y="15"/>
                    <a:pt x="26" y="16"/>
                  </a:cubicBezTo>
                  <a:cubicBezTo>
                    <a:pt x="27" y="13"/>
                    <a:pt x="27" y="13"/>
                    <a:pt x="27" y="13"/>
                  </a:cubicBezTo>
                  <a:cubicBezTo>
                    <a:pt x="30" y="7"/>
                    <a:pt x="30" y="15"/>
                    <a:pt x="32" y="12"/>
                  </a:cubicBezTo>
                  <a:cubicBezTo>
                    <a:pt x="31" y="13"/>
                    <a:pt x="31" y="13"/>
                    <a:pt x="31" y="13"/>
                  </a:cubicBezTo>
                  <a:cubicBezTo>
                    <a:pt x="35" y="10"/>
                    <a:pt x="37" y="11"/>
                    <a:pt x="40" y="11"/>
                  </a:cubicBezTo>
                  <a:cubicBezTo>
                    <a:pt x="38" y="15"/>
                    <a:pt x="38" y="15"/>
                    <a:pt x="38" y="15"/>
                  </a:cubicBezTo>
                  <a:cubicBezTo>
                    <a:pt x="40" y="12"/>
                    <a:pt x="40" y="11"/>
                    <a:pt x="41" y="11"/>
                  </a:cubicBezTo>
                  <a:cubicBezTo>
                    <a:pt x="41" y="14"/>
                    <a:pt x="43" y="8"/>
                    <a:pt x="43" y="10"/>
                  </a:cubicBezTo>
                  <a:cubicBezTo>
                    <a:pt x="43" y="11"/>
                    <a:pt x="43" y="11"/>
                    <a:pt x="43" y="11"/>
                  </a:cubicBezTo>
                  <a:cubicBezTo>
                    <a:pt x="45" y="8"/>
                    <a:pt x="43" y="13"/>
                    <a:pt x="45" y="9"/>
                  </a:cubicBezTo>
                  <a:cubicBezTo>
                    <a:pt x="45" y="12"/>
                    <a:pt x="45" y="12"/>
                    <a:pt x="45" y="12"/>
                  </a:cubicBezTo>
                  <a:cubicBezTo>
                    <a:pt x="46" y="7"/>
                    <a:pt x="45" y="14"/>
                    <a:pt x="46" y="12"/>
                  </a:cubicBezTo>
                  <a:cubicBezTo>
                    <a:pt x="46" y="11"/>
                    <a:pt x="46" y="11"/>
                    <a:pt x="46" y="11"/>
                  </a:cubicBezTo>
                  <a:cubicBezTo>
                    <a:pt x="47" y="10"/>
                    <a:pt x="46" y="12"/>
                    <a:pt x="47" y="12"/>
                  </a:cubicBezTo>
                  <a:cubicBezTo>
                    <a:pt x="47" y="12"/>
                    <a:pt x="47" y="12"/>
                    <a:pt x="47" y="12"/>
                  </a:cubicBezTo>
                  <a:cubicBezTo>
                    <a:pt x="48" y="11"/>
                    <a:pt x="48" y="14"/>
                    <a:pt x="49" y="11"/>
                  </a:cubicBezTo>
                  <a:cubicBezTo>
                    <a:pt x="48" y="13"/>
                    <a:pt x="48" y="12"/>
                    <a:pt x="47" y="16"/>
                  </a:cubicBezTo>
                  <a:cubicBezTo>
                    <a:pt x="51" y="13"/>
                    <a:pt x="54" y="15"/>
                    <a:pt x="57" y="16"/>
                  </a:cubicBezTo>
                  <a:cubicBezTo>
                    <a:pt x="57" y="17"/>
                    <a:pt x="57" y="18"/>
                    <a:pt x="57" y="19"/>
                  </a:cubicBezTo>
                  <a:cubicBezTo>
                    <a:pt x="57" y="18"/>
                    <a:pt x="58" y="19"/>
                    <a:pt x="59" y="17"/>
                  </a:cubicBezTo>
                  <a:cubicBezTo>
                    <a:pt x="59" y="17"/>
                    <a:pt x="58" y="19"/>
                    <a:pt x="59" y="19"/>
                  </a:cubicBezTo>
                  <a:cubicBezTo>
                    <a:pt x="59" y="20"/>
                    <a:pt x="60" y="15"/>
                    <a:pt x="60" y="17"/>
                  </a:cubicBezTo>
                  <a:cubicBezTo>
                    <a:pt x="59" y="20"/>
                    <a:pt x="59" y="20"/>
                    <a:pt x="59" y="20"/>
                  </a:cubicBezTo>
                  <a:cubicBezTo>
                    <a:pt x="61" y="18"/>
                    <a:pt x="61" y="18"/>
                    <a:pt x="62" y="18"/>
                  </a:cubicBezTo>
                  <a:cubicBezTo>
                    <a:pt x="62" y="18"/>
                    <a:pt x="61" y="19"/>
                    <a:pt x="61" y="20"/>
                  </a:cubicBezTo>
                  <a:cubicBezTo>
                    <a:pt x="63" y="17"/>
                    <a:pt x="62" y="21"/>
                    <a:pt x="63" y="19"/>
                  </a:cubicBezTo>
                  <a:cubicBezTo>
                    <a:pt x="62" y="21"/>
                    <a:pt x="62" y="21"/>
                    <a:pt x="62" y="21"/>
                  </a:cubicBezTo>
                  <a:cubicBezTo>
                    <a:pt x="63" y="23"/>
                    <a:pt x="64" y="17"/>
                    <a:pt x="64" y="18"/>
                  </a:cubicBezTo>
                  <a:cubicBezTo>
                    <a:pt x="64" y="21"/>
                    <a:pt x="64" y="21"/>
                    <a:pt x="64" y="21"/>
                  </a:cubicBezTo>
                  <a:cubicBezTo>
                    <a:pt x="65" y="17"/>
                    <a:pt x="66" y="19"/>
                    <a:pt x="67" y="18"/>
                  </a:cubicBezTo>
                  <a:cubicBezTo>
                    <a:pt x="67" y="19"/>
                    <a:pt x="67" y="19"/>
                    <a:pt x="67" y="19"/>
                  </a:cubicBezTo>
                  <a:cubicBezTo>
                    <a:pt x="68" y="18"/>
                    <a:pt x="69" y="20"/>
                    <a:pt x="70" y="18"/>
                  </a:cubicBezTo>
                  <a:cubicBezTo>
                    <a:pt x="70" y="19"/>
                    <a:pt x="68" y="23"/>
                    <a:pt x="70" y="23"/>
                  </a:cubicBezTo>
                  <a:cubicBezTo>
                    <a:pt x="71" y="19"/>
                    <a:pt x="71" y="22"/>
                    <a:pt x="72" y="17"/>
                  </a:cubicBezTo>
                  <a:cubicBezTo>
                    <a:pt x="73" y="18"/>
                    <a:pt x="74" y="20"/>
                    <a:pt x="75" y="18"/>
                  </a:cubicBezTo>
                  <a:cubicBezTo>
                    <a:pt x="74" y="20"/>
                    <a:pt x="73" y="23"/>
                    <a:pt x="73" y="24"/>
                  </a:cubicBezTo>
                  <a:cubicBezTo>
                    <a:pt x="72" y="26"/>
                    <a:pt x="72" y="26"/>
                    <a:pt x="72" y="26"/>
                  </a:cubicBezTo>
                  <a:cubicBezTo>
                    <a:pt x="72" y="28"/>
                    <a:pt x="72" y="25"/>
                    <a:pt x="72" y="28"/>
                  </a:cubicBezTo>
                  <a:cubicBezTo>
                    <a:pt x="72" y="27"/>
                    <a:pt x="73" y="26"/>
                    <a:pt x="73" y="27"/>
                  </a:cubicBezTo>
                  <a:cubicBezTo>
                    <a:pt x="75" y="25"/>
                    <a:pt x="77" y="20"/>
                    <a:pt x="78" y="20"/>
                  </a:cubicBezTo>
                  <a:cubicBezTo>
                    <a:pt x="77" y="21"/>
                    <a:pt x="77" y="24"/>
                    <a:pt x="76" y="25"/>
                  </a:cubicBezTo>
                  <a:cubicBezTo>
                    <a:pt x="80" y="18"/>
                    <a:pt x="80" y="18"/>
                    <a:pt x="80" y="18"/>
                  </a:cubicBezTo>
                  <a:cubicBezTo>
                    <a:pt x="80" y="18"/>
                    <a:pt x="79" y="21"/>
                    <a:pt x="80" y="20"/>
                  </a:cubicBezTo>
                  <a:cubicBezTo>
                    <a:pt x="81" y="18"/>
                    <a:pt x="81" y="18"/>
                    <a:pt x="81" y="18"/>
                  </a:cubicBezTo>
                  <a:cubicBezTo>
                    <a:pt x="81" y="18"/>
                    <a:pt x="82" y="17"/>
                    <a:pt x="81" y="21"/>
                  </a:cubicBezTo>
                  <a:cubicBezTo>
                    <a:pt x="81" y="23"/>
                    <a:pt x="81" y="22"/>
                    <a:pt x="80" y="23"/>
                  </a:cubicBezTo>
                  <a:cubicBezTo>
                    <a:pt x="81" y="23"/>
                    <a:pt x="81" y="22"/>
                    <a:pt x="82" y="22"/>
                  </a:cubicBezTo>
                  <a:cubicBezTo>
                    <a:pt x="82" y="23"/>
                    <a:pt x="82" y="23"/>
                    <a:pt x="82" y="23"/>
                  </a:cubicBezTo>
                  <a:cubicBezTo>
                    <a:pt x="82" y="23"/>
                    <a:pt x="84" y="21"/>
                    <a:pt x="84" y="19"/>
                  </a:cubicBezTo>
                  <a:cubicBezTo>
                    <a:pt x="84" y="19"/>
                    <a:pt x="83" y="21"/>
                    <a:pt x="83" y="20"/>
                  </a:cubicBezTo>
                  <a:cubicBezTo>
                    <a:pt x="84" y="18"/>
                    <a:pt x="85" y="17"/>
                    <a:pt x="86" y="18"/>
                  </a:cubicBezTo>
                  <a:cubicBezTo>
                    <a:pt x="84" y="20"/>
                    <a:pt x="84" y="20"/>
                    <a:pt x="84" y="20"/>
                  </a:cubicBezTo>
                  <a:cubicBezTo>
                    <a:pt x="86" y="17"/>
                    <a:pt x="87" y="17"/>
                    <a:pt x="89" y="16"/>
                  </a:cubicBezTo>
                  <a:cubicBezTo>
                    <a:pt x="89" y="14"/>
                    <a:pt x="87" y="19"/>
                    <a:pt x="87" y="18"/>
                  </a:cubicBezTo>
                  <a:cubicBezTo>
                    <a:pt x="88" y="21"/>
                    <a:pt x="91" y="15"/>
                    <a:pt x="90" y="19"/>
                  </a:cubicBezTo>
                  <a:cubicBezTo>
                    <a:pt x="90" y="19"/>
                    <a:pt x="91" y="16"/>
                    <a:pt x="91" y="17"/>
                  </a:cubicBezTo>
                  <a:cubicBezTo>
                    <a:pt x="92" y="17"/>
                    <a:pt x="91" y="20"/>
                    <a:pt x="91" y="19"/>
                  </a:cubicBezTo>
                  <a:cubicBezTo>
                    <a:pt x="91" y="21"/>
                    <a:pt x="92" y="19"/>
                    <a:pt x="92" y="18"/>
                  </a:cubicBezTo>
                  <a:cubicBezTo>
                    <a:pt x="93" y="17"/>
                    <a:pt x="92" y="19"/>
                    <a:pt x="92" y="19"/>
                  </a:cubicBezTo>
                  <a:cubicBezTo>
                    <a:pt x="93" y="18"/>
                    <a:pt x="96" y="16"/>
                    <a:pt x="96" y="19"/>
                  </a:cubicBezTo>
                  <a:cubicBezTo>
                    <a:pt x="96" y="18"/>
                    <a:pt x="98" y="15"/>
                    <a:pt x="98" y="15"/>
                  </a:cubicBezTo>
                  <a:cubicBezTo>
                    <a:pt x="97" y="18"/>
                    <a:pt x="97" y="18"/>
                    <a:pt x="97" y="18"/>
                  </a:cubicBezTo>
                  <a:cubicBezTo>
                    <a:pt x="97" y="19"/>
                    <a:pt x="98" y="18"/>
                    <a:pt x="98" y="20"/>
                  </a:cubicBezTo>
                  <a:cubicBezTo>
                    <a:pt x="99" y="17"/>
                    <a:pt x="95" y="22"/>
                    <a:pt x="96" y="20"/>
                  </a:cubicBezTo>
                  <a:cubicBezTo>
                    <a:pt x="96" y="22"/>
                    <a:pt x="98" y="16"/>
                    <a:pt x="97" y="19"/>
                  </a:cubicBezTo>
                  <a:cubicBezTo>
                    <a:pt x="98" y="20"/>
                    <a:pt x="99" y="17"/>
                    <a:pt x="99" y="19"/>
                  </a:cubicBezTo>
                  <a:cubicBezTo>
                    <a:pt x="99" y="19"/>
                    <a:pt x="97" y="23"/>
                    <a:pt x="98" y="23"/>
                  </a:cubicBezTo>
                  <a:cubicBezTo>
                    <a:pt x="99" y="22"/>
                    <a:pt x="99" y="21"/>
                    <a:pt x="99" y="21"/>
                  </a:cubicBezTo>
                  <a:cubicBezTo>
                    <a:pt x="100" y="20"/>
                    <a:pt x="100" y="20"/>
                    <a:pt x="100" y="20"/>
                  </a:cubicBezTo>
                  <a:cubicBezTo>
                    <a:pt x="101" y="18"/>
                    <a:pt x="101" y="20"/>
                    <a:pt x="101" y="18"/>
                  </a:cubicBezTo>
                  <a:cubicBezTo>
                    <a:pt x="101" y="20"/>
                    <a:pt x="103" y="17"/>
                    <a:pt x="101" y="21"/>
                  </a:cubicBezTo>
                  <a:cubicBezTo>
                    <a:pt x="100" y="24"/>
                    <a:pt x="100" y="24"/>
                    <a:pt x="100" y="24"/>
                  </a:cubicBezTo>
                  <a:cubicBezTo>
                    <a:pt x="101" y="24"/>
                    <a:pt x="102" y="21"/>
                    <a:pt x="103" y="19"/>
                  </a:cubicBezTo>
                  <a:cubicBezTo>
                    <a:pt x="102" y="21"/>
                    <a:pt x="102" y="21"/>
                    <a:pt x="102" y="21"/>
                  </a:cubicBezTo>
                  <a:cubicBezTo>
                    <a:pt x="104" y="16"/>
                    <a:pt x="103" y="22"/>
                    <a:pt x="104" y="18"/>
                  </a:cubicBezTo>
                  <a:cubicBezTo>
                    <a:pt x="105" y="20"/>
                    <a:pt x="106" y="19"/>
                    <a:pt x="105" y="22"/>
                  </a:cubicBezTo>
                  <a:cubicBezTo>
                    <a:pt x="106" y="21"/>
                    <a:pt x="107" y="19"/>
                    <a:pt x="108" y="20"/>
                  </a:cubicBezTo>
                  <a:cubicBezTo>
                    <a:pt x="107" y="21"/>
                    <a:pt x="107" y="21"/>
                    <a:pt x="107" y="22"/>
                  </a:cubicBezTo>
                  <a:cubicBezTo>
                    <a:pt x="107" y="23"/>
                    <a:pt x="107" y="22"/>
                    <a:pt x="108" y="21"/>
                  </a:cubicBezTo>
                  <a:cubicBezTo>
                    <a:pt x="108" y="22"/>
                    <a:pt x="108" y="24"/>
                    <a:pt x="108" y="26"/>
                  </a:cubicBezTo>
                  <a:cubicBezTo>
                    <a:pt x="109" y="25"/>
                    <a:pt x="109" y="22"/>
                    <a:pt x="110" y="21"/>
                  </a:cubicBezTo>
                  <a:cubicBezTo>
                    <a:pt x="109" y="26"/>
                    <a:pt x="112" y="18"/>
                    <a:pt x="112" y="23"/>
                  </a:cubicBezTo>
                  <a:cubicBezTo>
                    <a:pt x="111" y="23"/>
                    <a:pt x="110" y="25"/>
                    <a:pt x="110" y="26"/>
                  </a:cubicBezTo>
                  <a:cubicBezTo>
                    <a:pt x="109" y="31"/>
                    <a:pt x="112" y="23"/>
                    <a:pt x="112" y="26"/>
                  </a:cubicBezTo>
                  <a:cubicBezTo>
                    <a:pt x="113" y="22"/>
                    <a:pt x="113" y="22"/>
                    <a:pt x="113" y="22"/>
                  </a:cubicBezTo>
                  <a:cubicBezTo>
                    <a:pt x="113" y="24"/>
                    <a:pt x="115" y="20"/>
                    <a:pt x="114" y="24"/>
                  </a:cubicBezTo>
                  <a:cubicBezTo>
                    <a:pt x="114" y="22"/>
                    <a:pt x="114" y="25"/>
                    <a:pt x="115" y="21"/>
                  </a:cubicBezTo>
                  <a:cubicBezTo>
                    <a:pt x="116" y="25"/>
                    <a:pt x="119" y="21"/>
                    <a:pt x="118" y="28"/>
                  </a:cubicBezTo>
                  <a:cubicBezTo>
                    <a:pt x="118" y="27"/>
                    <a:pt x="118" y="28"/>
                    <a:pt x="119" y="26"/>
                  </a:cubicBezTo>
                  <a:cubicBezTo>
                    <a:pt x="119" y="24"/>
                    <a:pt x="118" y="27"/>
                    <a:pt x="118" y="26"/>
                  </a:cubicBezTo>
                  <a:cubicBezTo>
                    <a:pt x="118" y="26"/>
                    <a:pt x="119" y="25"/>
                    <a:pt x="119" y="24"/>
                  </a:cubicBezTo>
                  <a:cubicBezTo>
                    <a:pt x="119" y="25"/>
                    <a:pt x="119" y="26"/>
                    <a:pt x="118" y="29"/>
                  </a:cubicBezTo>
                  <a:cubicBezTo>
                    <a:pt x="118" y="31"/>
                    <a:pt x="121" y="23"/>
                    <a:pt x="122" y="24"/>
                  </a:cubicBezTo>
                  <a:cubicBezTo>
                    <a:pt x="121" y="26"/>
                    <a:pt x="121" y="27"/>
                    <a:pt x="121" y="26"/>
                  </a:cubicBezTo>
                  <a:cubicBezTo>
                    <a:pt x="123" y="24"/>
                    <a:pt x="123" y="24"/>
                    <a:pt x="123" y="24"/>
                  </a:cubicBezTo>
                  <a:cubicBezTo>
                    <a:pt x="123" y="25"/>
                    <a:pt x="122" y="28"/>
                    <a:pt x="121" y="30"/>
                  </a:cubicBezTo>
                  <a:cubicBezTo>
                    <a:pt x="122" y="30"/>
                    <a:pt x="122" y="30"/>
                    <a:pt x="123" y="28"/>
                  </a:cubicBezTo>
                  <a:cubicBezTo>
                    <a:pt x="122" y="32"/>
                    <a:pt x="122" y="32"/>
                    <a:pt x="122" y="32"/>
                  </a:cubicBezTo>
                  <a:cubicBezTo>
                    <a:pt x="123" y="29"/>
                    <a:pt x="123" y="30"/>
                    <a:pt x="124" y="30"/>
                  </a:cubicBezTo>
                  <a:cubicBezTo>
                    <a:pt x="123" y="30"/>
                    <a:pt x="123" y="30"/>
                    <a:pt x="123" y="30"/>
                  </a:cubicBezTo>
                  <a:cubicBezTo>
                    <a:pt x="123" y="32"/>
                    <a:pt x="123" y="31"/>
                    <a:pt x="124" y="31"/>
                  </a:cubicBezTo>
                  <a:cubicBezTo>
                    <a:pt x="124" y="29"/>
                    <a:pt x="124" y="28"/>
                    <a:pt x="124" y="28"/>
                  </a:cubicBezTo>
                  <a:cubicBezTo>
                    <a:pt x="125" y="27"/>
                    <a:pt x="125" y="27"/>
                    <a:pt x="126" y="26"/>
                  </a:cubicBezTo>
                  <a:cubicBezTo>
                    <a:pt x="125" y="28"/>
                    <a:pt x="126" y="28"/>
                    <a:pt x="126" y="28"/>
                  </a:cubicBezTo>
                  <a:cubicBezTo>
                    <a:pt x="126" y="29"/>
                    <a:pt x="127" y="26"/>
                    <a:pt x="127" y="26"/>
                  </a:cubicBezTo>
                  <a:cubicBezTo>
                    <a:pt x="127" y="27"/>
                    <a:pt x="128" y="27"/>
                    <a:pt x="127" y="28"/>
                  </a:cubicBezTo>
                  <a:cubicBezTo>
                    <a:pt x="126" y="29"/>
                    <a:pt x="127" y="27"/>
                    <a:pt x="126" y="28"/>
                  </a:cubicBezTo>
                  <a:cubicBezTo>
                    <a:pt x="126" y="29"/>
                    <a:pt x="125" y="31"/>
                    <a:pt x="126" y="30"/>
                  </a:cubicBezTo>
                  <a:cubicBezTo>
                    <a:pt x="127" y="29"/>
                    <a:pt x="128" y="25"/>
                    <a:pt x="128" y="27"/>
                  </a:cubicBezTo>
                  <a:cubicBezTo>
                    <a:pt x="127" y="29"/>
                    <a:pt x="127" y="29"/>
                    <a:pt x="127" y="29"/>
                  </a:cubicBezTo>
                  <a:cubicBezTo>
                    <a:pt x="127" y="31"/>
                    <a:pt x="127" y="31"/>
                    <a:pt x="127" y="31"/>
                  </a:cubicBezTo>
                  <a:cubicBezTo>
                    <a:pt x="128" y="28"/>
                    <a:pt x="128" y="28"/>
                    <a:pt x="128" y="28"/>
                  </a:cubicBezTo>
                  <a:cubicBezTo>
                    <a:pt x="128" y="29"/>
                    <a:pt x="128" y="29"/>
                    <a:pt x="128" y="29"/>
                  </a:cubicBezTo>
                  <a:cubicBezTo>
                    <a:pt x="129" y="27"/>
                    <a:pt x="129" y="29"/>
                    <a:pt x="130" y="26"/>
                  </a:cubicBezTo>
                  <a:cubicBezTo>
                    <a:pt x="130" y="26"/>
                    <a:pt x="130" y="28"/>
                    <a:pt x="130" y="29"/>
                  </a:cubicBezTo>
                  <a:cubicBezTo>
                    <a:pt x="130" y="29"/>
                    <a:pt x="130" y="29"/>
                    <a:pt x="130" y="29"/>
                  </a:cubicBezTo>
                  <a:cubicBezTo>
                    <a:pt x="130" y="30"/>
                    <a:pt x="131" y="30"/>
                    <a:pt x="132" y="28"/>
                  </a:cubicBezTo>
                  <a:cubicBezTo>
                    <a:pt x="132" y="29"/>
                    <a:pt x="132" y="29"/>
                    <a:pt x="132" y="29"/>
                  </a:cubicBezTo>
                  <a:cubicBezTo>
                    <a:pt x="132" y="29"/>
                    <a:pt x="132" y="29"/>
                    <a:pt x="133" y="27"/>
                  </a:cubicBezTo>
                  <a:cubicBezTo>
                    <a:pt x="133" y="29"/>
                    <a:pt x="130" y="36"/>
                    <a:pt x="132" y="33"/>
                  </a:cubicBezTo>
                  <a:cubicBezTo>
                    <a:pt x="132" y="34"/>
                    <a:pt x="134" y="29"/>
                    <a:pt x="134" y="28"/>
                  </a:cubicBezTo>
                  <a:cubicBezTo>
                    <a:pt x="135" y="30"/>
                    <a:pt x="137" y="26"/>
                    <a:pt x="137" y="30"/>
                  </a:cubicBezTo>
                  <a:cubicBezTo>
                    <a:pt x="138" y="28"/>
                    <a:pt x="138" y="28"/>
                    <a:pt x="138" y="28"/>
                  </a:cubicBezTo>
                  <a:cubicBezTo>
                    <a:pt x="139" y="30"/>
                    <a:pt x="142" y="27"/>
                    <a:pt x="141" y="32"/>
                  </a:cubicBezTo>
                  <a:cubicBezTo>
                    <a:pt x="140" y="32"/>
                    <a:pt x="140" y="34"/>
                    <a:pt x="140" y="35"/>
                  </a:cubicBezTo>
                  <a:cubicBezTo>
                    <a:pt x="141" y="33"/>
                    <a:pt x="139" y="38"/>
                    <a:pt x="141" y="34"/>
                  </a:cubicBezTo>
                  <a:cubicBezTo>
                    <a:pt x="142" y="32"/>
                    <a:pt x="142" y="31"/>
                    <a:pt x="142" y="30"/>
                  </a:cubicBezTo>
                  <a:cubicBezTo>
                    <a:pt x="143" y="29"/>
                    <a:pt x="145" y="30"/>
                    <a:pt x="144" y="32"/>
                  </a:cubicBezTo>
                  <a:cubicBezTo>
                    <a:pt x="145" y="29"/>
                    <a:pt x="145" y="29"/>
                    <a:pt x="145" y="29"/>
                  </a:cubicBezTo>
                  <a:cubicBezTo>
                    <a:pt x="144" y="33"/>
                    <a:pt x="144" y="34"/>
                    <a:pt x="145" y="33"/>
                  </a:cubicBezTo>
                  <a:cubicBezTo>
                    <a:pt x="146" y="31"/>
                    <a:pt x="146" y="31"/>
                    <a:pt x="146" y="31"/>
                  </a:cubicBezTo>
                  <a:cubicBezTo>
                    <a:pt x="146" y="33"/>
                    <a:pt x="146" y="33"/>
                    <a:pt x="146" y="33"/>
                  </a:cubicBezTo>
                  <a:cubicBezTo>
                    <a:pt x="146" y="32"/>
                    <a:pt x="147" y="28"/>
                    <a:pt x="147" y="31"/>
                  </a:cubicBezTo>
                  <a:cubicBezTo>
                    <a:pt x="146" y="33"/>
                    <a:pt x="146" y="33"/>
                    <a:pt x="146" y="33"/>
                  </a:cubicBezTo>
                  <a:cubicBezTo>
                    <a:pt x="148" y="31"/>
                    <a:pt x="149" y="29"/>
                    <a:pt x="149" y="31"/>
                  </a:cubicBezTo>
                  <a:cubicBezTo>
                    <a:pt x="148" y="34"/>
                    <a:pt x="148" y="34"/>
                    <a:pt x="148" y="34"/>
                  </a:cubicBezTo>
                  <a:cubicBezTo>
                    <a:pt x="149" y="34"/>
                    <a:pt x="150" y="32"/>
                    <a:pt x="150" y="31"/>
                  </a:cubicBezTo>
                  <a:cubicBezTo>
                    <a:pt x="150" y="33"/>
                    <a:pt x="151" y="33"/>
                    <a:pt x="150" y="36"/>
                  </a:cubicBezTo>
                  <a:cubicBezTo>
                    <a:pt x="154" y="30"/>
                    <a:pt x="156" y="31"/>
                    <a:pt x="158" y="32"/>
                  </a:cubicBezTo>
                  <a:cubicBezTo>
                    <a:pt x="157" y="34"/>
                    <a:pt x="157" y="34"/>
                    <a:pt x="157" y="34"/>
                  </a:cubicBezTo>
                  <a:cubicBezTo>
                    <a:pt x="157" y="35"/>
                    <a:pt x="158" y="31"/>
                    <a:pt x="158" y="32"/>
                  </a:cubicBezTo>
                  <a:cubicBezTo>
                    <a:pt x="158" y="34"/>
                    <a:pt x="157" y="36"/>
                    <a:pt x="156" y="37"/>
                  </a:cubicBezTo>
                  <a:cubicBezTo>
                    <a:pt x="156" y="39"/>
                    <a:pt x="158" y="35"/>
                    <a:pt x="159" y="35"/>
                  </a:cubicBezTo>
                  <a:cubicBezTo>
                    <a:pt x="160" y="33"/>
                    <a:pt x="158" y="36"/>
                    <a:pt x="159" y="33"/>
                  </a:cubicBezTo>
                  <a:cubicBezTo>
                    <a:pt x="160" y="33"/>
                    <a:pt x="159" y="35"/>
                    <a:pt x="161" y="32"/>
                  </a:cubicBezTo>
                  <a:cubicBezTo>
                    <a:pt x="159" y="37"/>
                    <a:pt x="159" y="37"/>
                    <a:pt x="159" y="37"/>
                  </a:cubicBezTo>
                  <a:cubicBezTo>
                    <a:pt x="160" y="36"/>
                    <a:pt x="160" y="36"/>
                    <a:pt x="160" y="36"/>
                  </a:cubicBezTo>
                  <a:cubicBezTo>
                    <a:pt x="159" y="39"/>
                    <a:pt x="156" y="41"/>
                    <a:pt x="155" y="46"/>
                  </a:cubicBezTo>
                  <a:cubicBezTo>
                    <a:pt x="155" y="46"/>
                    <a:pt x="155" y="46"/>
                    <a:pt x="155" y="46"/>
                  </a:cubicBezTo>
                  <a:cubicBezTo>
                    <a:pt x="154" y="49"/>
                    <a:pt x="153" y="49"/>
                    <a:pt x="153" y="50"/>
                  </a:cubicBezTo>
                  <a:cubicBezTo>
                    <a:pt x="154" y="49"/>
                    <a:pt x="157" y="45"/>
                    <a:pt x="157" y="43"/>
                  </a:cubicBezTo>
                  <a:cubicBezTo>
                    <a:pt x="158" y="43"/>
                    <a:pt x="160" y="36"/>
                    <a:pt x="161" y="37"/>
                  </a:cubicBezTo>
                  <a:cubicBezTo>
                    <a:pt x="161" y="39"/>
                    <a:pt x="160" y="37"/>
                    <a:pt x="159" y="40"/>
                  </a:cubicBezTo>
                  <a:cubicBezTo>
                    <a:pt x="159" y="42"/>
                    <a:pt x="161" y="39"/>
                    <a:pt x="161" y="40"/>
                  </a:cubicBezTo>
                  <a:cubicBezTo>
                    <a:pt x="161" y="38"/>
                    <a:pt x="162" y="35"/>
                    <a:pt x="163" y="35"/>
                  </a:cubicBezTo>
                  <a:cubicBezTo>
                    <a:pt x="163" y="37"/>
                    <a:pt x="161" y="38"/>
                    <a:pt x="162" y="38"/>
                  </a:cubicBezTo>
                  <a:cubicBezTo>
                    <a:pt x="163" y="37"/>
                    <a:pt x="164" y="36"/>
                    <a:pt x="164" y="34"/>
                  </a:cubicBezTo>
                  <a:cubicBezTo>
                    <a:pt x="166" y="30"/>
                    <a:pt x="164" y="36"/>
                    <a:pt x="166" y="33"/>
                  </a:cubicBezTo>
                  <a:cubicBezTo>
                    <a:pt x="165" y="36"/>
                    <a:pt x="162" y="39"/>
                    <a:pt x="163" y="41"/>
                  </a:cubicBezTo>
                  <a:cubicBezTo>
                    <a:pt x="164" y="38"/>
                    <a:pt x="165" y="37"/>
                    <a:pt x="166" y="33"/>
                  </a:cubicBezTo>
                  <a:cubicBezTo>
                    <a:pt x="166" y="34"/>
                    <a:pt x="165" y="36"/>
                    <a:pt x="164" y="38"/>
                  </a:cubicBezTo>
                  <a:cubicBezTo>
                    <a:pt x="164" y="40"/>
                    <a:pt x="168" y="33"/>
                    <a:pt x="165" y="39"/>
                  </a:cubicBezTo>
                  <a:cubicBezTo>
                    <a:pt x="167" y="36"/>
                    <a:pt x="167" y="36"/>
                    <a:pt x="167" y="36"/>
                  </a:cubicBezTo>
                  <a:cubicBezTo>
                    <a:pt x="166" y="37"/>
                    <a:pt x="166" y="38"/>
                    <a:pt x="166" y="39"/>
                  </a:cubicBezTo>
                  <a:cubicBezTo>
                    <a:pt x="166" y="40"/>
                    <a:pt x="169" y="36"/>
                    <a:pt x="167" y="40"/>
                  </a:cubicBezTo>
                  <a:cubicBezTo>
                    <a:pt x="167" y="40"/>
                    <a:pt x="168" y="40"/>
                    <a:pt x="169" y="37"/>
                  </a:cubicBezTo>
                  <a:cubicBezTo>
                    <a:pt x="169" y="36"/>
                    <a:pt x="167" y="39"/>
                    <a:pt x="169" y="35"/>
                  </a:cubicBezTo>
                  <a:cubicBezTo>
                    <a:pt x="168" y="39"/>
                    <a:pt x="170" y="35"/>
                    <a:pt x="170" y="34"/>
                  </a:cubicBezTo>
                  <a:cubicBezTo>
                    <a:pt x="170" y="36"/>
                    <a:pt x="170" y="36"/>
                    <a:pt x="170" y="36"/>
                  </a:cubicBezTo>
                  <a:cubicBezTo>
                    <a:pt x="170" y="35"/>
                    <a:pt x="170" y="36"/>
                    <a:pt x="171" y="34"/>
                  </a:cubicBezTo>
                  <a:cubicBezTo>
                    <a:pt x="170" y="37"/>
                    <a:pt x="170" y="37"/>
                    <a:pt x="170" y="37"/>
                  </a:cubicBezTo>
                  <a:cubicBezTo>
                    <a:pt x="172" y="34"/>
                    <a:pt x="172" y="34"/>
                    <a:pt x="172" y="34"/>
                  </a:cubicBezTo>
                  <a:cubicBezTo>
                    <a:pt x="173" y="34"/>
                    <a:pt x="170" y="39"/>
                    <a:pt x="171" y="38"/>
                  </a:cubicBezTo>
                  <a:cubicBezTo>
                    <a:pt x="170" y="40"/>
                    <a:pt x="170" y="40"/>
                    <a:pt x="170" y="40"/>
                  </a:cubicBezTo>
                  <a:cubicBezTo>
                    <a:pt x="170" y="40"/>
                    <a:pt x="169" y="42"/>
                    <a:pt x="170" y="41"/>
                  </a:cubicBezTo>
                  <a:cubicBezTo>
                    <a:pt x="171" y="39"/>
                    <a:pt x="172" y="37"/>
                    <a:pt x="173" y="35"/>
                  </a:cubicBezTo>
                  <a:cubicBezTo>
                    <a:pt x="174" y="34"/>
                    <a:pt x="172" y="38"/>
                    <a:pt x="174" y="36"/>
                  </a:cubicBezTo>
                  <a:cubicBezTo>
                    <a:pt x="172" y="38"/>
                    <a:pt x="172" y="38"/>
                    <a:pt x="172" y="38"/>
                  </a:cubicBezTo>
                  <a:cubicBezTo>
                    <a:pt x="172" y="39"/>
                    <a:pt x="171" y="42"/>
                    <a:pt x="171" y="42"/>
                  </a:cubicBezTo>
                  <a:cubicBezTo>
                    <a:pt x="172" y="41"/>
                    <a:pt x="174" y="38"/>
                    <a:pt x="174" y="37"/>
                  </a:cubicBezTo>
                  <a:cubicBezTo>
                    <a:pt x="174" y="37"/>
                    <a:pt x="174" y="39"/>
                    <a:pt x="173" y="40"/>
                  </a:cubicBezTo>
                  <a:cubicBezTo>
                    <a:pt x="174" y="40"/>
                    <a:pt x="174" y="38"/>
                    <a:pt x="175" y="37"/>
                  </a:cubicBezTo>
                  <a:cubicBezTo>
                    <a:pt x="175" y="38"/>
                    <a:pt x="174" y="41"/>
                    <a:pt x="174" y="43"/>
                  </a:cubicBezTo>
                  <a:cubicBezTo>
                    <a:pt x="172" y="46"/>
                    <a:pt x="172" y="46"/>
                    <a:pt x="172" y="46"/>
                  </a:cubicBezTo>
                  <a:cubicBezTo>
                    <a:pt x="172" y="46"/>
                    <a:pt x="172" y="46"/>
                    <a:pt x="172" y="46"/>
                  </a:cubicBezTo>
                  <a:cubicBezTo>
                    <a:pt x="170" y="49"/>
                    <a:pt x="171" y="49"/>
                    <a:pt x="169" y="52"/>
                  </a:cubicBezTo>
                  <a:cubicBezTo>
                    <a:pt x="169" y="52"/>
                    <a:pt x="170" y="51"/>
                    <a:pt x="171" y="51"/>
                  </a:cubicBezTo>
                  <a:cubicBezTo>
                    <a:pt x="172" y="45"/>
                    <a:pt x="175" y="44"/>
                    <a:pt x="177" y="40"/>
                  </a:cubicBezTo>
                  <a:cubicBezTo>
                    <a:pt x="178" y="39"/>
                    <a:pt x="172" y="51"/>
                    <a:pt x="176" y="44"/>
                  </a:cubicBezTo>
                  <a:cubicBezTo>
                    <a:pt x="177" y="43"/>
                    <a:pt x="179" y="40"/>
                    <a:pt x="178" y="41"/>
                  </a:cubicBezTo>
                  <a:cubicBezTo>
                    <a:pt x="178" y="42"/>
                    <a:pt x="180" y="37"/>
                    <a:pt x="180" y="39"/>
                  </a:cubicBezTo>
                  <a:cubicBezTo>
                    <a:pt x="179" y="40"/>
                    <a:pt x="178" y="44"/>
                    <a:pt x="176" y="46"/>
                  </a:cubicBezTo>
                  <a:cubicBezTo>
                    <a:pt x="177" y="45"/>
                    <a:pt x="177" y="45"/>
                    <a:pt x="176" y="45"/>
                  </a:cubicBezTo>
                  <a:cubicBezTo>
                    <a:pt x="176" y="47"/>
                    <a:pt x="174" y="49"/>
                    <a:pt x="175" y="50"/>
                  </a:cubicBezTo>
                  <a:cubicBezTo>
                    <a:pt x="175" y="50"/>
                    <a:pt x="176" y="50"/>
                    <a:pt x="177" y="47"/>
                  </a:cubicBezTo>
                  <a:cubicBezTo>
                    <a:pt x="178" y="45"/>
                    <a:pt x="176" y="47"/>
                    <a:pt x="178" y="45"/>
                  </a:cubicBezTo>
                  <a:cubicBezTo>
                    <a:pt x="179" y="44"/>
                    <a:pt x="177" y="48"/>
                    <a:pt x="180" y="44"/>
                  </a:cubicBezTo>
                  <a:cubicBezTo>
                    <a:pt x="179" y="44"/>
                    <a:pt x="180" y="41"/>
                    <a:pt x="181" y="40"/>
                  </a:cubicBezTo>
                  <a:cubicBezTo>
                    <a:pt x="182" y="39"/>
                    <a:pt x="182" y="39"/>
                    <a:pt x="182" y="39"/>
                  </a:cubicBezTo>
                  <a:cubicBezTo>
                    <a:pt x="181" y="40"/>
                    <a:pt x="181" y="40"/>
                    <a:pt x="181" y="40"/>
                  </a:cubicBezTo>
                  <a:cubicBezTo>
                    <a:pt x="181" y="42"/>
                    <a:pt x="183" y="37"/>
                    <a:pt x="183" y="38"/>
                  </a:cubicBezTo>
                  <a:cubicBezTo>
                    <a:pt x="182" y="42"/>
                    <a:pt x="182" y="42"/>
                    <a:pt x="182" y="42"/>
                  </a:cubicBezTo>
                  <a:cubicBezTo>
                    <a:pt x="181" y="45"/>
                    <a:pt x="182" y="40"/>
                    <a:pt x="179" y="45"/>
                  </a:cubicBezTo>
                  <a:cubicBezTo>
                    <a:pt x="180" y="45"/>
                    <a:pt x="181" y="43"/>
                    <a:pt x="181" y="44"/>
                  </a:cubicBezTo>
                  <a:cubicBezTo>
                    <a:pt x="180" y="45"/>
                    <a:pt x="180" y="45"/>
                    <a:pt x="180" y="45"/>
                  </a:cubicBezTo>
                  <a:cubicBezTo>
                    <a:pt x="180" y="45"/>
                    <a:pt x="178" y="52"/>
                    <a:pt x="180" y="48"/>
                  </a:cubicBezTo>
                  <a:cubicBezTo>
                    <a:pt x="181" y="47"/>
                    <a:pt x="181" y="47"/>
                    <a:pt x="182" y="45"/>
                  </a:cubicBezTo>
                  <a:cubicBezTo>
                    <a:pt x="183" y="45"/>
                    <a:pt x="184" y="43"/>
                    <a:pt x="185" y="43"/>
                  </a:cubicBezTo>
                  <a:cubicBezTo>
                    <a:pt x="183" y="47"/>
                    <a:pt x="186" y="44"/>
                    <a:pt x="184" y="47"/>
                  </a:cubicBezTo>
                  <a:cubicBezTo>
                    <a:pt x="184" y="45"/>
                    <a:pt x="183" y="45"/>
                    <a:pt x="181" y="48"/>
                  </a:cubicBezTo>
                  <a:cubicBezTo>
                    <a:pt x="179" y="52"/>
                    <a:pt x="180" y="47"/>
                    <a:pt x="178" y="51"/>
                  </a:cubicBezTo>
                  <a:cubicBezTo>
                    <a:pt x="179" y="51"/>
                    <a:pt x="177" y="55"/>
                    <a:pt x="176" y="58"/>
                  </a:cubicBezTo>
                  <a:cubicBezTo>
                    <a:pt x="176" y="58"/>
                    <a:pt x="177" y="57"/>
                    <a:pt x="177" y="57"/>
                  </a:cubicBezTo>
                  <a:cubicBezTo>
                    <a:pt x="178" y="55"/>
                    <a:pt x="178" y="54"/>
                    <a:pt x="179" y="52"/>
                  </a:cubicBezTo>
                  <a:cubicBezTo>
                    <a:pt x="180" y="53"/>
                    <a:pt x="181" y="52"/>
                    <a:pt x="183" y="50"/>
                  </a:cubicBezTo>
                  <a:cubicBezTo>
                    <a:pt x="182" y="51"/>
                    <a:pt x="181" y="54"/>
                    <a:pt x="181" y="54"/>
                  </a:cubicBezTo>
                  <a:cubicBezTo>
                    <a:pt x="182" y="53"/>
                    <a:pt x="183" y="54"/>
                    <a:pt x="183" y="55"/>
                  </a:cubicBezTo>
                  <a:cubicBezTo>
                    <a:pt x="185" y="51"/>
                    <a:pt x="185" y="55"/>
                    <a:pt x="186" y="51"/>
                  </a:cubicBezTo>
                  <a:cubicBezTo>
                    <a:pt x="186" y="50"/>
                    <a:pt x="187" y="47"/>
                    <a:pt x="188" y="46"/>
                  </a:cubicBezTo>
                  <a:cubicBezTo>
                    <a:pt x="188" y="46"/>
                    <a:pt x="187" y="47"/>
                    <a:pt x="187" y="48"/>
                  </a:cubicBezTo>
                  <a:cubicBezTo>
                    <a:pt x="189" y="46"/>
                    <a:pt x="186" y="52"/>
                    <a:pt x="188" y="49"/>
                  </a:cubicBezTo>
                  <a:cubicBezTo>
                    <a:pt x="186" y="50"/>
                    <a:pt x="185" y="53"/>
                    <a:pt x="184" y="57"/>
                  </a:cubicBezTo>
                  <a:cubicBezTo>
                    <a:pt x="185" y="55"/>
                    <a:pt x="182" y="59"/>
                    <a:pt x="183" y="59"/>
                  </a:cubicBezTo>
                  <a:cubicBezTo>
                    <a:pt x="185" y="58"/>
                    <a:pt x="186" y="57"/>
                    <a:pt x="187" y="56"/>
                  </a:cubicBezTo>
                  <a:cubicBezTo>
                    <a:pt x="186" y="60"/>
                    <a:pt x="189" y="57"/>
                    <a:pt x="190" y="58"/>
                  </a:cubicBezTo>
                  <a:cubicBezTo>
                    <a:pt x="190" y="59"/>
                    <a:pt x="187" y="63"/>
                    <a:pt x="188" y="63"/>
                  </a:cubicBezTo>
                  <a:cubicBezTo>
                    <a:pt x="188" y="64"/>
                    <a:pt x="189" y="60"/>
                    <a:pt x="189" y="61"/>
                  </a:cubicBezTo>
                  <a:cubicBezTo>
                    <a:pt x="189" y="62"/>
                    <a:pt x="189" y="62"/>
                    <a:pt x="189" y="62"/>
                  </a:cubicBezTo>
                  <a:cubicBezTo>
                    <a:pt x="189" y="61"/>
                    <a:pt x="189" y="65"/>
                    <a:pt x="192" y="60"/>
                  </a:cubicBezTo>
                  <a:cubicBezTo>
                    <a:pt x="189" y="64"/>
                    <a:pt x="189" y="64"/>
                    <a:pt x="189" y="64"/>
                  </a:cubicBezTo>
                  <a:cubicBezTo>
                    <a:pt x="189" y="64"/>
                    <a:pt x="190" y="64"/>
                    <a:pt x="190" y="63"/>
                  </a:cubicBezTo>
                  <a:cubicBezTo>
                    <a:pt x="189" y="66"/>
                    <a:pt x="189" y="66"/>
                    <a:pt x="189" y="66"/>
                  </a:cubicBezTo>
                  <a:cubicBezTo>
                    <a:pt x="188" y="69"/>
                    <a:pt x="190" y="66"/>
                    <a:pt x="190" y="66"/>
                  </a:cubicBezTo>
                  <a:cubicBezTo>
                    <a:pt x="191" y="64"/>
                    <a:pt x="191" y="64"/>
                    <a:pt x="191" y="64"/>
                  </a:cubicBezTo>
                  <a:cubicBezTo>
                    <a:pt x="193" y="63"/>
                    <a:pt x="192" y="65"/>
                    <a:pt x="194" y="65"/>
                  </a:cubicBezTo>
                  <a:cubicBezTo>
                    <a:pt x="192" y="67"/>
                    <a:pt x="192" y="67"/>
                    <a:pt x="192" y="67"/>
                  </a:cubicBezTo>
                  <a:cubicBezTo>
                    <a:pt x="194" y="66"/>
                    <a:pt x="194" y="66"/>
                    <a:pt x="194" y="66"/>
                  </a:cubicBezTo>
                  <a:cubicBezTo>
                    <a:pt x="192" y="68"/>
                    <a:pt x="192" y="70"/>
                    <a:pt x="193" y="68"/>
                  </a:cubicBezTo>
                  <a:cubicBezTo>
                    <a:pt x="189" y="73"/>
                    <a:pt x="189" y="73"/>
                    <a:pt x="189" y="73"/>
                  </a:cubicBezTo>
                  <a:cubicBezTo>
                    <a:pt x="189" y="71"/>
                    <a:pt x="191" y="70"/>
                    <a:pt x="192" y="68"/>
                  </a:cubicBezTo>
                  <a:cubicBezTo>
                    <a:pt x="193" y="66"/>
                    <a:pt x="192" y="66"/>
                    <a:pt x="190" y="68"/>
                  </a:cubicBezTo>
                  <a:cubicBezTo>
                    <a:pt x="190" y="69"/>
                    <a:pt x="191" y="68"/>
                    <a:pt x="191" y="68"/>
                  </a:cubicBezTo>
                  <a:cubicBezTo>
                    <a:pt x="190" y="71"/>
                    <a:pt x="189" y="70"/>
                    <a:pt x="188" y="72"/>
                  </a:cubicBezTo>
                  <a:cubicBezTo>
                    <a:pt x="188" y="72"/>
                    <a:pt x="188" y="73"/>
                    <a:pt x="189" y="72"/>
                  </a:cubicBezTo>
                  <a:cubicBezTo>
                    <a:pt x="187" y="74"/>
                    <a:pt x="187" y="74"/>
                    <a:pt x="187" y="73"/>
                  </a:cubicBezTo>
                  <a:cubicBezTo>
                    <a:pt x="188" y="72"/>
                    <a:pt x="187" y="72"/>
                    <a:pt x="188" y="71"/>
                  </a:cubicBezTo>
                  <a:cubicBezTo>
                    <a:pt x="186" y="73"/>
                    <a:pt x="186" y="74"/>
                    <a:pt x="185" y="73"/>
                  </a:cubicBezTo>
                  <a:cubicBezTo>
                    <a:pt x="187" y="70"/>
                    <a:pt x="183" y="74"/>
                    <a:pt x="183" y="73"/>
                  </a:cubicBezTo>
                  <a:cubicBezTo>
                    <a:pt x="185" y="71"/>
                    <a:pt x="186" y="69"/>
                    <a:pt x="187" y="68"/>
                  </a:cubicBezTo>
                  <a:cubicBezTo>
                    <a:pt x="187" y="66"/>
                    <a:pt x="187" y="68"/>
                    <a:pt x="187" y="66"/>
                  </a:cubicBezTo>
                  <a:cubicBezTo>
                    <a:pt x="186" y="68"/>
                    <a:pt x="184" y="71"/>
                    <a:pt x="183" y="72"/>
                  </a:cubicBezTo>
                  <a:cubicBezTo>
                    <a:pt x="184" y="70"/>
                    <a:pt x="184" y="70"/>
                    <a:pt x="184" y="70"/>
                  </a:cubicBezTo>
                  <a:cubicBezTo>
                    <a:pt x="183" y="71"/>
                    <a:pt x="181" y="74"/>
                    <a:pt x="181" y="73"/>
                  </a:cubicBezTo>
                  <a:cubicBezTo>
                    <a:pt x="180" y="71"/>
                    <a:pt x="179" y="71"/>
                    <a:pt x="178" y="70"/>
                  </a:cubicBezTo>
                  <a:cubicBezTo>
                    <a:pt x="179" y="68"/>
                    <a:pt x="179" y="68"/>
                    <a:pt x="179" y="68"/>
                  </a:cubicBezTo>
                  <a:cubicBezTo>
                    <a:pt x="176" y="72"/>
                    <a:pt x="177" y="69"/>
                    <a:pt x="175" y="70"/>
                  </a:cubicBezTo>
                  <a:cubicBezTo>
                    <a:pt x="175" y="68"/>
                    <a:pt x="172" y="71"/>
                    <a:pt x="173" y="67"/>
                  </a:cubicBezTo>
                  <a:cubicBezTo>
                    <a:pt x="170" y="68"/>
                    <a:pt x="168" y="69"/>
                    <a:pt x="166" y="67"/>
                  </a:cubicBezTo>
                  <a:cubicBezTo>
                    <a:pt x="168" y="64"/>
                    <a:pt x="168" y="64"/>
                    <a:pt x="168" y="64"/>
                  </a:cubicBezTo>
                  <a:cubicBezTo>
                    <a:pt x="166" y="66"/>
                    <a:pt x="168" y="62"/>
                    <a:pt x="168" y="63"/>
                  </a:cubicBezTo>
                  <a:cubicBezTo>
                    <a:pt x="167" y="65"/>
                    <a:pt x="166" y="66"/>
                    <a:pt x="165" y="67"/>
                  </a:cubicBezTo>
                  <a:cubicBezTo>
                    <a:pt x="165" y="65"/>
                    <a:pt x="163" y="67"/>
                    <a:pt x="161" y="68"/>
                  </a:cubicBezTo>
                  <a:cubicBezTo>
                    <a:pt x="162" y="66"/>
                    <a:pt x="162" y="66"/>
                    <a:pt x="162" y="66"/>
                  </a:cubicBezTo>
                  <a:cubicBezTo>
                    <a:pt x="159" y="70"/>
                    <a:pt x="160" y="66"/>
                    <a:pt x="159" y="65"/>
                  </a:cubicBezTo>
                  <a:cubicBezTo>
                    <a:pt x="159" y="64"/>
                    <a:pt x="160" y="62"/>
                    <a:pt x="160" y="62"/>
                  </a:cubicBezTo>
                  <a:cubicBezTo>
                    <a:pt x="158" y="65"/>
                    <a:pt x="157" y="65"/>
                    <a:pt x="156" y="66"/>
                  </a:cubicBezTo>
                  <a:cubicBezTo>
                    <a:pt x="155" y="66"/>
                    <a:pt x="155" y="65"/>
                    <a:pt x="155" y="63"/>
                  </a:cubicBezTo>
                  <a:cubicBezTo>
                    <a:pt x="150" y="67"/>
                    <a:pt x="149" y="63"/>
                    <a:pt x="146" y="65"/>
                  </a:cubicBezTo>
                  <a:cubicBezTo>
                    <a:pt x="147" y="62"/>
                    <a:pt x="147" y="62"/>
                    <a:pt x="147" y="62"/>
                  </a:cubicBezTo>
                  <a:cubicBezTo>
                    <a:pt x="143" y="66"/>
                    <a:pt x="142" y="60"/>
                    <a:pt x="139" y="63"/>
                  </a:cubicBezTo>
                  <a:cubicBezTo>
                    <a:pt x="141" y="58"/>
                    <a:pt x="141" y="58"/>
                    <a:pt x="141" y="58"/>
                  </a:cubicBezTo>
                  <a:cubicBezTo>
                    <a:pt x="140" y="57"/>
                    <a:pt x="139" y="59"/>
                    <a:pt x="138" y="62"/>
                  </a:cubicBezTo>
                  <a:cubicBezTo>
                    <a:pt x="138" y="61"/>
                    <a:pt x="135" y="64"/>
                    <a:pt x="136" y="60"/>
                  </a:cubicBezTo>
                  <a:cubicBezTo>
                    <a:pt x="136" y="59"/>
                    <a:pt x="135" y="62"/>
                    <a:pt x="134" y="62"/>
                  </a:cubicBezTo>
                  <a:cubicBezTo>
                    <a:pt x="133" y="60"/>
                    <a:pt x="133" y="60"/>
                    <a:pt x="131" y="61"/>
                  </a:cubicBezTo>
                  <a:cubicBezTo>
                    <a:pt x="131" y="61"/>
                    <a:pt x="131" y="61"/>
                    <a:pt x="131" y="61"/>
                  </a:cubicBezTo>
                  <a:cubicBezTo>
                    <a:pt x="132" y="60"/>
                    <a:pt x="133" y="58"/>
                    <a:pt x="132" y="58"/>
                  </a:cubicBezTo>
                  <a:cubicBezTo>
                    <a:pt x="132" y="59"/>
                    <a:pt x="131" y="56"/>
                    <a:pt x="130" y="61"/>
                  </a:cubicBezTo>
                  <a:cubicBezTo>
                    <a:pt x="130" y="58"/>
                    <a:pt x="126" y="63"/>
                    <a:pt x="126" y="58"/>
                  </a:cubicBezTo>
                  <a:cubicBezTo>
                    <a:pt x="126" y="60"/>
                    <a:pt x="125" y="60"/>
                    <a:pt x="125" y="61"/>
                  </a:cubicBezTo>
                  <a:cubicBezTo>
                    <a:pt x="124" y="60"/>
                    <a:pt x="124" y="57"/>
                    <a:pt x="122" y="59"/>
                  </a:cubicBezTo>
                  <a:cubicBezTo>
                    <a:pt x="122" y="58"/>
                    <a:pt x="123" y="57"/>
                    <a:pt x="123" y="57"/>
                  </a:cubicBezTo>
                  <a:cubicBezTo>
                    <a:pt x="122" y="57"/>
                    <a:pt x="122" y="58"/>
                    <a:pt x="121" y="59"/>
                  </a:cubicBezTo>
                  <a:cubicBezTo>
                    <a:pt x="119" y="61"/>
                    <a:pt x="119" y="55"/>
                    <a:pt x="117" y="55"/>
                  </a:cubicBezTo>
                  <a:cubicBezTo>
                    <a:pt x="113" y="57"/>
                    <a:pt x="110" y="55"/>
                    <a:pt x="107" y="54"/>
                  </a:cubicBezTo>
                  <a:cubicBezTo>
                    <a:pt x="108" y="53"/>
                    <a:pt x="108" y="53"/>
                    <a:pt x="108" y="53"/>
                  </a:cubicBezTo>
                  <a:cubicBezTo>
                    <a:pt x="106" y="57"/>
                    <a:pt x="107" y="48"/>
                    <a:pt x="104" y="54"/>
                  </a:cubicBezTo>
                  <a:cubicBezTo>
                    <a:pt x="104" y="53"/>
                    <a:pt x="104" y="53"/>
                    <a:pt x="104" y="51"/>
                  </a:cubicBezTo>
                  <a:cubicBezTo>
                    <a:pt x="103" y="54"/>
                    <a:pt x="103" y="48"/>
                    <a:pt x="101" y="51"/>
                  </a:cubicBezTo>
                  <a:cubicBezTo>
                    <a:pt x="101" y="50"/>
                    <a:pt x="101" y="50"/>
                    <a:pt x="101" y="50"/>
                  </a:cubicBezTo>
                  <a:cubicBezTo>
                    <a:pt x="101" y="48"/>
                    <a:pt x="99" y="51"/>
                    <a:pt x="99" y="48"/>
                  </a:cubicBezTo>
                  <a:cubicBezTo>
                    <a:pt x="99" y="48"/>
                    <a:pt x="99" y="47"/>
                    <a:pt x="100" y="46"/>
                  </a:cubicBezTo>
                  <a:cubicBezTo>
                    <a:pt x="100" y="44"/>
                    <a:pt x="97" y="50"/>
                    <a:pt x="98" y="45"/>
                  </a:cubicBezTo>
                  <a:cubicBezTo>
                    <a:pt x="98" y="45"/>
                    <a:pt x="98" y="48"/>
                    <a:pt x="98" y="48"/>
                  </a:cubicBezTo>
                  <a:cubicBezTo>
                    <a:pt x="96" y="45"/>
                    <a:pt x="92" y="47"/>
                    <a:pt x="89" y="48"/>
                  </a:cubicBezTo>
                  <a:cubicBezTo>
                    <a:pt x="88" y="44"/>
                    <a:pt x="91" y="39"/>
                    <a:pt x="89" y="42"/>
                  </a:cubicBezTo>
                  <a:cubicBezTo>
                    <a:pt x="89" y="41"/>
                    <a:pt x="88" y="44"/>
                    <a:pt x="88" y="43"/>
                  </a:cubicBezTo>
                  <a:cubicBezTo>
                    <a:pt x="87" y="44"/>
                    <a:pt x="89" y="37"/>
                    <a:pt x="88" y="40"/>
                  </a:cubicBezTo>
                  <a:cubicBezTo>
                    <a:pt x="87" y="43"/>
                    <a:pt x="87" y="41"/>
                    <a:pt x="87" y="43"/>
                  </a:cubicBezTo>
                  <a:cubicBezTo>
                    <a:pt x="86" y="41"/>
                    <a:pt x="87" y="38"/>
                    <a:pt x="85" y="40"/>
                  </a:cubicBezTo>
                  <a:cubicBezTo>
                    <a:pt x="86" y="39"/>
                    <a:pt x="86" y="39"/>
                    <a:pt x="86" y="39"/>
                  </a:cubicBezTo>
                  <a:cubicBezTo>
                    <a:pt x="83" y="43"/>
                    <a:pt x="83" y="40"/>
                    <a:pt x="80" y="45"/>
                  </a:cubicBezTo>
                  <a:cubicBezTo>
                    <a:pt x="74" y="44"/>
                    <a:pt x="67" y="45"/>
                    <a:pt x="61" y="44"/>
                  </a:cubicBezTo>
                  <a:cubicBezTo>
                    <a:pt x="55" y="42"/>
                    <a:pt x="49" y="42"/>
                    <a:pt x="44" y="38"/>
                  </a:cubicBezTo>
                  <a:cubicBezTo>
                    <a:pt x="44" y="33"/>
                    <a:pt x="44" y="33"/>
                    <a:pt x="42" y="34"/>
                  </a:cubicBezTo>
                  <a:cubicBezTo>
                    <a:pt x="42" y="33"/>
                    <a:pt x="42" y="33"/>
                    <a:pt x="42" y="33"/>
                  </a:cubicBezTo>
                  <a:cubicBezTo>
                    <a:pt x="41" y="36"/>
                    <a:pt x="41" y="33"/>
                    <a:pt x="40" y="36"/>
                  </a:cubicBezTo>
                  <a:cubicBezTo>
                    <a:pt x="38" y="35"/>
                    <a:pt x="35" y="35"/>
                    <a:pt x="33" y="34"/>
                  </a:cubicBezTo>
                  <a:cubicBezTo>
                    <a:pt x="34" y="34"/>
                    <a:pt x="35" y="31"/>
                    <a:pt x="34" y="31"/>
                  </a:cubicBezTo>
                  <a:cubicBezTo>
                    <a:pt x="33" y="34"/>
                    <a:pt x="33" y="34"/>
                    <a:pt x="33" y="34"/>
                  </a:cubicBezTo>
                  <a:cubicBezTo>
                    <a:pt x="33" y="33"/>
                    <a:pt x="33" y="33"/>
                    <a:pt x="33" y="33"/>
                  </a:cubicBezTo>
                  <a:cubicBezTo>
                    <a:pt x="33" y="33"/>
                    <a:pt x="32" y="35"/>
                    <a:pt x="32" y="36"/>
                  </a:cubicBezTo>
                  <a:cubicBezTo>
                    <a:pt x="25" y="37"/>
                    <a:pt x="22" y="28"/>
                    <a:pt x="16" y="28"/>
                  </a:cubicBezTo>
                  <a:cubicBezTo>
                    <a:pt x="15" y="26"/>
                    <a:pt x="13" y="26"/>
                    <a:pt x="11" y="27"/>
                  </a:cubicBezTo>
                  <a:cubicBezTo>
                    <a:pt x="8" y="21"/>
                    <a:pt x="5" y="16"/>
                    <a:pt x="0" y="18"/>
                  </a:cubicBezTo>
                  <a:cubicBezTo>
                    <a:pt x="0" y="18"/>
                    <a:pt x="3" y="9"/>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2" name="Freeform 55"/>
            <p:cNvSpPr/>
            <p:nvPr/>
          </p:nvSpPr>
          <p:spPr bwMode="auto">
            <a:xfrm>
              <a:off x="1366838" y="1614488"/>
              <a:ext cx="9525" cy="22225"/>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1" y="2"/>
                    <a:pt x="2"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3" name="Freeform 56"/>
            <p:cNvSpPr/>
            <p:nvPr/>
          </p:nvSpPr>
          <p:spPr bwMode="auto">
            <a:xfrm>
              <a:off x="1349376" y="1530350"/>
              <a:ext cx="9525" cy="12700"/>
            </a:xfrm>
            <a:custGeom>
              <a:avLst/>
              <a:gdLst>
                <a:gd name="T0" fmla="*/ 0 w 2"/>
                <a:gd name="T1" fmla="*/ 2 h 3"/>
                <a:gd name="T2" fmla="*/ 1 w 2"/>
                <a:gd name="T3" fmla="*/ 1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3"/>
                    <a:pt x="0" y="2"/>
                    <a:pt x="1" y="1"/>
                  </a:cubicBezTo>
                  <a:cubicBezTo>
                    <a:pt x="1" y="1"/>
                    <a:pt x="2" y="0"/>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4" name="Freeform 57"/>
            <p:cNvSpPr/>
            <p:nvPr/>
          </p:nvSpPr>
          <p:spPr bwMode="auto">
            <a:xfrm>
              <a:off x="1336676" y="1520825"/>
              <a:ext cx="12700" cy="952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0"/>
                    <a:pt x="3" y="0"/>
                    <a:pt x="3"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5" name="Freeform 58"/>
            <p:cNvSpPr/>
            <p:nvPr/>
          </p:nvSpPr>
          <p:spPr bwMode="auto">
            <a:xfrm>
              <a:off x="1336676" y="1487488"/>
              <a:ext cx="4763" cy="7937"/>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1"/>
                    <a:pt x="1" y="0"/>
                    <a:pt x="1" y="1"/>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6" name="Freeform 59"/>
            <p:cNvSpPr/>
            <p:nvPr/>
          </p:nvSpPr>
          <p:spPr bwMode="auto">
            <a:xfrm>
              <a:off x="1328738" y="1500188"/>
              <a:ext cx="7938" cy="12700"/>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0" y="3"/>
                    <a:pt x="1" y="2"/>
                    <a:pt x="1" y="1"/>
                  </a:cubicBezTo>
                  <a:cubicBezTo>
                    <a:pt x="0" y="2"/>
                    <a:pt x="2"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7" name="Freeform 60"/>
            <p:cNvSpPr/>
            <p:nvPr/>
          </p:nvSpPr>
          <p:spPr bwMode="auto">
            <a:xfrm>
              <a:off x="1308101" y="1470025"/>
              <a:ext cx="7938" cy="12700"/>
            </a:xfrm>
            <a:custGeom>
              <a:avLst/>
              <a:gdLst>
                <a:gd name="T0" fmla="*/ 1 w 2"/>
                <a:gd name="T1" fmla="*/ 2 h 3"/>
                <a:gd name="T2" fmla="*/ 0 w 2"/>
                <a:gd name="T3" fmla="*/ 1 h 3"/>
                <a:gd name="T4" fmla="*/ 1 w 2"/>
                <a:gd name="T5" fmla="*/ 2 h 3"/>
              </a:gdLst>
              <a:ahLst/>
              <a:cxnLst>
                <a:cxn ang="0">
                  <a:pos x="T0" y="T1"/>
                </a:cxn>
                <a:cxn ang="0">
                  <a:pos x="T2" y="T3"/>
                </a:cxn>
                <a:cxn ang="0">
                  <a:pos x="T4" y="T5"/>
                </a:cxn>
              </a:cxnLst>
              <a:rect l="0" t="0" r="r" b="b"/>
              <a:pathLst>
                <a:path w="2" h="3">
                  <a:moveTo>
                    <a:pt x="1" y="2"/>
                  </a:moveTo>
                  <a:cubicBezTo>
                    <a:pt x="1" y="2"/>
                    <a:pt x="0" y="3"/>
                    <a:pt x="0" y="1"/>
                  </a:cubicBezTo>
                  <a:cubicBezTo>
                    <a:pt x="0" y="3"/>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8" name="Freeform 61"/>
            <p:cNvSpPr/>
            <p:nvPr/>
          </p:nvSpPr>
          <p:spPr bwMode="auto">
            <a:xfrm>
              <a:off x="1290638" y="1474788"/>
              <a:ext cx="4763" cy="7937"/>
            </a:xfrm>
            <a:custGeom>
              <a:avLst/>
              <a:gdLst>
                <a:gd name="T0" fmla="*/ 1 w 1"/>
                <a:gd name="T1" fmla="*/ 2 h 2"/>
                <a:gd name="T2" fmla="*/ 0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2"/>
                  </a:cubicBezTo>
                  <a:cubicBezTo>
                    <a:pt x="0" y="1"/>
                    <a:pt x="1" y="0"/>
                    <a:pt x="1"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9" name="Freeform 62"/>
            <p:cNvSpPr/>
            <p:nvPr/>
          </p:nvSpPr>
          <p:spPr bwMode="auto">
            <a:xfrm>
              <a:off x="1035051" y="1411288"/>
              <a:ext cx="4763" cy="3175"/>
            </a:xfrm>
            <a:custGeom>
              <a:avLst/>
              <a:gdLst>
                <a:gd name="T0" fmla="*/ 0 w 3"/>
                <a:gd name="T1" fmla="*/ 2 h 2"/>
                <a:gd name="T2" fmla="*/ 3 w 3"/>
                <a:gd name="T3" fmla="*/ 0 h 2"/>
                <a:gd name="T4" fmla="*/ 0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0" name="Freeform 63"/>
            <p:cNvSpPr/>
            <p:nvPr/>
          </p:nvSpPr>
          <p:spPr bwMode="auto">
            <a:xfrm>
              <a:off x="925513" y="1373188"/>
              <a:ext cx="4763" cy="79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0" y="2"/>
                    <a:pt x="1" y="0"/>
                    <a:pt x="1" y="0"/>
                  </a:cubicBezTo>
                  <a:cubicBezTo>
                    <a:pt x="1"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1" name="Freeform 64"/>
            <p:cNvSpPr/>
            <p:nvPr/>
          </p:nvSpPr>
          <p:spPr bwMode="auto">
            <a:xfrm>
              <a:off x="857251" y="1393825"/>
              <a:ext cx="4763"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2" name="Freeform 65"/>
            <p:cNvSpPr/>
            <p:nvPr/>
          </p:nvSpPr>
          <p:spPr bwMode="auto">
            <a:xfrm>
              <a:off x="3749676" y="1462088"/>
              <a:ext cx="4763" cy="17462"/>
            </a:xfrm>
            <a:custGeom>
              <a:avLst/>
              <a:gdLst>
                <a:gd name="T0" fmla="*/ 0 w 1"/>
                <a:gd name="T1" fmla="*/ 1 h 4"/>
                <a:gd name="T2" fmla="*/ 0 w 1"/>
                <a:gd name="T3" fmla="*/ 2 h 4"/>
                <a:gd name="T4" fmla="*/ 0 w 1"/>
                <a:gd name="T5" fmla="*/ 1 h 4"/>
              </a:gdLst>
              <a:ahLst/>
              <a:cxnLst>
                <a:cxn ang="0">
                  <a:pos x="T0" y="T1"/>
                </a:cxn>
                <a:cxn ang="0">
                  <a:pos x="T2" y="T3"/>
                </a:cxn>
                <a:cxn ang="0">
                  <a:pos x="T4" y="T5"/>
                </a:cxn>
              </a:cxnLst>
              <a:rect l="0" t="0" r="r" b="b"/>
              <a:pathLst>
                <a:path w="1" h="4">
                  <a:moveTo>
                    <a:pt x="0" y="1"/>
                  </a:moveTo>
                  <a:cubicBezTo>
                    <a:pt x="0" y="2"/>
                    <a:pt x="1" y="4"/>
                    <a:pt x="0" y="2"/>
                  </a:cubicBezTo>
                  <a:cubicBezTo>
                    <a:pt x="0"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3" name="Freeform 66"/>
            <p:cNvSpPr/>
            <p:nvPr/>
          </p:nvSpPr>
          <p:spPr bwMode="auto">
            <a:xfrm>
              <a:off x="3762376" y="1254125"/>
              <a:ext cx="785813" cy="322262"/>
            </a:xfrm>
            <a:custGeom>
              <a:avLst/>
              <a:gdLst>
                <a:gd name="T0" fmla="*/ 166 w 185"/>
                <a:gd name="T1" fmla="*/ 21 h 76"/>
                <a:gd name="T2" fmla="*/ 160 w 185"/>
                <a:gd name="T3" fmla="*/ 23 h 76"/>
                <a:gd name="T4" fmla="*/ 151 w 185"/>
                <a:gd name="T5" fmla="*/ 34 h 76"/>
                <a:gd name="T6" fmla="*/ 147 w 185"/>
                <a:gd name="T7" fmla="*/ 34 h 76"/>
                <a:gd name="T8" fmla="*/ 134 w 185"/>
                <a:gd name="T9" fmla="*/ 34 h 76"/>
                <a:gd name="T10" fmla="*/ 130 w 185"/>
                <a:gd name="T11" fmla="*/ 35 h 76"/>
                <a:gd name="T12" fmla="*/ 124 w 185"/>
                <a:gd name="T13" fmla="*/ 40 h 76"/>
                <a:gd name="T14" fmla="*/ 118 w 185"/>
                <a:gd name="T15" fmla="*/ 39 h 76"/>
                <a:gd name="T16" fmla="*/ 115 w 185"/>
                <a:gd name="T17" fmla="*/ 38 h 76"/>
                <a:gd name="T18" fmla="*/ 113 w 185"/>
                <a:gd name="T19" fmla="*/ 42 h 76"/>
                <a:gd name="T20" fmla="*/ 107 w 185"/>
                <a:gd name="T21" fmla="*/ 48 h 76"/>
                <a:gd name="T22" fmla="*/ 103 w 185"/>
                <a:gd name="T23" fmla="*/ 48 h 76"/>
                <a:gd name="T24" fmla="*/ 99 w 185"/>
                <a:gd name="T25" fmla="*/ 52 h 76"/>
                <a:gd name="T26" fmla="*/ 94 w 185"/>
                <a:gd name="T27" fmla="*/ 50 h 76"/>
                <a:gd name="T28" fmla="*/ 89 w 185"/>
                <a:gd name="T29" fmla="*/ 52 h 76"/>
                <a:gd name="T30" fmla="*/ 81 w 185"/>
                <a:gd name="T31" fmla="*/ 51 h 76"/>
                <a:gd name="T32" fmla="*/ 79 w 185"/>
                <a:gd name="T33" fmla="*/ 54 h 76"/>
                <a:gd name="T34" fmla="*/ 76 w 185"/>
                <a:gd name="T35" fmla="*/ 51 h 76"/>
                <a:gd name="T36" fmla="*/ 74 w 185"/>
                <a:gd name="T37" fmla="*/ 55 h 76"/>
                <a:gd name="T38" fmla="*/ 73 w 185"/>
                <a:gd name="T39" fmla="*/ 55 h 76"/>
                <a:gd name="T40" fmla="*/ 69 w 185"/>
                <a:gd name="T41" fmla="*/ 57 h 76"/>
                <a:gd name="T42" fmla="*/ 60 w 185"/>
                <a:gd name="T43" fmla="*/ 59 h 76"/>
                <a:gd name="T44" fmla="*/ 56 w 185"/>
                <a:gd name="T45" fmla="*/ 60 h 76"/>
                <a:gd name="T46" fmla="*/ 53 w 185"/>
                <a:gd name="T47" fmla="*/ 61 h 76"/>
                <a:gd name="T48" fmla="*/ 45 w 185"/>
                <a:gd name="T49" fmla="*/ 61 h 76"/>
                <a:gd name="T50" fmla="*/ 42 w 185"/>
                <a:gd name="T51" fmla="*/ 53 h 76"/>
                <a:gd name="T52" fmla="*/ 41 w 185"/>
                <a:gd name="T53" fmla="*/ 62 h 76"/>
                <a:gd name="T54" fmla="*/ 40 w 185"/>
                <a:gd name="T55" fmla="*/ 70 h 76"/>
                <a:gd name="T56" fmla="*/ 35 w 185"/>
                <a:gd name="T57" fmla="*/ 68 h 76"/>
                <a:gd name="T58" fmla="*/ 35 w 185"/>
                <a:gd name="T59" fmla="*/ 72 h 76"/>
                <a:gd name="T60" fmla="*/ 33 w 185"/>
                <a:gd name="T61" fmla="*/ 70 h 76"/>
                <a:gd name="T62" fmla="*/ 29 w 185"/>
                <a:gd name="T63" fmla="*/ 63 h 76"/>
                <a:gd name="T64" fmla="*/ 27 w 185"/>
                <a:gd name="T65" fmla="*/ 70 h 76"/>
                <a:gd name="T66" fmla="*/ 25 w 185"/>
                <a:gd name="T67" fmla="*/ 67 h 76"/>
                <a:gd name="T68" fmla="*/ 23 w 185"/>
                <a:gd name="T69" fmla="*/ 72 h 76"/>
                <a:gd name="T70" fmla="*/ 20 w 185"/>
                <a:gd name="T71" fmla="*/ 73 h 76"/>
                <a:gd name="T72" fmla="*/ 20 w 185"/>
                <a:gd name="T73" fmla="*/ 62 h 76"/>
                <a:gd name="T74" fmla="*/ 16 w 185"/>
                <a:gd name="T75" fmla="*/ 70 h 76"/>
                <a:gd name="T76" fmla="*/ 7 w 185"/>
                <a:gd name="T77" fmla="*/ 57 h 76"/>
                <a:gd name="T78" fmla="*/ 5 w 185"/>
                <a:gd name="T79" fmla="*/ 56 h 76"/>
                <a:gd name="T80" fmla="*/ 0 w 185"/>
                <a:gd name="T81" fmla="*/ 57 h 76"/>
                <a:gd name="T82" fmla="*/ 1 w 185"/>
                <a:gd name="T83" fmla="*/ 51 h 76"/>
                <a:gd name="T84" fmla="*/ 6 w 185"/>
                <a:gd name="T85" fmla="*/ 55 h 76"/>
                <a:gd name="T86" fmla="*/ 13 w 185"/>
                <a:gd name="T87" fmla="*/ 45 h 76"/>
                <a:gd name="T88" fmla="*/ 25 w 185"/>
                <a:gd name="T89" fmla="*/ 38 h 76"/>
                <a:gd name="T90" fmla="*/ 39 w 185"/>
                <a:gd name="T91" fmla="*/ 33 h 76"/>
                <a:gd name="T92" fmla="*/ 51 w 185"/>
                <a:gd name="T93" fmla="*/ 29 h 76"/>
                <a:gd name="T94" fmla="*/ 59 w 185"/>
                <a:gd name="T95" fmla="*/ 26 h 76"/>
                <a:gd name="T96" fmla="*/ 78 w 185"/>
                <a:gd name="T97" fmla="*/ 24 h 76"/>
                <a:gd name="T98" fmla="*/ 88 w 185"/>
                <a:gd name="T99" fmla="*/ 26 h 76"/>
                <a:gd name="T100" fmla="*/ 101 w 185"/>
                <a:gd name="T101" fmla="*/ 26 h 76"/>
                <a:gd name="T102" fmla="*/ 139 w 185"/>
                <a:gd name="T103" fmla="*/ 8 h 76"/>
                <a:gd name="T104" fmla="*/ 149 w 185"/>
                <a:gd name="T105" fmla="*/ 6 h 76"/>
                <a:gd name="T106" fmla="*/ 184 w 185"/>
                <a:gd name="T107"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 h="76">
                  <a:moveTo>
                    <a:pt x="184" y="16"/>
                  </a:moveTo>
                  <a:cubicBezTo>
                    <a:pt x="184" y="25"/>
                    <a:pt x="179" y="17"/>
                    <a:pt x="178" y="23"/>
                  </a:cubicBezTo>
                  <a:cubicBezTo>
                    <a:pt x="178" y="23"/>
                    <a:pt x="177" y="18"/>
                    <a:pt x="176" y="20"/>
                  </a:cubicBezTo>
                  <a:cubicBezTo>
                    <a:pt x="176" y="27"/>
                    <a:pt x="171" y="24"/>
                    <a:pt x="167" y="19"/>
                  </a:cubicBezTo>
                  <a:cubicBezTo>
                    <a:pt x="167" y="18"/>
                    <a:pt x="167" y="18"/>
                    <a:pt x="167" y="18"/>
                  </a:cubicBezTo>
                  <a:cubicBezTo>
                    <a:pt x="166" y="17"/>
                    <a:pt x="166" y="22"/>
                    <a:pt x="166" y="21"/>
                  </a:cubicBezTo>
                  <a:cubicBezTo>
                    <a:pt x="165" y="19"/>
                    <a:pt x="165" y="19"/>
                    <a:pt x="165" y="19"/>
                  </a:cubicBezTo>
                  <a:cubicBezTo>
                    <a:pt x="166" y="21"/>
                    <a:pt x="164" y="20"/>
                    <a:pt x="165" y="22"/>
                  </a:cubicBezTo>
                  <a:cubicBezTo>
                    <a:pt x="164" y="21"/>
                    <a:pt x="164" y="19"/>
                    <a:pt x="163" y="18"/>
                  </a:cubicBezTo>
                  <a:cubicBezTo>
                    <a:pt x="163" y="21"/>
                    <a:pt x="163" y="21"/>
                    <a:pt x="163" y="21"/>
                  </a:cubicBezTo>
                  <a:cubicBezTo>
                    <a:pt x="164" y="28"/>
                    <a:pt x="161" y="21"/>
                    <a:pt x="161" y="25"/>
                  </a:cubicBezTo>
                  <a:cubicBezTo>
                    <a:pt x="160" y="23"/>
                    <a:pt x="160" y="23"/>
                    <a:pt x="160" y="23"/>
                  </a:cubicBezTo>
                  <a:cubicBezTo>
                    <a:pt x="159" y="28"/>
                    <a:pt x="157" y="28"/>
                    <a:pt x="155" y="30"/>
                  </a:cubicBezTo>
                  <a:cubicBezTo>
                    <a:pt x="154" y="26"/>
                    <a:pt x="154" y="26"/>
                    <a:pt x="154" y="26"/>
                  </a:cubicBezTo>
                  <a:cubicBezTo>
                    <a:pt x="154" y="29"/>
                    <a:pt x="154" y="30"/>
                    <a:pt x="153" y="31"/>
                  </a:cubicBezTo>
                  <a:cubicBezTo>
                    <a:pt x="152" y="27"/>
                    <a:pt x="153" y="34"/>
                    <a:pt x="152" y="32"/>
                  </a:cubicBezTo>
                  <a:cubicBezTo>
                    <a:pt x="152" y="31"/>
                    <a:pt x="152" y="31"/>
                    <a:pt x="152" y="31"/>
                  </a:cubicBezTo>
                  <a:cubicBezTo>
                    <a:pt x="152" y="35"/>
                    <a:pt x="151" y="30"/>
                    <a:pt x="151" y="34"/>
                  </a:cubicBezTo>
                  <a:cubicBezTo>
                    <a:pt x="150" y="31"/>
                    <a:pt x="150" y="31"/>
                    <a:pt x="150" y="31"/>
                  </a:cubicBezTo>
                  <a:cubicBezTo>
                    <a:pt x="151" y="36"/>
                    <a:pt x="149" y="29"/>
                    <a:pt x="149" y="32"/>
                  </a:cubicBezTo>
                  <a:cubicBezTo>
                    <a:pt x="149" y="32"/>
                    <a:pt x="149" y="32"/>
                    <a:pt x="149" y="32"/>
                  </a:cubicBezTo>
                  <a:cubicBezTo>
                    <a:pt x="149" y="34"/>
                    <a:pt x="148" y="31"/>
                    <a:pt x="148" y="32"/>
                  </a:cubicBezTo>
                  <a:cubicBezTo>
                    <a:pt x="148" y="32"/>
                    <a:pt x="148" y="32"/>
                    <a:pt x="148" y="32"/>
                  </a:cubicBezTo>
                  <a:cubicBezTo>
                    <a:pt x="147" y="33"/>
                    <a:pt x="146" y="31"/>
                    <a:pt x="147" y="34"/>
                  </a:cubicBezTo>
                  <a:cubicBezTo>
                    <a:pt x="146" y="32"/>
                    <a:pt x="148" y="33"/>
                    <a:pt x="146" y="29"/>
                  </a:cubicBezTo>
                  <a:cubicBezTo>
                    <a:pt x="144" y="33"/>
                    <a:pt x="141" y="33"/>
                    <a:pt x="138" y="34"/>
                  </a:cubicBezTo>
                  <a:cubicBezTo>
                    <a:pt x="137" y="31"/>
                    <a:pt x="137" y="31"/>
                    <a:pt x="137" y="31"/>
                  </a:cubicBezTo>
                  <a:cubicBezTo>
                    <a:pt x="137" y="32"/>
                    <a:pt x="136" y="32"/>
                    <a:pt x="136" y="33"/>
                  </a:cubicBezTo>
                  <a:cubicBezTo>
                    <a:pt x="136" y="33"/>
                    <a:pt x="135" y="32"/>
                    <a:pt x="135" y="32"/>
                  </a:cubicBezTo>
                  <a:cubicBezTo>
                    <a:pt x="134" y="30"/>
                    <a:pt x="135" y="36"/>
                    <a:pt x="134" y="34"/>
                  </a:cubicBezTo>
                  <a:cubicBezTo>
                    <a:pt x="134" y="31"/>
                    <a:pt x="134" y="31"/>
                    <a:pt x="134" y="31"/>
                  </a:cubicBezTo>
                  <a:cubicBezTo>
                    <a:pt x="134" y="33"/>
                    <a:pt x="133" y="33"/>
                    <a:pt x="133" y="34"/>
                  </a:cubicBezTo>
                  <a:cubicBezTo>
                    <a:pt x="133" y="34"/>
                    <a:pt x="133" y="33"/>
                    <a:pt x="133" y="32"/>
                  </a:cubicBezTo>
                  <a:cubicBezTo>
                    <a:pt x="133" y="35"/>
                    <a:pt x="131" y="32"/>
                    <a:pt x="131" y="34"/>
                  </a:cubicBezTo>
                  <a:cubicBezTo>
                    <a:pt x="131" y="32"/>
                    <a:pt x="131" y="32"/>
                    <a:pt x="131" y="32"/>
                  </a:cubicBezTo>
                  <a:cubicBezTo>
                    <a:pt x="129" y="29"/>
                    <a:pt x="131" y="36"/>
                    <a:pt x="130" y="35"/>
                  </a:cubicBezTo>
                  <a:cubicBezTo>
                    <a:pt x="130" y="32"/>
                    <a:pt x="130" y="32"/>
                    <a:pt x="130" y="32"/>
                  </a:cubicBezTo>
                  <a:cubicBezTo>
                    <a:pt x="130" y="36"/>
                    <a:pt x="129" y="35"/>
                    <a:pt x="128" y="37"/>
                  </a:cubicBezTo>
                  <a:cubicBezTo>
                    <a:pt x="128" y="36"/>
                    <a:pt x="128" y="36"/>
                    <a:pt x="128" y="36"/>
                  </a:cubicBezTo>
                  <a:cubicBezTo>
                    <a:pt x="127" y="36"/>
                    <a:pt x="126" y="35"/>
                    <a:pt x="126" y="37"/>
                  </a:cubicBezTo>
                  <a:cubicBezTo>
                    <a:pt x="125" y="36"/>
                    <a:pt x="125" y="32"/>
                    <a:pt x="124" y="33"/>
                  </a:cubicBezTo>
                  <a:cubicBezTo>
                    <a:pt x="125" y="37"/>
                    <a:pt x="123" y="35"/>
                    <a:pt x="124" y="40"/>
                  </a:cubicBezTo>
                  <a:cubicBezTo>
                    <a:pt x="123" y="39"/>
                    <a:pt x="122" y="38"/>
                    <a:pt x="122" y="39"/>
                  </a:cubicBezTo>
                  <a:cubicBezTo>
                    <a:pt x="122" y="38"/>
                    <a:pt x="120" y="34"/>
                    <a:pt x="121" y="34"/>
                  </a:cubicBezTo>
                  <a:cubicBezTo>
                    <a:pt x="120" y="32"/>
                    <a:pt x="120" y="32"/>
                    <a:pt x="120" y="32"/>
                  </a:cubicBezTo>
                  <a:cubicBezTo>
                    <a:pt x="120" y="30"/>
                    <a:pt x="121" y="32"/>
                    <a:pt x="120" y="30"/>
                  </a:cubicBezTo>
                  <a:cubicBezTo>
                    <a:pt x="120" y="30"/>
                    <a:pt x="119" y="32"/>
                    <a:pt x="119" y="31"/>
                  </a:cubicBezTo>
                  <a:cubicBezTo>
                    <a:pt x="119" y="34"/>
                    <a:pt x="119" y="39"/>
                    <a:pt x="118" y="39"/>
                  </a:cubicBezTo>
                  <a:cubicBezTo>
                    <a:pt x="118" y="38"/>
                    <a:pt x="117" y="35"/>
                    <a:pt x="117" y="34"/>
                  </a:cubicBezTo>
                  <a:cubicBezTo>
                    <a:pt x="118" y="42"/>
                    <a:pt x="118" y="42"/>
                    <a:pt x="118" y="42"/>
                  </a:cubicBezTo>
                  <a:cubicBezTo>
                    <a:pt x="117" y="42"/>
                    <a:pt x="117" y="39"/>
                    <a:pt x="117" y="40"/>
                  </a:cubicBezTo>
                  <a:cubicBezTo>
                    <a:pt x="117" y="43"/>
                    <a:pt x="117" y="43"/>
                    <a:pt x="117" y="43"/>
                  </a:cubicBezTo>
                  <a:cubicBezTo>
                    <a:pt x="117" y="42"/>
                    <a:pt x="116" y="44"/>
                    <a:pt x="115" y="40"/>
                  </a:cubicBezTo>
                  <a:cubicBezTo>
                    <a:pt x="114" y="39"/>
                    <a:pt x="115" y="39"/>
                    <a:pt x="115" y="38"/>
                  </a:cubicBezTo>
                  <a:cubicBezTo>
                    <a:pt x="114" y="38"/>
                    <a:pt x="114" y="39"/>
                    <a:pt x="114" y="40"/>
                  </a:cubicBezTo>
                  <a:cubicBezTo>
                    <a:pt x="114" y="39"/>
                    <a:pt x="114" y="39"/>
                    <a:pt x="114" y="39"/>
                  </a:cubicBezTo>
                  <a:cubicBezTo>
                    <a:pt x="113" y="38"/>
                    <a:pt x="113" y="41"/>
                    <a:pt x="114" y="43"/>
                  </a:cubicBezTo>
                  <a:cubicBezTo>
                    <a:pt x="114" y="43"/>
                    <a:pt x="113" y="41"/>
                    <a:pt x="114" y="42"/>
                  </a:cubicBezTo>
                  <a:cubicBezTo>
                    <a:pt x="114" y="44"/>
                    <a:pt x="113" y="45"/>
                    <a:pt x="113" y="45"/>
                  </a:cubicBezTo>
                  <a:cubicBezTo>
                    <a:pt x="113" y="42"/>
                    <a:pt x="113" y="42"/>
                    <a:pt x="113" y="42"/>
                  </a:cubicBezTo>
                  <a:cubicBezTo>
                    <a:pt x="112" y="45"/>
                    <a:pt x="112" y="47"/>
                    <a:pt x="111" y="48"/>
                  </a:cubicBezTo>
                  <a:cubicBezTo>
                    <a:pt x="112" y="50"/>
                    <a:pt x="111" y="45"/>
                    <a:pt x="111" y="46"/>
                  </a:cubicBezTo>
                  <a:cubicBezTo>
                    <a:pt x="110" y="43"/>
                    <a:pt x="110" y="50"/>
                    <a:pt x="108" y="46"/>
                  </a:cubicBezTo>
                  <a:cubicBezTo>
                    <a:pt x="108" y="46"/>
                    <a:pt x="109" y="49"/>
                    <a:pt x="108" y="48"/>
                  </a:cubicBezTo>
                  <a:cubicBezTo>
                    <a:pt x="108" y="48"/>
                    <a:pt x="107" y="45"/>
                    <a:pt x="107" y="46"/>
                  </a:cubicBezTo>
                  <a:cubicBezTo>
                    <a:pt x="107" y="45"/>
                    <a:pt x="107" y="47"/>
                    <a:pt x="107" y="48"/>
                  </a:cubicBezTo>
                  <a:cubicBezTo>
                    <a:pt x="107" y="49"/>
                    <a:pt x="106" y="47"/>
                    <a:pt x="107" y="47"/>
                  </a:cubicBezTo>
                  <a:cubicBezTo>
                    <a:pt x="106" y="48"/>
                    <a:pt x="105" y="51"/>
                    <a:pt x="103" y="49"/>
                  </a:cubicBezTo>
                  <a:cubicBezTo>
                    <a:pt x="104" y="50"/>
                    <a:pt x="103" y="53"/>
                    <a:pt x="103" y="53"/>
                  </a:cubicBezTo>
                  <a:cubicBezTo>
                    <a:pt x="103" y="50"/>
                    <a:pt x="103" y="50"/>
                    <a:pt x="103" y="50"/>
                  </a:cubicBezTo>
                  <a:cubicBezTo>
                    <a:pt x="102" y="49"/>
                    <a:pt x="102" y="51"/>
                    <a:pt x="102" y="48"/>
                  </a:cubicBezTo>
                  <a:cubicBezTo>
                    <a:pt x="102" y="52"/>
                    <a:pt x="103" y="45"/>
                    <a:pt x="103" y="48"/>
                  </a:cubicBezTo>
                  <a:cubicBezTo>
                    <a:pt x="102" y="46"/>
                    <a:pt x="103" y="52"/>
                    <a:pt x="102" y="49"/>
                  </a:cubicBezTo>
                  <a:cubicBezTo>
                    <a:pt x="102" y="49"/>
                    <a:pt x="102" y="52"/>
                    <a:pt x="101" y="50"/>
                  </a:cubicBezTo>
                  <a:cubicBezTo>
                    <a:pt x="101" y="50"/>
                    <a:pt x="100" y="46"/>
                    <a:pt x="100" y="46"/>
                  </a:cubicBezTo>
                  <a:cubicBezTo>
                    <a:pt x="99" y="47"/>
                    <a:pt x="100" y="48"/>
                    <a:pt x="100" y="48"/>
                  </a:cubicBezTo>
                  <a:cubicBezTo>
                    <a:pt x="99" y="50"/>
                    <a:pt x="99" y="50"/>
                    <a:pt x="99" y="50"/>
                  </a:cubicBezTo>
                  <a:cubicBezTo>
                    <a:pt x="100" y="52"/>
                    <a:pt x="99" y="49"/>
                    <a:pt x="99" y="52"/>
                  </a:cubicBezTo>
                  <a:cubicBezTo>
                    <a:pt x="99" y="50"/>
                    <a:pt x="99" y="54"/>
                    <a:pt x="98" y="49"/>
                  </a:cubicBezTo>
                  <a:cubicBezTo>
                    <a:pt x="97" y="46"/>
                    <a:pt x="97" y="46"/>
                    <a:pt x="97" y="46"/>
                  </a:cubicBezTo>
                  <a:cubicBezTo>
                    <a:pt x="97" y="47"/>
                    <a:pt x="98" y="50"/>
                    <a:pt x="98" y="51"/>
                  </a:cubicBezTo>
                  <a:cubicBezTo>
                    <a:pt x="97" y="50"/>
                    <a:pt x="97" y="50"/>
                    <a:pt x="97" y="50"/>
                  </a:cubicBezTo>
                  <a:cubicBezTo>
                    <a:pt x="98" y="55"/>
                    <a:pt x="96" y="49"/>
                    <a:pt x="97" y="53"/>
                  </a:cubicBezTo>
                  <a:cubicBezTo>
                    <a:pt x="96" y="52"/>
                    <a:pt x="95" y="53"/>
                    <a:pt x="94" y="50"/>
                  </a:cubicBezTo>
                  <a:cubicBezTo>
                    <a:pt x="94" y="52"/>
                    <a:pt x="94" y="54"/>
                    <a:pt x="93" y="53"/>
                  </a:cubicBezTo>
                  <a:cubicBezTo>
                    <a:pt x="93" y="52"/>
                    <a:pt x="93" y="52"/>
                    <a:pt x="93" y="51"/>
                  </a:cubicBezTo>
                  <a:cubicBezTo>
                    <a:pt x="92" y="50"/>
                    <a:pt x="92" y="51"/>
                    <a:pt x="92" y="52"/>
                  </a:cubicBezTo>
                  <a:cubicBezTo>
                    <a:pt x="92" y="51"/>
                    <a:pt x="91" y="49"/>
                    <a:pt x="90" y="48"/>
                  </a:cubicBezTo>
                  <a:cubicBezTo>
                    <a:pt x="90" y="49"/>
                    <a:pt x="91" y="52"/>
                    <a:pt x="91" y="53"/>
                  </a:cubicBezTo>
                  <a:cubicBezTo>
                    <a:pt x="90" y="49"/>
                    <a:pt x="90" y="57"/>
                    <a:pt x="89" y="52"/>
                  </a:cubicBezTo>
                  <a:cubicBezTo>
                    <a:pt x="89" y="52"/>
                    <a:pt x="89" y="50"/>
                    <a:pt x="88" y="49"/>
                  </a:cubicBezTo>
                  <a:cubicBezTo>
                    <a:pt x="87" y="44"/>
                    <a:pt x="88" y="53"/>
                    <a:pt x="87" y="50"/>
                  </a:cubicBezTo>
                  <a:cubicBezTo>
                    <a:pt x="88" y="54"/>
                    <a:pt x="88" y="54"/>
                    <a:pt x="88" y="54"/>
                  </a:cubicBezTo>
                  <a:cubicBezTo>
                    <a:pt x="87" y="52"/>
                    <a:pt x="87" y="57"/>
                    <a:pt x="86" y="53"/>
                  </a:cubicBezTo>
                  <a:cubicBezTo>
                    <a:pt x="86" y="54"/>
                    <a:pt x="85" y="52"/>
                    <a:pt x="86" y="56"/>
                  </a:cubicBezTo>
                  <a:cubicBezTo>
                    <a:pt x="84" y="52"/>
                    <a:pt x="83" y="58"/>
                    <a:pt x="81" y="51"/>
                  </a:cubicBezTo>
                  <a:cubicBezTo>
                    <a:pt x="81" y="52"/>
                    <a:pt x="81" y="51"/>
                    <a:pt x="81" y="53"/>
                  </a:cubicBezTo>
                  <a:cubicBezTo>
                    <a:pt x="82" y="55"/>
                    <a:pt x="81" y="52"/>
                    <a:pt x="82" y="53"/>
                  </a:cubicBezTo>
                  <a:cubicBezTo>
                    <a:pt x="82" y="53"/>
                    <a:pt x="82" y="54"/>
                    <a:pt x="82" y="55"/>
                  </a:cubicBezTo>
                  <a:cubicBezTo>
                    <a:pt x="81" y="54"/>
                    <a:pt x="81" y="54"/>
                    <a:pt x="81" y="50"/>
                  </a:cubicBezTo>
                  <a:cubicBezTo>
                    <a:pt x="79" y="48"/>
                    <a:pt x="81" y="57"/>
                    <a:pt x="80" y="56"/>
                  </a:cubicBezTo>
                  <a:cubicBezTo>
                    <a:pt x="79" y="54"/>
                    <a:pt x="79" y="54"/>
                    <a:pt x="79" y="54"/>
                  </a:cubicBezTo>
                  <a:cubicBezTo>
                    <a:pt x="79" y="57"/>
                    <a:pt x="79" y="57"/>
                    <a:pt x="79" y="57"/>
                  </a:cubicBezTo>
                  <a:cubicBezTo>
                    <a:pt x="78" y="56"/>
                    <a:pt x="78" y="53"/>
                    <a:pt x="77" y="51"/>
                  </a:cubicBezTo>
                  <a:cubicBezTo>
                    <a:pt x="77" y="51"/>
                    <a:pt x="76" y="51"/>
                    <a:pt x="77" y="53"/>
                  </a:cubicBezTo>
                  <a:cubicBezTo>
                    <a:pt x="76" y="50"/>
                    <a:pt x="76" y="50"/>
                    <a:pt x="76" y="50"/>
                  </a:cubicBezTo>
                  <a:cubicBezTo>
                    <a:pt x="76" y="52"/>
                    <a:pt x="76" y="51"/>
                    <a:pt x="75" y="52"/>
                  </a:cubicBezTo>
                  <a:cubicBezTo>
                    <a:pt x="76" y="51"/>
                    <a:pt x="76" y="51"/>
                    <a:pt x="76" y="51"/>
                  </a:cubicBezTo>
                  <a:cubicBezTo>
                    <a:pt x="75" y="50"/>
                    <a:pt x="75" y="51"/>
                    <a:pt x="75" y="51"/>
                  </a:cubicBezTo>
                  <a:cubicBezTo>
                    <a:pt x="75" y="53"/>
                    <a:pt x="76" y="54"/>
                    <a:pt x="76" y="54"/>
                  </a:cubicBezTo>
                  <a:cubicBezTo>
                    <a:pt x="76" y="55"/>
                    <a:pt x="76" y="55"/>
                    <a:pt x="76" y="57"/>
                  </a:cubicBezTo>
                  <a:cubicBezTo>
                    <a:pt x="75" y="54"/>
                    <a:pt x="75" y="55"/>
                    <a:pt x="74" y="55"/>
                  </a:cubicBezTo>
                  <a:cubicBezTo>
                    <a:pt x="74" y="54"/>
                    <a:pt x="74" y="57"/>
                    <a:pt x="74" y="57"/>
                  </a:cubicBezTo>
                  <a:cubicBezTo>
                    <a:pt x="74" y="56"/>
                    <a:pt x="74" y="57"/>
                    <a:pt x="74" y="55"/>
                  </a:cubicBezTo>
                  <a:cubicBezTo>
                    <a:pt x="74" y="54"/>
                    <a:pt x="74" y="56"/>
                    <a:pt x="74" y="55"/>
                  </a:cubicBezTo>
                  <a:cubicBezTo>
                    <a:pt x="74" y="54"/>
                    <a:pt x="73" y="52"/>
                    <a:pt x="73" y="53"/>
                  </a:cubicBezTo>
                  <a:cubicBezTo>
                    <a:pt x="73" y="55"/>
                    <a:pt x="74" y="59"/>
                    <a:pt x="73" y="57"/>
                  </a:cubicBezTo>
                  <a:cubicBezTo>
                    <a:pt x="73" y="54"/>
                    <a:pt x="73" y="54"/>
                    <a:pt x="73" y="54"/>
                  </a:cubicBezTo>
                  <a:cubicBezTo>
                    <a:pt x="72" y="53"/>
                    <a:pt x="72" y="53"/>
                    <a:pt x="72" y="53"/>
                  </a:cubicBezTo>
                  <a:cubicBezTo>
                    <a:pt x="73" y="55"/>
                    <a:pt x="73" y="55"/>
                    <a:pt x="73" y="55"/>
                  </a:cubicBezTo>
                  <a:cubicBezTo>
                    <a:pt x="72" y="54"/>
                    <a:pt x="72" y="54"/>
                    <a:pt x="72" y="54"/>
                  </a:cubicBezTo>
                  <a:cubicBezTo>
                    <a:pt x="73" y="57"/>
                    <a:pt x="71" y="55"/>
                    <a:pt x="72" y="58"/>
                  </a:cubicBezTo>
                  <a:cubicBezTo>
                    <a:pt x="72" y="59"/>
                    <a:pt x="71" y="57"/>
                    <a:pt x="71" y="56"/>
                  </a:cubicBezTo>
                  <a:cubicBezTo>
                    <a:pt x="71" y="56"/>
                    <a:pt x="71" y="56"/>
                    <a:pt x="71" y="56"/>
                  </a:cubicBezTo>
                  <a:cubicBezTo>
                    <a:pt x="70" y="55"/>
                    <a:pt x="70" y="56"/>
                    <a:pt x="70" y="58"/>
                  </a:cubicBezTo>
                  <a:cubicBezTo>
                    <a:pt x="69" y="57"/>
                    <a:pt x="69" y="57"/>
                    <a:pt x="69" y="57"/>
                  </a:cubicBezTo>
                  <a:cubicBezTo>
                    <a:pt x="69" y="57"/>
                    <a:pt x="69" y="57"/>
                    <a:pt x="69" y="59"/>
                  </a:cubicBezTo>
                  <a:cubicBezTo>
                    <a:pt x="68" y="57"/>
                    <a:pt x="67" y="50"/>
                    <a:pt x="67" y="53"/>
                  </a:cubicBezTo>
                  <a:cubicBezTo>
                    <a:pt x="67" y="53"/>
                    <a:pt x="67" y="57"/>
                    <a:pt x="67" y="59"/>
                  </a:cubicBezTo>
                  <a:cubicBezTo>
                    <a:pt x="66" y="57"/>
                    <a:pt x="66" y="62"/>
                    <a:pt x="64" y="58"/>
                  </a:cubicBezTo>
                  <a:cubicBezTo>
                    <a:pt x="64" y="60"/>
                    <a:pt x="64" y="60"/>
                    <a:pt x="64" y="60"/>
                  </a:cubicBezTo>
                  <a:cubicBezTo>
                    <a:pt x="63" y="59"/>
                    <a:pt x="62" y="64"/>
                    <a:pt x="60" y="59"/>
                  </a:cubicBezTo>
                  <a:cubicBezTo>
                    <a:pt x="60" y="58"/>
                    <a:pt x="60" y="57"/>
                    <a:pt x="59" y="55"/>
                  </a:cubicBezTo>
                  <a:cubicBezTo>
                    <a:pt x="59" y="57"/>
                    <a:pt x="59" y="53"/>
                    <a:pt x="59" y="57"/>
                  </a:cubicBezTo>
                  <a:cubicBezTo>
                    <a:pt x="60" y="59"/>
                    <a:pt x="60" y="60"/>
                    <a:pt x="60" y="61"/>
                  </a:cubicBezTo>
                  <a:cubicBezTo>
                    <a:pt x="60" y="62"/>
                    <a:pt x="58" y="62"/>
                    <a:pt x="58" y="60"/>
                  </a:cubicBezTo>
                  <a:cubicBezTo>
                    <a:pt x="58" y="63"/>
                    <a:pt x="58" y="63"/>
                    <a:pt x="58" y="63"/>
                  </a:cubicBezTo>
                  <a:cubicBezTo>
                    <a:pt x="57" y="59"/>
                    <a:pt x="57" y="59"/>
                    <a:pt x="56" y="60"/>
                  </a:cubicBezTo>
                  <a:cubicBezTo>
                    <a:pt x="57" y="62"/>
                    <a:pt x="57" y="62"/>
                    <a:pt x="57" y="62"/>
                  </a:cubicBezTo>
                  <a:cubicBezTo>
                    <a:pt x="56" y="60"/>
                    <a:pt x="56" y="60"/>
                    <a:pt x="56" y="60"/>
                  </a:cubicBezTo>
                  <a:cubicBezTo>
                    <a:pt x="56" y="61"/>
                    <a:pt x="57" y="65"/>
                    <a:pt x="56" y="63"/>
                  </a:cubicBezTo>
                  <a:cubicBezTo>
                    <a:pt x="55" y="60"/>
                    <a:pt x="55" y="60"/>
                    <a:pt x="55" y="60"/>
                  </a:cubicBezTo>
                  <a:cubicBezTo>
                    <a:pt x="55" y="62"/>
                    <a:pt x="55" y="65"/>
                    <a:pt x="54" y="64"/>
                  </a:cubicBezTo>
                  <a:cubicBezTo>
                    <a:pt x="53" y="61"/>
                    <a:pt x="53" y="61"/>
                    <a:pt x="53" y="61"/>
                  </a:cubicBezTo>
                  <a:cubicBezTo>
                    <a:pt x="53" y="61"/>
                    <a:pt x="53" y="63"/>
                    <a:pt x="53" y="64"/>
                  </a:cubicBezTo>
                  <a:cubicBezTo>
                    <a:pt x="52" y="62"/>
                    <a:pt x="52" y="62"/>
                    <a:pt x="51" y="59"/>
                  </a:cubicBezTo>
                  <a:cubicBezTo>
                    <a:pt x="51" y="66"/>
                    <a:pt x="48" y="67"/>
                    <a:pt x="47" y="67"/>
                  </a:cubicBezTo>
                  <a:cubicBezTo>
                    <a:pt x="46" y="65"/>
                    <a:pt x="46" y="65"/>
                    <a:pt x="46" y="65"/>
                  </a:cubicBezTo>
                  <a:cubicBezTo>
                    <a:pt x="46" y="63"/>
                    <a:pt x="47" y="68"/>
                    <a:pt x="46" y="67"/>
                  </a:cubicBezTo>
                  <a:cubicBezTo>
                    <a:pt x="45" y="61"/>
                    <a:pt x="45" y="61"/>
                    <a:pt x="45" y="61"/>
                  </a:cubicBezTo>
                  <a:cubicBezTo>
                    <a:pt x="44" y="60"/>
                    <a:pt x="45" y="64"/>
                    <a:pt x="44" y="65"/>
                  </a:cubicBezTo>
                  <a:cubicBezTo>
                    <a:pt x="45" y="67"/>
                    <a:pt x="45" y="64"/>
                    <a:pt x="45" y="67"/>
                  </a:cubicBezTo>
                  <a:cubicBezTo>
                    <a:pt x="45" y="67"/>
                    <a:pt x="44" y="65"/>
                    <a:pt x="44" y="68"/>
                  </a:cubicBezTo>
                  <a:cubicBezTo>
                    <a:pt x="44" y="67"/>
                    <a:pt x="44" y="65"/>
                    <a:pt x="43" y="63"/>
                  </a:cubicBezTo>
                  <a:cubicBezTo>
                    <a:pt x="43" y="65"/>
                    <a:pt x="43" y="65"/>
                    <a:pt x="43" y="65"/>
                  </a:cubicBezTo>
                  <a:cubicBezTo>
                    <a:pt x="42" y="61"/>
                    <a:pt x="43" y="58"/>
                    <a:pt x="42" y="53"/>
                  </a:cubicBezTo>
                  <a:cubicBezTo>
                    <a:pt x="42" y="54"/>
                    <a:pt x="42" y="54"/>
                    <a:pt x="42" y="54"/>
                  </a:cubicBezTo>
                  <a:cubicBezTo>
                    <a:pt x="41" y="51"/>
                    <a:pt x="42" y="50"/>
                    <a:pt x="41" y="49"/>
                  </a:cubicBezTo>
                  <a:cubicBezTo>
                    <a:pt x="41" y="51"/>
                    <a:pt x="41" y="55"/>
                    <a:pt x="42" y="57"/>
                  </a:cubicBezTo>
                  <a:cubicBezTo>
                    <a:pt x="41" y="58"/>
                    <a:pt x="43" y="65"/>
                    <a:pt x="42" y="64"/>
                  </a:cubicBezTo>
                  <a:cubicBezTo>
                    <a:pt x="41" y="63"/>
                    <a:pt x="42" y="64"/>
                    <a:pt x="42" y="61"/>
                  </a:cubicBezTo>
                  <a:cubicBezTo>
                    <a:pt x="41" y="59"/>
                    <a:pt x="41" y="63"/>
                    <a:pt x="41" y="62"/>
                  </a:cubicBezTo>
                  <a:cubicBezTo>
                    <a:pt x="41" y="63"/>
                    <a:pt x="41" y="66"/>
                    <a:pt x="41" y="67"/>
                  </a:cubicBezTo>
                  <a:cubicBezTo>
                    <a:pt x="40" y="66"/>
                    <a:pt x="41" y="64"/>
                    <a:pt x="40" y="64"/>
                  </a:cubicBezTo>
                  <a:cubicBezTo>
                    <a:pt x="40" y="66"/>
                    <a:pt x="40" y="67"/>
                    <a:pt x="41" y="68"/>
                  </a:cubicBezTo>
                  <a:cubicBezTo>
                    <a:pt x="41" y="73"/>
                    <a:pt x="40" y="67"/>
                    <a:pt x="40" y="71"/>
                  </a:cubicBezTo>
                  <a:cubicBezTo>
                    <a:pt x="39" y="68"/>
                    <a:pt x="40" y="64"/>
                    <a:pt x="39" y="62"/>
                  </a:cubicBezTo>
                  <a:cubicBezTo>
                    <a:pt x="39" y="65"/>
                    <a:pt x="38" y="66"/>
                    <a:pt x="40" y="70"/>
                  </a:cubicBezTo>
                  <a:cubicBezTo>
                    <a:pt x="39" y="70"/>
                    <a:pt x="39" y="67"/>
                    <a:pt x="39" y="66"/>
                  </a:cubicBezTo>
                  <a:cubicBezTo>
                    <a:pt x="38" y="64"/>
                    <a:pt x="39" y="71"/>
                    <a:pt x="37" y="65"/>
                  </a:cubicBezTo>
                  <a:cubicBezTo>
                    <a:pt x="38" y="68"/>
                    <a:pt x="38" y="68"/>
                    <a:pt x="38" y="68"/>
                  </a:cubicBezTo>
                  <a:cubicBezTo>
                    <a:pt x="38" y="67"/>
                    <a:pt x="37" y="67"/>
                    <a:pt x="37" y="65"/>
                  </a:cubicBezTo>
                  <a:cubicBezTo>
                    <a:pt x="36" y="65"/>
                    <a:pt x="36" y="69"/>
                    <a:pt x="36" y="65"/>
                  </a:cubicBezTo>
                  <a:cubicBezTo>
                    <a:pt x="35" y="65"/>
                    <a:pt x="35" y="65"/>
                    <a:pt x="35" y="68"/>
                  </a:cubicBezTo>
                  <a:cubicBezTo>
                    <a:pt x="36" y="70"/>
                    <a:pt x="36" y="66"/>
                    <a:pt x="37" y="70"/>
                  </a:cubicBezTo>
                  <a:cubicBezTo>
                    <a:pt x="36" y="67"/>
                    <a:pt x="36" y="71"/>
                    <a:pt x="36" y="72"/>
                  </a:cubicBezTo>
                  <a:cubicBezTo>
                    <a:pt x="36" y="70"/>
                    <a:pt x="36" y="70"/>
                    <a:pt x="36" y="70"/>
                  </a:cubicBezTo>
                  <a:cubicBezTo>
                    <a:pt x="35" y="71"/>
                    <a:pt x="35" y="71"/>
                    <a:pt x="35" y="72"/>
                  </a:cubicBezTo>
                  <a:cubicBezTo>
                    <a:pt x="35" y="71"/>
                    <a:pt x="35" y="70"/>
                    <a:pt x="35" y="70"/>
                  </a:cubicBezTo>
                  <a:cubicBezTo>
                    <a:pt x="35" y="72"/>
                    <a:pt x="35" y="72"/>
                    <a:pt x="35" y="72"/>
                  </a:cubicBezTo>
                  <a:cubicBezTo>
                    <a:pt x="34" y="74"/>
                    <a:pt x="34" y="68"/>
                    <a:pt x="33" y="69"/>
                  </a:cubicBezTo>
                  <a:cubicBezTo>
                    <a:pt x="34" y="67"/>
                    <a:pt x="34" y="67"/>
                    <a:pt x="34" y="67"/>
                  </a:cubicBezTo>
                  <a:cubicBezTo>
                    <a:pt x="34" y="67"/>
                    <a:pt x="33" y="65"/>
                    <a:pt x="33" y="66"/>
                  </a:cubicBezTo>
                  <a:cubicBezTo>
                    <a:pt x="33" y="68"/>
                    <a:pt x="33" y="71"/>
                    <a:pt x="33" y="73"/>
                  </a:cubicBezTo>
                  <a:cubicBezTo>
                    <a:pt x="33" y="74"/>
                    <a:pt x="33" y="70"/>
                    <a:pt x="33" y="73"/>
                  </a:cubicBezTo>
                  <a:cubicBezTo>
                    <a:pt x="33" y="70"/>
                    <a:pt x="33" y="70"/>
                    <a:pt x="33" y="70"/>
                  </a:cubicBezTo>
                  <a:cubicBezTo>
                    <a:pt x="33" y="69"/>
                    <a:pt x="32" y="66"/>
                    <a:pt x="31" y="66"/>
                  </a:cubicBezTo>
                  <a:cubicBezTo>
                    <a:pt x="31" y="67"/>
                    <a:pt x="31" y="70"/>
                    <a:pt x="32" y="72"/>
                  </a:cubicBezTo>
                  <a:cubicBezTo>
                    <a:pt x="32" y="72"/>
                    <a:pt x="31" y="70"/>
                    <a:pt x="31" y="69"/>
                  </a:cubicBezTo>
                  <a:cubicBezTo>
                    <a:pt x="31" y="69"/>
                    <a:pt x="32" y="71"/>
                    <a:pt x="31" y="73"/>
                  </a:cubicBezTo>
                  <a:cubicBezTo>
                    <a:pt x="31" y="71"/>
                    <a:pt x="30" y="69"/>
                    <a:pt x="29" y="67"/>
                  </a:cubicBezTo>
                  <a:cubicBezTo>
                    <a:pt x="29" y="63"/>
                    <a:pt x="29" y="63"/>
                    <a:pt x="29" y="63"/>
                  </a:cubicBezTo>
                  <a:cubicBezTo>
                    <a:pt x="28" y="63"/>
                    <a:pt x="28" y="63"/>
                    <a:pt x="28" y="63"/>
                  </a:cubicBezTo>
                  <a:cubicBezTo>
                    <a:pt x="28" y="59"/>
                    <a:pt x="28" y="60"/>
                    <a:pt x="28" y="57"/>
                  </a:cubicBezTo>
                  <a:cubicBezTo>
                    <a:pt x="27" y="56"/>
                    <a:pt x="27" y="58"/>
                    <a:pt x="27" y="59"/>
                  </a:cubicBezTo>
                  <a:cubicBezTo>
                    <a:pt x="29" y="64"/>
                    <a:pt x="27" y="66"/>
                    <a:pt x="28" y="71"/>
                  </a:cubicBezTo>
                  <a:cubicBezTo>
                    <a:pt x="28" y="72"/>
                    <a:pt x="26" y="59"/>
                    <a:pt x="26" y="67"/>
                  </a:cubicBezTo>
                  <a:cubicBezTo>
                    <a:pt x="27" y="68"/>
                    <a:pt x="27" y="72"/>
                    <a:pt x="27" y="70"/>
                  </a:cubicBezTo>
                  <a:cubicBezTo>
                    <a:pt x="26" y="70"/>
                    <a:pt x="27" y="75"/>
                    <a:pt x="26" y="73"/>
                  </a:cubicBezTo>
                  <a:cubicBezTo>
                    <a:pt x="27" y="71"/>
                    <a:pt x="25" y="69"/>
                    <a:pt x="25" y="66"/>
                  </a:cubicBezTo>
                  <a:cubicBezTo>
                    <a:pt x="26" y="67"/>
                    <a:pt x="26" y="67"/>
                    <a:pt x="26" y="66"/>
                  </a:cubicBezTo>
                  <a:cubicBezTo>
                    <a:pt x="25" y="64"/>
                    <a:pt x="25" y="61"/>
                    <a:pt x="25" y="61"/>
                  </a:cubicBezTo>
                  <a:cubicBezTo>
                    <a:pt x="24" y="62"/>
                    <a:pt x="24" y="62"/>
                    <a:pt x="24" y="65"/>
                  </a:cubicBezTo>
                  <a:cubicBezTo>
                    <a:pt x="25" y="67"/>
                    <a:pt x="25" y="64"/>
                    <a:pt x="25" y="67"/>
                  </a:cubicBezTo>
                  <a:cubicBezTo>
                    <a:pt x="24" y="68"/>
                    <a:pt x="24" y="64"/>
                    <a:pt x="24" y="69"/>
                  </a:cubicBezTo>
                  <a:cubicBezTo>
                    <a:pt x="25" y="69"/>
                    <a:pt x="25" y="71"/>
                    <a:pt x="25" y="73"/>
                  </a:cubicBezTo>
                  <a:cubicBezTo>
                    <a:pt x="25" y="75"/>
                    <a:pt x="25" y="75"/>
                    <a:pt x="25" y="75"/>
                  </a:cubicBezTo>
                  <a:cubicBezTo>
                    <a:pt x="25" y="73"/>
                    <a:pt x="25" y="73"/>
                    <a:pt x="25" y="73"/>
                  </a:cubicBezTo>
                  <a:cubicBezTo>
                    <a:pt x="24" y="72"/>
                    <a:pt x="25" y="76"/>
                    <a:pt x="24" y="76"/>
                  </a:cubicBezTo>
                  <a:cubicBezTo>
                    <a:pt x="23" y="72"/>
                    <a:pt x="23" y="72"/>
                    <a:pt x="23" y="72"/>
                  </a:cubicBezTo>
                  <a:cubicBezTo>
                    <a:pt x="23" y="69"/>
                    <a:pt x="25" y="73"/>
                    <a:pt x="24" y="68"/>
                  </a:cubicBezTo>
                  <a:cubicBezTo>
                    <a:pt x="23" y="68"/>
                    <a:pt x="23" y="71"/>
                    <a:pt x="23" y="70"/>
                  </a:cubicBezTo>
                  <a:cubicBezTo>
                    <a:pt x="23" y="68"/>
                    <a:pt x="23" y="68"/>
                    <a:pt x="23" y="68"/>
                  </a:cubicBezTo>
                  <a:cubicBezTo>
                    <a:pt x="23" y="68"/>
                    <a:pt x="21" y="62"/>
                    <a:pt x="21" y="66"/>
                  </a:cubicBezTo>
                  <a:cubicBezTo>
                    <a:pt x="21" y="67"/>
                    <a:pt x="21" y="68"/>
                    <a:pt x="22" y="69"/>
                  </a:cubicBezTo>
                  <a:cubicBezTo>
                    <a:pt x="21" y="70"/>
                    <a:pt x="21" y="72"/>
                    <a:pt x="20" y="73"/>
                  </a:cubicBezTo>
                  <a:cubicBezTo>
                    <a:pt x="20" y="69"/>
                    <a:pt x="19" y="72"/>
                    <a:pt x="19" y="68"/>
                  </a:cubicBezTo>
                  <a:cubicBezTo>
                    <a:pt x="20" y="71"/>
                    <a:pt x="21" y="70"/>
                    <a:pt x="21" y="67"/>
                  </a:cubicBezTo>
                  <a:cubicBezTo>
                    <a:pt x="20" y="62"/>
                    <a:pt x="22" y="67"/>
                    <a:pt x="21" y="62"/>
                  </a:cubicBezTo>
                  <a:cubicBezTo>
                    <a:pt x="20" y="62"/>
                    <a:pt x="20" y="58"/>
                    <a:pt x="19" y="55"/>
                  </a:cubicBezTo>
                  <a:cubicBezTo>
                    <a:pt x="19" y="55"/>
                    <a:pt x="19" y="56"/>
                    <a:pt x="19" y="57"/>
                  </a:cubicBezTo>
                  <a:cubicBezTo>
                    <a:pt x="19" y="60"/>
                    <a:pt x="19" y="59"/>
                    <a:pt x="20" y="62"/>
                  </a:cubicBezTo>
                  <a:cubicBezTo>
                    <a:pt x="19" y="62"/>
                    <a:pt x="18" y="63"/>
                    <a:pt x="18" y="66"/>
                  </a:cubicBezTo>
                  <a:cubicBezTo>
                    <a:pt x="18" y="65"/>
                    <a:pt x="18" y="62"/>
                    <a:pt x="18" y="62"/>
                  </a:cubicBezTo>
                  <a:cubicBezTo>
                    <a:pt x="17" y="63"/>
                    <a:pt x="16" y="62"/>
                    <a:pt x="15" y="62"/>
                  </a:cubicBezTo>
                  <a:cubicBezTo>
                    <a:pt x="16" y="66"/>
                    <a:pt x="14" y="63"/>
                    <a:pt x="15" y="67"/>
                  </a:cubicBezTo>
                  <a:cubicBezTo>
                    <a:pt x="16" y="67"/>
                    <a:pt x="17" y="71"/>
                    <a:pt x="17" y="73"/>
                  </a:cubicBezTo>
                  <a:cubicBezTo>
                    <a:pt x="16" y="72"/>
                    <a:pt x="16" y="71"/>
                    <a:pt x="16" y="70"/>
                  </a:cubicBezTo>
                  <a:cubicBezTo>
                    <a:pt x="16" y="72"/>
                    <a:pt x="15" y="66"/>
                    <a:pt x="15" y="70"/>
                  </a:cubicBezTo>
                  <a:cubicBezTo>
                    <a:pt x="16" y="68"/>
                    <a:pt x="14" y="64"/>
                    <a:pt x="14" y="61"/>
                  </a:cubicBezTo>
                  <a:cubicBezTo>
                    <a:pt x="14" y="63"/>
                    <a:pt x="14" y="58"/>
                    <a:pt x="13" y="59"/>
                  </a:cubicBezTo>
                  <a:cubicBezTo>
                    <a:pt x="13" y="61"/>
                    <a:pt x="12" y="62"/>
                    <a:pt x="12" y="63"/>
                  </a:cubicBezTo>
                  <a:cubicBezTo>
                    <a:pt x="10" y="60"/>
                    <a:pt x="9" y="63"/>
                    <a:pt x="9" y="64"/>
                  </a:cubicBezTo>
                  <a:cubicBezTo>
                    <a:pt x="8" y="62"/>
                    <a:pt x="8" y="58"/>
                    <a:pt x="7" y="57"/>
                  </a:cubicBezTo>
                  <a:cubicBezTo>
                    <a:pt x="6" y="58"/>
                    <a:pt x="8" y="62"/>
                    <a:pt x="7" y="60"/>
                  </a:cubicBezTo>
                  <a:cubicBezTo>
                    <a:pt x="7" y="59"/>
                    <a:pt x="7" y="59"/>
                    <a:pt x="7" y="59"/>
                  </a:cubicBezTo>
                  <a:cubicBezTo>
                    <a:pt x="7" y="60"/>
                    <a:pt x="5" y="57"/>
                    <a:pt x="6" y="62"/>
                  </a:cubicBezTo>
                  <a:cubicBezTo>
                    <a:pt x="5" y="58"/>
                    <a:pt x="5" y="58"/>
                    <a:pt x="5" y="58"/>
                  </a:cubicBezTo>
                  <a:cubicBezTo>
                    <a:pt x="5" y="58"/>
                    <a:pt x="5" y="59"/>
                    <a:pt x="5" y="59"/>
                  </a:cubicBezTo>
                  <a:cubicBezTo>
                    <a:pt x="5" y="56"/>
                    <a:pt x="5" y="56"/>
                    <a:pt x="5" y="56"/>
                  </a:cubicBezTo>
                  <a:cubicBezTo>
                    <a:pt x="4" y="53"/>
                    <a:pt x="4" y="56"/>
                    <a:pt x="3" y="56"/>
                  </a:cubicBezTo>
                  <a:cubicBezTo>
                    <a:pt x="4" y="59"/>
                    <a:pt x="4" y="59"/>
                    <a:pt x="4" y="59"/>
                  </a:cubicBezTo>
                  <a:cubicBezTo>
                    <a:pt x="3" y="61"/>
                    <a:pt x="2" y="59"/>
                    <a:pt x="2" y="60"/>
                  </a:cubicBezTo>
                  <a:cubicBezTo>
                    <a:pt x="1" y="57"/>
                    <a:pt x="1" y="57"/>
                    <a:pt x="1" y="57"/>
                  </a:cubicBezTo>
                  <a:cubicBezTo>
                    <a:pt x="1" y="59"/>
                    <a:pt x="1" y="59"/>
                    <a:pt x="1" y="59"/>
                  </a:cubicBezTo>
                  <a:cubicBezTo>
                    <a:pt x="1" y="56"/>
                    <a:pt x="0" y="55"/>
                    <a:pt x="0" y="57"/>
                  </a:cubicBezTo>
                  <a:cubicBezTo>
                    <a:pt x="0" y="51"/>
                    <a:pt x="0" y="51"/>
                    <a:pt x="0" y="51"/>
                  </a:cubicBezTo>
                  <a:cubicBezTo>
                    <a:pt x="1" y="52"/>
                    <a:pt x="0" y="54"/>
                    <a:pt x="1" y="56"/>
                  </a:cubicBezTo>
                  <a:cubicBezTo>
                    <a:pt x="2" y="58"/>
                    <a:pt x="2" y="57"/>
                    <a:pt x="2" y="55"/>
                  </a:cubicBezTo>
                  <a:cubicBezTo>
                    <a:pt x="2" y="55"/>
                    <a:pt x="2" y="55"/>
                    <a:pt x="2" y="56"/>
                  </a:cubicBezTo>
                  <a:cubicBezTo>
                    <a:pt x="1" y="53"/>
                    <a:pt x="1" y="53"/>
                    <a:pt x="1" y="51"/>
                  </a:cubicBezTo>
                  <a:cubicBezTo>
                    <a:pt x="1" y="51"/>
                    <a:pt x="1" y="50"/>
                    <a:pt x="1" y="51"/>
                  </a:cubicBezTo>
                  <a:cubicBezTo>
                    <a:pt x="1" y="49"/>
                    <a:pt x="1" y="49"/>
                    <a:pt x="2" y="49"/>
                  </a:cubicBezTo>
                  <a:cubicBezTo>
                    <a:pt x="2" y="50"/>
                    <a:pt x="2" y="51"/>
                    <a:pt x="2" y="52"/>
                  </a:cubicBezTo>
                  <a:cubicBezTo>
                    <a:pt x="2" y="49"/>
                    <a:pt x="2" y="48"/>
                    <a:pt x="3" y="48"/>
                  </a:cubicBezTo>
                  <a:cubicBezTo>
                    <a:pt x="4" y="52"/>
                    <a:pt x="4" y="46"/>
                    <a:pt x="5" y="47"/>
                  </a:cubicBezTo>
                  <a:cubicBezTo>
                    <a:pt x="5" y="50"/>
                    <a:pt x="5" y="52"/>
                    <a:pt x="5" y="54"/>
                  </a:cubicBezTo>
                  <a:cubicBezTo>
                    <a:pt x="5" y="55"/>
                    <a:pt x="5" y="54"/>
                    <a:pt x="6" y="55"/>
                  </a:cubicBezTo>
                  <a:cubicBezTo>
                    <a:pt x="6" y="53"/>
                    <a:pt x="5" y="49"/>
                    <a:pt x="6" y="48"/>
                  </a:cubicBezTo>
                  <a:cubicBezTo>
                    <a:pt x="6" y="50"/>
                    <a:pt x="6" y="50"/>
                    <a:pt x="6" y="50"/>
                  </a:cubicBezTo>
                  <a:cubicBezTo>
                    <a:pt x="7" y="49"/>
                    <a:pt x="6" y="45"/>
                    <a:pt x="7" y="46"/>
                  </a:cubicBezTo>
                  <a:cubicBezTo>
                    <a:pt x="8" y="47"/>
                    <a:pt x="9" y="47"/>
                    <a:pt x="10" y="47"/>
                  </a:cubicBezTo>
                  <a:cubicBezTo>
                    <a:pt x="11" y="49"/>
                    <a:pt x="11" y="49"/>
                    <a:pt x="11" y="49"/>
                  </a:cubicBezTo>
                  <a:cubicBezTo>
                    <a:pt x="11" y="44"/>
                    <a:pt x="12" y="47"/>
                    <a:pt x="13" y="45"/>
                  </a:cubicBezTo>
                  <a:cubicBezTo>
                    <a:pt x="14" y="47"/>
                    <a:pt x="15" y="42"/>
                    <a:pt x="16" y="46"/>
                  </a:cubicBezTo>
                  <a:cubicBezTo>
                    <a:pt x="18" y="44"/>
                    <a:pt x="19" y="42"/>
                    <a:pt x="22" y="42"/>
                  </a:cubicBezTo>
                  <a:cubicBezTo>
                    <a:pt x="22" y="46"/>
                    <a:pt x="22" y="46"/>
                    <a:pt x="22" y="46"/>
                  </a:cubicBezTo>
                  <a:cubicBezTo>
                    <a:pt x="22" y="43"/>
                    <a:pt x="22" y="47"/>
                    <a:pt x="23" y="47"/>
                  </a:cubicBezTo>
                  <a:cubicBezTo>
                    <a:pt x="22" y="44"/>
                    <a:pt x="23" y="43"/>
                    <a:pt x="23" y="41"/>
                  </a:cubicBezTo>
                  <a:cubicBezTo>
                    <a:pt x="24" y="44"/>
                    <a:pt x="25" y="41"/>
                    <a:pt x="25" y="38"/>
                  </a:cubicBezTo>
                  <a:cubicBezTo>
                    <a:pt x="26" y="41"/>
                    <a:pt x="26" y="41"/>
                    <a:pt x="26" y="41"/>
                  </a:cubicBezTo>
                  <a:cubicBezTo>
                    <a:pt x="26" y="36"/>
                    <a:pt x="27" y="40"/>
                    <a:pt x="29" y="40"/>
                  </a:cubicBezTo>
                  <a:cubicBezTo>
                    <a:pt x="29" y="41"/>
                    <a:pt x="29" y="43"/>
                    <a:pt x="30" y="43"/>
                  </a:cubicBezTo>
                  <a:cubicBezTo>
                    <a:pt x="30" y="39"/>
                    <a:pt x="30" y="39"/>
                    <a:pt x="30" y="37"/>
                  </a:cubicBezTo>
                  <a:cubicBezTo>
                    <a:pt x="31" y="37"/>
                    <a:pt x="32" y="38"/>
                    <a:pt x="33" y="39"/>
                  </a:cubicBezTo>
                  <a:cubicBezTo>
                    <a:pt x="35" y="33"/>
                    <a:pt x="38" y="36"/>
                    <a:pt x="39" y="33"/>
                  </a:cubicBezTo>
                  <a:cubicBezTo>
                    <a:pt x="40" y="35"/>
                    <a:pt x="40" y="35"/>
                    <a:pt x="40" y="35"/>
                  </a:cubicBezTo>
                  <a:cubicBezTo>
                    <a:pt x="42" y="29"/>
                    <a:pt x="45" y="34"/>
                    <a:pt x="47" y="31"/>
                  </a:cubicBezTo>
                  <a:cubicBezTo>
                    <a:pt x="47" y="35"/>
                    <a:pt x="47" y="35"/>
                    <a:pt x="47" y="35"/>
                  </a:cubicBezTo>
                  <a:cubicBezTo>
                    <a:pt x="48" y="37"/>
                    <a:pt x="49" y="34"/>
                    <a:pt x="48" y="31"/>
                  </a:cubicBezTo>
                  <a:cubicBezTo>
                    <a:pt x="49" y="32"/>
                    <a:pt x="49" y="28"/>
                    <a:pt x="50" y="32"/>
                  </a:cubicBezTo>
                  <a:cubicBezTo>
                    <a:pt x="51" y="33"/>
                    <a:pt x="51" y="30"/>
                    <a:pt x="51" y="29"/>
                  </a:cubicBezTo>
                  <a:cubicBezTo>
                    <a:pt x="53" y="31"/>
                    <a:pt x="53" y="30"/>
                    <a:pt x="54" y="29"/>
                  </a:cubicBezTo>
                  <a:cubicBezTo>
                    <a:pt x="54" y="29"/>
                    <a:pt x="54" y="29"/>
                    <a:pt x="54" y="29"/>
                  </a:cubicBezTo>
                  <a:cubicBezTo>
                    <a:pt x="54" y="30"/>
                    <a:pt x="54" y="32"/>
                    <a:pt x="54" y="32"/>
                  </a:cubicBezTo>
                  <a:cubicBezTo>
                    <a:pt x="55" y="31"/>
                    <a:pt x="56" y="33"/>
                    <a:pt x="55" y="28"/>
                  </a:cubicBezTo>
                  <a:cubicBezTo>
                    <a:pt x="57" y="30"/>
                    <a:pt x="57" y="25"/>
                    <a:pt x="59" y="29"/>
                  </a:cubicBezTo>
                  <a:cubicBezTo>
                    <a:pt x="59" y="27"/>
                    <a:pt x="59" y="27"/>
                    <a:pt x="59" y="26"/>
                  </a:cubicBezTo>
                  <a:cubicBezTo>
                    <a:pt x="60" y="25"/>
                    <a:pt x="62" y="28"/>
                    <a:pt x="63" y="26"/>
                  </a:cubicBezTo>
                  <a:cubicBezTo>
                    <a:pt x="63" y="26"/>
                    <a:pt x="63" y="28"/>
                    <a:pt x="63" y="28"/>
                  </a:cubicBezTo>
                  <a:cubicBezTo>
                    <a:pt x="63" y="25"/>
                    <a:pt x="63" y="25"/>
                    <a:pt x="63" y="25"/>
                  </a:cubicBezTo>
                  <a:cubicBezTo>
                    <a:pt x="65" y="22"/>
                    <a:pt x="67" y="28"/>
                    <a:pt x="69" y="27"/>
                  </a:cubicBezTo>
                  <a:cubicBezTo>
                    <a:pt x="71" y="23"/>
                    <a:pt x="75" y="24"/>
                    <a:pt x="78" y="23"/>
                  </a:cubicBezTo>
                  <a:cubicBezTo>
                    <a:pt x="78" y="24"/>
                    <a:pt x="78" y="24"/>
                    <a:pt x="78" y="24"/>
                  </a:cubicBezTo>
                  <a:cubicBezTo>
                    <a:pt x="78" y="20"/>
                    <a:pt x="81" y="28"/>
                    <a:pt x="80" y="22"/>
                  </a:cubicBezTo>
                  <a:cubicBezTo>
                    <a:pt x="81" y="23"/>
                    <a:pt x="81" y="22"/>
                    <a:pt x="81" y="24"/>
                  </a:cubicBezTo>
                  <a:cubicBezTo>
                    <a:pt x="82" y="21"/>
                    <a:pt x="84" y="27"/>
                    <a:pt x="85" y="23"/>
                  </a:cubicBezTo>
                  <a:cubicBezTo>
                    <a:pt x="84" y="23"/>
                    <a:pt x="84" y="23"/>
                    <a:pt x="84" y="23"/>
                  </a:cubicBezTo>
                  <a:cubicBezTo>
                    <a:pt x="86" y="26"/>
                    <a:pt x="86" y="22"/>
                    <a:pt x="88" y="24"/>
                  </a:cubicBezTo>
                  <a:cubicBezTo>
                    <a:pt x="88" y="25"/>
                    <a:pt x="88" y="25"/>
                    <a:pt x="88" y="26"/>
                  </a:cubicBezTo>
                  <a:cubicBezTo>
                    <a:pt x="89" y="28"/>
                    <a:pt x="88" y="21"/>
                    <a:pt x="89" y="26"/>
                  </a:cubicBezTo>
                  <a:cubicBezTo>
                    <a:pt x="89" y="26"/>
                    <a:pt x="89" y="24"/>
                    <a:pt x="89" y="24"/>
                  </a:cubicBezTo>
                  <a:cubicBezTo>
                    <a:pt x="92" y="26"/>
                    <a:pt x="94" y="22"/>
                    <a:pt x="96" y="20"/>
                  </a:cubicBezTo>
                  <a:cubicBezTo>
                    <a:pt x="99" y="23"/>
                    <a:pt x="98" y="29"/>
                    <a:pt x="99" y="25"/>
                  </a:cubicBezTo>
                  <a:cubicBezTo>
                    <a:pt x="99" y="26"/>
                    <a:pt x="99" y="23"/>
                    <a:pt x="99" y="24"/>
                  </a:cubicBezTo>
                  <a:cubicBezTo>
                    <a:pt x="99" y="22"/>
                    <a:pt x="101" y="29"/>
                    <a:pt x="101" y="26"/>
                  </a:cubicBezTo>
                  <a:cubicBezTo>
                    <a:pt x="100" y="23"/>
                    <a:pt x="101" y="25"/>
                    <a:pt x="100" y="23"/>
                  </a:cubicBezTo>
                  <a:cubicBezTo>
                    <a:pt x="102" y="24"/>
                    <a:pt x="103" y="27"/>
                    <a:pt x="103" y="25"/>
                  </a:cubicBezTo>
                  <a:cubicBezTo>
                    <a:pt x="103" y="26"/>
                    <a:pt x="103" y="26"/>
                    <a:pt x="103" y="26"/>
                  </a:cubicBezTo>
                  <a:cubicBezTo>
                    <a:pt x="103" y="21"/>
                    <a:pt x="105" y="24"/>
                    <a:pt x="105" y="18"/>
                  </a:cubicBezTo>
                  <a:cubicBezTo>
                    <a:pt x="111" y="16"/>
                    <a:pt x="116" y="12"/>
                    <a:pt x="121" y="10"/>
                  </a:cubicBezTo>
                  <a:cubicBezTo>
                    <a:pt x="127" y="10"/>
                    <a:pt x="132" y="7"/>
                    <a:pt x="139" y="8"/>
                  </a:cubicBezTo>
                  <a:cubicBezTo>
                    <a:pt x="141" y="12"/>
                    <a:pt x="141" y="12"/>
                    <a:pt x="142" y="10"/>
                  </a:cubicBezTo>
                  <a:cubicBezTo>
                    <a:pt x="142" y="12"/>
                    <a:pt x="142" y="12"/>
                    <a:pt x="142" y="12"/>
                  </a:cubicBezTo>
                  <a:cubicBezTo>
                    <a:pt x="142" y="8"/>
                    <a:pt x="143" y="11"/>
                    <a:pt x="143" y="8"/>
                  </a:cubicBezTo>
                  <a:cubicBezTo>
                    <a:pt x="145" y="8"/>
                    <a:pt x="147" y="6"/>
                    <a:pt x="149" y="6"/>
                  </a:cubicBezTo>
                  <a:cubicBezTo>
                    <a:pt x="149" y="6"/>
                    <a:pt x="149" y="9"/>
                    <a:pt x="149" y="9"/>
                  </a:cubicBezTo>
                  <a:cubicBezTo>
                    <a:pt x="149" y="6"/>
                    <a:pt x="149" y="6"/>
                    <a:pt x="149" y="6"/>
                  </a:cubicBezTo>
                  <a:cubicBezTo>
                    <a:pt x="150" y="7"/>
                    <a:pt x="150" y="7"/>
                    <a:pt x="150" y="7"/>
                  </a:cubicBezTo>
                  <a:cubicBezTo>
                    <a:pt x="150" y="7"/>
                    <a:pt x="150" y="5"/>
                    <a:pt x="149" y="4"/>
                  </a:cubicBezTo>
                  <a:cubicBezTo>
                    <a:pt x="154" y="0"/>
                    <a:pt x="161" y="5"/>
                    <a:pt x="166" y="3"/>
                  </a:cubicBezTo>
                  <a:cubicBezTo>
                    <a:pt x="167" y="4"/>
                    <a:pt x="169" y="3"/>
                    <a:pt x="170" y="2"/>
                  </a:cubicBezTo>
                  <a:cubicBezTo>
                    <a:pt x="175" y="5"/>
                    <a:pt x="180" y="8"/>
                    <a:pt x="183" y="4"/>
                  </a:cubicBezTo>
                  <a:cubicBezTo>
                    <a:pt x="183" y="4"/>
                    <a:pt x="185" y="13"/>
                    <a:pt x="18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4" name="Freeform 67"/>
            <p:cNvSpPr/>
            <p:nvPr/>
          </p:nvSpPr>
          <p:spPr bwMode="auto">
            <a:xfrm>
              <a:off x="3754438" y="1462088"/>
              <a:ext cx="3175" cy="25400"/>
            </a:xfrm>
            <a:custGeom>
              <a:avLst/>
              <a:gdLst>
                <a:gd name="T0" fmla="*/ 0 w 1"/>
                <a:gd name="T1" fmla="*/ 0 h 6"/>
                <a:gd name="T2" fmla="*/ 1 w 1"/>
                <a:gd name="T3" fmla="*/ 6 h 6"/>
                <a:gd name="T4" fmla="*/ 0 w 1"/>
                <a:gd name="T5" fmla="*/ 0 h 6"/>
              </a:gdLst>
              <a:ahLst/>
              <a:cxnLst>
                <a:cxn ang="0">
                  <a:pos x="T0" y="T1"/>
                </a:cxn>
                <a:cxn ang="0">
                  <a:pos x="T2" y="T3"/>
                </a:cxn>
                <a:cxn ang="0">
                  <a:pos x="T4" y="T5"/>
                </a:cxn>
              </a:cxnLst>
              <a:rect l="0" t="0" r="r" b="b"/>
              <a:pathLst>
                <a:path w="1" h="6">
                  <a:moveTo>
                    <a:pt x="0" y="0"/>
                  </a:moveTo>
                  <a:cubicBezTo>
                    <a:pt x="1" y="2"/>
                    <a:pt x="1" y="3"/>
                    <a:pt x="1"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5" name="Freeform 68"/>
            <p:cNvSpPr/>
            <p:nvPr/>
          </p:nvSpPr>
          <p:spPr bwMode="auto">
            <a:xfrm>
              <a:off x="3821113" y="1530350"/>
              <a:ext cx="4763" cy="12700"/>
            </a:xfrm>
            <a:custGeom>
              <a:avLst/>
              <a:gdLst>
                <a:gd name="T0" fmla="*/ 0 w 1"/>
                <a:gd name="T1" fmla="*/ 1 h 3"/>
                <a:gd name="T2" fmla="*/ 1 w 1"/>
                <a:gd name="T3" fmla="*/ 2 h 3"/>
                <a:gd name="T4" fmla="*/ 0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1" y="1"/>
                    <a:pt x="1" y="2"/>
                  </a:cubicBezTo>
                  <a:cubicBezTo>
                    <a:pt x="1" y="2"/>
                    <a:pt x="1" y="3"/>
                    <a:pt x="0" y="3"/>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6" name="Freeform 69"/>
            <p:cNvSpPr/>
            <p:nvPr/>
          </p:nvSpPr>
          <p:spPr bwMode="auto">
            <a:xfrm>
              <a:off x="3833813" y="1533525"/>
              <a:ext cx="4763" cy="174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2"/>
                    <a:pt x="1" y="3"/>
                    <a:pt x="0" y="4"/>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7" name="Freeform 70"/>
            <p:cNvSpPr/>
            <p:nvPr/>
          </p:nvSpPr>
          <p:spPr bwMode="auto">
            <a:xfrm>
              <a:off x="3856038" y="1558925"/>
              <a:ext cx="4763" cy="12700"/>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2"/>
                    <a:pt x="1" y="3"/>
                    <a:pt x="0"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8" name="Freeform 71"/>
            <p:cNvSpPr/>
            <p:nvPr/>
          </p:nvSpPr>
          <p:spPr bwMode="auto">
            <a:xfrm>
              <a:off x="3856038" y="1546225"/>
              <a:ext cx="4763" cy="9525"/>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0"/>
                    <a:pt x="0" y="1"/>
                    <a:pt x="1" y="1"/>
                  </a:cubicBezTo>
                  <a:cubicBezTo>
                    <a:pt x="0" y="0"/>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9" name="Freeform 72"/>
            <p:cNvSpPr/>
            <p:nvPr/>
          </p:nvSpPr>
          <p:spPr bwMode="auto">
            <a:xfrm>
              <a:off x="3886201" y="1555750"/>
              <a:ext cx="3175" cy="15875"/>
            </a:xfrm>
            <a:custGeom>
              <a:avLst/>
              <a:gdLst>
                <a:gd name="T0" fmla="*/ 0 w 1"/>
                <a:gd name="T1" fmla="*/ 1 h 4"/>
                <a:gd name="T2" fmla="*/ 1 w 1"/>
                <a:gd name="T3" fmla="*/ 2 h 4"/>
                <a:gd name="T4" fmla="*/ 0 w 1"/>
                <a:gd name="T5" fmla="*/ 1 h 4"/>
              </a:gdLst>
              <a:ahLst/>
              <a:cxnLst>
                <a:cxn ang="0">
                  <a:pos x="T0" y="T1"/>
                </a:cxn>
                <a:cxn ang="0">
                  <a:pos x="T2" y="T3"/>
                </a:cxn>
                <a:cxn ang="0">
                  <a:pos x="T4" y="T5"/>
                </a:cxn>
              </a:cxnLst>
              <a:rect l="0" t="0" r="r" b="b"/>
              <a:pathLst>
                <a:path w="1" h="4">
                  <a:moveTo>
                    <a:pt x="0" y="1"/>
                  </a:moveTo>
                  <a:cubicBezTo>
                    <a:pt x="0" y="1"/>
                    <a:pt x="0" y="0"/>
                    <a:pt x="1" y="2"/>
                  </a:cubicBezTo>
                  <a:cubicBezTo>
                    <a:pt x="1" y="0"/>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0" name="Freeform 73"/>
            <p:cNvSpPr/>
            <p:nvPr/>
          </p:nvSpPr>
          <p:spPr bwMode="auto">
            <a:xfrm>
              <a:off x="3898901" y="1546225"/>
              <a:ext cx="3175" cy="9525"/>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0"/>
                  </a:cubicBezTo>
                  <a:cubicBezTo>
                    <a:pt x="1" y="1"/>
                    <a:pt x="1"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1" name="Freeform 74"/>
            <p:cNvSpPr/>
            <p:nvPr/>
          </p:nvSpPr>
          <p:spPr bwMode="auto">
            <a:xfrm>
              <a:off x="4135438" y="1474788"/>
              <a:ext cx="0" cy="7937"/>
            </a:xfrm>
            <a:custGeom>
              <a:avLst/>
              <a:gdLst>
                <a:gd name="T0" fmla="*/ 3 h 5"/>
                <a:gd name="T1" fmla="*/ 5 h 5"/>
                <a:gd name="T2" fmla="*/ 0 h 5"/>
                <a:gd name="T3" fmla="*/ 3 h 5"/>
              </a:gdLst>
              <a:ahLst/>
              <a:cxnLst>
                <a:cxn ang="0">
                  <a:pos x="0" y="T0"/>
                </a:cxn>
                <a:cxn ang="0">
                  <a:pos x="0" y="T1"/>
                </a:cxn>
                <a:cxn ang="0">
                  <a:pos x="0" y="T2"/>
                </a:cxn>
                <a:cxn ang="0">
                  <a:pos x="0" y="T3"/>
                </a:cxn>
              </a:cxnLst>
              <a:rect l="0" t="0" r="r" b="b"/>
              <a:pathLst>
                <a:path h="5">
                  <a:moveTo>
                    <a:pt x="0" y="3"/>
                  </a:moveTo>
                  <a:lnTo>
                    <a:pt x="0" y="5"/>
                  </a:lnTo>
                  <a:lnTo>
                    <a:pt x="0"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2" name="Freeform 75"/>
            <p:cNvSpPr/>
            <p:nvPr/>
          </p:nvSpPr>
          <p:spPr bwMode="auto">
            <a:xfrm>
              <a:off x="4241801" y="1452563"/>
              <a:ext cx="4763" cy="14287"/>
            </a:xfrm>
            <a:custGeom>
              <a:avLst/>
              <a:gdLst>
                <a:gd name="T0" fmla="*/ 0 w 1"/>
                <a:gd name="T1" fmla="*/ 1 h 3"/>
                <a:gd name="T2" fmla="*/ 1 w 1"/>
                <a:gd name="T3" fmla="*/ 3 h 3"/>
                <a:gd name="T4" fmla="*/ 0 w 1"/>
                <a:gd name="T5" fmla="*/ 1 h 3"/>
              </a:gdLst>
              <a:ahLst/>
              <a:cxnLst>
                <a:cxn ang="0">
                  <a:pos x="T0" y="T1"/>
                </a:cxn>
                <a:cxn ang="0">
                  <a:pos x="T2" y="T3"/>
                </a:cxn>
                <a:cxn ang="0">
                  <a:pos x="T4" y="T5"/>
                </a:cxn>
              </a:cxnLst>
              <a:rect l="0" t="0" r="r" b="b"/>
              <a:pathLst>
                <a:path w="1" h="3">
                  <a:moveTo>
                    <a:pt x="0" y="1"/>
                  </a:moveTo>
                  <a:cubicBezTo>
                    <a:pt x="0" y="0"/>
                    <a:pt x="1" y="3"/>
                    <a:pt x="1" y="3"/>
                  </a:cubicBezTo>
                  <a:cubicBezTo>
                    <a:pt x="0" y="3"/>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3" name="Freeform 76"/>
            <p:cNvSpPr/>
            <p:nvPr/>
          </p:nvSpPr>
          <p:spPr bwMode="auto">
            <a:xfrm>
              <a:off x="4289426" y="1398588"/>
              <a:ext cx="3175" cy="15875"/>
            </a:xfrm>
            <a:custGeom>
              <a:avLst/>
              <a:gdLst>
                <a:gd name="T0" fmla="*/ 2 w 2"/>
                <a:gd name="T1" fmla="*/ 10 h 10"/>
                <a:gd name="T2" fmla="*/ 2 w 2"/>
                <a:gd name="T3" fmla="*/ 10 h 10"/>
                <a:gd name="T4" fmla="*/ 0 w 2"/>
                <a:gd name="T5" fmla="*/ 0 h 10"/>
                <a:gd name="T6" fmla="*/ 2 w 2"/>
                <a:gd name="T7" fmla="*/ 10 h 10"/>
              </a:gdLst>
              <a:ahLst/>
              <a:cxnLst>
                <a:cxn ang="0">
                  <a:pos x="T0" y="T1"/>
                </a:cxn>
                <a:cxn ang="0">
                  <a:pos x="T2" y="T3"/>
                </a:cxn>
                <a:cxn ang="0">
                  <a:pos x="T4" y="T5"/>
                </a:cxn>
                <a:cxn ang="0">
                  <a:pos x="T6" y="T7"/>
                </a:cxn>
              </a:cxnLst>
              <a:rect l="0" t="0" r="r" b="b"/>
              <a:pathLst>
                <a:path w="2" h="10">
                  <a:moveTo>
                    <a:pt x="2" y="10"/>
                  </a:moveTo>
                  <a:lnTo>
                    <a:pt x="2" y="10"/>
                  </a:lnTo>
                  <a:lnTo>
                    <a:pt x="0" y="0"/>
                  </a:lnTo>
                  <a:lnTo>
                    <a:pt x="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4" name="Freeform 77"/>
            <p:cNvSpPr/>
            <p:nvPr/>
          </p:nvSpPr>
          <p:spPr bwMode="auto">
            <a:xfrm>
              <a:off x="3516313" y="2643188"/>
              <a:ext cx="4763" cy="12700"/>
            </a:xfrm>
            <a:custGeom>
              <a:avLst/>
              <a:gdLst>
                <a:gd name="T0" fmla="*/ 1 w 1"/>
                <a:gd name="T1" fmla="*/ 1 h 3"/>
                <a:gd name="T2" fmla="*/ 0 w 1"/>
                <a:gd name="T3" fmla="*/ 2 h 3"/>
                <a:gd name="T4" fmla="*/ 1 w 1"/>
                <a:gd name="T5" fmla="*/ 1 h 3"/>
              </a:gdLst>
              <a:ahLst/>
              <a:cxnLst>
                <a:cxn ang="0">
                  <a:pos x="T0" y="T1"/>
                </a:cxn>
                <a:cxn ang="0">
                  <a:pos x="T2" y="T3"/>
                </a:cxn>
                <a:cxn ang="0">
                  <a:pos x="T4" y="T5"/>
                </a:cxn>
              </a:cxnLst>
              <a:rect l="0" t="0" r="r" b="b"/>
              <a:pathLst>
                <a:path w="1" h="3">
                  <a:moveTo>
                    <a:pt x="1" y="1"/>
                  </a:moveTo>
                  <a:cubicBezTo>
                    <a:pt x="0" y="1"/>
                    <a:pt x="0" y="3"/>
                    <a:pt x="0" y="2"/>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5" name="Freeform 78"/>
            <p:cNvSpPr/>
            <p:nvPr/>
          </p:nvSpPr>
          <p:spPr bwMode="auto">
            <a:xfrm>
              <a:off x="3511551" y="2652713"/>
              <a:ext cx="823913" cy="646112"/>
            </a:xfrm>
            <a:custGeom>
              <a:avLst/>
              <a:gdLst>
                <a:gd name="T0" fmla="*/ 166 w 194"/>
                <a:gd name="T1" fmla="*/ 132 h 152"/>
                <a:gd name="T2" fmla="*/ 160 w 194"/>
                <a:gd name="T3" fmla="*/ 128 h 152"/>
                <a:gd name="T4" fmla="*/ 145 w 194"/>
                <a:gd name="T5" fmla="*/ 124 h 152"/>
                <a:gd name="T6" fmla="*/ 141 w 194"/>
                <a:gd name="T7" fmla="*/ 120 h 152"/>
                <a:gd name="T8" fmla="*/ 133 w 194"/>
                <a:gd name="T9" fmla="*/ 107 h 152"/>
                <a:gd name="T10" fmla="*/ 129 w 194"/>
                <a:gd name="T11" fmla="*/ 104 h 152"/>
                <a:gd name="T12" fmla="*/ 120 w 194"/>
                <a:gd name="T13" fmla="*/ 101 h 152"/>
                <a:gd name="T14" fmla="*/ 116 w 194"/>
                <a:gd name="T15" fmla="*/ 95 h 152"/>
                <a:gd name="T16" fmla="*/ 115 w 194"/>
                <a:gd name="T17" fmla="*/ 90 h 152"/>
                <a:gd name="T18" fmla="*/ 110 w 194"/>
                <a:gd name="T19" fmla="*/ 91 h 152"/>
                <a:gd name="T20" fmla="*/ 101 w 194"/>
                <a:gd name="T21" fmla="*/ 88 h 152"/>
                <a:gd name="T22" fmla="*/ 97 w 194"/>
                <a:gd name="T23" fmla="*/ 85 h 152"/>
                <a:gd name="T24" fmla="*/ 92 w 194"/>
                <a:gd name="T25" fmla="*/ 84 h 152"/>
                <a:gd name="T26" fmla="*/ 89 w 194"/>
                <a:gd name="T27" fmla="*/ 78 h 152"/>
                <a:gd name="T28" fmla="*/ 83 w 194"/>
                <a:gd name="T29" fmla="*/ 75 h 152"/>
                <a:gd name="T30" fmla="*/ 78 w 194"/>
                <a:gd name="T31" fmla="*/ 67 h 152"/>
                <a:gd name="T32" fmla="*/ 74 w 194"/>
                <a:gd name="T33" fmla="*/ 67 h 152"/>
                <a:gd name="T34" fmla="*/ 73 w 194"/>
                <a:gd name="T35" fmla="*/ 62 h 152"/>
                <a:gd name="T36" fmla="*/ 69 w 194"/>
                <a:gd name="T37" fmla="*/ 63 h 152"/>
                <a:gd name="T38" fmla="*/ 67 w 194"/>
                <a:gd name="T39" fmla="*/ 62 h 152"/>
                <a:gd name="T40" fmla="*/ 64 w 194"/>
                <a:gd name="T41" fmla="*/ 60 h 152"/>
                <a:gd name="T42" fmla="*/ 54 w 194"/>
                <a:gd name="T43" fmla="*/ 54 h 152"/>
                <a:gd name="T44" fmla="*/ 50 w 194"/>
                <a:gd name="T45" fmla="*/ 51 h 152"/>
                <a:gd name="T46" fmla="*/ 47 w 194"/>
                <a:gd name="T47" fmla="*/ 49 h 152"/>
                <a:gd name="T48" fmla="*/ 40 w 194"/>
                <a:gd name="T49" fmla="*/ 43 h 152"/>
                <a:gd name="T50" fmla="*/ 43 w 194"/>
                <a:gd name="T51" fmla="*/ 35 h 152"/>
                <a:gd name="T52" fmla="*/ 35 w 194"/>
                <a:gd name="T53" fmla="*/ 40 h 152"/>
                <a:gd name="T54" fmla="*/ 28 w 194"/>
                <a:gd name="T55" fmla="*/ 45 h 152"/>
                <a:gd name="T56" fmla="*/ 26 w 194"/>
                <a:gd name="T57" fmla="*/ 41 h 152"/>
                <a:gd name="T58" fmla="*/ 23 w 194"/>
                <a:gd name="T59" fmla="*/ 43 h 152"/>
                <a:gd name="T60" fmla="*/ 23 w 194"/>
                <a:gd name="T61" fmla="*/ 40 h 152"/>
                <a:gd name="T62" fmla="*/ 24 w 194"/>
                <a:gd name="T63" fmla="*/ 31 h 152"/>
                <a:gd name="T64" fmla="*/ 17 w 194"/>
                <a:gd name="T65" fmla="*/ 36 h 152"/>
                <a:gd name="T66" fmla="*/ 18 w 194"/>
                <a:gd name="T67" fmla="*/ 32 h 152"/>
                <a:gd name="T68" fmla="*/ 13 w 194"/>
                <a:gd name="T69" fmla="*/ 34 h 152"/>
                <a:gd name="T70" fmla="*/ 10 w 194"/>
                <a:gd name="T71" fmla="*/ 33 h 152"/>
                <a:gd name="T72" fmla="*/ 16 w 194"/>
                <a:gd name="T73" fmla="*/ 24 h 152"/>
                <a:gd name="T74" fmla="*/ 8 w 194"/>
                <a:gd name="T75" fmla="*/ 27 h 152"/>
                <a:gd name="T76" fmla="*/ 7 w 194"/>
                <a:gd name="T77" fmla="*/ 12 h 152"/>
                <a:gd name="T78" fmla="*/ 5 w 194"/>
                <a:gd name="T79" fmla="*/ 8 h 152"/>
                <a:gd name="T80" fmla="*/ 0 w 194"/>
                <a:gd name="T81" fmla="*/ 6 h 152"/>
                <a:gd name="T82" fmla="*/ 5 w 194"/>
                <a:gd name="T83" fmla="*/ 2 h 152"/>
                <a:gd name="T84" fmla="*/ 7 w 194"/>
                <a:gd name="T85" fmla="*/ 9 h 152"/>
                <a:gd name="T86" fmla="*/ 21 w 194"/>
                <a:gd name="T87" fmla="*/ 6 h 152"/>
                <a:gd name="T88" fmla="*/ 38 w 194"/>
                <a:gd name="T89" fmla="*/ 11 h 152"/>
                <a:gd name="T90" fmla="*/ 55 w 194"/>
                <a:gd name="T91" fmla="*/ 18 h 152"/>
                <a:gd name="T92" fmla="*/ 69 w 194"/>
                <a:gd name="T93" fmla="*/ 26 h 152"/>
                <a:gd name="T94" fmla="*/ 79 w 194"/>
                <a:gd name="T95" fmla="*/ 31 h 152"/>
                <a:gd name="T96" fmla="*/ 96 w 194"/>
                <a:gd name="T97" fmla="*/ 47 h 152"/>
                <a:gd name="T98" fmla="*/ 104 w 194"/>
                <a:gd name="T99" fmla="*/ 58 h 152"/>
                <a:gd name="T100" fmla="*/ 113 w 194"/>
                <a:gd name="T101" fmla="*/ 70 h 152"/>
                <a:gd name="T102" fmla="*/ 158 w 194"/>
                <a:gd name="T103" fmla="*/ 98 h 152"/>
                <a:gd name="T104" fmla="*/ 167 w 194"/>
                <a:gd name="T105" fmla="*/ 108 h 152"/>
                <a:gd name="T106" fmla="*/ 183 w 194"/>
                <a:gd name="T107"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152">
                  <a:moveTo>
                    <a:pt x="183" y="148"/>
                  </a:moveTo>
                  <a:cubicBezTo>
                    <a:pt x="176" y="152"/>
                    <a:pt x="179" y="144"/>
                    <a:pt x="173" y="145"/>
                  </a:cubicBezTo>
                  <a:cubicBezTo>
                    <a:pt x="172" y="145"/>
                    <a:pt x="176" y="142"/>
                    <a:pt x="175" y="142"/>
                  </a:cubicBezTo>
                  <a:cubicBezTo>
                    <a:pt x="168" y="145"/>
                    <a:pt x="167" y="139"/>
                    <a:pt x="168" y="133"/>
                  </a:cubicBezTo>
                  <a:cubicBezTo>
                    <a:pt x="170" y="132"/>
                    <a:pt x="170" y="132"/>
                    <a:pt x="170" y="132"/>
                  </a:cubicBezTo>
                  <a:cubicBezTo>
                    <a:pt x="170" y="131"/>
                    <a:pt x="166" y="133"/>
                    <a:pt x="166" y="132"/>
                  </a:cubicBezTo>
                  <a:cubicBezTo>
                    <a:pt x="167" y="132"/>
                    <a:pt x="167" y="132"/>
                    <a:pt x="168" y="131"/>
                  </a:cubicBezTo>
                  <a:cubicBezTo>
                    <a:pt x="166" y="132"/>
                    <a:pt x="166" y="131"/>
                    <a:pt x="164" y="132"/>
                  </a:cubicBezTo>
                  <a:cubicBezTo>
                    <a:pt x="167" y="128"/>
                    <a:pt x="167" y="128"/>
                    <a:pt x="167" y="128"/>
                  </a:cubicBezTo>
                  <a:cubicBezTo>
                    <a:pt x="164" y="130"/>
                    <a:pt x="164" y="130"/>
                    <a:pt x="164" y="130"/>
                  </a:cubicBezTo>
                  <a:cubicBezTo>
                    <a:pt x="159" y="134"/>
                    <a:pt x="163" y="128"/>
                    <a:pt x="159" y="129"/>
                  </a:cubicBezTo>
                  <a:cubicBezTo>
                    <a:pt x="160" y="128"/>
                    <a:pt x="160" y="128"/>
                    <a:pt x="160" y="128"/>
                  </a:cubicBezTo>
                  <a:cubicBezTo>
                    <a:pt x="156" y="129"/>
                    <a:pt x="154" y="126"/>
                    <a:pt x="151" y="126"/>
                  </a:cubicBezTo>
                  <a:cubicBezTo>
                    <a:pt x="154" y="123"/>
                    <a:pt x="154" y="123"/>
                    <a:pt x="154" y="123"/>
                  </a:cubicBezTo>
                  <a:cubicBezTo>
                    <a:pt x="151" y="125"/>
                    <a:pt x="150" y="125"/>
                    <a:pt x="149" y="125"/>
                  </a:cubicBezTo>
                  <a:cubicBezTo>
                    <a:pt x="151" y="122"/>
                    <a:pt x="146" y="126"/>
                    <a:pt x="147" y="124"/>
                  </a:cubicBezTo>
                  <a:cubicBezTo>
                    <a:pt x="147" y="123"/>
                    <a:pt x="147" y="123"/>
                    <a:pt x="147" y="123"/>
                  </a:cubicBezTo>
                  <a:cubicBezTo>
                    <a:pt x="144" y="125"/>
                    <a:pt x="148" y="121"/>
                    <a:pt x="145" y="124"/>
                  </a:cubicBezTo>
                  <a:cubicBezTo>
                    <a:pt x="146" y="122"/>
                    <a:pt x="146" y="122"/>
                    <a:pt x="146" y="122"/>
                  </a:cubicBezTo>
                  <a:cubicBezTo>
                    <a:pt x="143" y="125"/>
                    <a:pt x="147" y="119"/>
                    <a:pt x="145" y="121"/>
                  </a:cubicBezTo>
                  <a:cubicBezTo>
                    <a:pt x="145" y="121"/>
                    <a:pt x="145" y="121"/>
                    <a:pt x="145" y="121"/>
                  </a:cubicBezTo>
                  <a:cubicBezTo>
                    <a:pt x="143" y="122"/>
                    <a:pt x="145" y="120"/>
                    <a:pt x="144" y="120"/>
                  </a:cubicBezTo>
                  <a:cubicBezTo>
                    <a:pt x="144" y="120"/>
                    <a:pt x="144" y="120"/>
                    <a:pt x="144" y="120"/>
                  </a:cubicBezTo>
                  <a:cubicBezTo>
                    <a:pt x="143" y="120"/>
                    <a:pt x="144" y="118"/>
                    <a:pt x="141" y="120"/>
                  </a:cubicBezTo>
                  <a:cubicBezTo>
                    <a:pt x="143" y="118"/>
                    <a:pt x="143" y="120"/>
                    <a:pt x="146" y="117"/>
                  </a:cubicBezTo>
                  <a:cubicBezTo>
                    <a:pt x="140" y="117"/>
                    <a:pt x="138" y="113"/>
                    <a:pt x="135" y="111"/>
                  </a:cubicBezTo>
                  <a:cubicBezTo>
                    <a:pt x="136" y="109"/>
                    <a:pt x="136" y="109"/>
                    <a:pt x="137" y="108"/>
                  </a:cubicBezTo>
                  <a:cubicBezTo>
                    <a:pt x="136" y="108"/>
                    <a:pt x="136" y="107"/>
                    <a:pt x="134" y="109"/>
                  </a:cubicBezTo>
                  <a:cubicBezTo>
                    <a:pt x="134" y="109"/>
                    <a:pt x="135" y="107"/>
                    <a:pt x="135" y="107"/>
                  </a:cubicBezTo>
                  <a:cubicBezTo>
                    <a:pt x="136" y="105"/>
                    <a:pt x="132" y="109"/>
                    <a:pt x="133" y="107"/>
                  </a:cubicBezTo>
                  <a:cubicBezTo>
                    <a:pt x="135" y="105"/>
                    <a:pt x="135" y="105"/>
                    <a:pt x="135" y="105"/>
                  </a:cubicBezTo>
                  <a:cubicBezTo>
                    <a:pt x="133" y="107"/>
                    <a:pt x="132" y="106"/>
                    <a:pt x="131" y="106"/>
                  </a:cubicBezTo>
                  <a:cubicBezTo>
                    <a:pt x="132" y="106"/>
                    <a:pt x="132" y="105"/>
                    <a:pt x="133" y="105"/>
                  </a:cubicBezTo>
                  <a:cubicBezTo>
                    <a:pt x="130" y="106"/>
                    <a:pt x="132" y="103"/>
                    <a:pt x="130" y="104"/>
                  </a:cubicBezTo>
                  <a:cubicBezTo>
                    <a:pt x="132" y="103"/>
                    <a:pt x="132" y="103"/>
                    <a:pt x="132" y="103"/>
                  </a:cubicBezTo>
                  <a:cubicBezTo>
                    <a:pt x="133" y="100"/>
                    <a:pt x="129" y="106"/>
                    <a:pt x="129" y="104"/>
                  </a:cubicBezTo>
                  <a:cubicBezTo>
                    <a:pt x="131" y="102"/>
                    <a:pt x="131" y="102"/>
                    <a:pt x="131" y="102"/>
                  </a:cubicBezTo>
                  <a:cubicBezTo>
                    <a:pt x="128" y="104"/>
                    <a:pt x="127" y="102"/>
                    <a:pt x="126" y="103"/>
                  </a:cubicBezTo>
                  <a:cubicBezTo>
                    <a:pt x="126" y="102"/>
                    <a:pt x="126" y="102"/>
                    <a:pt x="126" y="102"/>
                  </a:cubicBezTo>
                  <a:cubicBezTo>
                    <a:pt x="125" y="102"/>
                    <a:pt x="125" y="100"/>
                    <a:pt x="123" y="101"/>
                  </a:cubicBezTo>
                  <a:cubicBezTo>
                    <a:pt x="124" y="100"/>
                    <a:pt x="127" y="97"/>
                    <a:pt x="126" y="97"/>
                  </a:cubicBezTo>
                  <a:cubicBezTo>
                    <a:pt x="123" y="100"/>
                    <a:pt x="123" y="97"/>
                    <a:pt x="120" y="101"/>
                  </a:cubicBezTo>
                  <a:cubicBezTo>
                    <a:pt x="120" y="100"/>
                    <a:pt x="120" y="97"/>
                    <a:pt x="119" y="98"/>
                  </a:cubicBezTo>
                  <a:cubicBezTo>
                    <a:pt x="120" y="97"/>
                    <a:pt x="122" y="94"/>
                    <a:pt x="123" y="94"/>
                  </a:cubicBezTo>
                  <a:cubicBezTo>
                    <a:pt x="124" y="92"/>
                    <a:pt x="124" y="92"/>
                    <a:pt x="124" y="92"/>
                  </a:cubicBezTo>
                  <a:cubicBezTo>
                    <a:pt x="125" y="91"/>
                    <a:pt x="124" y="93"/>
                    <a:pt x="126" y="91"/>
                  </a:cubicBezTo>
                  <a:cubicBezTo>
                    <a:pt x="125" y="91"/>
                    <a:pt x="123" y="92"/>
                    <a:pt x="123" y="91"/>
                  </a:cubicBezTo>
                  <a:cubicBezTo>
                    <a:pt x="121" y="92"/>
                    <a:pt x="117" y="95"/>
                    <a:pt x="116" y="95"/>
                  </a:cubicBezTo>
                  <a:cubicBezTo>
                    <a:pt x="118" y="94"/>
                    <a:pt x="119" y="91"/>
                    <a:pt x="120" y="91"/>
                  </a:cubicBezTo>
                  <a:cubicBezTo>
                    <a:pt x="113" y="96"/>
                    <a:pt x="113" y="96"/>
                    <a:pt x="113" y="96"/>
                  </a:cubicBezTo>
                  <a:cubicBezTo>
                    <a:pt x="113" y="96"/>
                    <a:pt x="115" y="93"/>
                    <a:pt x="114" y="94"/>
                  </a:cubicBezTo>
                  <a:cubicBezTo>
                    <a:pt x="112" y="95"/>
                    <a:pt x="112" y="95"/>
                    <a:pt x="112" y="95"/>
                  </a:cubicBezTo>
                  <a:cubicBezTo>
                    <a:pt x="112" y="95"/>
                    <a:pt x="110" y="95"/>
                    <a:pt x="113" y="92"/>
                  </a:cubicBezTo>
                  <a:cubicBezTo>
                    <a:pt x="114" y="91"/>
                    <a:pt x="114" y="92"/>
                    <a:pt x="115" y="90"/>
                  </a:cubicBezTo>
                  <a:cubicBezTo>
                    <a:pt x="114" y="90"/>
                    <a:pt x="113" y="91"/>
                    <a:pt x="113" y="90"/>
                  </a:cubicBezTo>
                  <a:cubicBezTo>
                    <a:pt x="113" y="90"/>
                    <a:pt x="113" y="90"/>
                    <a:pt x="113" y="90"/>
                  </a:cubicBezTo>
                  <a:cubicBezTo>
                    <a:pt x="113" y="89"/>
                    <a:pt x="111" y="90"/>
                    <a:pt x="110" y="92"/>
                  </a:cubicBezTo>
                  <a:cubicBezTo>
                    <a:pt x="110" y="93"/>
                    <a:pt x="111" y="91"/>
                    <a:pt x="111" y="92"/>
                  </a:cubicBezTo>
                  <a:cubicBezTo>
                    <a:pt x="109" y="93"/>
                    <a:pt x="108" y="93"/>
                    <a:pt x="107" y="93"/>
                  </a:cubicBezTo>
                  <a:cubicBezTo>
                    <a:pt x="110" y="91"/>
                    <a:pt x="110" y="91"/>
                    <a:pt x="110" y="91"/>
                  </a:cubicBezTo>
                  <a:cubicBezTo>
                    <a:pt x="107" y="93"/>
                    <a:pt x="105" y="93"/>
                    <a:pt x="104" y="93"/>
                  </a:cubicBezTo>
                  <a:cubicBezTo>
                    <a:pt x="102" y="94"/>
                    <a:pt x="106" y="91"/>
                    <a:pt x="106" y="91"/>
                  </a:cubicBezTo>
                  <a:cubicBezTo>
                    <a:pt x="106" y="89"/>
                    <a:pt x="101" y="92"/>
                    <a:pt x="103" y="89"/>
                  </a:cubicBezTo>
                  <a:cubicBezTo>
                    <a:pt x="103" y="89"/>
                    <a:pt x="101" y="91"/>
                    <a:pt x="101" y="90"/>
                  </a:cubicBezTo>
                  <a:cubicBezTo>
                    <a:pt x="101" y="90"/>
                    <a:pt x="103" y="88"/>
                    <a:pt x="102" y="88"/>
                  </a:cubicBezTo>
                  <a:cubicBezTo>
                    <a:pt x="103" y="87"/>
                    <a:pt x="101" y="88"/>
                    <a:pt x="101" y="88"/>
                  </a:cubicBezTo>
                  <a:cubicBezTo>
                    <a:pt x="100" y="89"/>
                    <a:pt x="101" y="88"/>
                    <a:pt x="101" y="88"/>
                  </a:cubicBezTo>
                  <a:cubicBezTo>
                    <a:pt x="100" y="88"/>
                    <a:pt x="97" y="89"/>
                    <a:pt x="97" y="86"/>
                  </a:cubicBezTo>
                  <a:cubicBezTo>
                    <a:pt x="96" y="87"/>
                    <a:pt x="94" y="88"/>
                    <a:pt x="94" y="88"/>
                  </a:cubicBezTo>
                  <a:cubicBezTo>
                    <a:pt x="95" y="86"/>
                    <a:pt x="95" y="86"/>
                    <a:pt x="95" y="86"/>
                  </a:cubicBezTo>
                  <a:cubicBezTo>
                    <a:pt x="96" y="85"/>
                    <a:pt x="95" y="86"/>
                    <a:pt x="96" y="84"/>
                  </a:cubicBezTo>
                  <a:cubicBezTo>
                    <a:pt x="93" y="86"/>
                    <a:pt x="100" y="84"/>
                    <a:pt x="97" y="85"/>
                  </a:cubicBezTo>
                  <a:cubicBezTo>
                    <a:pt x="99" y="83"/>
                    <a:pt x="94" y="87"/>
                    <a:pt x="96" y="85"/>
                  </a:cubicBezTo>
                  <a:cubicBezTo>
                    <a:pt x="96" y="84"/>
                    <a:pt x="93" y="86"/>
                    <a:pt x="94" y="84"/>
                  </a:cubicBezTo>
                  <a:cubicBezTo>
                    <a:pt x="94" y="84"/>
                    <a:pt x="97" y="82"/>
                    <a:pt x="97" y="81"/>
                  </a:cubicBezTo>
                  <a:cubicBezTo>
                    <a:pt x="96" y="81"/>
                    <a:pt x="96" y="82"/>
                    <a:pt x="95" y="82"/>
                  </a:cubicBezTo>
                  <a:cubicBezTo>
                    <a:pt x="94" y="83"/>
                    <a:pt x="94" y="83"/>
                    <a:pt x="94" y="83"/>
                  </a:cubicBezTo>
                  <a:cubicBezTo>
                    <a:pt x="92" y="85"/>
                    <a:pt x="93" y="82"/>
                    <a:pt x="92" y="84"/>
                  </a:cubicBezTo>
                  <a:cubicBezTo>
                    <a:pt x="93" y="83"/>
                    <a:pt x="90" y="84"/>
                    <a:pt x="93" y="81"/>
                  </a:cubicBezTo>
                  <a:cubicBezTo>
                    <a:pt x="95" y="79"/>
                    <a:pt x="95" y="79"/>
                    <a:pt x="95" y="79"/>
                  </a:cubicBezTo>
                  <a:cubicBezTo>
                    <a:pt x="94" y="79"/>
                    <a:pt x="92" y="81"/>
                    <a:pt x="91" y="82"/>
                  </a:cubicBezTo>
                  <a:cubicBezTo>
                    <a:pt x="92" y="81"/>
                    <a:pt x="92" y="81"/>
                    <a:pt x="92" y="81"/>
                  </a:cubicBezTo>
                  <a:cubicBezTo>
                    <a:pt x="88" y="84"/>
                    <a:pt x="91" y="80"/>
                    <a:pt x="88" y="82"/>
                  </a:cubicBezTo>
                  <a:cubicBezTo>
                    <a:pt x="89" y="80"/>
                    <a:pt x="87" y="81"/>
                    <a:pt x="89" y="78"/>
                  </a:cubicBezTo>
                  <a:cubicBezTo>
                    <a:pt x="87" y="79"/>
                    <a:pt x="86" y="80"/>
                    <a:pt x="86" y="79"/>
                  </a:cubicBezTo>
                  <a:cubicBezTo>
                    <a:pt x="86" y="78"/>
                    <a:pt x="86" y="78"/>
                    <a:pt x="87" y="78"/>
                  </a:cubicBezTo>
                  <a:cubicBezTo>
                    <a:pt x="88" y="76"/>
                    <a:pt x="87" y="77"/>
                    <a:pt x="86" y="77"/>
                  </a:cubicBezTo>
                  <a:cubicBezTo>
                    <a:pt x="87" y="77"/>
                    <a:pt x="87" y="75"/>
                    <a:pt x="88" y="73"/>
                  </a:cubicBezTo>
                  <a:cubicBezTo>
                    <a:pt x="86" y="74"/>
                    <a:pt x="85" y="76"/>
                    <a:pt x="84" y="77"/>
                  </a:cubicBezTo>
                  <a:cubicBezTo>
                    <a:pt x="87" y="73"/>
                    <a:pt x="80" y="78"/>
                    <a:pt x="83" y="75"/>
                  </a:cubicBezTo>
                  <a:cubicBezTo>
                    <a:pt x="83" y="74"/>
                    <a:pt x="85" y="73"/>
                    <a:pt x="85" y="72"/>
                  </a:cubicBezTo>
                  <a:cubicBezTo>
                    <a:pt x="88" y="68"/>
                    <a:pt x="82" y="74"/>
                    <a:pt x="83" y="72"/>
                  </a:cubicBezTo>
                  <a:cubicBezTo>
                    <a:pt x="80" y="75"/>
                    <a:pt x="80" y="75"/>
                    <a:pt x="80" y="75"/>
                  </a:cubicBezTo>
                  <a:cubicBezTo>
                    <a:pt x="82" y="73"/>
                    <a:pt x="78" y="76"/>
                    <a:pt x="81" y="73"/>
                  </a:cubicBezTo>
                  <a:cubicBezTo>
                    <a:pt x="79" y="74"/>
                    <a:pt x="81" y="71"/>
                    <a:pt x="78" y="74"/>
                  </a:cubicBezTo>
                  <a:cubicBezTo>
                    <a:pt x="79" y="70"/>
                    <a:pt x="74" y="73"/>
                    <a:pt x="78" y="67"/>
                  </a:cubicBezTo>
                  <a:cubicBezTo>
                    <a:pt x="77" y="68"/>
                    <a:pt x="77" y="67"/>
                    <a:pt x="76" y="68"/>
                  </a:cubicBezTo>
                  <a:cubicBezTo>
                    <a:pt x="75" y="70"/>
                    <a:pt x="78" y="67"/>
                    <a:pt x="77" y="69"/>
                  </a:cubicBezTo>
                  <a:cubicBezTo>
                    <a:pt x="76" y="69"/>
                    <a:pt x="76" y="69"/>
                    <a:pt x="75" y="70"/>
                  </a:cubicBezTo>
                  <a:cubicBezTo>
                    <a:pt x="76" y="69"/>
                    <a:pt x="75" y="68"/>
                    <a:pt x="78" y="66"/>
                  </a:cubicBezTo>
                  <a:cubicBezTo>
                    <a:pt x="79" y="64"/>
                    <a:pt x="73" y="71"/>
                    <a:pt x="73" y="69"/>
                  </a:cubicBezTo>
                  <a:cubicBezTo>
                    <a:pt x="74" y="67"/>
                    <a:pt x="74" y="67"/>
                    <a:pt x="74" y="67"/>
                  </a:cubicBezTo>
                  <a:cubicBezTo>
                    <a:pt x="71" y="68"/>
                    <a:pt x="71" y="68"/>
                    <a:pt x="71" y="68"/>
                  </a:cubicBezTo>
                  <a:cubicBezTo>
                    <a:pt x="71" y="67"/>
                    <a:pt x="73" y="65"/>
                    <a:pt x="75" y="63"/>
                  </a:cubicBezTo>
                  <a:cubicBezTo>
                    <a:pt x="74" y="63"/>
                    <a:pt x="74" y="63"/>
                    <a:pt x="73" y="64"/>
                  </a:cubicBezTo>
                  <a:cubicBezTo>
                    <a:pt x="74" y="61"/>
                    <a:pt x="74" y="61"/>
                    <a:pt x="74" y="61"/>
                  </a:cubicBezTo>
                  <a:cubicBezTo>
                    <a:pt x="73" y="63"/>
                    <a:pt x="73" y="62"/>
                    <a:pt x="72" y="63"/>
                  </a:cubicBezTo>
                  <a:cubicBezTo>
                    <a:pt x="73" y="62"/>
                    <a:pt x="73" y="62"/>
                    <a:pt x="73" y="62"/>
                  </a:cubicBezTo>
                  <a:cubicBezTo>
                    <a:pt x="74" y="61"/>
                    <a:pt x="73" y="61"/>
                    <a:pt x="72" y="61"/>
                  </a:cubicBezTo>
                  <a:cubicBezTo>
                    <a:pt x="71" y="63"/>
                    <a:pt x="71" y="64"/>
                    <a:pt x="71" y="64"/>
                  </a:cubicBezTo>
                  <a:cubicBezTo>
                    <a:pt x="70" y="65"/>
                    <a:pt x="70" y="65"/>
                    <a:pt x="69" y="66"/>
                  </a:cubicBezTo>
                  <a:cubicBezTo>
                    <a:pt x="71" y="64"/>
                    <a:pt x="70" y="64"/>
                    <a:pt x="70" y="63"/>
                  </a:cubicBezTo>
                  <a:cubicBezTo>
                    <a:pt x="70" y="62"/>
                    <a:pt x="68" y="65"/>
                    <a:pt x="68" y="65"/>
                  </a:cubicBezTo>
                  <a:cubicBezTo>
                    <a:pt x="69" y="63"/>
                    <a:pt x="67" y="64"/>
                    <a:pt x="69" y="63"/>
                  </a:cubicBezTo>
                  <a:cubicBezTo>
                    <a:pt x="69" y="62"/>
                    <a:pt x="68" y="64"/>
                    <a:pt x="69" y="63"/>
                  </a:cubicBezTo>
                  <a:cubicBezTo>
                    <a:pt x="70" y="62"/>
                    <a:pt x="71" y="60"/>
                    <a:pt x="70" y="61"/>
                  </a:cubicBezTo>
                  <a:cubicBezTo>
                    <a:pt x="68" y="62"/>
                    <a:pt x="66" y="65"/>
                    <a:pt x="67" y="64"/>
                  </a:cubicBezTo>
                  <a:cubicBezTo>
                    <a:pt x="69" y="62"/>
                    <a:pt x="69" y="62"/>
                    <a:pt x="69" y="62"/>
                  </a:cubicBezTo>
                  <a:cubicBezTo>
                    <a:pt x="69" y="60"/>
                    <a:pt x="69" y="60"/>
                    <a:pt x="69" y="60"/>
                  </a:cubicBezTo>
                  <a:cubicBezTo>
                    <a:pt x="67" y="62"/>
                    <a:pt x="67" y="62"/>
                    <a:pt x="67" y="62"/>
                  </a:cubicBezTo>
                  <a:cubicBezTo>
                    <a:pt x="68" y="61"/>
                    <a:pt x="68" y="61"/>
                    <a:pt x="68" y="61"/>
                  </a:cubicBezTo>
                  <a:cubicBezTo>
                    <a:pt x="66" y="63"/>
                    <a:pt x="67" y="61"/>
                    <a:pt x="65" y="63"/>
                  </a:cubicBezTo>
                  <a:cubicBezTo>
                    <a:pt x="64" y="63"/>
                    <a:pt x="65" y="61"/>
                    <a:pt x="65" y="61"/>
                  </a:cubicBezTo>
                  <a:cubicBezTo>
                    <a:pt x="65" y="61"/>
                    <a:pt x="65" y="61"/>
                    <a:pt x="65" y="61"/>
                  </a:cubicBezTo>
                  <a:cubicBezTo>
                    <a:pt x="66" y="59"/>
                    <a:pt x="65" y="60"/>
                    <a:pt x="63" y="61"/>
                  </a:cubicBezTo>
                  <a:cubicBezTo>
                    <a:pt x="64" y="60"/>
                    <a:pt x="64" y="60"/>
                    <a:pt x="64" y="60"/>
                  </a:cubicBezTo>
                  <a:cubicBezTo>
                    <a:pt x="64" y="60"/>
                    <a:pt x="63" y="60"/>
                    <a:pt x="62" y="61"/>
                  </a:cubicBezTo>
                  <a:cubicBezTo>
                    <a:pt x="62" y="59"/>
                    <a:pt x="67" y="53"/>
                    <a:pt x="65" y="55"/>
                  </a:cubicBezTo>
                  <a:cubicBezTo>
                    <a:pt x="64" y="55"/>
                    <a:pt x="61" y="58"/>
                    <a:pt x="61" y="60"/>
                  </a:cubicBezTo>
                  <a:cubicBezTo>
                    <a:pt x="61" y="58"/>
                    <a:pt x="57" y="60"/>
                    <a:pt x="59" y="57"/>
                  </a:cubicBezTo>
                  <a:cubicBezTo>
                    <a:pt x="57" y="58"/>
                    <a:pt x="57" y="58"/>
                    <a:pt x="57" y="58"/>
                  </a:cubicBezTo>
                  <a:cubicBezTo>
                    <a:pt x="56" y="56"/>
                    <a:pt x="52" y="58"/>
                    <a:pt x="54" y="54"/>
                  </a:cubicBezTo>
                  <a:cubicBezTo>
                    <a:pt x="55" y="53"/>
                    <a:pt x="56" y="52"/>
                    <a:pt x="57" y="51"/>
                  </a:cubicBezTo>
                  <a:cubicBezTo>
                    <a:pt x="55" y="52"/>
                    <a:pt x="58" y="48"/>
                    <a:pt x="55" y="51"/>
                  </a:cubicBezTo>
                  <a:cubicBezTo>
                    <a:pt x="54" y="53"/>
                    <a:pt x="53" y="54"/>
                    <a:pt x="53" y="55"/>
                  </a:cubicBezTo>
                  <a:cubicBezTo>
                    <a:pt x="52" y="56"/>
                    <a:pt x="50" y="55"/>
                    <a:pt x="51" y="53"/>
                  </a:cubicBezTo>
                  <a:cubicBezTo>
                    <a:pt x="51" y="54"/>
                    <a:pt x="50" y="54"/>
                    <a:pt x="50" y="54"/>
                  </a:cubicBezTo>
                  <a:cubicBezTo>
                    <a:pt x="52" y="52"/>
                    <a:pt x="52" y="51"/>
                    <a:pt x="50" y="51"/>
                  </a:cubicBezTo>
                  <a:cubicBezTo>
                    <a:pt x="49" y="53"/>
                    <a:pt x="49" y="53"/>
                    <a:pt x="49" y="53"/>
                  </a:cubicBezTo>
                  <a:cubicBezTo>
                    <a:pt x="50" y="51"/>
                    <a:pt x="50" y="51"/>
                    <a:pt x="50" y="51"/>
                  </a:cubicBezTo>
                  <a:cubicBezTo>
                    <a:pt x="49" y="52"/>
                    <a:pt x="47" y="55"/>
                    <a:pt x="48" y="53"/>
                  </a:cubicBezTo>
                  <a:cubicBezTo>
                    <a:pt x="49" y="51"/>
                    <a:pt x="49" y="51"/>
                    <a:pt x="49" y="51"/>
                  </a:cubicBezTo>
                  <a:cubicBezTo>
                    <a:pt x="48" y="52"/>
                    <a:pt x="45" y="54"/>
                    <a:pt x="46" y="52"/>
                  </a:cubicBezTo>
                  <a:cubicBezTo>
                    <a:pt x="47" y="49"/>
                    <a:pt x="47" y="49"/>
                    <a:pt x="47" y="49"/>
                  </a:cubicBezTo>
                  <a:cubicBezTo>
                    <a:pt x="47" y="49"/>
                    <a:pt x="45" y="50"/>
                    <a:pt x="45" y="51"/>
                  </a:cubicBezTo>
                  <a:cubicBezTo>
                    <a:pt x="46" y="49"/>
                    <a:pt x="45" y="49"/>
                    <a:pt x="46" y="46"/>
                  </a:cubicBezTo>
                  <a:cubicBezTo>
                    <a:pt x="41" y="51"/>
                    <a:pt x="39" y="49"/>
                    <a:pt x="37" y="48"/>
                  </a:cubicBezTo>
                  <a:cubicBezTo>
                    <a:pt x="38" y="46"/>
                    <a:pt x="38" y="46"/>
                    <a:pt x="38" y="46"/>
                  </a:cubicBezTo>
                  <a:cubicBezTo>
                    <a:pt x="39" y="45"/>
                    <a:pt x="37" y="49"/>
                    <a:pt x="37" y="47"/>
                  </a:cubicBezTo>
                  <a:cubicBezTo>
                    <a:pt x="38" y="46"/>
                    <a:pt x="38" y="44"/>
                    <a:pt x="40" y="43"/>
                  </a:cubicBezTo>
                  <a:cubicBezTo>
                    <a:pt x="40" y="41"/>
                    <a:pt x="37" y="45"/>
                    <a:pt x="37" y="45"/>
                  </a:cubicBezTo>
                  <a:cubicBezTo>
                    <a:pt x="35" y="47"/>
                    <a:pt x="38" y="44"/>
                    <a:pt x="36" y="46"/>
                  </a:cubicBezTo>
                  <a:cubicBezTo>
                    <a:pt x="36" y="47"/>
                    <a:pt x="36" y="44"/>
                    <a:pt x="34" y="47"/>
                  </a:cubicBezTo>
                  <a:cubicBezTo>
                    <a:pt x="35" y="46"/>
                    <a:pt x="36" y="44"/>
                    <a:pt x="37" y="43"/>
                  </a:cubicBezTo>
                  <a:cubicBezTo>
                    <a:pt x="36" y="44"/>
                    <a:pt x="36" y="44"/>
                    <a:pt x="36" y="44"/>
                  </a:cubicBezTo>
                  <a:cubicBezTo>
                    <a:pt x="37" y="41"/>
                    <a:pt x="41" y="39"/>
                    <a:pt x="43" y="35"/>
                  </a:cubicBezTo>
                  <a:cubicBezTo>
                    <a:pt x="42" y="35"/>
                    <a:pt x="42" y="35"/>
                    <a:pt x="42" y="35"/>
                  </a:cubicBezTo>
                  <a:cubicBezTo>
                    <a:pt x="44" y="32"/>
                    <a:pt x="45" y="33"/>
                    <a:pt x="45" y="31"/>
                  </a:cubicBezTo>
                  <a:cubicBezTo>
                    <a:pt x="44" y="32"/>
                    <a:pt x="41" y="36"/>
                    <a:pt x="40" y="37"/>
                  </a:cubicBezTo>
                  <a:cubicBezTo>
                    <a:pt x="39" y="37"/>
                    <a:pt x="35" y="43"/>
                    <a:pt x="35" y="42"/>
                  </a:cubicBezTo>
                  <a:cubicBezTo>
                    <a:pt x="35" y="41"/>
                    <a:pt x="36" y="43"/>
                    <a:pt x="37" y="40"/>
                  </a:cubicBezTo>
                  <a:cubicBezTo>
                    <a:pt x="38" y="38"/>
                    <a:pt x="35" y="41"/>
                    <a:pt x="35" y="40"/>
                  </a:cubicBezTo>
                  <a:cubicBezTo>
                    <a:pt x="35" y="41"/>
                    <a:pt x="33" y="44"/>
                    <a:pt x="32" y="44"/>
                  </a:cubicBezTo>
                  <a:cubicBezTo>
                    <a:pt x="33" y="42"/>
                    <a:pt x="34" y="42"/>
                    <a:pt x="34" y="41"/>
                  </a:cubicBezTo>
                  <a:cubicBezTo>
                    <a:pt x="33" y="42"/>
                    <a:pt x="31" y="43"/>
                    <a:pt x="31" y="45"/>
                  </a:cubicBezTo>
                  <a:cubicBezTo>
                    <a:pt x="29" y="48"/>
                    <a:pt x="31" y="43"/>
                    <a:pt x="29" y="46"/>
                  </a:cubicBezTo>
                  <a:cubicBezTo>
                    <a:pt x="30" y="43"/>
                    <a:pt x="33" y="40"/>
                    <a:pt x="33" y="39"/>
                  </a:cubicBezTo>
                  <a:cubicBezTo>
                    <a:pt x="32" y="41"/>
                    <a:pt x="30" y="41"/>
                    <a:pt x="28" y="45"/>
                  </a:cubicBezTo>
                  <a:cubicBezTo>
                    <a:pt x="29" y="44"/>
                    <a:pt x="30" y="42"/>
                    <a:pt x="31" y="41"/>
                  </a:cubicBezTo>
                  <a:cubicBezTo>
                    <a:pt x="32" y="39"/>
                    <a:pt x="27" y="45"/>
                    <a:pt x="30" y="40"/>
                  </a:cubicBezTo>
                  <a:cubicBezTo>
                    <a:pt x="28" y="42"/>
                    <a:pt x="28" y="42"/>
                    <a:pt x="28" y="42"/>
                  </a:cubicBezTo>
                  <a:cubicBezTo>
                    <a:pt x="29" y="41"/>
                    <a:pt x="29" y="41"/>
                    <a:pt x="30" y="39"/>
                  </a:cubicBezTo>
                  <a:cubicBezTo>
                    <a:pt x="29" y="39"/>
                    <a:pt x="26" y="42"/>
                    <a:pt x="29" y="38"/>
                  </a:cubicBezTo>
                  <a:cubicBezTo>
                    <a:pt x="28" y="38"/>
                    <a:pt x="28" y="38"/>
                    <a:pt x="26" y="41"/>
                  </a:cubicBezTo>
                  <a:cubicBezTo>
                    <a:pt x="26" y="42"/>
                    <a:pt x="28" y="39"/>
                    <a:pt x="26" y="43"/>
                  </a:cubicBezTo>
                  <a:cubicBezTo>
                    <a:pt x="28" y="40"/>
                    <a:pt x="25" y="43"/>
                    <a:pt x="24" y="43"/>
                  </a:cubicBezTo>
                  <a:cubicBezTo>
                    <a:pt x="25" y="42"/>
                    <a:pt x="25" y="42"/>
                    <a:pt x="25" y="42"/>
                  </a:cubicBezTo>
                  <a:cubicBezTo>
                    <a:pt x="25" y="42"/>
                    <a:pt x="24" y="42"/>
                    <a:pt x="23" y="43"/>
                  </a:cubicBezTo>
                  <a:cubicBezTo>
                    <a:pt x="25" y="41"/>
                    <a:pt x="25" y="41"/>
                    <a:pt x="25" y="41"/>
                  </a:cubicBezTo>
                  <a:cubicBezTo>
                    <a:pt x="23" y="43"/>
                    <a:pt x="23" y="43"/>
                    <a:pt x="23" y="43"/>
                  </a:cubicBezTo>
                  <a:cubicBezTo>
                    <a:pt x="22" y="44"/>
                    <a:pt x="25" y="39"/>
                    <a:pt x="24" y="39"/>
                  </a:cubicBezTo>
                  <a:cubicBezTo>
                    <a:pt x="26" y="38"/>
                    <a:pt x="26" y="38"/>
                    <a:pt x="26" y="38"/>
                  </a:cubicBezTo>
                  <a:cubicBezTo>
                    <a:pt x="25" y="38"/>
                    <a:pt x="27" y="36"/>
                    <a:pt x="26" y="36"/>
                  </a:cubicBezTo>
                  <a:cubicBezTo>
                    <a:pt x="24" y="38"/>
                    <a:pt x="23" y="41"/>
                    <a:pt x="22" y="42"/>
                  </a:cubicBezTo>
                  <a:cubicBezTo>
                    <a:pt x="21" y="43"/>
                    <a:pt x="23" y="40"/>
                    <a:pt x="21" y="42"/>
                  </a:cubicBezTo>
                  <a:cubicBezTo>
                    <a:pt x="23" y="40"/>
                    <a:pt x="23" y="40"/>
                    <a:pt x="23" y="40"/>
                  </a:cubicBezTo>
                  <a:cubicBezTo>
                    <a:pt x="24" y="39"/>
                    <a:pt x="25" y="36"/>
                    <a:pt x="24" y="36"/>
                  </a:cubicBezTo>
                  <a:cubicBezTo>
                    <a:pt x="24" y="36"/>
                    <a:pt x="21" y="39"/>
                    <a:pt x="21" y="40"/>
                  </a:cubicBezTo>
                  <a:cubicBezTo>
                    <a:pt x="21" y="40"/>
                    <a:pt x="21" y="39"/>
                    <a:pt x="22" y="37"/>
                  </a:cubicBezTo>
                  <a:cubicBezTo>
                    <a:pt x="21" y="38"/>
                    <a:pt x="21" y="40"/>
                    <a:pt x="20" y="40"/>
                  </a:cubicBezTo>
                  <a:cubicBezTo>
                    <a:pt x="20" y="39"/>
                    <a:pt x="21" y="37"/>
                    <a:pt x="22" y="34"/>
                  </a:cubicBezTo>
                  <a:cubicBezTo>
                    <a:pt x="24" y="31"/>
                    <a:pt x="24" y="31"/>
                    <a:pt x="24" y="31"/>
                  </a:cubicBezTo>
                  <a:cubicBezTo>
                    <a:pt x="24" y="31"/>
                    <a:pt x="24" y="31"/>
                    <a:pt x="24" y="31"/>
                  </a:cubicBezTo>
                  <a:cubicBezTo>
                    <a:pt x="26" y="29"/>
                    <a:pt x="25" y="29"/>
                    <a:pt x="27" y="26"/>
                  </a:cubicBezTo>
                  <a:cubicBezTo>
                    <a:pt x="27" y="25"/>
                    <a:pt x="26" y="26"/>
                    <a:pt x="25" y="27"/>
                  </a:cubicBezTo>
                  <a:cubicBezTo>
                    <a:pt x="23" y="32"/>
                    <a:pt x="21" y="33"/>
                    <a:pt x="18" y="37"/>
                  </a:cubicBezTo>
                  <a:cubicBezTo>
                    <a:pt x="17" y="38"/>
                    <a:pt x="24" y="26"/>
                    <a:pt x="19" y="32"/>
                  </a:cubicBezTo>
                  <a:cubicBezTo>
                    <a:pt x="19" y="34"/>
                    <a:pt x="16" y="36"/>
                    <a:pt x="17" y="36"/>
                  </a:cubicBezTo>
                  <a:cubicBezTo>
                    <a:pt x="17" y="35"/>
                    <a:pt x="15" y="40"/>
                    <a:pt x="15" y="37"/>
                  </a:cubicBezTo>
                  <a:cubicBezTo>
                    <a:pt x="16" y="36"/>
                    <a:pt x="17" y="33"/>
                    <a:pt x="19" y="31"/>
                  </a:cubicBezTo>
                  <a:cubicBezTo>
                    <a:pt x="18" y="32"/>
                    <a:pt x="19" y="32"/>
                    <a:pt x="19" y="32"/>
                  </a:cubicBezTo>
                  <a:cubicBezTo>
                    <a:pt x="20" y="30"/>
                    <a:pt x="22" y="27"/>
                    <a:pt x="21" y="27"/>
                  </a:cubicBezTo>
                  <a:cubicBezTo>
                    <a:pt x="21" y="27"/>
                    <a:pt x="20" y="27"/>
                    <a:pt x="19" y="29"/>
                  </a:cubicBezTo>
                  <a:cubicBezTo>
                    <a:pt x="17" y="32"/>
                    <a:pt x="20" y="29"/>
                    <a:pt x="18" y="32"/>
                  </a:cubicBezTo>
                  <a:cubicBezTo>
                    <a:pt x="17" y="32"/>
                    <a:pt x="19" y="28"/>
                    <a:pt x="16" y="32"/>
                  </a:cubicBezTo>
                  <a:cubicBezTo>
                    <a:pt x="16" y="32"/>
                    <a:pt x="15" y="35"/>
                    <a:pt x="14" y="37"/>
                  </a:cubicBezTo>
                  <a:cubicBezTo>
                    <a:pt x="13" y="37"/>
                    <a:pt x="13" y="37"/>
                    <a:pt x="13" y="37"/>
                  </a:cubicBezTo>
                  <a:cubicBezTo>
                    <a:pt x="14" y="36"/>
                    <a:pt x="14" y="36"/>
                    <a:pt x="14" y="36"/>
                  </a:cubicBezTo>
                  <a:cubicBezTo>
                    <a:pt x="14" y="34"/>
                    <a:pt x="12" y="38"/>
                    <a:pt x="11" y="38"/>
                  </a:cubicBezTo>
                  <a:cubicBezTo>
                    <a:pt x="13" y="34"/>
                    <a:pt x="13" y="34"/>
                    <a:pt x="13" y="34"/>
                  </a:cubicBezTo>
                  <a:cubicBezTo>
                    <a:pt x="15" y="31"/>
                    <a:pt x="13" y="36"/>
                    <a:pt x="16" y="31"/>
                  </a:cubicBezTo>
                  <a:cubicBezTo>
                    <a:pt x="15" y="31"/>
                    <a:pt x="14" y="33"/>
                    <a:pt x="14" y="32"/>
                  </a:cubicBezTo>
                  <a:cubicBezTo>
                    <a:pt x="15" y="31"/>
                    <a:pt x="15" y="31"/>
                    <a:pt x="15" y="31"/>
                  </a:cubicBezTo>
                  <a:cubicBezTo>
                    <a:pt x="15" y="31"/>
                    <a:pt x="18" y="25"/>
                    <a:pt x="15" y="28"/>
                  </a:cubicBezTo>
                  <a:cubicBezTo>
                    <a:pt x="14" y="29"/>
                    <a:pt x="14" y="29"/>
                    <a:pt x="13" y="31"/>
                  </a:cubicBezTo>
                  <a:cubicBezTo>
                    <a:pt x="12" y="31"/>
                    <a:pt x="11" y="33"/>
                    <a:pt x="10" y="33"/>
                  </a:cubicBezTo>
                  <a:cubicBezTo>
                    <a:pt x="12" y="29"/>
                    <a:pt x="9" y="32"/>
                    <a:pt x="12" y="29"/>
                  </a:cubicBezTo>
                  <a:cubicBezTo>
                    <a:pt x="11" y="31"/>
                    <a:pt x="12" y="31"/>
                    <a:pt x="14" y="28"/>
                  </a:cubicBezTo>
                  <a:cubicBezTo>
                    <a:pt x="16" y="24"/>
                    <a:pt x="15" y="29"/>
                    <a:pt x="17" y="25"/>
                  </a:cubicBezTo>
                  <a:cubicBezTo>
                    <a:pt x="17" y="25"/>
                    <a:pt x="19" y="21"/>
                    <a:pt x="20" y="18"/>
                  </a:cubicBezTo>
                  <a:cubicBezTo>
                    <a:pt x="20" y="18"/>
                    <a:pt x="19" y="19"/>
                    <a:pt x="19" y="19"/>
                  </a:cubicBezTo>
                  <a:cubicBezTo>
                    <a:pt x="17" y="22"/>
                    <a:pt x="18" y="22"/>
                    <a:pt x="16" y="24"/>
                  </a:cubicBezTo>
                  <a:cubicBezTo>
                    <a:pt x="16" y="23"/>
                    <a:pt x="14" y="24"/>
                    <a:pt x="12" y="26"/>
                  </a:cubicBezTo>
                  <a:cubicBezTo>
                    <a:pt x="13" y="25"/>
                    <a:pt x="14" y="22"/>
                    <a:pt x="15" y="22"/>
                  </a:cubicBezTo>
                  <a:cubicBezTo>
                    <a:pt x="13" y="23"/>
                    <a:pt x="12" y="22"/>
                    <a:pt x="12" y="20"/>
                  </a:cubicBezTo>
                  <a:cubicBezTo>
                    <a:pt x="10" y="25"/>
                    <a:pt x="10" y="21"/>
                    <a:pt x="9" y="24"/>
                  </a:cubicBezTo>
                  <a:cubicBezTo>
                    <a:pt x="9" y="25"/>
                    <a:pt x="8" y="28"/>
                    <a:pt x="7" y="30"/>
                  </a:cubicBezTo>
                  <a:cubicBezTo>
                    <a:pt x="6" y="30"/>
                    <a:pt x="8" y="28"/>
                    <a:pt x="8" y="27"/>
                  </a:cubicBezTo>
                  <a:cubicBezTo>
                    <a:pt x="6" y="29"/>
                    <a:pt x="9" y="24"/>
                    <a:pt x="7" y="27"/>
                  </a:cubicBezTo>
                  <a:cubicBezTo>
                    <a:pt x="8" y="26"/>
                    <a:pt x="10" y="22"/>
                    <a:pt x="11" y="19"/>
                  </a:cubicBezTo>
                  <a:cubicBezTo>
                    <a:pt x="10" y="21"/>
                    <a:pt x="13" y="17"/>
                    <a:pt x="12" y="17"/>
                  </a:cubicBezTo>
                  <a:cubicBezTo>
                    <a:pt x="10" y="18"/>
                    <a:pt x="9" y="19"/>
                    <a:pt x="8" y="19"/>
                  </a:cubicBezTo>
                  <a:cubicBezTo>
                    <a:pt x="8" y="16"/>
                    <a:pt x="5" y="18"/>
                    <a:pt x="4" y="18"/>
                  </a:cubicBezTo>
                  <a:cubicBezTo>
                    <a:pt x="5" y="16"/>
                    <a:pt x="7" y="12"/>
                    <a:pt x="7" y="12"/>
                  </a:cubicBezTo>
                  <a:cubicBezTo>
                    <a:pt x="6" y="11"/>
                    <a:pt x="5" y="16"/>
                    <a:pt x="5" y="13"/>
                  </a:cubicBezTo>
                  <a:cubicBezTo>
                    <a:pt x="6" y="13"/>
                    <a:pt x="6" y="13"/>
                    <a:pt x="6" y="13"/>
                  </a:cubicBezTo>
                  <a:cubicBezTo>
                    <a:pt x="5" y="14"/>
                    <a:pt x="5" y="10"/>
                    <a:pt x="3" y="15"/>
                  </a:cubicBezTo>
                  <a:cubicBezTo>
                    <a:pt x="5" y="11"/>
                    <a:pt x="5" y="11"/>
                    <a:pt x="5" y="11"/>
                  </a:cubicBezTo>
                  <a:cubicBezTo>
                    <a:pt x="5" y="10"/>
                    <a:pt x="4" y="11"/>
                    <a:pt x="4" y="12"/>
                  </a:cubicBezTo>
                  <a:cubicBezTo>
                    <a:pt x="4" y="10"/>
                    <a:pt x="5" y="9"/>
                    <a:pt x="5" y="8"/>
                  </a:cubicBezTo>
                  <a:cubicBezTo>
                    <a:pt x="6" y="5"/>
                    <a:pt x="4" y="8"/>
                    <a:pt x="3" y="8"/>
                  </a:cubicBezTo>
                  <a:cubicBezTo>
                    <a:pt x="3" y="11"/>
                    <a:pt x="3" y="11"/>
                    <a:pt x="3" y="11"/>
                  </a:cubicBezTo>
                  <a:cubicBezTo>
                    <a:pt x="1" y="12"/>
                    <a:pt x="1" y="9"/>
                    <a:pt x="0" y="10"/>
                  </a:cubicBezTo>
                  <a:cubicBezTo>
                    <a:pt x="1" y="7"/>
                    <a:pt x="1" y="7"/>
                    <a:pt x="1" y="7"/>
                  </a:cubicBezTo>
                  <a:cubicBezTo>
                    <a:pt x="0" y="8"/>
                    <a:pt x="0" y="8"/>
                    <a:pt x="0" y="8"/>
                  </a:cubicBezTo>
                  <a:cubicBezTo>
                    <a:pt x="1" y="6"/>
                    <a:pt x="1" y="5"/>
                    <a:pt x="0" y="6"/>
                  </a:cubicBezTo>
                  <a:cubicBezTo>
                    <a:pt x="4" y="1"/>
                    <a:pt x="4" y="1"/>
                    <a:pt x="4" y="1"/>
                  </a:cubicBezTo>
                  <a:cubicBezTo>
                    <a:pt x="4" y="3"/>
                    <a:pt x="2" y="4"/>
                    <a:pt x="2" y="6"/>
                  </a:cubicBezTo>
                  <a:cubicBezTo>
                    <a:pt x="1" y="8"/>
                    <a:pt x="2" y="8"/>
                    <a:pt x="3" y="6"/>
                  </a:cubicBezTo>
                  <a:cubicBezTo>
                    <a:pt x="3" y="6"/>
                    <a:pt x="3" y="6"/>
                    <a:pt x="2" y="7"/>
                  </a:cubicBezTo>
                  <a:cubicBezTo>
                    <a:pt x="4" y="4"/>
                    <a:pt x="4" y="4"/>
                    <a:pt x="5" y="2"/>
                  </a:cubicBezTo>
                  <a:cubicBezTo>
                    <a:pt x="5" y="2"/>
                    <a:pt x="5" y="1"/>
                    <a:pt x="5" y="2"/>
                  </a:cubicBezTo>
                  <a:cubicBezTo>
                    <a:pt x="6" y="1"/>
                    <a:pt x="6" y="1"/>
                    <a:pt x="7" y="1"/>
                  </a:cubicBezTo>
                  <a:cubicBezTo>
                    <a:pt x="6" y="2"/>
                    <a:pt x="6" y="3"/>
                    <a:pt x="6" y="4"/>
                  </a:cubicBezTo>
                  <a:cubicBezTo>
                    <a:pt x="7" y="1"/>
                    <a:pt x="8" y="0"/>
                    <a:pt x="8" y="2"/>
                  </a:cubicBezTo>
                  <a:cubicBezTo>
                    <a:pt x="7" y="5"/>
                    <a:pt x="11" y="0"/>
                    <a:pt x="11" y="2"/>
                  </a:cubicBezTo>
                  <a:cubicBezTo>
                    <a:pt x="9" y="4"/>
                    <a:pt x="8" y="6"/>
                    <a:pt x="7" y="7"/>
                  </a:cubicBezTo>
                  <a:cubicBezTo>
                    <a:pt x="7" y="9"/>
                    <a:pt x="7" y="7"/>
                    <a:pt x="7" y="9"/>
                  </a:cubicBezTo>
                  <a:cubicBezTo>
                    <a:pt x="8" y="7"/>
                    <a:pt x="10" y="4"/>
                    <a:pt x="12" y="3"/>
                  </a:cubicBezTo>
                  <a:cubicBezTo>
                    <a:pt x="11" y="5"/>
                    <a:pt x="11" y="5"/>
                    <a:pt x="11" y="5"/>
                  </a:cubicBezTo>
                  <a:cubicBezTo>
                    <a:pt x="12" y="4"/>
                    <a:pt x="13" y="1"/>
                    <a:pt x="14" y="2"/>
                  </a:cubicBezTo>
                  <a:cubicBezTo>
                    <a:pt x="15" y="4"/>
                    <a:pt x="16" y="5"/>
                    <a:pt x="17" y="6"/>
                  </a:cubicBezTo>
                  <a:cubicBezTo>
                    <a:pt x="16" y="8"/>
                    <a:pt x="16" y="8"/>
                    <a:pt x="16" y="8"/>
                  </a:cubicBezTo>
                  <a:cubicBezTo>
                    <a:pt x="19" y="4"/>
                    <a:pt x="19" y="7"/>
                    <a:pt x="21" y="6"/>
                  </a:cubicBezTo>
                  <a:cubicBezTo>
                    <a:pt x="21" y="8"/>
                    <a:pt x="25" y="5"/>
                    <a:pt x="23" y="9"/>
                  </a:cubicBezTo>
                  <a:cubicBezTo>
                    <a:pt x="26" y="9"/>
                    <a:pt x="30" y="8"/>
                    <a:pt x="31" y="11"/>
                  </a:cubicBezTo>
                  <a:cubicBezTo>
                    <a:pt x="29" y="13"/>
                    <a:pt x="29" y="13"/>
                    <a:pt x="29" y="13"/>
                  </a:cubicBezTo>
                  <a:cubicBezTo>
                    <a:pt x="31" y="11"/>
                    <a:pt x="29" y="15"/>
                    <a:pt x="29" y="15"/>
                  </a:cubicBezTo>
                  <a:cubicBezTo>
                    <a:pt x="30" y="12"/>
                    <a:pt x="32" y="12"/>
                    <a:pt x="33" y="11"/>
                  </a:cubicBezTo>
                  <a:cubicBezTo>
                    <a:pt x="33" y="14"/>
                    <a:pt x="35" y="12"/>
                    <a:pt x="38" y="11"/>
                  </a:cubicBezTo>
                  <a:cubicBezTo>
                    <a:pt x="36" y="13"/>
                    <a:pt x="36" y="13"/>
                    <a:pt x="36" y="13"/>
                  </a:cubicBezTo>
                  <a:cubicBezTo>
                    <a:pt x="40" y="9"/>
                    <a:pt x="39" y="13"/>
                    <a:pt x="39" y="15"/>
                  </a:cubicBezTo>
                  <a:cubicBezTo>
                    <a:pt x="39" y="16"/>
                    <a:pt x="38" y="18"/>
                    <a:pt x="39" y="18"/>
                  </a:cubicBezTo>
                  <a:cubicBezTo>
                    <a:pt x="41" y="15"/>
                    <a:pt x="41" y="15"/>
                    <a:pt x="44" y="14"/>
                  </a:cubicBezTo>
                  <a:cubicBezTo>
                    <a:pt x="44" y="14"/>
                    <a:pt x="45" y="16"/>
                    <a:pt x="45" y="18"/>
                  </a:cubicBezTo>
                  <a:cubicBezTo>
                    <a:pt x="50" y="15"/>
                    <a:pt x="51" y="19"/>
                    <a:pt x="55" y="18"/>
                  </a:cubicBezTo>
                  <a:cubicBezTo>
                    <a:pt x="54" y="21"/>
                    <a:pt x="54" y="21"/>
                    <a:pt x="54" y="21"/>
                  </a:cubicBezTo>
                  <a:cubicBezTo>
                    <a:pt x="60" y="18"/>
                    <a:pt x="60" y="24"/>
                    <a:pt x="64" y="23"/>
                  </a:cubicBezTo>
                  <a:cubicBezTo>
                    <a:pt x="61" y="27"/>
                    <a:pt x="61" y="27"/>
                    <a:pt x="61" y="27"/>
                  </a:cubicBezTo>
                  <a:cubicBezTo>
                    <a:pt x="61" y="28"/>
                    <a:pt x="63" y="27"/>
                    <a:pt x="65" y="24"/>
                  </a:cubicBezTo>
                  <a:cubicBezTo>
                    <a:pt x="65" y="26"/>
                    <a:pt x="68" y="24"/>
                    <a:pt x="66" y="27"/>
                  </a:cubicBezTo>
                  <a:cubicBezTo>
                    <a:pt x="66" y="28"/>
                    <a:pt x="68" y="26"/>
                    <a:pt x="69" y="26"/>
                  </a:cubicBezTo>
                  <a:cubicBezTo>
                    <a:pt x="69" y="28"/>
                    <a:pt x="70" y="28"/>
                    <a:pt x="72" y="29"/>
                  </a:cubicBezTo>
                  <a:cubicBezTo>
                    <a:pt x="72" y="28"/>
                    <a:pt x="72" y="28"/>
                    <a:pt x="72" y="28"/>
                  </a:cubicBezTo>
                  <a:cubicBezTo>
                    <a:pt x="71" y="29"/>
                    <a:pt x="70" y="30"/>
                    <a:pt x="70" y="31"/>
                  </a:cubicBezTo>
                  <a:cubicBezTo>
                    <a:pt x="71" y="30"/>
                    <a:pt x="71" y="33"/>
                    <a:pt x="74" y="28"/>
                  </a:cubicBezTo>
                  <a:cubicBezTo>
                    <a:pt x="73" y="32"/>
                    <a:pt x="78" y="29"/>
                    <a:pt x="77" y="33"/>
                  </a:cubicBezTo>
                  <a:cubicBezTo>
                    <a:pt x="78" y="32"/>
                    <a:pt x="78" y="32"/>
                    <a:pt x="79" y="31"/>
                  </a:cubicBezTo>
                  <a:cubicBezTo>
                    <a:pt x="80" y="32"/>
                    <a:pt x="80" y="35"/>
                    <a:pt x="82" y="34"/>
                  </a:cubicBezTo>
                  <a:cubicBezTo>
                    <a:pt x="82" y="35"/>
                    <a:pt x="80" y="36"/>
                    <a:pt x="81" y="36"/>
                  </a:cubicBezTo>
                  <a:cubicBezTo>
                    <a:pt x="81" y="36"/>
                    <a:pt x="82" y="35"/>
                    <a:pt x="83" y="34"/>
                  </a:cubicBezTo>
                  <a:cubicBezTo>
                    <a:pt x="87" y="34"/>
                    <a:pt x="85" y="40"/>
                    <a:pt x="87" y="40"/>
                  </a:cubicBezTo>
                  <a:cubicBezTo>
                    <a:pt x="92" y="41"/>
                    <a:pt x="94" y="44"/>
                    <a:pt x="97" y="46"/>
                  </a:cubicBezTo>
                  <a:cubicBezTo>
                    <a:pt x="96" y="47"/>
                    <a:pt x="96" y="47"/>
                    <a:pt x="96" y="47"/>
                  </a:cubicBezTo>
                  <a:cubicBezTo>
                    <a:pt x="100" y="45"/>
                    <a:pt x="96" y="52"/>
                    <a:pt x="101" y="48"/>
                  </a:cubicBezTo>
                  <a:cubicBezTo>
                    <a:pt x="100" y="49"/>
                    <a:pt x="101" y="49"/>
                    <a:pt x="100" y="51"/>
                  </a:cubicBezTo>
                  <a:cubicBezTo>
                    <a:pt x="102" y="49"/>
                    <a:pt x="100" y="55"/>
                    <a:pt x="103" y="53"/>
                  </a:cubicBezTo>
                  <a:cubicBezTo>
                    <a:pt x="103" y="53"/>
                    <a:pt x="103" y="53"/>
                    <a:pt x="103" y="53"/>
                  </a:cubicBezTo>
                  <a:cubicBezTo>
                    <a:pt x="102" y="56"/>
                    <a:pt x="105" y="54"/>
                    <a:pt x="105" y="57"/>
                  </a:cubicBezTo>
                  <a:cubicBezTo>
                    <a:pt x="105" y="57"/>
                    <a:pt x="104" y="57"/>
                    <a:pt x="104" y="58"/>
                  </a:cubicBezTo>
                  <a:cubicBezTo>
                    <a:pt x="103" y="60"/>
                    <a:pt x="108" y="55"/>
                    <a:pt x="104" y="59"/>
                  </a:cubicBezTo>
                  <a:cubicBezTo>
                    <a:pt x="105" y="60"/>
                    <a:pt x="106" y="57"/>
                    <a:pt x="106" y="57"/>
                  </a:cubicBezTo>
                  <a:cubicBezTo>
                    <a:pt x="107" y="61"/>
                    <a:pt x="112" y="61"/>
                    <a:pt x="115" y="62"/>
                  </a:cubicBezTo>
                  <a:cubicBezTo>
                    <a:pt x="115" y="66"/>
                    <a:pt x="110" y="69"/>
                    <a:pt x="114" y="68"/>
                  </a:cubicBezTo>
                  <a:cubicBezTo>
                    <a:pt x="113" y="68"/>
                    <a:pt x="115" y="66"/>
                    <a:pt x="114" y="67"/>
                  </a:cubicBezTo>
                  <a:cubicBezTo>
                    <a:pt x="116" y="66"/>
                    <a:pt x="111" y="72"/>
                    <a:pt x="113" y="70"/>
                  </a:cubicBezTo>
                  <a:cubicBezTo>
                    <a:pt x="115" y="68"/>
                    <a:pt x="115" y="69"/>
                    <a:pt x="116" y="68"/>
                  </a:cubicBezTo>
                  <a:cubicBezTo>
                    <a:pt x="116" y="70"/>
                    <a:pt x="114" y="73"/>
                    <a:pt x="117" y="72"/>
                  </a:cubicBezTo>
                  <a:cubicBezTo>
                    <a:pt x="116" y="73"/>
                    <a:pt x="116" y="73"/>
                    <a:pt x="116" y="73"/>
                  </a:cubicBezTo>
                  <a:cubicBezTo>
                    <a:pt x="120" y="70"/>
                    <a:pt x="119" y="73"/>
                    <a:pt x="124" y="70"/>
                  </a:cubicBezTo>
                  <a:cubicBezTo>
                    <a:pt x="130" y="74"/>
                    <a:pt x="138" y="77"/>
                    <a:pt x="143" y="82"/>
                  </a:cubicBezTo>
                  <a:cubicBezTo>
                    <a:pt x="148" y="88"/>
                    <a:pt x="155" y="91"/>
                    <a:pt x="158" y="98"/>
                  </a:cubicBezTo>
                  <a:cubicBezTo>
                    <a:pt x="156" y="103"/>
                    <a:pt x="156" y="103"/>
                    <a:pt x="159" y="103"/>
                  </a:cubicBezTo>
                  <a:cubicBezTo>
                    <a:pt x="158" y="104"/>
                    <a:pt x="158" y="104"/>
                    <a:pt x="158" y="104"/>
                  </a:cubicBezTo>
                  <a:cubicBezTo>
                    <a:pt x="161" y="101"/>
                    <a:pt x="159" y="104"/>
                    <a:pt x="162" y="102"/>
                  </a:cubicBezTo>
                  <a:cubicBezTo>
                    <a:pt x="163" y="104"/>
                    <a:pt x="166" y="105"/>
                    <a:pt x="168" y="107"/>
                  </a:cubicBezTo>
                  <a:cubicBezTo>
                    <a:pt x="167" y="107"/>
                    <a:pt x="165" y="109"/>
                    <a:pt x="165" y="110"/>
                  </a:cubicBezTo>
                  <a:cubicBezTo>
                    <a:pt x="167" y="108"/>
                    <a:pt x="167" y="108"/>
                    <a:pt x="167" y="108"/>
                  </a:cubicBezTo>
                  <a:cubicBezTo>
                    <a:pt x="167" y="109"/>
                    <a:pt x="167" y="109"/>
                    <a:pt x="167" y="109"/>
                  </a:cubicBezTo>
                  <a:cubicBezTo>
                    <a:pt x="167" y="109"/>
                    <a:pt x="169" y="108"/>
                    <a:pt x="170" y="107"/>
                  </a:cubicBezTo>
                  <a:cubicBezTo>
                    <a:pt x="177" y="110"/>
                    <a:pt x="177" y="120"/>
                    <a:pt x="182" y="124"/>
                  </a:cubicBezTo>
                  <a:cubicBezTo>
                    <a:pt x="182" y="126"/>
                    <a:pt x="185" y="127"/>
                    <a:pt x="187" y="127"/>
                  </a:cubicBezTo>
                  <a:cubicBezTo>
                    <a:pt x="187" y="134"/>
                    <a:pt x="187" y="141"/>
                    <a:pt x="194" y="142"/>
                  </a:cubicBezTo>
                  <a:cubicBezTo>
                    <a:pt x="194" y="142"/>
                    <a:pt x="187" y="148"/>
                    <a:pt x="183"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6" name="Freeform 79"/>
            <p:cNvSpPr/>
            <p:nvPr/>
          </p:nvSpPr>
          <p:spPr bwMode="auto">
            <a:xfrm>
              <a:off x="3516313" y="2647950"/>
              <a:ext cx="7938" cy="20637"/>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1" y="2"/>
                    <a:pt x="1" y="3"/>
                    <a:pt x="0" y="5"/>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7" name="Freeform 80"/>
            <p:cNvSpPr/>
            <p:nvPr/>
          </p:nvSpPr>
          <p:spPr bwMode="auto">
            <a:xfrm>
              <a:off x="3541713" y="2749550"/>
              <a:ext cx="7938" cy="12700"/>
            </a:xfrm>
            <a:custGeom>
              <a:avLst/>
              <a:gdLst>
                <a:gd name="T0" fmla="*/ 2 w 2"/>
                <a:gd name="T1" fmla="*/ 0 h 3"/>
                <a:gd name="T2" fmla="*/ 1 w 2"/>
                <a:gd name="T3" fmla="*/ 1 h 3"/>
                <a:gd name="T4" fmla="*/ 1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1" y="1"/>
                    <a:pt x="0" y="3"/>
                    <a:pt x="1" y="2"/>
                  </a:cubicBezTo>
                  <a:cubicBezTo>
                    <a:pt x="1" y="2"/>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8" name="Freeform 81"/>
            <p:cNvSpPr/>
            <p:nvPr/>
          </p:nvSpPr>
          <p:spPr bwMode="auto">
            <a:xfrm>
              <a:off x="3549651" y="2762250"/>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2"/>
                    <a:pt x="0" y="2"/>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9" name="Freeform 82"/>
            <p:cNvSpPr/>
            <p:nvPr/>
          </p:nvSpPr>
          <p:spPr bwMode="auto">
            <a:xfrm>
              <a:off x="3554413" y="2797175"/>
              <a:ext cx="7938" cy="793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0" name="Freeform 83"/>
            <p:cNvSpPr/>
            <p:nvPr/>
          </p:nvSpPr>
          <p:spPr bwMode="auto">
            <a:xfrm>
              <a:off x="3562351" y="2779713"/>
              <a:ext cx="9525" cy="12700"/>
            </a:xfrm>
            <a:custGeom>
              <a:avLst/>
              <a:gdLst>
                <a:gd name="T0" fmla="*/ 2 w 2"/>
                <a:gd name="T1" fmla="*/ 0 h 3"/>
                <a:gd name="T2" fmla="*/ 1 w 2"/>
                <a:gd name="T3" fmla="*/ 2 h 3"/>
                <a:gd name="T4" fmla="*/ 2 w 2"/>
                <a:gd name="T5" fmla="*/ 0 h 3"/>
              </a:gdLst>
              <a:ahLst/>
              <a:cxnLst>
                <a:cxn ang="0">
                  <a:pos x="T0" y="T1"/>
                </a:cxn>
                <a:cxn ang="0">
                  <a:pos x="T2" y="T3"/>
                </a:cxn>
                <a:cxn ang="0">
                  <a:pos x="T4" y="T5"/>
                </a:cxn>
              </a:cxnLst>
              <a:rect l="0" t="0" r="r" b="b"/>
              <a:pathLst>
                <a:path w="2" h="3">
                  <a:moveTo>
                    <a:pt x="2" y="0"/>
                  </a:moveTo>
                  <a:cubicBezTo>
                    <a:pt x="2" y="1"/>
                    <a:pt x="2" y="1"/>
                    <a:pt x="1" y="2"/>
                  </a:cubicBezTo>
                  <a:cubicBezTo>
                    <a:pt x="2" y="1"/>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1" name="Freeform 84"/>
            <p:cNvSpPr/>
            <p:nvPr/>
          </p:nvSpPr>
          <p:spPr bwMode="auto">
            <a:xfrm>
              <a:off x="3584576" y="2813050"/>
              <a:ext cx="7938" cy="12700"/>
            </a:xfrm>
            <a:custGeom>
              <a:avLst/>
              <a:gdLst>
                <a:gd name="T0" fmla="*/ 1 w 2"/>
                <a:gd name="T1" fmla="*/ 1 h 3"/>
                <a:gd name="T2" fmla="*/ 2 w 2"/>
                <a:gd name="T3" fmla="*/ 1 h 3"/>
                <a:gd name="T4" fmla="*/ 1 w 2"/>
                <a:gd name="T5" fmla="*/ 1 h 3"/>
              </a:gdLst>
              <a:ahLst/>
              <a:cxnLst>
                <a:cxn ang="0">
                  <a:pos x="T0" y="T1"/>
                </a:cxn>
                <a:cxn ang="0">
                  <a:pos x="T2" y="T3"/>
                </a:cxn>
                <a:cxn ang="0">
                  <a:pos x="T4" y="T5"/>
                </a:cxn>
              </a:cxnLst>
              <a:rect l="0" t="0" r="r" b="b"/>
              <a:pathLst>
                <a:path w="2" h="3">
                  <a:moveTo>
                    <a:pt x="1" y="1"/>
                  </a:moveTo>
                  <a:cubicBezTo>
                    <a:pt x="1" y="1"/>
                    <a:pt x="2" y="0"/>
                    <a:pt x="2" y="1"/>
                  </a:cubicBezTo>
                  <a:cubicBezTo>
                    <a:pt x="2" y="0"/>
                    <a:pt x="0"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2" name="Freeform 85"/>
            <p:cNvSpPr/>
            <p:nvPr/>
          </p:nvSpPr>
          <p:spPr bwMode="auto">
            <a:xfrm>
              <a:off x="3605213" y="2817813"/>
              <a:ext cx="4763" cy="476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3" name="Freeform 86"/>
            <p:cNvSpPr/>
            <p:nvPr/>
          </p:nvSpPr>
          <p:spPr bwMode="auto">
            <a:xfrm>
              <a:off x="3856038" y="2967038"/>
              <a:ext cx="4763" cy="3175"/>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4" name="Freeform 87"/>
            <p:cNvSpPr/>
            <p:nvPr/>
          </p:nvSpPr>
          <p:spPr bwMode="auto">
            <a:xfrm>
              <a:off x="3949701" y="3051175"/>
              <a:ext cx="12700" cy="9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3" y="0"/>
                    <a:pt x="1" y="2"/>
                    <a:pt x="1" y="2"/>
                  </a:cubicBezTo>
                  <a:cubicBezTo>
                    <a:pt x="0"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5" name="Freeform 88"/>
            <p:cNvSpPr/>
            <p:nvPr/>
          </p:nvSpPr>
          <p:spPr bwMode="auto">
            <a:xfrm>
              <a:off x="4033838" y="3068638"/>
              <a:ext cx="9525" cy="7937"/>
            </a:xfrm>
            <a:custGeom>
              <a:avLst/>
              <a:gdLst>
                <a:gd name="T0" fmla="*/ 0 w 6"/>
                <a:gd name="T1" fmla="*/ 5 h 5"/>
                <a:gd name="T2" fmla="*/ 0 w 6"/>
                <a:gd name="T3" fmla="*/ 5 h 5"/>
                <a:gd name="T4" fmla="*/ 6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0" y="5"/>
                  </a:lnTo>
                  <a:lnTo>
                    <a:pt x="6"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grpSp>
      <p:sp>
        <p:nvSpPr>
          <p:cNvPr id="9" name="Slide Number Placeholder 8"/>
          <p:cNvSpPr>
            <a:spLocks noGrp="1"/>
          </p:cNvSpPr>
          <p:nvPr>
            <p:ph type="sldNum" sz="quarter" idx="12"/>
          </p:nvPr>
        </p:nvSpPr>
        <p:spPr/>
        <p:txBody>
          <a:bodyPr/>
          <a:lstStyle/>
          <a:p>
            <a:fld id="{4BE566B3-C1CF-48DB-8D1A-092A03093BA4}" type="slidenum">
              <a:rPr lang="en-US" smtClean="0"/>
              <a:t>12</a:t>
            </a:fld>
            <a:endParaRPr lang="en-US"/>
          </a:p>
        </p:txBody>
      </p:sp>
    </p:spTree>
    <p:extLst>
      <p:ext uri="{BB962C8B-B14F-4D97-AF65-F5344CB8AC3E}">
        <p14:creationId xmlns:p14="http://schemas.microsoft.com/office/powerpoint/2010/main" val="172734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heel(1)">
                                      <p:cBhvr>
                                        <p:cTn id="7" dur="2000"/>
                                        <p:tgtEl>
                                          <p:spTgt spid="10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heel(1)">
                                      <p:cBhvr>
                                        <p:cTn id="10" dur="20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fill="hold"/>
                                        <p:tgtEl>
                                          <p:spTgt spid="106"/>
                                        </p:tgtEl>
                                        <p:attrNameLst>
                                          <p:attrName>ppt_x</p:attrName>
                                        </p:attrNameLst>
                                      </p:cBhvr>
                                      <p:tavLst>
                                        <p:tav tm="0">
                                          <p:val>
                                            <p:strVal val="#ppt_x"/>
                                          </p:val>
                                        </p:tav>
                                        <p:tav tm="100000">
                                          <p:val>
                                            <p:strVal val="#ppt_x"/>
                                          </p:val>
                                        </p:tav>
                                      </p:tavLst>
                                    </p:anim>
                                    <p:anim calcmode="lin" valueType="num">
                                      <p:cBhvr additive="base">
                                        <p:cTn id="16"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E566B3-C1CF-48DB-8D1A-092A03093BA4}" type="slidenum">
              <a:rPr lang="en-US" smtClean="0"/>
              <a:t>13</a:t>
            </a:fld>
            <a:endParaRPr lang="en-US"/>
          </a:p>
        </p:txBody>
      </p:sp>
      <p:cxnSp>
        <p:nvCxnSpPr>
          <p:cNvPr id="8" name="Straight Connector 7"/>
          <p:cNvCxnSpPr/>
          <p:nvPr/>
        </p:nvCxnSpPr>
        <p:spPr>
          <a:xfrm>
            <a:off x="6047874" y="0"/>
            <a:ext cx="16042" cy="60478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128337" y="3065963"/>
            <a:ext cx="12432632" cy="3016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p:cNvSpPr txBox="1"/>
          <p:nvPr/>
        </p:nvSpPr>
        <p:spPr>
          <a:xfrm>
            <a:off x="737936" y="6384426"/>
            <a:ext cx="11213432"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MỘT SỐ HÌNH ẢNH THỰC NGHIỆM</a:t>
            </a:r>
          </a:p>
        </p:txBody>
      </p:sp>
      <p:pic>
        <p:nvPicPr>
          <p:cNvPr id="5" name="Picture 4">
            <a:extLst>
              <a:ext uri="{FF2B5EF4-FFF2-40B4-BE49-F238E27FC236}">
                <a16:creationId xmlns:a16="http://schemas.microsoft.com/office/drawing/2014/main" id="{A48BB26E-9EBA-8DEB-3DDD-68E2CE2C9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072" y="0"/>
            <a:ext cx="5038681" cy="3065963"/>
          </a:xfrm>
          <a:prstGeom prst="rect">
            <a:avLst/>
          </a:prstGeom>
        </p:spPr>
      </p:pic>
      <p:pic>
        <p:nvPicPr>
          <p:cNvPr id="9" name="Picture 8">
            <a:extLst>
              <a:ext uri="{FF2B5EF4-FFF2-40B4-BE49-F238E27FC236}">
                <a16:creationId xmlns:a16="http://schemas.microsoft.com/office/drawing/2014/main" id="{05583816-AA1B-7CAC-718D-50FF18BC43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349"/>
          <a:stretch/>
        </p:blipFill>
        <p:spPr>
          <a:xfrm>
            <a:off x="7451314" y="1"/>
            <a:ext cx="3907378" cy="3096126"/>
          </a:xfrm>
          <a:prstGeom prst="rect">
            <a:avLst/>
          </a:prstGeom>
        </p:spPr>
      </p:pic>
      <p:pic>
        <p:nvPicPr>
          <p:cNvPr id="12" name="Picture 11">
            <a:extLst>
              <a:ext uri="{FF2B5EF4-FFF2-40B4-BE49-F238E27FC236}">
                <a16:creationId xmlns:a16="http://schemas.microsoft.com/office/drawing/2014/main" id="{1E5E734C-F705-AE64-9E71-BB85C5BE3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72" y="3094040"/>
            <a:ext cx="5038680" cy="3260222"/>
          </a:xfrm>
          <a:prstGeom prst="rect">
            <a:avLst/>
          </a:prstGeom>
        </p:spPr>
      </p:pic>
      <p:pic>
        <p:nvPicPr>
          <p:cNvPr id="15" name="Picture 14">
            <a:extLst>
              <a:ext uri="{FF2B5EF4-FFF2-40B4-BE49-F238E27FC236}">
                <a16:creationId xmlns:a16="http://schemas.microsoft.com/office/drawing/2014/main" id="{AFB171EC-0AE7-7C10-5909-995ED3AD3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152"/>
          <a:stretch/>
        </p:blipFill>
        <p:spPr>
          <a:xfrm>
            <a:off x="7162511" y="3154597"/>
            <a:ext cx="4484984" cy="3171358"/>
          </a:xfrm>
          <a:prstGeom prst="rect">
            <a:avLst/>
          </a:prstGeom>
        </p:spPr>
      </p:pic>
    </p:spTree>
    <p:extLst>
      <p:ext uri="{BB962C8B-B14F-4D97-AF65-F5344CB8AC3E}">
        <p14:creationId xmlns:p14="http://schemas.microsoft.com/office/powerpoint/2010/main" val="2511861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7"/>
            <a:ext cx="12174950" cy="1169551"/>
          </a:xfrm>
          <a:prstGeom prst="rect">
            <a:avLst/>
          </a:prstGeom>
          <a:solidFill>
            <a:schemeClr val="accent1">
              <a:lumMod val="40000"/>
              <a:lumOff val="60000"/>
            </a:schemeClr>
          </a:solidFill>
          <a:ln>
            <a:solidFill>
              <a:schemeClr val="accent1"/>
            </a:solidFill>
          </a:ln>
        </p:spPr>
        <p:txBody>
          <a:bodyPr wrap="square">
            <a:spAutoFit/>
          </a:bodyPr>
          <a:lstStyle/>
          <a:p>
            <a:pPr algn="ctr">
              <a:spcAft>
                <a:spcPts val="0"/>
              </a:spcAft>
            </a:pPr>
            <a:r>
              <a:rPr lang="en-GB" sz="3500" b="1" dirty="0">
                <a:latin typeface="Times New Roman" panose="02020603050405020304" pitchFamily="18" charset="0"/>
                <a:cs typeface="Times New Roman" panose="02020603050405020304" pitchFamily="18" charset="0"/>
              </a:rPr>
              <a:t>4. </a:t>
            </a:r>
            <a:r>
              <a:rPr lang="en-GB" sz="3500" b="1" dirty="0" err="1">
                <a:latin typeface="Times New Roman" panose="02020603050405020304" pitchFamily="18" charset="0"/>
                <a:cs typeface="Times New Roman" panose="02020603050405020304" pitchFamily="18" charset="0"/>
              </a:rPr>
              <a:t>Những</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điểm</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nổi</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bật</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của</a:t>
            </a:r>
            <a:r>
              <a:rPr lang="en-GB" sz="3500" b="1" dirty="0">
                <a:latin typeface="Times New Roman" panose="02020603050405020304" pitchFamily="18" charset="0"/>
                <a:cs typeface="Times New Roman" panose="02020603050405020304" pitchFamily="18" charset="0"/>
              </a:rPr>
              <a:t> </a:t>
            </a:r>
          </a:p>
          <a:p>
            <a:pPr algn="ctr">
              <a:spcAft>
                <a:spcPts val="0"/>
              </a:spcAft>
            </a:pPr>
            <a:r>
              <a:rPr lang="en-GB" sz="3500" b="1" dirty="0" err="1">
                <a:latin typeface="Times New Roman" panose="02020603050405020304" pitchFamily="18" charset="0"/>
                <a:cs typeface="Times New Roman" panose="02020603050405020304" pitchFamily="18" charset="0"/>
              </a:rPr>
              <a:t>sách</a:t>
            </a:r>
            <a:r>
              <a:rPr lang="en-GB" sz="3500" b="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Giáo</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dục</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kinh</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tế</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và</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pháp</a:t>
            </a:r>
            <a:r>
              <a:rPr lang="en-GB" sz="3500" b="1" i="1" dirty="0">
                <a:latin typeface="Times New Roman" panose="02020603050405020304" pitchFamily="18" charset="0"/>
                <a:cs typeface="Times New Roman" panose="02020603050405020304" pitchFamily="18" charset="0"/>
              </a:rPr>
              <a:t> </a:t>
            </a:r>
            <a:r>
              <a:rPr lang="en-GB" sz="3500" b="1" i="1" dirty="0" err="1">
                <a:latin typeface="Times New Roman" panose="02020603050405020304" pitchFamily="18" charset="0"/>
                <a:cs typeface="Times New Roman" panose="02020603050405020304" pitchFamily="18" charset="0"/>
              </a:rPr>
              <a:t>luật</a:t>
            </a:r>
            <a:r>
              <a:rPr lang="en-GB" sz="3500" b="1" i="1" dirty="0">
                <a:latin typeface="Times New Roman" panose="02020603050405020304" pitchFamily="18" charset="0"/>
                <a:cs typeface="Times New Roman" panose="02020603050405020304" pitchFamily="18" charset="0"/>
              </a:rPr>
              <a:t> 11</a:t>
            </a:r>
            <a:endParaRPr lang="en-US" sz="35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1180617" y="1349559"/>
            <a:ext cx="10173184" cy="677108"/>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1900" dirty="0">
                <a:latin typeface="Times New Roman" panose="02020603050405020304" pitchFamily="18" charset="0"/>
                <a:cs typeface="Times New Roman" panose="02020603050405020304" pitchFamily="18" charset="0"/>
              </a:rPr>
              <a:t>Bám sát mục tiêu và yêu cầu cần đạt, dạng thức hoạt động theo ma trận có thể tải được mục tiêu và yêu cầu cần đạt nhưng vừa sức và phù hợp với đặc trưng của môn Giáo dục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pháp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luật</a:t>
            </a:r>
            <a:r>
              <a:rPr lang="vi-VN" sz="1900" dirty="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5" name="Rectangle 4"/>
          <p:cNvSpPr/>
          <p:nvPr/>
        </p:nvSpPr>
        <p:spPr>
          <a:xfrm>
            <a:off x="1180617" y="2183550"/>
            <a:ext cx="10173184" cy="1355564"/>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0"/>
              </a:spcAft>
            </a:pPr>
            <a:r>
              <a:rPr lang="vi-VN" sz="1900" dirty="0">
                <a:latin typeface="Times New Roman" panose="02020603050405020304" pitchFamily="18" charset="0"/>
                <a:cs typeface="Times New Roman" panose="02020603050405020304" pitchFamily="18" charset="0"/>
              </a:rPr>
              <a:t>Nghiên cứu, chọn lọc các ngữ liệu thu thập được của nhóm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qua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liệu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tham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trong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giáo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giáo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dân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hiện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hành</a:t>
            </a: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để chọn lọc các ngữ liệu theo chủ đề sao cho thật phù hợp, gần gũi</a:t>
            </a:r>
            <a:r>
              <a:rPr lang="en-US" sz="1900" dirty="0">
                <a:latin typeface="Times New Roman" panose="02020603050405020304" pitchFamily="18" charset="0"/>
                <a:cs typeface="Times New Roman" panose="02020603050405020304" pitchFamily="18" charset="0"/>
              </a:rPr>
              <a:t>.</a:t>
            </a:r>
          </a:p>
        </p:txBody>
      </p:sp>
      <p:sp>
        <p:nvSpPr>
          <p:cNvPr id="6" name="Rectangle 5"/>
          <p:cNvSpPr/>
          <p:nvPr/>
        </p:nvSpPr>
        <p:spPr>
          <a:xfrm>
            <a:off x="1180617" y="3789493"/>
            <a:ext cx="10173184" cy="384721"/>
          </a:xfrm>
          <a:prstGeom prst="rect">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900" dirty="0" err="1">
                <a:latin typeface="Times New Roman" panose="02020603050405020304" pitchFamily="18" charset="0"/>
                <a:cs typeface="Times New Roman" panose="02020603050405020304" pitchFamily="18" charset="0"/>
              </a:rPr>
              <a:t>Sử</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cả kênh hình và kênh chữ thể hiện các chủ đề, các hoạt động cụ thể trong từng đề tài</a:t>
            </a:r>
            <a:r>
              <a:rPr lang="en-US" sz="1900" dirty="0">
                <a:latin typeface="Times New Roman" panose="02020603050405020304" pitchFamily="18" charset="0"/>
                <a:cs typeface="Times New Roman" panose="02020603050405020304" pitchFamily="18" charset="0"/>
              </a:rPr>
              <a:t>.</a:t>
            </a:r>
          </a:p>
        </p:txBody>
      </p:sp>
      <p:sp>
        <p:nvSpPr>
          <p:cNvPr id="7" name="Rectangle 6"/>
          <p:cNvSpPr/>
          <p:nvPr/>
        </p:nvSpPr>
        <p:spPr>
          <a:xfrm>
            <a:off x="1180617" y="4304665"/>
            <a:ext cx="10173184" cy="384721"/>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phần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ghi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nhớ</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vừa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đảm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dễ</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nhớ</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hướng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vận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p>
        </p:txBody>
      </p:sp>
      <p:sp>
        <p:nvSpPr>
          <p:cNvPr id="8" name="Rectangle 7"/>
          <p:cNvSpPr/>
          <p:nvPr/>
        </p:nvSpPr>
        <p:spPr>
          <a:xfrm>
            <a:off x="1180617" y="4819837"/>
            <a:ext cx="10173184" cy="916982"/>
          </a:xfrm>
          <a:prstGeom prst="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0"/>
              </a:spcAft>
            </a:pP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huống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chuyện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đưa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hơi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thở</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gần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gũi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miền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trong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cập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nhật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vấn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diễn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p>
        </p:txBody>
      </p:sp>
      <p:sp>
        <p:nvSpPr>
          <p:cNvPr id="9" name="Rectangle 8"/>
          <p:cNvSpPr/>
          <p:nvPr/>
        </p:nvSpPr>
        <p:spPr>
          <a:xfrm>
            <a:off x="1180618" y="5931752"/>
            <a:ext cx="10173182" cy="6771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hoạt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từ</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dễ</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từ</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huy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vận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tiễn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để</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vấn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tạo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thể</a:t>
            </a:r>
            <a:r>
              <a:rPr lang="en-US" sz="1900" dirty="0">
                <a:latin typeface="Times New Roman" panose="02020603050405020304" pitchFamily="18" charset="0"/>
                <a:cs typeface="Times New Roman" panose="02020603050405020304" pitchFamily="18" charset="0"/>
              </a:rPr>
              <a:t> qua </a:t>
            </a:r>
            <a:r>
              <a:rPr lang="en-US" sz="1900" dirty="0" err="1">
                <a:latin typeface="Times New Roman" panose="02020603050405020304" pitchFamily="18" charset="0"/>
                <a:cs typeface="Times New Roman" panose="02020603050405020304" pitchFamily="18" charset="0"/>
              </a:rPr>
              <a:t>từng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a:t>
            </a:r>
          </a:p>
        </p:txBody>
      </p:sp>
      <p:pic>
        <p:nvPicPr>
          <p:cNvPr id="11" name="Picture 4" descr="C:\Users\Administrator\Desktop\8bea6ffdccf97f1fcc27cd2b7f144d91.png"/>
          <p:cNvPicPr>
            <a:picLocks noChangeAspect="1" noChangeArrowheads="1"/>
          </p:cNvPicPr>
          <p:nvPr/>
        </p:nvPicPr>
        <p:blipFill>
          <a:blip r:embed="rId2" cstate="print"/>
          <a:srcRect/>
          <a:stretch>
            <a:fillRect/>
          </a:stretch>
        </p:blipFill>
        <p:spPr bwMode="auto">
          <a:xfrm flipH="1">
            <a:off x="10475495" y="0"/>
            <a:ext cx="1699454" cy="1322692"/>
          </a:xfrm>
          <a:prstGeom prst="rect">
            <a:avLst/>
          </a:prstGeom>
          <a:noFill/>
        </p:spPr>
      </p:pic>
      <p:pic>
        <p:nvPicPr>
          <p:cNvPr id="12" name="Picture 2" descr="C:\Users\Administrator\Desktop\1.png"/>
          <p:cNvPicPr>
            <a:picLocks noChangeAspect="1" noChangeArrowheads="1"/>
          </p:cNvPicPr>
          <p:nvPr/>
        </p:nvPicPr>
        <p:blipFill>
          <a:blip r:embed="rId3" cstate="print"/>
          <a:srcRect/>
          <a:stretch>
            <a:fillRect/>
          </a:stretch>
        </p:blipFill>
        <p:spPr bwMode="auto">
          <a:xfrm flipH="1">
            <a:off x="0" y="6180891"/>
            <a:ext cx="876992" cy="677109"/>
          </a:xfrm>
          <a:prstGeom prst="rect">
            <a:avLst/>
          </a:prstGeom>
          <a:noFill/>
        </p:spPr>
      </p:pic>
    </p:spTree>
    <p:extLst>
      <p:ext uri="{BB962C8B-B14F-4D97-AF65-F5344CB8AC3E}">
        <p14:creationId xmlns:p14="http://schemas.microsoft.com/office/powerpoint/2010/main" val="112790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p:cNvSpPr txBox="1"/>
          <p:nvPr/>
        </p:nvSpPr>
        <p:spPr>
          <a:xfrm>
            <a:off x="1396104" y="1487822"/>
            <a:ext cx="9838482" cy="9169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lnSpc>
                <a:spcPct val="150000"/>
              </a:lnSpc>
              <a:spcAft>
                <a:spcPts val="0"/>
              </a:spcAft>
            </a:pP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huống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chuyện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đưa</a:t>
            </a:r>
            <a:r>
              <a:rPr lang="en-US" sz="1900" dirty="0">
                <a:latin typeface="Times New Roman" panose="02020603050405020304" pitchFamily="18" charset="0"/>
                <a:cs typeface="Times New Roman" panose="02020603050405020304" pitchFamily="18" charset="0"/>
              </a:rPr>
              <a:t> ra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hơi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thở</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gần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gũi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miền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trong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cập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nhật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vấn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diễn</a:t>
            </a:r>
            <a:r>
              <a:rPr lang="en-US" sz="1900" dirty="0">
                <a:latin typeface="Times New Roman" panose="02020603050405020304" pitchFamily="18" charset="0"/>
                <a:cs typeface="Times New Roman" panose="02020603050405020304" pitchFamily="18" charset="0"/>
              </a:rPr>
              <a:t> ra. </a:t>
            </a:r>
          </a:p>
        </p:txBody>
      </p:sp>
      <p:sp>
        <p:nvSpPr>
          <p:cNvPr id="6" name="TextBox 76"/>
          <p:cNvSpPr txBox="1"/>
          <p:nvPr/>
        </p:nvSpPr>
        <p:spPr>
          <a:xfrm>
            <a:off x="1396104" y="2718225"/>
            <a:ext cx="9838482" cy="67710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hoạt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từ</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dễ</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từ</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huy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vận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tiễn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để</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vấn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tạo</a:t>
            </a:r>
            <a:r>
              <a:rPr lang="en-US" sz="1900" dirty="0">
                <a:latin typeface="Times New Roman" panose="02020603050405020304" pitchFamily="18" charset="0"/>
                <a:cs typeface="Times New Roman" panose="02020603050405020304" pitchFamily="18" charset="0"/>
              </a:rPr>
              <a:t>. </a:t>
            </a:r>
          </a:p>
        </p:txBody>
      </p:sp>
      <p:sp>
        <p:nvSpPr>
          <p:cNvPr id="7" name="TextBox 76"/>
          <p:cNvSpPr txBox="1"/>
          <p:nvPr/>
        </p:nvSpPr>
        <p:spPr>
          <a:xfrm>
            <a:off x="1396103" y="3693107"/>
            <a:ext cx="9838483" cy="135556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a:lnSpc>
                <a:spcPct val="150000"/>
              </a:lnSpc>
              <a:spcAft>
                <a:spcPts val="0"/>
              </a:spcAft>
            </a:pPr>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diễn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theo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lối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lâm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nhóm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mềm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hóa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thức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vi </a:t>
            </a:r>
            <a:r>
              <a:rPr lang="en-US" sz="1900" dirty="0" err="1">
                <a:latin typeface="Times New Roman" panose="02020603050405020304" pitchFamily="18" charset="0"/>
                <a:cs typeface="Times New Roman" panose="02020603050405020304" pitchFamily="18" charset="0"/>
              </a:rPr>
              <a:t>mô</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mô</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pháp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luật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phù</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hợp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đặc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điểm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tâm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phổ</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vẫn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đảm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khoa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học</a:t>
            </a:r>
            <a:r>
              <a:rPr lang="en-US" sz="1900" dirty="0">
                <a:latin typeface="Times New Roman" panose="02020603050405020304" pitchFamily="18" charset="0"/>
                <a:cs typeface="Times New Roman" panose="02020603050405020304" pitchFamily="18" charset="0"/>
              </a:rPr>
              <a:t>. </a:t>
            </a:r>
          </a:p>
        </p:txBody>
      </p:sp>
      <p:sp>
        <p:nvSpPr>
          <p:cNvPr id="8" name="TextBox 76"/>
          <p:cNvSpPr txBox="1"/>
          <p:nvPr/>
        </p:nvSpPr>
        <p:spPr>
          <a:xfrm>
            <a:off x="1396103" y="5365821"/>
            <a:ext cx="9838483" cy="7378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15000"/>
              </a:lnSpc>
              <a:spcAft>
                <a:spcPts val="1000"/>
              </a:spcAft>
            </a:pPr>
            <a:r>
              <a:rPr lang="en-US" sz="1900" dirty="0" err="1">
                <a:latin typeface="Times New Roman" panose="02020603050405020304" pitchFamily="18" charset="0"/>
                <a:cs typeface="Times New Roman" panose="02020603050405020304" pitchFamily="18" charset="0"/>
              </a:rPr>
              <a:t>Đặc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tiếp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cận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theo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hướng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triển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phẩm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điều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chỉnh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hành</a:t>
            </a:r>
            <a:r>
              <a:rPr lang="en-US" sz="1900" dirty="0">
                <a:latin typeface="Times New Roman" panose="02020603050405020304" pitchFamily="18" charset="0"/>
                <a:cs typeface="Times New Roman" panose="02020603050405020304" pitchFamily="18" charset="0"/>
              </a:rPr>
              <a:t> vi, </a:t>
            </a:r>
            <a:r>
              <a:rPr lang="en-US" sz="1900" dirty="0" err="1">
                <a:latin typeface="Times New Roman" panose="02020603050405020304" pitchFamily="18" charset="0"/>
                <a:cs typeface="Times New Roman" panose="02020603050405020304" pitchFamily="18" charset="0"/>
              </a:rPr>
              <a:t>năng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phát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triển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thân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tìm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hiểu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tham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hoạt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hội</a:t>
            </a:r>
            <a:r>
              <a:rPr lang="en-US" sz="19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3203A650-7A61-4401-9F8C-7DC6802A6E54}"/>
              </a:ext>
            </a:extLst>
          </p:cNvPr>
          <p:cNvSpPr/>
          <p:nvPr/>
        </p:nvSpPr>
        <p:spPr>
          <a:xfrm>
            <a:off x="-1" y="4306"/>
            <a:ext cx="12192000" cy="1200329"/>
          </a:xfrm>
          <a:prstGeom prst="rect">
            <a:avLst/>
          </a:prstGeom>
          <a:solidFill>
            <a:schemeClr val="accent1">
              <a:lumMod val="40000"/>
              <a:lumOff val="60000"/>
            </a:schemeClr>
          </a:solidFill>
          <a:ln>
            <a:solidFill>
              <a:schemeClr val="accent1"/>
            </a:solidFill>
          </a:ln>
        </p:spPr>
        <p:txBody>
          <a:bodyPr wrap="square">
            <a:spAutoFit/>
          </a:bodyPr>
          <a:lstStyle/>
          <a:p>
            <a:pPr algn="ctr">
              <a:spcAft>
                <a:spcPts val="0"/>
              </a:spcAft>
            </a:pPr>
            <a:r>
              <a:rPr lang="en-GB" sz="3600" b="1" dirty="0">
                <a:latin typeface="Times New Roman" panose="02020603050405020304" pitchFamily="18" charset="0"/>
                <a:cs typeface="Times New Roman" panose="02020603050405020304" pitchFamily="18" charset="0"/>
              </a:rPr>
              <a:t>4. </a:t>
            </a:r>
            <a:r>
              <a:rPr lang="en-GB" sz="3600" b="1" dirty="0" err="1">
                <a:latin typeface="Times New Roman" panose="02020603050405020304" pitchFamily="18" charset="0"/>
                <a:cs typeface="Times New Roman" panose="02020603050405020304" pitchFamily="18" charset="0"/>
              </a:rPr>
              <a:t>Những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điểm</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nổi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bật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p>
          <a:p>
            <a:pPr algn="ctr">
              <a:spcAft>
                <a:spcPts val="0"/>
              </a:spcAft>
            </a:pPr>
            <a:r>
              <a:rPr lang="en-GB" sz="3600" b="1" dirty="0" err="1">
                <a:latin typeface="Times New Roman" panose="02020603050405020304" pitchFamily="18" charset="0"/>
                <a:cs typeface="Times New Roman" panose="02020603050405020304" pitchFamily="18" charset="0"/>
              </a:rPr>
              <a:t>sách</a:t>
            </a:r>
            <a:r>
              <a:rPr lang="en-GB" sz="3600" b="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Giáo</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dục</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kinh</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tế</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và</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pháp</a:t>
            </a:r>
            <a:r>
              <a:rPr lang="en-GB" sz="3600" b="1" i="1" dirty="0">
                <a:latin typeface="Times New Roman" panose="02020603050405020304" pitchFamily="18" charset="0"/>
                <a:cs typeface="Times New Roman" panose="02020603050405020304" pitchFamily="18" charset="0"/>
              </a:rPr>
              <a:t> </a:t>
            </a:r>
            <a:r>
              <a:rPr lang="en-GB" sz="3600" b="1" i="1" dirty="0" err="1">
                <a:latin typeface="Times New Roman" panose="02020603050405020304" pitchFamily="18" charset="0"/>
                <a:cs typeface="Times New Roman" panose="02020603050405020304" pitchFamily="18" charset="0"/>
              </a:rPr>
              <a:t>luật</a:t>
            </a:r>
            <a:r>
              <a:rPr lang="en-GB" sz="3600" b="1" i="1" dirty="0">
                <a:latin typeface="Times New Roman" panose="02020603050405020304" pitchFamily="18" charset="0"/>
                <a:cs typeface="Times New Roman" panose="02020603050405020304" pitchFamily="18" charset="0"/>
              </a:rPr>
              <a:t> 11</a:t>
            </a:r>
            <a:endParaRPr lang="en-US" sz="3600" b="1" i="1"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4BE566B3-C1CF-48DB-8D1A-092A03093BA4}" type="slidenum">
              <a:rPr lang="en-US" smtClean="0"/>
              <a:t>15</a:t>
            </a:fld>
            <a:endParaRPr lang="en-US"/>
          </a:p>
        </p:txBody>
      </p:sp>
      <p:pic>
        <p:nvPicPr>
          <p:cNvPr id="4" name="Picture 4" descr="C:\Users\Administrator\Desktop\8bea6ffdccf97f1fcc27cd2b7f144d91.png"/>
          <p:cNvPicPr>
            <a:picLocks noChangeAspect="1" noChangeArrowheads="1"/>
          </p:cNvPicPr>
          <p:nvPr/>
        </p:nvPicPr>
        <p:blipFill>
          <a:blip r:embed="rId2" cstate="print"/>
          <a:srcRect/>
          <a:stretch>
            <a:fillRect/>
          </a:stretch>
        </p:blipFill>
        <p:spPr bwMode="auto">
          <a:xfrm flipH="1">
            <a:off x="10563252" y="16230"/>
            <a:ext cx="1628747" cy="1176485"/>
          </a:xfrm>
          <a:prstGeom prst="rect">
            <a:avLst/>
          </a:prstGeom>
          <a:noFill/>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28" y="250047"/>
            <a:ext cx="1082351" cy="708849"/>
          </a:xfrm>
          <a:prstGeom prst="rect">
            <a:avLst/>
          </a:prstGeom>
          <a:noFill/>
        </p:spPr>
      </p:pic>
      <p:pic>
        <p:nvPicPr>
          <p:cNvPr id="10" name="Picture 4" descr="C:\Users\Administrator\Desktop\8bea6ffdccf97f1fcc27cd2b7f144d91.png">
            <a:extLst>
              <a:ext uri="{FF2B5EF4-FFF2-40B4-BE49-F238E27FC236}">
                <a16:creationId xmlns:a16="http://schemas.microsoft.com/office/drawing/2014/main" id="{BA33B62D-E167-4EF5-945D-E5103867CEB8}"/>
              </a:ext>
            </a:extLst>
          </p:cNvPr>
          <p:cNvPicPr>
            <a:picLocks noChangeAspect="1" noChangeArrowheads="1"/>
          </p:cNvPicPr>
          <p:nvPr/>
        </p:nvPicPr>
        <p:blipFill>
          <a:blip r:embed="rId2" cstate="print"/>
          <a:srcRect/>
          <a:stretch>
            <a:fillRect/>
          </a:stretch>
        </p:blipFill>
        <p:spPr bwMode="auto">
          <a:xfrm rot="10800000" flipH="1">
            <a:off x="-1" y="5677209"/>
            <a:ext cx="1628747" cy="1176485"/>
          </a:xfrm>
          <a:prstGeom prst="rect">
            <a:avLst/>
          </a:prstGeom>
          <a:noFill/>
        </p:spPr>
      </p:pic>
    </p:spTree>
    <p:extLst>
      <p:ext uri="{BB962C8B-B14F-4D97-AF65-F5344CB8AC3E}">
        <p14:creationId xmlns:p14="http://schemas.microsoft.com/office/powerpoint/2010/main" val="27714891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20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2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2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20000">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20000">
                                          <p:cBhvr additive="base">
                                            <p:cTn id="13"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14:presetBounceEnd="20000">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14:bounceEnd="20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20000">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14:presetBounceEnd="20000">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14:bounceEnd="20000">
                                          <p:cBhvr additive="base">
                                            <p:cTn id="25" dur="50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iterate type="lt">
                                        <p:tmPct val="10000"/>
                                      </p:iterate>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1+#ppt_w/2"/>
                                              </p:val>
                                            </p:tav>
                                            <p:tav tm="100000">
                                              <p:val>
                                                <p:strVal val="#ppt_x"/>
                                              </p:val>
                                            </p:tav>
                                          </p:tavLst>
                                        </p:anim>
                                        <p:anim calcmode="lin" valueType="num">
                                          <p:cBhvr additive="base">
                                            <p:cTn id="5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AD277A-6F64-4E6F-967F-04633D0E47CE}"/>
              </a:ext>
            </a:extLst>
          </p:cNvPr>
          <p:cNvSpPr/>
          <p:nvPr/>
        </p:nvSpPr>
        <p:spPr>
          <a:xfrm>
            <a:off x="1173790" y="83635"/>
            <a:ext cx="10180009" cy="5200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500" b="1" kern="1200" dirty="0">
                <a:solidFill>
                  <a:schemeClr val="tx1"/>
                </a:solidFill>
                <a:latin typeface="Times New Roman" panose="02020603050405020304" pitchFamily="18" charset="0"/>
                <a:ea typeface="+mj-ea"/>
                <a:cs typeface="Times New Roman" panose="02020603050405020304" pitchFamily="18" charset="0"/>
              </a:rPr>
              <a:t>5. Minh </a:t>
            </a:r>
            <a:r>
              <a:rPr lang="en-US" sz="2500" b="1" kern="1200" dirty="0" err="1">
                <a:solidFill>
                  <a:schemeClr val="tx1"/>
                </a:solidFill>
                <a:latin typeface="Times New Roman" panose="02020603050405020304" pitchFamily="18" charset="0"/>
                <a:ea typeface="+mj-ea"/>
                <a:cs typeface="Times New Roman" panose="02020603050405020304" pitchFamily="18" charset="0"/>
              </a:rPr>
              <a:t>hoạ</a:t>
            </a:r>
            <a:r>
              <a:rPr lang="en-US" sz="2500" b="1" kern="1200" dirty="0">
                <a:solidFill>
                  <a:schemeClr val="tx1"/>
                </a:solidFill>
                <a:latin typeface="Times New Roman" panose="02020603050405020304" pitchFamily="18" charset="0"/>
                <a:ea typeface="+mj-ea"/>
                <a:cs typeface="Times New Roman" panose="02020603050405020304" pitchFamily="18" charset="0"/>
              </a:rPr>
              <a:t> </a:t>
            </a:r>
            <a:r>
              <a:rPr lang="en-US" sz="2500" b="1" kern="1200" dirty="0" err="1">
                <a:solidFill>
                  <a:schemeClr val="tx1"/>
                </a:solidFill>
                <a:latin typeface="Times New Roman" panose="02020603050405020304" pitchFamily="18" charset="0"/>
                <a:ea typeface="+mj-ea"/>
                <a:cs typeface="Times New Roman" panose="02020603050405020304" pitchFamily="18" charset="0"/>
              </a:rPr>
              <a:t>một</a:t>
            </a:r>
            <a:r>
              <a:rPr lang="en-US" sz="2500" b="1" kern="1200" dirty="0">
                <a:solidFill>
                  <a:schemeClr val="tx1"/>
                </a:solidFill>
                <a:latin typeface="Times New Roman" panose="02020603050405020304" pitchFamily="18" charset="0"/>
                <a:ea typeface="+mj-ea"/>
                <a:cs typeface="Times New Roman" panose="02020603050405020304" pitchFamily="18" charset="0"/>
              </a:rPr>
              <a:t> </a:t>
            </a:r>
            <a:r>
              <a:rPr lang="en-US" sz="2500" b="1" kern="1200" dirty="0" err="1">
                <a:solidFill>
                  <a:schemeClr val="tx1"/>
                </a:solidFill>
                <a:latin typeface="Times New Roman" panose="02020603050405020304" pitchFamily="18" charset="0"/>
                <a:ea typeface="+mj-ea"/>
                <a:cs typeface="Times New Roman" panose="02020603050405020304" pitchFamily="18" charset="0"/>
              </a:rPr>
              <a:t>bài</a:t>
            </a:r>
            <a:r>
              <a:rPr lang="en-US" sz="2500" b="1" kern="1200" dirty="0">
                <a:solidFill>
                  <a:schemeClr val="tx1"/>
                </a:solidFill>
                <a:latin typeface="Times New Roman" panose="02020603050405020304" pitchFamily="18" charset="0"/>
                <a:ea typeface="+mj-ea"/>
                <a:cs typeface="Times New Roman" panose="02020603050405020304" pitchFamily="18" charset="0"/>
              </a:rPr>
              <a:t> ở </a:t>
            </a:r>
            <a:r>
              <a:rPr lang="en-US" sz="2500" b="1" kern="1200" dirty="0" err="1">
                <a:solidFill>
                  <a:schemeClr val="tx1"/>
                </a:solidFill>
                <a:latin typeface="Times New Roman" panose="02020603050405020304" pitchFamily="18" charset="0"/>
                <a:ea typeface="+mj-ea"/>
                <a:cs typeface="Times New Roman" panose="02020603050405020304" pitchFamily="18" charset="0"/>
              </a:rPr>
              <a:t>sách</a:t>
            </a:r>
            <a:r>
              <a:rPr lang="en-US" sz="2500" b="1" kern="1200" dirty="0">
                <a:solidFill>
                  <a:schemeClr val="tx1"/>
                </a:solidFill>
                <a:latin typeface="Times New Roman" panose="02020603050405020304" pitchFamily="18" charset="0"/>
                <a:ea typeface="+mj-ea"/>
                <a:cs typeface="Times New Roman" panose="02020603050405020304" pitchFamily="18" charset="0"/>
              </a:rPr>
              <a:t> </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Giáo</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dục</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dirty="0" err="1">
                <a:latin typeface="Times New Roman" panose="02020603050405020304" pitchFamily="18" charset="0"/>
                <a:ea typeface="+mj-ea"/>
                <a:cs typeface="Times New Roman" panose="02020603050405020304" pitchFamily="18" charset="0"/>
              </a:rPr>
              <a:t>k</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inh</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tế</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và</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dirty="0" err="1">
                <a:latin typeface="Times New Roman" panose="02020603050405020304" pitchFamily="18" charset="0"/>
                <a:ea typeface="+mj-ea"/>
                <a:cs typeface="Times New Roman" panose="02020603050405020304" pitchFamily="18" charset="0"/>
              </a:rPr>
              <a:t>p</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háp</a:t>
            </a:r>
            <a:r>
              <a:rPr lang="en-US" sz="2500" b="1" i="1" kern="1200" dirty="0">
                <a:solidFill>
                  <a:schemeClr val="tx1"/>
                </a:solidFill>
                <a:latin typeface="Times New Roman" panose="02020603050405020304" pitchFamily="18" charset="0"/>
                <a:ea typeface="+mj-ea"/>
                <a:cs typeface="Times New Roman" panose="02020603050405020304" pitchFamily="18" charset="0"/>
              </a:rPr>
              <a:t> </a:t>
            </a:r>
            <a:r>
              <a:rPr lang="en-US" sz="2500" b="1" i="1" kern="1200" dirty="0" err="1">
                <a:solidFill>
                  <a:schemeClr val="tx1"/>
                </a:solidFill>
                <a:latin typeface="Times New Roman" panose="02020603050405020304" pitchFamily="18" charset="0"/>
                <a:ea typeface="+mj-ea"/>
                <a:cs typeface="Times New Roman" panose="02020603050405020304" pitchFamily="18" charset="0"/>
              </a:rPr>
              <a:t>luật</a:t>
            </a:r>
            <a:r>
              <a:rPr lang="en-US" sz="2500" b="1" i="1" kern="1200" dirty="0">
                <a:solidFill>
                  <a:schemeClr val="tx1"/>
                </a:solidFill>
                <a:latin typeface="Times New Roman" panose="02020603050405020304" pitchFamily="18" charset="0"/>
                <a:ea typeface="+mj-ea"/>
                <a:cs typeface="Times New Roman" panose="02020603050405020304" pitchFamily="18" charset="0"/>
              </a:rPr>
              <a:t> 11</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3AF4ECF-C4C0-4196-B6E6-D4ECCD6364B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BE566B3-C1CF-48DB-8D1A-092A03093BA4}" type="slidenum">
              <a:rPr lang="en-US" smtClean="0"/>
              <a:pPr>
                <a:spcAft>
                  <a:spcPts val="600"/>
                </a:spcAft>
              </a:pPr>
              <a:t>16</a:t>
            </a:fld>
            <a:endParaRPr lang="en-US"/>
          </a:p>
        </p:txBody>
      </p:sp>
      <p:pic>
        <p:nvPicPr>
          <p:cNvPr id="7" name="Picture 6">
            <a:extLst>
              <a:ext uri="{FF2B5EF4-FFF2-40B4-BE49-F238E27FC236}">
                <a16:creationId xmlns:a16="http://schemas.microsoft.com/office/drawing/2014/main" id="{43E94E30-A5F2-0B4B-AC6F-B16E381CEB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96" y="-39655"/>
            <a:ext cx="1173791" cy="825468"/>
          </a:xfrm>
          <a:prstGeom prst="rect">
            <a:avLst/>
          </a:prstGeom>
          <a:noFill/>
        </p:spPr>
      </p:pic>
      <p:pic>
        <p:nvPicPr>
          <p:cNvPr id="6" name="Picture 5">
            <a:extLst>
              <a:ext uri="{FF2B5EF4-FFF2-40B4-BE49-F238E27FC236}">
                <a16:creationId xmlns:a16="http://schemas.microsoft.com/office/drawing/2014/main" id="{53D5963F-FCA6-33FF-20DF-EF09CB58DFC5}"/>
              </a:ext>
            </a:extLst>
          </p:cNvPr>
          <p:cNvPicPr>
            <a:picLocks noChangeAspect="1"/>
          </p:cNvPicPr>
          <p:nvPr/>
        </p:nvPicPr>
        <p:blipFill>
          <a:blip r:embed="rId3"/>
          <a:stretch>
            <a:fillRect/>
          </a:stretch>
        </p:blipFill>
        <p:spPr>
          <a:xfrm>
            <a:off x="559293" y="772697"/>
            <a:ext cx="4447713" cy="6072187"/>
          </a:xfrm>
          <a:prstGeom prst="rect">
            <a:avLst/>
          </a:prstGeom>
        </p:spPr>
      </p:pic>
      <p:pic>
        <p:nvPicPr>
          <p:cNvPr id="10" name="Picture 9">
            <a:extLst>
              <a:ext uri="{FF2B5EF4-FFF2-40B4-BE49-F238E27FC236}">
                <a16:creationId xmlns:a16="http://schemas.microsoft.com/office/drawing/2014/main" id="{8FDB8963-829F-3692-6712-7FB6ADE979E3}"/>
              </a:ext>
            </a:extLst>
          </p:cNvPr>
          <p:cNvPicPr>
            <a:picLocks noChangeAspect="1"/>
          </p:cNvPicPr>
          <p:nvPr/>
        </p:nvPicPr>
        <p:blipFill>
          <a:blip r:embed="rId4"/>
          <a:stretch>
            <a:fillRect/>
          </a:stretch>
        </p:blipFill>
        <p:spPr>
          <a:xfrm>
            <a:off x="6578353" y="781173"/>
            <a:ext cx="4676536" cy="6059071"/>
          </a:xfrm>
          <a:prstGeom prst="rect">
            <a:avLst/>
          </a:prstGeom>
        </p:spPr>
      </p:pic>
    </p:spTree>
    <p:extLst>
      <p:ext uri="{BB962C8B-B14F-4D97-AF65-F5344CB8AC3E}">
        <p14:creationId xmlns:p14="http://schemas.microsoft.com/office/powerpoint/2010/main" val="126566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Slide Number Placeholder 1">
            <a:extLst>
              <a:ext uri="{FF2B5EF4-FFF2-40B4-BE49-F238E27FC236}">
                <a16:creationId xmlns:a16="http://schemas.microsoft.com/office/drawing/2014/main" id="{155F616A-EC38-4E93-9A7D-DB7A22AF9A02}"/>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4BE566B3-C1CF-48DB-8D1A-092A03093BA4}" type="slidenum">
              <a:rPr lang="en-US" sz="900">
                <a:solidFill>
                  <a:srgbClr val="595959"/>
                </a:solidFill>
              </a:rPr>
              <a:pPr>
                <a:spcAft>
                  <a:spcPts val="600"/>
                </a:spcAft>
              </a:pPr>
              <a:t>17</a:t>
            </a:fld>
            <a:endParaRPr lang="en-US" sz="900">
              <a:solidFill>
                <a:srgbClr val="595959"/>
              </a:solidFill>
            </a:endParaRPr>
          </a:p>
        </p:txBody>
      </p:sp>
      <p:pic>
        <p:nvPicPr>
          <p:cNvPr id="10" name="Picture 9">
            <a:extLst>
              <a:ext uri="{FF2B5EF4-FFF2-40B4-BE49-F238E27FC236}">
                <a16:creationId xmlns:a16="http://schemas.microsoft.com/office/drawing/2014/main" id="{A3AF27C5-9923-C1BF-3FED-E325CC2906B6}"/>
              </a:ext>
            </a:extLst>
          </p:cNvPr>
          <p:cNvPicPr>
            <a:picLocks noChangeAspect="1"/>
          </p:cNvPicPr>
          <p:nvPr/>
        </p:nvPicPr>
        <p:blipFill>
          <a:blip r:embed="rId2"/>
          <a:stretch>
            <a:fillRect/>
          </a:stretch>
        </p:blipFill>
        <p:spPr>
          <a:xfrm>
            <a:off x="364998" y="0"/>
            <a:ext cx="5143500" cy="6858000"/>
          </a:xfrm>
          <a:prstGeom prst="rect">
            <a:avLst/>
          </a:prstGeom>
        </p:spPr>
      </p:pic>
      <p:pic>
        <p:nvPicPr>
          <p:cNvPr id="13" name="Picture 12">
            <a:extLst>
              <a:ext uri="{FF2B5EF4-FFF2-40B4-BE49-F238E27FC236}">
                <a16:creationId xmlns:a16="http://schemas.microsoft.com/office/drawing/2014/main" id="{B26E0C35-DCB2-B525-4136-B9D26B3CC129}"/>
              </a:ext>
            </a:extLst>
          </p:cNvPr>
          <p:cNvPicPr>
            <a:picLocks noChangeAspect="1"/>
          </p:cNvPicPr>
          <p:nvPr/>
        </p:nvPicPr>
        <p:blipFill>
          <a:blip r:embed="rId3"/>
          <a:stretch>
            <a:fillRect/>
          </a:stretch>
        </p:blipFill>
        <p:spPr>
          <a:xfrm>
            <a:off x="6586730" y="0"/>
            <a:ext cx="5240272" cy="6858000"/>
          </a:xfrm>
          <a:prstGeom prst="rect">
            <a:avLst/>
          </a:prstGeom>
        </p:spPr>
      </p:pic>
    </p:spTree>
    <p:extLst>
      <p:ext uri="{BB962C8B-B14F-4D97-AF65-F5344CB8AC3E}">
        <p14:creationId xmlns:p14="http://schemas.microsoft.com/office/powerpoint/2010/main" val="3287361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4E1B98C-6A93-4E9C-8601-E73CD64897B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4BE566B3-C1CF-48DB-8D1A-092A03093BA4}" type="slidenum">
              <a:rPr lang="en-US" sz="900"/>
              <a:pPr>
                <a:spcAft>
                  <a:spcPts val="600"/>
                </a:spcAft>
              </a:pPr>
              <a:t>18</a:t>
            </a:fld>
            <a:endParaRPr lang="en-US" sz="900"/>
          </a:p>
        </p:txBody>
      </p:sp>
      <p:pic>
        <p:nvPicPr>
          <p:cNvPr id="5" name="Picture 4">
            <a:extLst>
              <a:ext uri="{FF2B5EF4-FFF2-40B4-BE49-F238E27FC236}">
                <a16:creationId xmlns:a16="http://schemas.microsoft.com/office/drawing/2014/main" id="{DA325D0A-D971-FECD-185D-9ED706FB63C7}"/>
              </a:ext>
            </a:extLst>
          </p:cNvPr>
          <p:cNvPicPr>
            <a:picLocks noChangeAspect="1"/>
          </p:cNvPicPr>
          <p:nvPr/>
        </p:nvPicPr>
        <p:blipFill>
          <a:blip r:embed="rId2"/>
          <a:stretch>
            <a:fillRect/>
          </a:stretch>
        </p:blipFill>
        <p:spPr>
          <a:xfrm>
            <a:off x="146957" y="0"/>
            <a:ext cx="5535385" cy="6858000"/>
          </a:xfrm>
          <a:prstGeom prst="rect">
            <a:avLst/>
          </a:prstGeom>
        </p:spPr>
      </p:pic>
      <p:pic>
        <p:nvPicPr>
          <p:cNvPr id="10" name="Picture 9">
            <a:extLst>
              <a:ext uri="{FF2B5EF4-FFF2-40B4-BE49-F238E27FC236}">
                <a16:creationId xmlns:a16="http://schemas.microsoft.com/office/drawing/2014/main" id="{FE87E00B-C4D9-7C90-F771-81C73BBA124C}"/>
              </a:ext>
            </a:extLst>
          </p:cNvPr>
          <p:cNvPicPr>
            <a:picLocks noChangeAspect="1"/>
          </p:cNvPicPr>
          <p:nvPr/>
        </p:nvPicPr>
        <p:blipFill>
          <a:blip r:embed="rId3"/>
          <a:stretch>
            <a:fillRect/>
          </a:stretch>
        </p:blipFill>
        <p:spPr>
          <a:xfrm>
            <a:off x="6096000" y="0"/>
            <a:ext cx="4920916" cy="6858000"/>
          </a:xfrm>
          <a:prstGeom prst="rect">
            <a:avLst/>
          </a:prstGeom>
        </p:spPr>
      </p:pic>
    </p:spTree>
    <p:extLst>
      <p:ext uri="{BB962C8B-B14F-4D97-AF65-F5344CB8AC3E}">
        <p14:creationId xmlns:p14="http://schemas.microsoft.com/office/powerpoint/2010/main" val="333440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55F616A-EC38-4E93-9A7D-DB7A22AF9A02}"/>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900" b="0" i="0" u="none" strike="noStrike" kern="1200" cap="none" spc="0" normalizeH="0" baseline="0" noProof="0">
              <a:ln>
                <a:noFill/>
              </a:ln>
              <a:solidFill>
                <a:srgbClr val="59595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6B82CF-163E-F6F3-F083-5F0DC7E28A91}"/>
              </a:ext>
            </a:extLst>
          </p:cNvPr>
          <p:cNvPicPr>
            <a:picLocks noChangeAspect="1"/>
          </p:cNvPicPr>
          <p:nvPr/>
        </p:nvPicPr>
        <p:blipFill>
          <a:blip r:embed="rId2"/>
          <a:stretch>
            <a:fillRect/>
          </a:stretch>
        </p:blipFill>
        <p:spPr>
          <a:xfrm>
            <a:off x="587829" y="0"/>
            <a:ext cx="5143500" cy="6858000"/>
          </a:xfrm>
          <a:prstGeom prst="rect">
            <a:avLst/>
          </a:prstGeom>
        </p:spPr>
      </p:pic>
      <p:pic>
        <p:nvPicPr>
          <p:cNvPr id="6" name="Picture 5">
            <a:extLst>
              <a:ext uri="{FF2B5EF4-FFF2-40B4-BE49-F238E27FC236}">
                <a16:creationId xmlns:a16="http://schemas.microsoft.com/office/drawing/2014/main" id="{399F09CC-D105-BE77-0387-D2AF360E54FD}"/>
              </a:ext>
            </a:extLst>
          </p:cNvPr>
          <p:cNvPicPr>
            <a:picLocks noChangeAspect="1"/>
          </p:cNvPicPr>
          <p:nvPr/>
        </p:nvPicPr>
        <p:blipFill>
          <a:blip r:embed="rId3"/>
          <a:stretch>
            <a:fillRect/>
          </a:stretch>
        </p:blipFill>
        <p:spPr>
          <a:xfrm>
            <a:off x="6544274" y="0"/>
            <a:ext cx="4914900" cy="6858000"/>
          </a:xfrm>
          <a:prstGeom prst="rect">
            <a:avLst/>
          </a:prstGeom>
        </p:spPr>
      </p:pic>
    </p:spTree>
    <p:extLst>
      <p:ext uri="{BB962C8B-B14F-4D97-AF65-F5344CB8AC3E}">
        <p14:creationId xmlns:p14="http://schemas.microsoft.com/office/powerpoint/2010/main" val="111483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6FC7A-B8B8-46EF-AD70-D0B9FD1A4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3" name="Picture 12">
            <a:extLst>
              <a:ext uri="{FF2B5EF4-FFF2-40B4-BE49-F238E27FC236}">
                <a16:creationId xmlns:a16="http://schemas.microsoft.com/office/drawing/2014/main" id="{631AC44C-BE05-44A2-9AF2-F175269E2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236" y="2033870"/>
            <a:ext cx="10161022" cy="6123769"/>
          </a:xfrm>
          <a:prstGeom prst="rect">
            <a:avLst/>
          </a:prstGeom>
        </p:spPr>
      </p:pic>
    </p:spTree>
    <p:extLst>
      <p:ext uri="{BB962C8B-B14F-4D97-AF65-F5344CB8AC3E}">
        <p14:creationId xmlns:p14="http://schemas.microsoft.com/office/powerpoint/2010/main" val="243063942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4E1B98C-6A93-4E9C-8601-E73CD64897B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51F72E3-8190-2F24-97AF-4548A51F487D}"/>
              </a:ext>
            </a:extLst>
          </p:cNvPr>
          <p:cNvPicPr>
            <a:picLocks noChangeAspect="1"/>
          </p:cNvPicPr>
          <p:nvPr/>
        </p:nvPicPr>
        <p:blipFill>
          <a:blip r:embed="rId2"/>
          <a:stretch>
            <a:fillRect/>
          </a:stretch>
        </p:blipFill>
        <p:spPr>
          <a:xfrm>
            <a:off x="487135" y="0"/>
            <a:ext cx="4914900" cy="6858000"/>
          </a:xfrm>
          <a:prstGeom prst="rect">
            <a:avLst/>
          </a:prstGeom>
        </p:spPr>
      </p:pic>
      <p:pic>
        <p:nvPicPr>
          <p:cNvPr id="6" name="Picture 5">
            <a:extLst>
              <a:ext uri="{FF2B5EF4-FFF2-40B4-BE49-F238E27FC236}">
                <a16:creationId xmlns:a16="http://schemas.microsoft.com/office/drawing/2014/main" id="{232B7E07-21F9-DB4E-0ED7-C4648E6FD873}"/>
              </a:ext>
            </a:extLst>
          </p:cNvPr>
          <p:cNvPicPr>
            <a:picLocks noChangeAspect="1"/>
          </p:cNvPicPr>
          <p:nvPr/>
        </p:nvPicPr>
        <p:blipFill>
          <a:blip r:embed="rId3"/>
          <a:stretch>
            <a:fillRect/>
          </a:stretch>
        </p:blipFill>
        <p:spPr>
          <a:xfrm>
            <a:off x="6096000" y="0"/>
            <a:ext cx="4920916" cy="6858000"/>
          </a:xfrm>
          <a:prstGeom prst="rect">
            <a:avLst/>
          </a:prstGeom>
        </p:spPr>
      </p:pic>
    </p:spTree>
    <p:extLst>
      <p:ext uri="{BB962C8B-B14F-4D97-AF65-F5344CB8AC3E}">
        <p14:creationId xmlns:p14="http://schemas.microsoft.com/office/powerpoint/2010/main" val="138751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Slide Number Placeholder 1">
            <a:extLst>
              <a:ext uri="{FF2B5EF4-FFF2-40B4-BE49-F238E27FC236}">
                <a16:creationId xmlns:a16="http://schemas.microsoft.com/office/drawing/2014/main" id="{DB712D37-351C-4D57-BF02-8EBA07854781}"/>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a:spcAft>
                <a:spcPts val="600"/>
              </a:spcAft>
            </a:pPr>
            <a:fld id="{4BE566B3-C1CF-48DB-8D1A-092A03093BA4}" type="slidenum">
              <a:rPr lang="en-US" sz="900">
                <a:solidFill>
                  <a:srgbClr val="595959"/>
                </a:solidFill>
              </a:rPr>
              <a:pPr>
                <a:spcAft>
                  <a:spcPts val="600"/>
                </a:spcAft>
              </a:pPr>
              <a:t>21</a:t>
            </a:fld>
            <a:endParaRPr lang="en-US" sz="900">
              <a:solidFill>
                <a:srgbClr val="595959"/>
              </a:solidFill>
            </a:endParaRPr>
          </a:p>
        </p:txBody>
      </p:sp>
      <p:pic>
        <p:nvPicPr>
          <p:cNvPr id="5" name="Picture 4">
            <a:extLst>
              <a:ext uri="{FF2B5EF4-FFF2-40B4-BE49-F238E27FC236}">
                <a16:creationId xmlns:a16="http://schemas.microsoft.com/office/drawing/2014/main" id="{310C48D8-E32D-428D-279F-7E2ED99DA228}"/>
              </a:ext>
            </a:extLst>
          </p:cNvPr>
          <p:cNvPicPr>
            <a:picLocks noChangeAspect="1"/>
          </p:cNvPicPr>
          <p:nvPr/>
        </p:nvPicPr>
        <p:blipFill>
          <a:blip r:embed="rId2"/>
          <a:stretch>
            <a:fillRect/>
          </a:stretch>
        </p:blipFill>
        <p:spPr>
          <a:xfrm>
            <a:off x="331771" y="0"/>
            <a:ext cx="4914900" cy="6858000"/>
          </a:xfrm>
          <a:prstGeom prst="rect">
            <a:avLst/>
          </a:prstGeom>
        </p:spPr>
      </p:pic>
      <p:pic>
        <p:nvPicPr>
          <p:cNvPr id="10" name="Picture 9">
            <a:extLst>
              <a:ext uri="{FF2B5EF4-FFF2-40B4-BE49-F238E27FC236}">
                <a16:creationId xmlns:a16="http://schemas.microsoft.com/office/drawing/2014/main" id="{25F30F8D-EFF0-646B-449B-AF259496B6E7}"/>
              </a:ext>
            </a:extLst>
          </p:cNvPr>
          <p:cNvPicPr>
            <a:picLocks noChangeAspect="1"/>
          </p:cNvPicPr>
          <p:nvPr/>
        </p:nvPicPr>
        <p:blipFill>
          <a:blip r:embed="rId3"/>
          <a:stretch>
            <a:fillRect/>
          </a:stretch>
        </p:blipFill>
        <p:spPr>
          <a:xfrm>
            <a:off x="6227665" y="0"/>
            <a:ext cx="4925236" cy="6858000"/>
          </a:xfrm>
          <a:prstGeom prst="rect">
            <a:avLst/>
          </a:prstGeom>
        </p:spPr>
      </p:pic>
    </p:spTree>
    <p:extLst>
      <p:ext uri="{BB962C8B-B14F-4D97-AF65-F5344CB8AC3E}">
        <p14:creationId xmlns:p14="http://schemas.microsoft.com/office/powerpoint/2010/main" val="409066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4E1B98C-6A93-4E9C-8601-E73CD64897B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FE2634-F81C-740A-FA9E-7D354FDF0A31}"/>
              </a:ext>
            </a:extLst>
          </p:cNvPr>
          <p:cNvPicPr>
            <a:picLocks noChangeAspect="1"/>
          </p:cNvPicPr>
          <p:nvPr/>
        </p:nvPicPr>
        <p:blipFill>
          <a:blip r:embed="rId2"/>
          <a:stretch>
            <a:fillRect/>
          </a:stretch>
        </p:blipFill>
        <p:spPr>
          <a:xfrm>
            <a:off x="668242" y="0"/>
            <a:ext cx="4911916" cy="6858000"/>
          </a:xfrm>
          <a:prstGeom prst="rect">
            <a:avLst/>
          </a:prstGeom>
        </p:spPr>
      </p:pic>
      <p:pic>
        <p:nvPicPr>
          <p:cNvPr id="6" name="Picture 5">
            <a:extLst>
              <a:ext uri="{FF2B5EF4-FFF2-40B4-BE49-F238E27FC236}">
                <a16:creationId xmlns:a16="http://schemas.microsoft.com/office/drawing/2014/main" id="{2413E7E1-264A-E314-E057-22E0E2C44C0C}"/>
              </a:ext>
            </a:extLst>
          </p:cNvPr>
          <p:cNvPicPr>
            <a:picLocks noChangeAspect="1"/>
          </p:cNvPicPr>
          <p:nvPr/>
        </p:nvPicPr>
        <p:blipFill>
          <a:blip r:embed="rId3"/>
          <a:stretch>
            <a:fillRect/>
          </a:stretch>
        </p:blipFill>
        <p:spPr>
          <a:xfrm>
            <a:off x="6604058" y="0"/>
            <a:ext cx="4919700" cy="6858000"/>
          </a:xfrm>
          <a:prstGeom prst="rect">
            <a:avLst/>
          </a:prstGeom>
        </p:spPr>
      </p:pic>
    </p:spTree>
    <p:extLst>
      <p:ext uri="{BB962C8B-B14F-4D97-AF65-F5344CB8AC3E}">
        <p14:creationId xmlns:p14="http://schemas.microsoft.com/office/powerpoint/2010/main" val="154331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B712D37-351C-4D57-BF02-8EBA07854781}"/>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900" b="0" i="0" u="none" strike="noStrike" kern="1200" cap="none" spc="0" normalizeH="0" baseline="0" noProof="0">
              <a:ln>
                <a:noFill/>
              </a:ln>
              <a:solidFill>
                <a:srgbClr val="59595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F00418B-C025-CE0B-9B00-8E222146DE53}"/>
              </a:ext>
            </a:extLst>
          </p:cNvPr>
          <p:cNvPicPr>
            <a:picLocks noChangeAspect="1"/>
          </p:cNvPicPr>
          <p:nvPr/>
        </p:nvPicPr>
        <p:blipFill>
          <a:blip r:embed="rId2"/>
          <a:stretch>
            <a:fillRect/>
          </a:stretch>
        </p:blipFill>
        <p:spPr>
          <a:xfrm>
            <a:off x="864185" y="0"/>
            <a:ext cx="4911916" cy="6858000"/>
          </a:xfrm>
          <a:prstGeom prst="rect">
            <a:avLst/>
          </a:prstGeom>
        </p:spPr>
      </p:pic>
      <p:pic>
        <p:nvPicPr>
          <p:cNvPr id="6" name="Picture 5">
            <a:extLst>
              <a:ext uri="{FF2B5EF4-FFF2-40B4-BE49-F238E27FC236}">
                <a16:creationId xmlns:a16="http://schemas.microsoft.com/office/drawing/2014/main" id="{FD79EE4C-6A73-7EFB-65B7-D4972882D99B}"/>
              </a:ext>
            </a:extLst>
          </p:cNvPr>
          <p:cNvPicPr>
            <a:picLocks noChangeAspect="1"/>
          </p:cNvPicPr>
          <p:nvPr/>
        </p:nvPicPr>
        <p:blipFill>
          <a:blip r:embed="rId3"/>
          <a:stretch>
            <a:fillRect/>
          </a:stretch>
        </p:blipFill>
        <p:spPr>
          <a:xfrm>
            <a:off x="6410317" y="0"/>
            <a:ext cx="4917498" cy="6858000"/>
          </a:xfrm>
          <a:prstGeom prst="rect">
            <a:avLst/>
          </a:prstGeom>
        </p:spPr>
      </p:pic>
    </p:spTree>
    <p:extLst>
      <p:ext uri="{BB962C8B-B14F-4D97-AF65-F5344CB8AC3E}">
        <p14:creationId xmlns:p14="http://schemas.microsoft.com/office/powerpoint/2010/main" val="787072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4E1B98C-6A93-4E9C-8601-E73CD64897B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2266FBD-C984-B02F-4E3B-6E709293A2E4}"/>
              </a:ext>
            </a:extLst>
          </p:cNvPr>
          <p:cNvPicPr>
            <a:picLocks noChangeAspect="1"/>
          </p:cNvPicPr>
          <p:nvPr/>
        </p:nvPicPr>
        <p:blipFill>
          <a:blip r:embed="rId2"/>
          <a:stretch>
            <a:fillRect/>
          </a:stretch>
        </p:blipFill>
        <p:spPr>
          <a:xfrm>
            <a:off x="709674" y="0"/>
            <a:ext cx="4919700" cy="6858000"/>
          </a:xfrm>
          <a:prstGeom prst="rect">
            <a:avLst/>
          </a:prstGeom>
        </p:spPr>
      </p:pic>
      <p:pic>
        <p:nvPicPr>
          <p:cNvPr id="6" name="Picture 5">
            <a:extLst>
              <a:ext uri="{FF2B5EF4-FFF2-40B4-BE49-F238E27FC236}">
                <a16:creationId xmlns:a16="http://schemas.microsoft.com/office/drawing/2014/main" id="{F096B343-2AE5-E6C3-1C44-3B23604001B5}"/>
              </a:ext>
            </a:extLst>
          </p:cNvPr>
          <p:cNvPicPr>
            <a:picLocks noChangeAspect="1"/>
          </p:cNvPicPr>
          <p:nvPr/>
        </p:nvPicPr>
        <p:blipFill>
          <a:blip r:embed="rId3"/>
          <a:stretch>
            <a:fillRect/>
          </a:stretch>
        </p:blipFill>
        <p:spPr>
          <a:xfrm>
            <a:off x="6096000" y="0"/>
            <a:ext cx="4911916" cy="6858000"/>
          </a:xfrm>
          <a:prstGeom prst="rect">
            <a:avLst/>
          </a:prstGeom>
        </p:spPr>
      </p:pic>
    </p:spTree>
    <p:extLst>
      <p:ext uri="{BB962C8B-B14F-4D97-AF65-F5344CB8AC3E}">
        <p14:creationId xmlns:p14="http://schemas.microsoft.com/office/powerpoint/2010/main" val="4198938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B712D37-351C-4D57-BF02-8EBA07854781}"/>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E566B3-C1CF-48DB-8D1A-092A03093BA4}" type="slidenum">
              <a:rPr kumimoji="0" lang="en-US" sz="900" b="0" i="0" u="none" strike="noStrike" kern="1200" cap="none" spc="0" normalizeH="0" baseline="0" noProof="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a:ln>
                <a:noFill/>
              </a:ln>
              <a:solidFill>
                <a:srgbClr val="59595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FDA7C60-3D12-33F2-F6E6-2F92E6E8FC5F}"/>
              </a:ext>
            </a:extLst>
          </p:cNvPr>
          <p:cNvPicPr>
            <a:picLocks noChangeAspect="1"/>
          </p:cNvPicPr>
          <p:nvPr/>
        </p:nvPicPr>
        <p:blipFill>
          <a:blip r:embed="rId2"/>
          <a:stretch>
            <a:fillRect/>
          </a:stretch>
        </p:blipFill>
        <p:spPr>
          <a:xfrm>
            <a:off x="843965" y="0"/>
            <a:ext cx="4919700" cy="6858000"/>
          </a:xfrm>
          <a:prstGeom prst="rect">
            <a:avLst/>
          </a:prstGeom>
        </p:spPr>
      </p:pic>
      <p:pic>
        <p:nvPicPr>
          <p:cNvPr id="6" name="Picture 5">
            <a:extLst>
              <a:ext uri="{FF2B5EF4-FFF2-40B4-BE49-F238E27FC236}">
                <a16:creationId xmlns:a16="http://schemas.microsoft.com/office/drawing/2014/main" id="{3075005E-A82F-C78C-52C3-5FFA9D461057}"/>
              </a:ext>
            </a:extLst>
          </p:cNvPr>
          <p:cNvPicPr>
            <a:picLocks noChangeAspect="1"/>
          </p:cNvPicPr>
          <p:nvPr/>
        </p:nvPicPr>
        <p:blipFill>
          <a:blip r:embed="rId3"/>
          <a:stretch>
            <a:fillRect/>
          </a:stretch>
        </p:blipFill>
        <p:spPr>
          <a:xfrm>
            <a:off x="6607630" y="0"/>
            <a:ext cx="4917498" cy="6858000"/>
          </a:xfrm>
          <a:prstGeom prst="rect">
            <a:avLst/>
          </a:prstGeom>
        </p:spPr>
      </p:pic>
    </p:spTree>
    <p:extLst>
      <p:ext uri="{BB962C8B-B14F-4D97-AF65-F5344CB8AC3E}">
        <p14:creationId xmlns:p14="http://schemas.microsoft.com/office/powerpoint/2010/main" val="403700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437991-71D4-A542-9F08-0B5D08501CE2}"/>
              </a:ext>
            </a:extLst>
          </p:cNvPr>
          <p:cNvSpPr txBox="1"/>
          <p:nvPr/>
        </p:nvSpPr>
        <p:spPr>
          <a:xfrm>
            <a:off x="6487973" y="2711748"/>
            <a:ext cx="3877307" cy="223673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700" kern="1200" dirty="0">
              <a:latin typeface="+mj-lt"/>
              <a:ea typeface="+mj-ea"/>
              <a:cs typeface="+mj-cs"/>
            </a:endParaRPr>
          </a:p>
        </p:txBody>
      </p:sp>
      <p:sp>
        <p:nvSpPr>
          <p:cNvPr id="2" name="Slide Number Placeholder 1">
            <a:extLst>
              <a:ext uri="{FF2B5EF4-FFF2-40B4-BE49-F238E27FC236}">
                <a16:creationId xmlns:a16="http://schemas.microsoft.com/office/drawing/2014/main" id="{24DF38E9-9A8A-9749-A7D9-6C270A4972CB}"/>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4BE566B3-C1CF-48DB-8D1A-092A03093BA4}" type="slidenum">
              <a:rPr lang="en-US" sz="1000"/>
              <a:pPr>
                <a:spcAft>
                  <a:spcPts val="600"/>
                </a:spcAft>
              </a:pPr>
              <a:t>26</a:t>
            </a:fld>
            <a:endParaRPr lang="en-US" sz="1000"/>
          </a:p>
        </p:txBody>
      </p:sp>
      <p:pic>
        <p:nvPicPr>
          <p:cNvPr id="14" name="Picture 13">
            <a:extLst>
              <a:ext uri="{FF2B5EF4-FFF2-40B4-BE49-F238E27FC236}">
                <a16:creationId xmlns:a16="http://schemas.microsoft.com/office/drawing/2014/main" id="{B66F45D9-8488-D543-8291-AA03C45608C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0" y="93905"/>
            <a:ext cx="1431667" cy="1319361"/>
          </a:xfrm>
          <a:prstGeom prst="rect">
            <a:avLst/>
          </a:prstGeom>
          <a:noFill/>
        </p:spPr>
      </p:pic>
      <p:pic>
        <p:nvPicPr>
          <p:cNvPr id="12" name="Picture 4" descr="C:\Users\Administrator\Desktop\8bea6ffdccf97f1fcc27cd2b7f144d91.png">
            <a:extLst>
              <a:ext uri="{FF2B5EF4-FFF2-40B4-BE49-F238E27FC236}">
                <a16:creationId xmlns:a16="http://schemas.microsoft.com/office/drawing/2014/main" id="{521F1E39-9D63-47B0-9836-AF1F958052B4}"/>
              </a:ext>
            </a:extLst>
          </p:cNvPr>
          <p:cNvPicPr>
            <a:picLocks noChangeAspect="1" noChangeArrowheads="1"/>
          </p:cNvPicPr>
          <p:nvPr/>
        </p:nvPicPr>
        <p:blipFill>
          <a:blip r:embed="rId3" cstate="print"/>
          <a:srcRect/>
          <a:stretch>
            <a:fillRect/>
          </a:stretch>
        </p:blipFill>
        <p:spPr bwMode="auto">
          <a:xfrm flipH="1">
            <a:off x="8849492" y="0"/>
            <a:ext cx="3342508" cy="1770927"/>
          </a:xfrm>
          <a:prstGeom prst="rect">
            <a:avLst/>
          </a:prstGeom>
          <a:noFill/>
        </p:spPr>
      </p:pic>
      <p:sp>
        <p:nvSpPr>
          <p:cNvPr id="3" name="Rectangle: Rounded Corners 2">
            <a:extLst>
              <a:ext uri="{FF2B5EF4-FFF2-40B4-BE49-F238E27FC236}">
                <a16:creationId xmlns:a16="http://schemas.microsoft.com/office/drawing/2014/main" id="{B956632F-6904-413C-88D3-8B7CB629D3B0}"/>
              </a:ext>
            </a:extLst>
          </p:cNvPr>
          <p:cNvSpPr/>
          <p:nvPr/>
        </p:nvSpPr>
        <p:spPr>
          <a:xfrm>
            <a:off x="6248266" y="2711748"/>
            <a:ext cx="5816487" cy="218434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2800" b="1" dirty="0">
                <a:solidFill>
                  <a:srgbClr val="002060"/>
                </a:solidFill>
              </a:rPr>
              <a:t>CHUYÊN ĐỀ HỌC TẬP </a:t>
            </a:r>
          </a:p>
          <a:p>
            <a:pPr algn="ctr">
              <a:lnSpc>
                <a:spcPct val="150000"/>
              </a:lnSpc>
            </a:pPr>
            <a:r>
              <a:rPr lang="en-US" sz="2800" b="1" dirty="0">
                <a:solidFill>
                  <a:srgbClr val="002060"/>
                </a:solidFill>
              </a:rPr>
              <a:t>GIÁO DỤC KINH TẾ VÀ PHÁP LUẬT 11</a:t>
            </a:r>
          </a:p>
        </p:txBody>
      </p:sp>
      <p:pic>
        <p:nvPicPr>
          <p:cNvPr id="6" name="Picture 5">
            <a:extLst>
              <a:ext uri="{FF2B5EF4-FFF2-40B4-BE49-F238E27FC236}">
                <a16:creationId xmlns:a16="http://schemas.microsoft.com/office/drawing/2014/main" id="{FDF891A7-01C5-4C1B-8CC8-722C2130A96F}"/>
              </a:ext>
            </a:extLst>
          </p:cNvPr>
          <p:cNvPicPr>
            <a:picLocks noChangeAspect="1"/>
          </p:cNvPicPr>
          <p:nvPr/>
        </p:nvPicPr>
        <p:blipFill>
          <a:blip r:embed="rId4"/>
          <a:stretch>
            <a:fillRect/>
          </a:stretch>
        </p:blipFill>
        <p:spPr>
          <a:xfrm>
            <a:off x="1431622" y="230814"/>
            <a:ext cx="4691225" cy="6485138"/>
          </a:xfrm>
          <a:prstGeom prst="rect">
            <a:avLst/>
          </a:prstGeom>
        </p:spPr>
      </p:pic>
    </p:spTree>
    <p:extLst>
      <p:ext uri="{BB962C8B-B14F-4D97-AF65-F5344CB8AC3E}">
        <p14:creationId xmlns:p14="http://schemas.microsoft.com/office/powerpoint/2010/main" val="941521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D82BE-6036-0C4B-8041-79383EE84753}"/>
              </a:ext>
            </a:extLst>
          </p:cNvPr>
          <p:cNvSpPr/>
          <p:nvPr/>
        </p:nvSpPr>
        <p:spPr>
          <a:xfrm>
            <a:off x="1492025" y="199369"/>
            <a:ext cx="5066768" cy="668850"/>
          </a:xfrm>
          <a:prstGeom prst="rect">
            <a:avLst/>
          </a:prstGeom>
          <a:no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Giới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thiệu</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đội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ngũ</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tác</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giả</a:t>
            </a:r>
            <a:endParaRPr lang="en-US" sz="3600" b="1" kern="1200" dirty="0">
              <a:solidFill>
                <a:srgbClr val="080808"/>
              </a:solidFill>
              <a:effectLst>
                <a:outerShdw blurRad="38100" dist="38100" dir="2700000" algn="tl">
                  <a:srgbClr val="000000">
                    <a:alpha val="43137"/>
                  </a:srgbClr>
                </a:outerShdw>
              </a:effectLst>
              <a:latin typeface="+mj-lt"/>
              <a:ea typeface="+mj-ea"/>
              <a:cs typeface="+mj-cs"/>
            </a:endParaRPr>
          </a:p>
        </p:txBody>
      </p:sp>
      <p:sp>
        <p:nvSpPr>
          <p:cNvPr id="2" name="Slide Number Placeholder 1">
            <a:extLst>
              <a:ext uri="{FF2B5EF4-FFF2-40B4-BE49-F238E27FC236}">
                <a16:creationId xmlns:a16="http://schemas.microsoft.com/office/drawing/2014/main" id="{176AE7DF-4950-5743-A8F7-72A0AB6B3DE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27</a:t>
            </a:fld>
            <a:endParaRPr lang="en-US">
              <a:solidFill>
                <a:srgbClr val="FFFFFF"/>
              </a:solidFill>
            </a:endParaRPr>
          </a:p>
        </p:txBody>
      </p:sp>
      <p:pic>
        <p:nvPicPr>
          <p:cNvPr id="4" name="Picture 3">
            <a:extLst>
              <a:ext uri="{FF2B5EF4-FFF2-40B4-BE49-F238E27FC236}">
                <a16:creationId xmlns:a16="http://schemas.microsoft.com/office/drawing/2014/main" id="{E07283BA-57CD-A94F-91A5-DCE833B44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80" y="1"/>
            <a:ext cx="1131784" cy="905164"/>
          </a:xfrm>
          <a:prstGeom prst="rect">
            <a:avLst/>
          </a:prstGeom>
          <a:noFill/>
        </p:spPr>
      </p:pic>
      <p:pic>
        <p:nvPicPr>
          <p:cNvPr id="22" name="Picture 4" descr="C:\Users\Administrator\Desktop\8bea6ffdccf97f1fcc27cd2b7f144d91.png">
            <a:extLst>
              <a:ext uri="{FF2B5EF4-FFF2-40B4-BE49-F238E27FC236}">
                <a16:creationId xmlns:a16="http://schemas.microsoft.com/office/drawing/2014/main" id="{303385DC-78D6-488A-A6E6-017DF89B456D}"/>
              </a:ext>
            </a:extLst>
          </p:cNvPr>
          <p:cNvPicPr>
            <a:picLocks noChangeAspect="1" noChangeArrowheads="1"/>
          </p:cNvPicPr>
          <p:nvPr/>
        </p:nvPicPr>
        <p:blipFill>
          <a:blip r:embed="rId3" cstate="print"/>
          <a:srcRect/>
          <a:stretch>
            <a:fillRect/>
          </a:stretch>
        </p:blipFill>
        <p:spPr bwMode="auto">
          <a:xfrm flipH="1">
            <a:off x="8849492" y="0"/>
            <a:ext cx="3342508" cy="1770927"/>
          </a:xfrm>
          <a:prstGeom prst="rect">
            <a:avLst/>
          </a:prstGeom>
          <a:noFill/>
        </p:spPr>
      </p:pic>
      <p:pic>
        <p:nvPicPr>
          <p:cNvPr id="24" name="Picture 4" descr="C:\Users\Administrator\Desktop\8bea6ffdccf97f1fcc27cd2b7f144d91.png">
            <a:extLst>
              <a:ext uri="{FF2B5EF4-FFF2-40B4-BE49-F238E27FC236}">
                <a16:creationId xmlns:a16="http://schemas.microsoft.com/office/drawing/2014/main" id="{87ABD67D-0CD1-4DED-AC25-614A9E8BC730}"/>
              </a:ext>
            </a:extLst>
          </p:cNvPr>
          <p:cNvPicPr>
            <a:picLocks noChangeAspect="1" noChangeArrowheads="1"/>
          </p:cNvPicPr>
          <p:nvPr/>
        </p:nvPicPr>
        <p:blipFill>
          <a:blip r:embed="rId3" cstate="print"/>
          <a:srcRect/>
          <a:stretch>
            <a:fillRect/>
          </a:stretch>
        </p:blipFill>
        <p:spPr bwMode="auto">
          <a:xfrm rot="10800000" flipH="1">
            <a:off x="0" y="5087073"/>
            <a:ext cx="3342508" cy="1770927"/>
          </a:xfrm>
          <a:prstGeom prst="rect">
            <a:avLst/>
          </a:prstGeom>
          <a:noFill/>
        </p:spPr>
      </p:pic>
      <p:sp>
        <p:nvSpPr>
          <p:cNvPr id="8" name="TextBox 7">
            <a:extLst>
              <a:ext uri="{FF2B5EF4-FFF2-40B4-BE49-F238E27FC236}">
                <a16:creationId xmlns:a16="http://schemas.microsoft.com/office/drawing/2014/main" id="{CE2F0835-BA5E-4F75-9A38-0B865C70D49B}"/>
              </a:ext>
            </a:extLst>
          </p:cNvPr>
          <p:cNvSpPr txBox="1"/>
          <p:nvPr/>
        </p:nvSpPr>
        <p:spPr>
          <a:xfrm>
            <a:off x="0" y="1770927"/>
            <a:ext cx="6419273" cy="3062698"/>
          </a:xfrm>
          <a:prstGeom prst="rect">
            <a:avLst/>
          </a:prstGeom>
          <a:noFill/>
        </p:spPr>
        <p:txBody>
          <a:bodyPr wrap="square">
            <a:spAutoFit/>
          </a:bodyPr>
          <a:lstStyle/>
          <a:p>
            <a:pPr algn="just">
              <a:lnSpc>
                <a:spcPct val="107000"/>
              </a:lnSpc>
              <a:spcAft>
                <a:spcPts val="8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CHỦ BIÊN:</a:t>
            </a:r>
          </a:p>
          <a:p>
            <a:pPr algn="ctr">
              <a:lnSpc>
                <a:spcPct val="107000"/>
              </a:lnSpc>
              <a:spcAft>
                <a:spcPts val="800"/>
              </a:spcAft>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HUỲNH VĂN SƠN</a:t>
            </a:r>
          </a:p>
          <a:p>
            <a:pPr algn="just">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ĐỒNG CHỦ BIÊN: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PHẠM MẠNH THẮNG – ĐỖ CÔNG NAM</a:t>
            </a:r>
          </a:p>
          <a:p>
            <a:pPr algn="just">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GIẢ:</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DUY DŨNG – NGUYỄN NGỌC HOA ĐĂNG </a:t>
            </a:r>
          </a:p>
          <a:p>
            <a:pPr algn="ctr">
              <a:lnSpc>
                <a:spcPct val="107000"/>
              </a:lnSpc>
              <a:spcAft>
                <a:spcPts val="800"/>
              </a:spcAft>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TẤT THÀNH – GIANG THIÊN VŨ</a:t>
            </a:r>
            <a:endParaRPr lang="en-US" sz="2000" dirty="0"/>
          </a:p>
        </p:txBody>
      </p:sp>
      <p:pic>
        <p:nvPicPr>
          <p:cNvPr id="5" name="Picture 4">
            <a:extLst>
              <a:ext uri="{FF2B5EF4-FFF2-40B4-BE49-F238E27FC236}">
                <a16:creationId xmlns:a16="http://schemas.microsoft.com/office/drawing/2014/main" id="{3BD72418-5D96-6645-304F-50F9E473E621}"/>
              </a:ext>
            </a:extLst>
          </p:cNvPr>
          <p:cNvPicPr>
            <a:picLocks noChangeAspect="1"/>
          </p:cNvPicPr>
          <p:nvPr/>
        </p:nvPicPr>
        <p:blipFill>
          <a:blip r:embed="rId4"/>
          <a:stretch>
            <a:fillRect/>
          </a:stretch>
        </p:blipFill>
        <p:spPr>
          <a:xfrm>
            <a:off x="6741005" y="0"/>
            <a:ext cx="5450995" cy="6870954"/>
          </a:xfrm>
          <a:prstGeom prst="rect">
            <a:avLst/>
          </a:prstGeom>
        </p:spPr>
      </p:pic>
    </p:spTree>
    <p:extLst>
      <p:ext uri="{BB962C8B-B14F-4D97-AF65-F5344CB8AC3E}">
        <p14:creationId xmlns:p14="http://schemas.microsoft.com/office/powerpoint/2010/main" val="2897889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6AE7DF-4950-5743-A8F7-72A0AB6B3DE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28</a:t>
            </a:fld>
            <a:endParaRPr lang="en-US">
              <a:solidFill>
                <a:srgbClr val="FFFFFF"/>
              </a:solidFill>
            </a:endParaRPr>
          </a:p>
        </p:txBody>
      </p:sp>
      <p:pic>
        <p:nvPicPr>
          <p:cNvPr id="4" name="Picture 3">
            <a:extLst>
              <a:ext uri="{FF2B5EF4-FFF2-40B4-BE49-F238E27FC236}">
                <a16:creationId xmlns:a16="http://schemas.microsoft.com/office/drawing/2014/main" id="{E07283BA-57CD-A94F-91A5-DCE833B44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28750" cy="1105535"/>
          </a:xfrm>
          <a:prstGeom prst="rect">
            <a:avLst/>
          </a:prstGeom>
          <a:noFill/>
        </p:spPr>
      </p:pic>
      <p:sp>
        <p:nvSpPr>
          <p:cNvPr id="26" name="TextBox 25">
            <a:extLst>
              <a:ext uri="{FF2B5EF4-FFF2-40B4-BE49-F238E27FC236}">
                <a16:creationId xmlns:a16="http://schemas.microsoft.com/office/drawing/2014/main" id="{370A87F0-0F55-4A7F-A9D6-1AFC81760E66}"/>
              </a:ext>
            </a:extLst>
          </p:cNvPr>
          <p:cNvSpPr txBox="1"/>
          <p:nvPr/>
        </p:nvSpPr>
        <p:spPr>
          <a:xfrm>
            <a:off x="1428750" y="186319"/>
            <a:ext cx="8290398" cy="767711"/>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Giáo dục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11</a:t>
            </a:r>
            <a:r>
              <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gồm có </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uyên</a:t>
            </a:r>
            <a:r>
              <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đề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2" name="Picture 4" descr="C:\Users\Administrator\Desktop\8bea6ffdccf97f1fcc27cd2b7f144d91.png">
            <a:extLst>
              <a:ext uri="{FF2B5EF4-FFF2-40B4-BE49-F238E27FC236}">
                <a16:creationId xmlns:a16="http://schemas.microsoft.com/office/drawing/2014/main" id="{303385DC-78D6-488A-A6E6-017DF89B456D}"/>
              </a:ext>
            </a:extLst>
          </p:cNvPr>
          <p:cNvPicPr>
            <a:picLocks noChangeAspect="1" noChangeArrowheads="1"/>
          </p:cNvPicPr>
          <p:nvPr/>
        </p:nvPicPr>
        <p:blipFill>
          <a:blip r:embed="rId3" cstate="print"/>
          <a:srcRect/>
          <a:stretch>
            <a:fillRect/>
          </a:stretch>
        </p:blipFill>
        <p:spPr bwMode="auto">
          <a:xfrm flipH="1">
            <a:off x="8849492" y="0"/>
            <a:ext cx="3342508" cy="1770927"/>
          </a:xfrm>
          <a:prstGeom prst="rect">
            <a:avLst/>
          </a:prstGeom>
          <a:noFill/>
        </p:spPr>
      </p:pic>
      <p:graphicFrame>
        <p:nvGraphicFramePr>
          <p:cNvPr id="8" name="Table 6">
            <a:extLst>
              <a:ext uri="{FF2B5EF4-FFF2-40B4-BE49-F238E27FC236}">
                <a16:creationId xmlns:a16="http://schemas.microsoft.com/office/drawing/2014/main" id="{A23BFBE6-32EB-4F22-9CCA-3CA89F3F031A}"/>
              </a:ext>
            </a:extLst>
          </p:cNvPr>
          <p:cNvGraphicFramePr>
            <a:graphicFrameLocks noGrp="1"/>
          </p:cNvGraphicFramePr>
          <p:nvPr>
            <p:extLst>
              <p:ext uri="{D42A27DB-BD31-4B8C-83A1-F6EECF244321}">
                <p14:modId xmlns:p14="http://schemas.microsoft.com/office/powerpoint/2010/main" val="4094553666"/>
              </p:ext>
            </p:extLst>
          </p:nvPr>
        </p:nvGraphicFramePr>
        <p:xfrm>
          <a:off x="256345" y="1174397"/>
          <a:ext cx="11676069" cy="5481368"/>
        </p:xfrm>
        <a:graphic>
          <a:graphicData uri="http://schemas.openxmlformats.org/drawingml/2006/table">
            <a:tbl>
              <a:tblPr firstRow="1" bandRow="1">
                <a:tableStyleId>{5C22544A-7EE6-4342-B048-85BDC9FD1C3A}</a:tableStyleId>
              </a:tblPr>
              <a:tblGrid>
                <a:gridCol w="2136990">
                  <a:extLst>
                    <a:ext uri="{9D8B030D-6E8A-4147-A177-3AD203B41FA5}">
                      <a16:colId xmlns:a16="http://schemas.microsoft.com/office/drawing/2014/main" val="2837178233"/>
                    </a:ext>
                  </a:extLst>
                </a:gridCol>
                <a:gridCol w="3658786">
                  <a:extLst>
                    <a:ext uri="{9D8B030D-6E8A-4147-A177-3AD203B41FA5}">
                      <a16:colId xmlns:a16="http://schemas.microsoft.com/office/drawing/2014/main" val="3842990070"/>
                    </a:ext>
                  </a:extLst>
                </a:gridCol>
                <a:gridCol w="1133252">
                  <a:extLst>
                    <a:ext uri="{9D8B030D-6E8A-4147-A177-3AD203B41FA5}">
                      <a16:colId xmlns:a16="http://schemas.microsoft.com/office/drawing/2014/main" val="4208303715"/>
                    </a:ext>
                  </a:extLst>
                </a:gridCol>
                <a:gridCol w="4747041">
                  <a:extLst>
                    <a:ext uri="{9D8B030D-6E8A-4147-A177-3AD203B41FA5}">
                      <a16:colId xmlns:a16="http://schemas.microsoft.com/office/drawing/2014/main" val="3388908148"/>
                    </a:ext>
                  </a:extLst>
                </a:gridCol>
              </a:tblGrid>
              <a:tr h="521624">
                <a:tc>
                  <a:txBody>
                    <a:bodyPr/>
                    <a:lstStyle/>
                    <a:p>
                      <a:pPr algn="ctr"/>
                      <a:r>
                        <a:rPr lang="x-none" sz="1800" dirty="0">
                          <a:solidFill>
                            <a:schemeClr val="tx1"/>
                          </a:solidFill>
                          <a:latin typeface="Times New Roman" panose="02020603050405020304" pitchFamily="18" charset="0"/>
                          <a:cs typeface="Times New Roman" panose="02020603050405020304" pitchFamily="18" charset="0"/>
                        </a:rPr>
                        <a:t>CHUYÊN ĐỀ</a:t>
                      </a:r>
                    </a:p>
                  </a:txBody>
                  <a:tcPr marL="50427" marR="50427" marT="25213" marB="25213" anchor="ctr">
                    <a:solidFill>
                      <a:schemeClr val="accent2">
                        <a:lumMod val="40000"/>
                        <a:lumOff val="60000"/>
                      </a:schemeClr>
                    </a:solidFill>
                  </a:tcPr>
                </a:tc>
                <a:tc>
                  <a:txBody>
                    <a:bodyPr/>
                    <a:lstStyle/>
                    <a:p>
                      <a:pPr algn="ctr"/>
                      <a:r>
                        <a:rPr lang="x-none" sz="1800" dirty="0">
                          <a:solidFill>
                            <a:schemeClr val="tx1"/>
                          </a:solidFill>
                          <a:latin typeface="Times New Roman" panose="02020603050405020304" pitchFamily="18" charset="0"/>
                          <a:cs typeface="Times New Roman" panose="02020603050405020304" pitchFamily="18" charset="0"/>
                        </a:rPr>
                        <a:t>TÊN CHUYÊN ĐỀ</a:t>
                      </a:r>
                    </a:p>
                  </a:txBody>
                  <a:tcPr marL="50427" marR="50427" marT="25213" marB="25213" anchor="ctr">
                    <a:solidFill>
                      <a:schemeClr val="accent2">
                        <a:lumMod val="40000"/>
                        <a:lumOff val="60000"/>
                      </a:schemeClr>
                    </a:solidFill>
                  </a:tcPr>
                </a:tc>
                <a:tc>
                  <a:txBody>
                    <a:bodyPr/>
                    <a:lstStyle/>
                    <a:p>
                      <a:pPr algn="ctr"/>
                      <a:r>
                        <a:rPr lang="x-none" sz="1800" dirty="0">
                          <a:solidFill>
                            <a:schemeClr val="tx1"/>
                          </a:solidFill>
                          <a:latin typeface="Times New Roman" panose="02020603050405020304" pitchFamily="18" charset="0"/>
                          <a:cs typeface="Times New Roman" panose="02020603050405020304" pitchFamily="18" charset="0"/>
                        </a:rPr>
                        <a:t>BÀI</a:t>
                      </a:r>
                    </a:p>
                  </a:txBody>
                  <a:tcPr marL="50427" marR="50427" marT="25213" marB="25213" anchor="ctr">
                    <a:solidFill>
                      <a:schemeClr val="accent2">
                        <a:lumMod val="40000"/>
                        <a:lumOff val="60000"/>
                      </a:schemeClr>
                    </a:solidFill>
                  </a:tcPr>
                </a:tc>
                <a:tc>
                  <a:txBody>
                    <a:bodyPr/>
                    <a:lstStyle/>
                    <a:p>
                      <a:pPr algn="ctr"/>
                      <a:r>
                        <a:rPr lang="x-none" sz="1800" dirty="0">
                          <a:solidFill>
                            <a:schemeClr val="tx1"/>
                          </a:solidFill>
                          <a:latin typeface="Times New Roman" panose="02020603050405020304" pitchFamily="18" charset="0"/>
                          <a:cs typeface="Times New Roman" panose="02020603050405020304" pitchFamily="18" charset="0"/>
                        </a:rPr>
                        <a:t>TÊN BÀI</a:t>
                      </a:r>
                    </a:p>
                  </a:txBody>
                  <a:tcPr marL="50427" marR="50427" marT="25213" marB="25213" anchor="ctr">
                    <a:solidFill>
                      <a:schemeClr val="accent2">
                        <a:lumMod val="40000"/>
                        <a:lumOff val="60000"/>
                      </a:schemeClr>
                    </a:solidFill>
                  </a:tcPr>
                </a:tc>
                <a:extLst>
                  <a:ext uri="{0D108BD9-81ED-4DB2-BD59-A6C34878D82A}">
                    <a16:rowId xmlns:a16="http://schemas.microsoft.com/office/drawing/2014/main" val="1797265829"/>
                  </a:ext>
                </a:extLst>
              </a:tr>
              <a:tr h="420197">
                <a:tc rowSpan="2">
                  <a:txBody>
                    <a:bodyPr/>
                    <a:lstStyle/>
                    <a:p>
                      <a:pPr algn="ctr"/>
                      <a:r>
                        <a:rPr lang="x-none" sz="1800" dirty="0">
                          <a:latin typeface="Times New Roman" panose="02020603050405020304" pitchFamily="18" charset="0"/>
                          <a:cs typeface="Times New Roman" panose="02020603050405020304" pitchFamily="18" charset="0"/>
                        </a:rPr>
                        <a:t>1</a:t>
                      </a:r>
                    </a:p>
                  </a:txBody>
                  <a:tcPr marL="50427" marR="50427" marT="25213" marB="25213" anchor="ctr">
                    <a:solidFill>
                      <a:schemeClr val="accent6">
                        <a:lumMod val="20000"/>
                        <a:lumOff val="80000"/>
                      </a:schemeClr>
                    </a:solidFill>
                  </a:tcPr>
                </a:tc>
                <a:tc rowSpan="2">
                  <a:txBody>
                    <a:bodyPr/>
                    <a:lstStyle/>
                    <a:p>
                      <a:pPr algn="ctr"/>
                      <a:r>
                        <a:rPr lang="en-US" sz="1800" dirty="0">
                          <a:latin typeface="Times New Roman" panose="02020603050405020304" pitchFamily="18" charset="0"/>
                          <a:cs typeface="Times New Roman" panose="02020603050405020304" pitchFamily="18" charset="0"/>
                        </a:rPr>
                        <a:t>PHÁT TRIỂN KINH TẾ VÀ </a:t>
                      </a:r>
                    </a:p>
                    <a:p>
                      <a:pPr algn="ctr"/>
                      <a:r>
                        <a:rPr lang="en-US" sz="1800" dirty="0">
                          <a:latin typeface="Times New Roman" panose="02020603050405020304" pitchFamily="18" charset="0"/>
                          <a:cs typeface="Times New Roman" panose="02020603050405020304" pitchFamily="18" charset="0"/>
                        </a:rPr>
                        <a:t>SỰ BIẾN ĐỔI MÔI TRƯỜNG </a:t>
                      </a:r>
                    </a:p>
                    <a:p>
                      <a:pPr algn="ctr"/>
                      <a:r>
                        <a:rPr lang="en-US" sz="1800" dirty="0">
                          <a:latin typeface="Times New Roman" panose="02020603050405020304" pitchFamily="18" charset="0"/>
                          <a:cs typeface="Times New Roman" panose="02020603050405020304" pitchFamily="18" charset="0"/>
                        </a:rPr>
                        <a:t>TỰ NHIÊN</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6">
                        <a:lumMod val="20000"/>
                        <a:lumOff val="80000"/>
                      </a:schemeClr>
                    </a:solidFill>
                  </a:tcPr>
                </a:tc>
                <a:tc>
                  <a:txBody>
                    <a:bodyPr/>
                    <a:lstStyle/>
                    <a:p>
                      <a:pPr algn="ctr"/>
                      <a:r>
                        <a:rPr lang="x-none" sz="1800" dirty="0">
                          <a:latin typeface="Times New Roman" panose="02020603050405020304" pitchFamily="18" charset="0"/>
                          <a:cs typeface="Times New Roman" panose="02020603050405020304" pitchFamily="18" charset="0"/>
                        </a:rPr>
                        <a:t>1</a:t>
                      </a:r>
                    </a:p>
                  </a:txBody>
                  <a:tcPr marL="50427" marR="50427" marT="25213" marB="25213" anchor="ctr">
                    <a:solidFill>
                      <a:schemeClr val="accent6">
                        <a:lumMod val="20000"/>
                        <a:lumOff val="80000"/>
                      </a:schemeClr>
                    </a:solidFill>
                  </a:tcPr>
                </a:tc>
                <a:tc>
                  <a:txBody>
                    <a:bodyPr/>
                    <a:lstStyle/>
                    <a:p>
                      <a:pPr algn="ctr"/>
                      <a:r>
                        <a:rPr lang="vi-VN" sz="1800" dirty="0">
                          <a:latin typeface="Times New Roman" panose="02020603050405020304" pitchFamily="18" charset="0"/>
                          <a:cs typeface="Times New Roman" panose="02020603050405020304" pitchFamily="18" charset="0"/>
                        </a:rPr>
                        <a:t>Phát triển kinh tế và bảo vệ môi trường tự nhiên</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6">
                        <a:lumMod val="20000"/>
                        <a:lumOff val="80000"/>
                      </a:schemeClr>
                    </a:solidFill>
                  </a:tcPr>
                </a:tc>
                <a:extLst>
                  <a:ext uri="{0D108BD9-81ED-4DB2-BD59-A6C34878D82A}">
                    <a16:rowId xmlns:a16="http://schemas.microsoft.com/office/drawing/2014/main" val="2740180540"/>
                  </a:ext>
                </a:extLst>
              </a:tr>
              <a:tr h="299431">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solidFill>
                      <a:schemeClr val="accent6">
                        <a:lumMod val="20000"/>
                        <a:lumOff val="80000"/>
                      </a:schemeClr>
                    </a:solidFill>
                  </a:tcPr>
                </a:tc>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solidFill>
                      <a:schemeClr val="accent6">
                        <a:lumMod val="20000"/>
                        <a:lumOff val="80000"/>
                      </a:schemeClr>
                    </a:solidFill>
                  </a:tcPr>
                </a:tc>
                <a:tc>
                  <a:txBody>
                    <a:bodyPr/>
                    <a:lstStyle/>
                    <a:p>
                      <a:pPr algn="ctr"/>
                      <a:r>
                        <a:rPr lang="x-none" sz="1800" dirty="0">
                          <a:latin typeface="Times New Roman" panose="02020603050405020304" pitchFamily="18" charset="0"/>
                          <a:cs typeface="Times New Roman" panose="02020603050405020304" pitchFamily="18" charset="0"/>
                        </a:rPr>
                        <a:t>2</a:t>
                      </a:r>
                    </a:p>
                  </a:txBody>
                  <a:tcPr marL="50427" marR="50427" marT="25213" marB="25213" anchor="ctr">
                    <a:solidFill>
                      <a:schemeClr val="accent6">
                        <a:lumMod val="20000"/>
                        <a:lumOff val="80000"/>
                      </a:schemeClr>
                    </a:solidFill>
                  </a:tcPr>
                </a:tc>
                <a:tc>
                  <a:txBody>
                    <a:bodyPr/>
                    <a:lstStyle/>
                    <a:p>
                      <a:pPr algn="ctr"/>
                      <a:r>
                        <a:rPr lang="vi-VN" sz="1800" dirty="0">
                          <a:latin typeface="Times New Roman" panose="02020603050405020304" pitchFamily="18" charset="0"/>
                          <a:cs typeface="Times New Roman" panose="02020603050405020304" pitchFamily="18" charset="0"/>
                        </a:rPr>
                        <a:t>Thực hành nghiên cứu về trường hợp </a:t>
                      </a:r>
                      <a:endParaRPr lang="en-US" sz="1800" dirty="0">
                        <a:latin typeface="Times New Roman" panose="02020603050405020304" pitchFamily="18" charset="0"/>
                        <a:cs typeface="Times New Roman" panose="02020603050405020304" pitchFamily="18" charset="0"/>
                      </a:endParaRPr>
                    </a:p>
                    <a:p>
                      <a:pPr algn="ctr"/>
                      <a:r>
                        <a:rPr lang="vi-VN" sz="1800" dirty="0">
                          <a:latin typeface="Times New Roman" panose="02020603050405020304" pitchFamily="18" charset="0"/>
                          <a:cs typeface="Times New Roman" panose="02020603050405020304" pitchFamily="18" charset="0"/>
                        </a:rPr>
                        <a:t>cuộc</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sống con người bị ảnh hưởng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do tác động của phát triển kinh tế đến môi trường tự nhiên</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6">
                        <a:lumMod val="20000"/>
                        <a:lumOff val="80000"/>
                      </a:schemeClr>
                    </a:solidFill>
                  </a:tcPr>
                </a:tc>
                <a:extLst>
                  <a:ext uri="{0D108BD9-81ED-4DB2-BD59-A6C34878D82A}">
                    <a16:rowId xmlns:a16="http://schemas.microsoft.com/office/drawing/2014/main" val="2921010823"/>
                  </a:ext>
                </a:extLst>
              </a:tr>
              <a:tr h="493701">
                <a:tc rowSpan="3">
                  <a:txBody>
                    <a:bodyPr/>
                    <a:lstStyle/>
                    <a:p>
                      <a:pPr algn="ctr"/>
                      <a:r>
                        <a:rPr lang="x-none" sz="1800" dirty="0">
                          <a:latin typeface="Times New Roman" panose="02020603050405020304" pitchFamily="18" charset="0"/>
                          <a:cs typeface="Times New Roman" panose="02020603050405020304" pitchFamily="18" charset="0"/>
                        </a:rPr>
                        <a:t>2</a:t>
                      </a:r>
                    </a:p>
                  </a:txBody>
                  <a:tcPr marL="50427" marR="50427" marT="25213" marB="25213" anchor="ctr">
                    <a:solidFill>
                      <a:schemeClr val="accent1">
                        <a:lumMod val="20000"/>
                        <a:lumOff val="80000"/>
                      </a:schemeClr>
                    </a:solidFill>
                  </a:tcPr>
                </a:tc>
                <a:tc rowSpan="3">
                  <a:txBody>
                    <a:bodyPr/>
                    <a:lstStyle/>
                    <a:p>
                      <a:pPr algn="ctr"/>
                      <a:r>
                        <a:rPr lang="en-US" sz="1800" kern="1200" dirty="0">
                          <a:solidFill>
                            <a:schemeClr val="dk1"/>
                          </a:solidFill>
                          <a:latin typeface="Times New Roman" panose="02020603050405020304" pitchFamily="18" charset="0"/>
                          <a:ea typeface="+mn-ea"/>
                          <a:cs typeface="Times New Roman" panose="02020603050405020304" pitchFamily="18" charset="0"/>
                        </a:rPr>
                        <a:t>MỘT SỐ VẤN ĐỀ VỀ </a:t>
                      </a:r>
                    </a:p>
                    <a:p>
                      <a:pPr algn="ctr"/>
                      <a:r>
                        <a:rPr lang="en-US" sz="1800" kern="1200" dirty="0">
                          <a:solidFill>
                            <a:schemeClr val="dk1"/>
                          </a:solidFill>
                          <a:latin typeface="Times New Roman" panose="02020603050405020304" pitchFamily="18" charset="0"/>
                          <a:ea typeface="+mn-ea"/>
                          <a:cs typeface="Times New Roman" panose="02020603050405020304" pitchFamily="18" charset="0"/>
                        </a:rPr>
                        <a:t>PHÁP LUẬT DÂN SỰ</a:t>
                      </a:r>
                      <a:endParaRPr lang="x-none" sz="1800" kern="1200" dirty="0">
                        <a:solidFill>
                          <a:schemeClr val="dk1"/>
                        </a:solidFill>
                        <a:latin typeface="Times New Roman" panose="02020603050405020304" pitchFamily="18" charset="0"/>
                        <a:ea typeface="+mn-ea"/>
                        <a:cs typeface="Times New Roman" panose="02020603050405020304" pitchFamily="18" charset="0"/>
                      </a:endParaRPr>
                    </a:p>
                  </a:txBody>
                  <a:tcPr marL="50427" marR="50427" marT="25213" marB="25213" anchor="ctr">
                    <a:solidFill>
                      <a:schemeClr val="accent1">
                        <a:lumMod val="20000"/>
                        <a:lumOff val="80000"/>
                      </a:schemeClr>
                    </a:solidFill>
                  </a:tcPr>
                </a:tc>
                <a:tc>
                  <a:txBody>
                    <a:bodyPr/>
                    <a:lstStyle/>
                    <a:p>
                      <a:pPr algn="ctr"/>
                      <a:r>
                        <a:rPr lang="en-US" sz="1800" kern="1200" dirty="0">
                          <a:solidFill>
                            <a:schemeClr val="dk1"/>
                          </a:solidFill>
                          <a:latin typeface="Times New Roman" panose="02020603050405020304" pitchFamily="18" charset="0"/>
                          <a:ea typeface="+mn-ea"/>
                          <a:cs typeface="Times New Roman" panose="02020603050405020304" pitchFamily="18" charset="0"/>
                        </a:rPr>
                        <a:t>3</a:t>
                      </a:r>
                      <a:endParaRPr lang="x-none" sz="1800" kern="1200" dirty="0">
                        <a:solidFill>
                          <a:schemeClr val="dk1"/>
                        </a:solidFill>
                        <a:latin typeface="Times New Roman" panose="02020603050405020304" pitchFamily="18" charset="0"/>
                        <a:ea typeface="+mn-ea"/>
                        <a:cs typeface="Times New Roman" panose="02020603050405020304" pitchFamily="18" charset="0"/>
                      </a:endParaRPr>
                    </a:p>
                  </a:txBody>
                  <a:tcPr marL="50427" marR="50427" marT="25213" marB="25213" anchor="ctr">
                    <a:solidFill>
                      <a:schemeClr val="accent1">
                        <a:lumMod val="20000"/>
                        <a:lumOff val="80000"/>
                      </a:schemeClr>
                    </a:solidFill>
                  </a:tcPr>
                </a:tc>
                <a:tc>
                  <a:txBody>
                    <a:bodyPr/>
                    <a:lstStyle/>
                    <a:p>
                      <a:pPr algn="ctr"/>
                      <a:r>
                        <a:rPr lang="en-US" sz="1800" kern="1200" dirty="0" err="1">
                          <a:solidFill>
                            <a:schemeClr val="dk1"/>
                          </a:solidFill>
                          <a:latin typeface="Times New Roman" panose="02020603050405020304" pitchFamily="18" charset="0"/>
                          <a:ea typeface="+mn-ea"/>
                          <a:cs typeface="Times New Roman" panose="02020603050405020304" pitchFamily="18" charset="0"/>
                        </a:rPr>
                        <a:t>Khái</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quát</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về</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pháp</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luật</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dân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sự</a:t>
                      </a:r>
                      <a:endParaRPr lang="x-none" sz="1800" kern="1200" dirty="0">
                        <a:solidFill>
                          <a:schemeClr val="dk1"/>
                        </a:solidFill>
                        <a:latin typeface="Times New Roman" panose="02020603050405020304" pitchFamily="18" charset="0"/>
                        <a:ea typeface="+mn-ea"/>
                        <a:cs typeface="Times New Roman" panose="02020603050405020304" pitchFamily="18" charset="0"/>
                      </a:endParaRPr>
                    </a:p>
                  </a:txBody>
                  <a:tcPr marL="50427" marR="50427" marT="25213" marB="25213" anchor="ctr">
                    <a:solidFill>
                      <a:schemeClr val="accent1">
                        <a:lumMod val="20000"/>
                        <a:lumOff val="80000"/>
                      </a:schemeClr>
                    </a:solidFill>
                  </a:tcPr>
                </a:tc>
                <a:extLst>
                  <a:ext uri="{0D108BD9-81ED-4DB2-BD59-A6C34878D82A}">
                    <a16:rowId xmlns:a16="http://schemas.microsoft.com/office/drawing/2014/main" val="1656927338"/>
                  </a:ext>
                </a:extLst>
              </a:tr>
              <a:tr h="949910">
                <a:tc vMerge="1">
                  <a:txBody>
                    <a:bodyPr/>
                    <a:lstStyle/>
                    <a:p>
                      <a:endParaRPr lang="en-US"/>
                    </a:p>
                  </a:txBody>
                  <a:tcPr/>
                </a:tc>
                <a:tc vMerge="1">
                  <a:txBody>
                    <a:bodyPr/>
                    <a:lstStyle/>
                    <a:p>
                      <a:endParaRPr lang="en-US"/>
                    </a:p>
                  </a:txBody>
                  <a:tcPr/>
                </a:tc>
                <a:tc>
                  <a:txBody>
                    <a:bodyPr/>
                    <a:lstStyle/>
                    <a:p>
                      <a:pPr algn="ctr"/>
                      <a:r>
                        <a:rPr lang="en-US" sz="1800" kern="1200" dirty="0">
                          <a:solidFill>
                            <a:schemeClr val="dk1"/>
                          </a:solidFill>
                          <a:latin typeface="Times New Roman" panose="02020603050405020304" pitchFamily="18" charset="0"/>
                          <a:ea typeface="+mn-ea"/>
                          <a:cs typeface="Times New Roman" panose="02020603050405020304" pitchFamily="18" charset="0"/>
                        </a:rPr>
                        <a:t>4</a:t>
                      </a:r>
                      <a:endParaRPr lang="x-none" sz="1800" kern="1200" dirty="0">
                        <a:solidFill>
                          <a:schemeClr val="dk1"/>
                        </a:solidFill>
                        <a:latin typeface="Times New Roman" panose="02020603050405020304" pitchFamily="18" charset="0"/>
                        <a:ea typeface="+mn-ea"/>
                        <a:cs typeface="Times New Roman" panose="02020603050405020304" pitchFamily="18" charset="0"/>
                      </a:endParaRPr>
                    </a:p>
                  </a:txBody>
                  <a:tcPr marL="50427" marR="50427" marT="25213" marB="25213" anchor="ctr">
                    <a:solidFill>
                      <a:schemeClr val="accent1">
                        <a:lumMod val="20000"/>
                        <a:lumOff val="80000"/>
                      </a:schemeClr>
                    </a:solidFill>
                  </a:tcPr>
                </a:tc>
                <a:tc>
                  <a:txBody>
                    <a:bodyPr/>
                    <a:lstStyle/>
                    <a:p>
                      <a:pPr algn="ctr"/>
                      <a:r>
                        <a:rPr lang="en-US" sz="1800" kern="1200" dirty="0" err="1">
                          <a:solidFill>
                            <a:schemeClr val="dk1"/>
                          </a:solidFill>
                          <a:latin typeface="Times New Roman" panose="02020603050405020304" pitchFamily="18" charset="0"/>
                          <a:ea typeface="+mn-ea"/>
                          <a:cs typeface="Times New Roman" panose="02020603050405020304" pitchFamily="18" charset="0"/>
                        </a:rPr>
                        <a:t>Một</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số</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chế</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định</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của</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pháp</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luật</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dân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sự</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về</a:t>
                      </a:r>
                      <a:r>
                        <a:rPr lang="en-US" sz="1800" kern="1200" dirty="0">
                          <a:solidFill>
                            <a:schemeClr val="dk1"/>
                          </a:solidFill>
                          <a:latin typeface="Times New Roman" panose="02020603050405020304" pitchFamily="18" charset="0"/>
                          <a:ea typeface="+mn-ea"/>
                          <a:cs typeface="Times New Roman" panose="02020603050405020304" pitchFamily="18" charset="0"/>
                        </a:rPr>
                        <a:t> </a:t>
                      </a:r>
                    </a:p>
                    <a:p>
                      <a:pPr algn="ctr"/>
                      <a:r>
                        <a:rPr lang="en-US" sz="1800" kern="1200" dirty="0" err="1">
                          <a:solidFill>
                            <a:schemeClr val="dk1"/>
                          </a:solidFill>
                          <a:latin typeface="Times New Roman" panose="02020603050405020304" pitchFamily="18" charset="0"/>
                          <a:ea typeface="+mn-ea"/>
                          <a:cs typeface="Times New Roman" panose="02020603050405020304" pitchFamily="18" charset="0"/>
                        </a:rPr>
                        <a:t>hợp</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đồng</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dân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sự</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nghĩa</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vụ</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dân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sự</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thừa</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kế</a:t>
                      </a:r>
                      <a:r>
                        <a:rPr lang="en-US" sz="1800" kern="1200" dirty="0">
                          <a:solidFill>
                            <a:schemeClr val="dk1"/>
                          </a:solidFill>
                          <a:latin typeface="Times New Roman" panose="02020603050405020304" pitchFamily="18" charset="0"/>
                          <a:ea typeface="+mn-ea"/>
                          <a:cs typeface="Times New Roman" panose="02020603050405020304" pitchFamily="18" charset="0"/>
                        </a:rPr>
                        <a:t>, </a:t>
                      </a:r>
                    </a:p>
                    <a:p>
                      <a:pPr algn="ctr"/>
                      <a:r>
                        <a:rPr lang="en-US" sz="1800" kern="1200" dirty="0" err="1">
                          <a:solidFill>
                            <a:schemeClr val="dk1"/>
                          </a:solidFill>
                          <a:latin typeface="Times New Roman" panose="02020603050405020304" pitchFamily="18" charset="0"/>
                          <a:ea typeface="+mn-ea"/>
                          <a:cs typeface="Times New Roman" panose="02020603050405020304" pitchFamily="18" charset="0"/>
                        </a:rPr>
                        <a:t>hôn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nhân</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và</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gia</a:t>
                      </a:r>
                      <a:r>
                        <a:rPr lang="en-US" sz="1800" kern="1200" dirty="0">
                          <a:solidFill>
                            <a:schemeClr val="dk1"/>
                          </a:solidFill>
                          <a:latin typeface="Times New Roman" panose="02020603050405020304" pitchFamily="18" charset="0"/>
                          <a:ea typeface="+mn-ea"/>
                          <a:cs typeface="Times New Roman" panose="02020603050405020304" pitchFamily="18" charset="0"/>
                        </a:rPr>
                        <a:t> </a:t>
                      </a:r>
                      <a:r>
                        <a:rPr lang="en-US" sz="1800" kern="1200" dirty="0" err="1">
                          <a:solidFill>
                            <a:schemeClr val="dk1"/>
                          </a:solidFill>
                          <a:latin typeface="Times New Roman" panose="02020603050405020304" pitchFamily="18" charset="0"/>
                          <a:ea typeface="+mn-ea"/>
                          <a:cs typeface="Times New Roman" panose="02020603050405020304" pitchFamily="18" charset="0"/>
                        </a:rPr>
                        <a:t>đình</a:t>
                      </a:r>
                      <a:endParaRPr lang="x-none" sz="1800" kern="1200" dirty="0">
                        <a:solidFill>
                          <a:schemeClr val="dk1"/>
                        </a:solidFill>
                        <a:latin typeface="Times New Roman" panose="02020603050405020304" pitchFamily="18" charset="0"/>
                        <a:ea typeface="+mn-ea"/>
                        <a:cs typeface="Times New Roman" panose="02020603050405020304" pitchFamily="18" charset="0"/>
                      </a:endParaRPr>
                    </a:p>
                  </a:txBody>
                  <a:tcPr marL="50427" marR="50427" marT="25213" marB="25213" anchor="ctr">
                    <a:solidFill>
                      <a:schemeClr val="accent1">
                        <a:lumMod val="20000"/>
                        <a:lumOff val="80000"/>
                      </a:schemeClr>
                    </a:solidFill>
                  </a:tcPr>
                </a:tc>
                <a:extLst>
                  <a:ext uri="{0D108BD9-81ED-4DB2-BD59-A6C34878D82A}">
                    <a16:rowId xmlns:a16="http://schemas.microsoft.com/office/drawing/2014/main" val="138829098"/>
                  </a:ext>
                </a:extLst>
              </a:tr>
              <a:tr h="521624">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tc>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tc>
                <a:tc>
                  <a:txBody>
                    <a:bodyPr/>
                    <a:lstStyle/>
                    <a:p>
                      <a:pPr algn="ctr"/>
                      <a:r>
                        <a:rPr lang="en-US" sz="1800" dirty="0">
                          <a:latin typeface="Times New Roman" panose="02020603050405020304" pitchFamily="18" charset="0"/>
                          <a:cs typeface="Times New Roman" panose="02020603050405020304" pitchFamily="18" charset="0"/>
                        </a:rPr>
                        <a:t>5</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1">
                        <a:lumMod val="20000"/>
                        <a:lumOff val="8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Sở</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hữu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chuyển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nghệ</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1">
                        <a:lumMod val="20000"/>
                        <a:lumOff val="80000"/>
                      </a:schemeClr>
                    </a:solidFill>
                  </a:tcPr>
                </a:tc>
                <a:extLst>
                  <a:ext uri="{0D108BD9-81ED-4DB2-BD59-A6C34878D82A}">
                    <a16:rowId xmlns:a16="http://schemas.microsoft.com/office/drawing/2014/main" val="2693141731"/>
                  </a:ext>
                </a:extLst>
              </a:tr>
              <a:tr h="760482">
                <a:tc rowSpan="2">
                  <a:txBody>
                    <a:bodyPr/>
                    <a:lstStyle/>
                    <a:p>
                      <a:pPr algn="ctr"/>
                      <a:r>
                        <a:rPr lang="x-none" sz="1800" dirty="0">
                          <a:latin typeface="Times New Roman" panose="02020603050405020304" pitchFamily="18" charset="0"/>
                          <a:cs typeface="Times New Roman" panose="02020603050405020304" pitchFamily="18" charset="0"/>
                        </a:rPr>
                        <a:t>3</a:t>
                      </a:r>
                    </a:p>
                  </a:txBody>
                  <a:tcPr marL="50427" marR="50427" marT="25213" marB="25213" anchor="ctr">
                    <a:solidFill>
                      <a:schemeClr val="accent4">
                        <a:lumMod val="20000"/>
                        <a:lumOff val="80000"/>
                      </a:schemeClr>
                    </a:solidFill>
                  </a:tcPr>
                </a:tc>
                <a:tc rowSpan="2">
                  <a:txBody>
                    <a:bodyPr/>
                    <a:lstStyle/>
                    <a:p>
                      <a:pPr algn="ctr"/>
                      <a:r>
                        <a:rPr lang="en-US" sz="1800" dirty="0">
                          <a:latin typeface="Times New Roman" panose="02020603050405020304" pitchFamily="18" charset="0"/>
                          <a:cs typeface="Times New Roman" panose="02020603050405020304" pitchFamily="18" charset="0"/>
                        </a:rPr>
                        <a:t>MỘT SỐ VẤN ĐỀ VỀ </a:t>
                      </a:r>
                    </a:p>
                    <a:p>
                      <a:pPr algn="ctr"/>
                      <a:r>
                        <a:rPr lang="en-US" sz="1800" dirty="0">
                          <a:latin typeface="Times New Roman" panose="02020603050405020304" pitchFamily="18" charset="0"/>
                          <a:cs typeface="Times New Roman" panose="02020603050405020304" pitchFamily="18" charset="0"/>
                        </a:rPr>
                        <a:t>PHÁP LUẬT LAO ĐỘNG</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4">
                        <a:lumMod val="20000"/>
                        <a:lumOff val="8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6</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4">
                        <a:lumMod val="20000"/>
                        <a:lumOff val="80000"/>
                      </a:schemeClr>
                    </a:solidFill>
                  </a:tcPr>
                </a:tc>
                <a:tc>
                  <a:txBody>
                    <a:bodyPr/>
                    <a:lstStyle/>
                    <a:p>
                      <a:pPr algn="ctr"/>
                      <a:r>
                        <a:rPr lang="en-US" sz="1800" dirty="0" err="1">
                          <a:latin typeface="Times New Roman" panose="02020603050405020304" pitchFamily="18" charset="0"/>
                          <a:cs typeface="Times New Roman" panose="02020603050405020304" pitchFamily="18" charset="0"/>
                        </a:rPr>
                        <a:t>Khái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4">
                        <a:lumMod val="20000"/>
                        <a:lumOff val="80000"/>
                      </a:schemeClr>
                    </a:solidFill>
                  </a:tcPr>
                </a:tc>
                <a:extLst>
                  <a:ext uri="{0D108BD9-81ED-4DB2-BD59-A6C34878D82A}">
                    <a16:rowId xmlns:a16="http://schemas.microsoft.com/office/drawing/2014/main" val="3645154462"/>
                  </a:ext>
                </a:extLst>
              </a:tr>
              <a:tr h="940444">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solidFill>
                      <a:schemeClr val="accent4">
                        <a:lumMod val="20000"/>
                        <a:lumOff val="80000"/>
                      </a:schemeClr>
                    </a:solidFill>
                  </a:tcPr>
                </a:tc>
                <a:tc vMerge="1">
                  <a:txBody>
                    <a:bodyPr/>
                    <a:lstStyle/>
                    <a:p>
                      <a:pPr algn="ctr"/>
                      <a:endParaRPr lang="x-none" sz="1800" dirty="0">
                        <a:latin typeface="Times New Roman" panose="02020603050405020304" pitchFamily="18" charset="0"/>
                        <a:cs typeface="Times New Roman" panose="02020603050405020304" pitchFamily="18" charset="0"/>
                      </a:endParaRPr>
                    </a:p>
                  </a:txBody>
                  <a:tcPr marL="50427" marR="50427" marT="25213" marB="25213">
                    <a:solidFill>
                      <a:schemeClr val="accent4">
                        <a:lumMod val="20000"/>
                        <a:lumOff val="8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7</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4">
                        <a:lumMod val="20000"/>
                        <a:lumOff val="80000"/>
                      </a:schemeClr>
                    </a:solidFill>
                  </a:tcPr>
                </a:tc>
                <a:tc>
                  <a:txBody>
                    <a:bodyPr/>
                    <a:lstStyle/>
                    <a:p>
                      <a:pPr algn="ctr"/>
                      <a:r>
                        <a:rPr lang="vi-VN" sz="1800" dirty="0">
                          <a:latin typeface="Times New Roman" panose="02020603050405020304" pitchFamily="18" charset="0"/>
                          <a:cs typeface="Times New Roman" panose="02020603050405020304" pitchFamily="18" charset="0"/>
                        </a:rPr>
                        <a:t>Hợp đồng lao động, tiền lương và thưởng, </a:t>
                      </a:r>
                      <a:endParaRPr lang="en-US" sz="1800" dirty="0">
                        <a:latin typeface="Times New Roman" panose="02020603050405020304" pitchFamily="18" charset="0"/>
                        <a:cs typeface="Times New Roman" panose="02020603050405020304" pitchFamily="18" charset="0"/>
                      </a:endParaRPr>
                    </a:p>
                    <a:p>
                      <a:pPr algn="ctr"/>
                      <a:r>
                        <a:rPr lang="vi-VN" sz="1800" dirty="0">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hiểm xã hội, tranh chấp</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giải quyết </a:t>
                      </a:r>
                      <a:endParaRPr lang="en-US" sz="1800" dirty="0">
                        <a:latin typeface="Times New Roman" panose="02020603050405020304" pitchFamily="18" charset="0"/>
                        <a:cs typeface="Times New Roman" panose="02020603050405020304" pitchFamily="18" charset="0"/>
                      </a:endParaRPr>
                    </a:p>
                    <a:p>
                      <a:pPr algn="ctr"/>
                      <a:r>
                        <a:rPr lang="vi-VN" sz="1800" dirty="0">
                          <a:latin typeface="Times New Roman" panose="02020603050405020304" pitchFamily="18" charset="0"/>
                          <a:cs typeface="Times New Roman" panose="02020603050405020304" pitchFamily="18" charset="0"/>
                        </a:rPr>
                        <a:t>tranh chấp lao động</a:t>
                      </a:r>
                      <a:endParaRPr lang="x-none" sz="1800" dirty="0">
                        <a:latin typeface="Times New Roman" panose="02020603050405020304" pitchFamily="18" charset="0"/>
                        <a:cs typeface="Times New Roman" panose="02020603050405020304" pitchFamily="18" charset="0"/>
                      </a:endParaRPr>
                    </a:p>
                  </a:txBody>
                  <a:tcPr marL="50427" marR="50427" marT="25213" marB="25213" anchor="ctr">
                    <a:solidFill>
                      <a:schemeClr val="accent4">
                        <a:lumMod val="20000"/>
                        <a:lumOff val="80000"/>
                      </a:schemeClr>
                    </a:solidFill>
                  </a:tcPr>
                </a:tc>
                <a:extLst>
                  <a:ext uri="{0D108BD9-81ED-4DB2-BD59-A6C34878D82A}">
                    <a16:rowId xmlns:a16="http://schemas.microsoft.com/office/drawing/2014/main" val="1676522611"/>
                  </a:ext>
                </a:extLst>
              </a:tr>
            </a:tbl>
          </a:graphicData>
        </a:graphic>
      </p:graphicFrame>
    </p:spTree>
    <p:extLst>
      <p:ext uri="{BB962C8B-B14F-4D97-AF65-F5344CB8AC3E}">
        <p14:creationId xmlns:p14="http://schemas.microsoft.com/office/powerpoint/2010/main" val="3011815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6AE7DF-4950-5743-A8F7-72A0AB6B3DE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29</a:t>
            </a:fld>
            <a:endParaRPr lang="en-US">
              <a:solidFill>
                <a:srgbClr val="FFFFFF"/>
              </a:solidFill>
            </a:endParaRPr>
          </a:p>
        </p:txBody>
      </p:sp>
      <p:pic>
        <p:nvPicPr>
          <p:cNvPr id="4" name="Picture 3">
            <a:extLst>
              <a:ext uri="{FF2B5EF4-FFF2-40B4-BE49-F238E27FC236}">
                <a16:creationId xmlns:a16="http://schemas.microsoft.com/office/drawing/2014/main" id="{E07283BA-57CD-A94F-91A5-DCE833B44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95" y="33690"/>
            <a:ext cx="1428750" cy="1105535"/>
          </a:xfrm>
          <a:prstGeom prst="rect">
            <a:avLst/>
          </a:prstGeom>
          <a:noFill/>
        </p:spPr>
      </p:pic>
      <p:sp>
        <p:nvSpPr>
          <p:cNvPr id="26" name="TextBox 25">
            <a:extLst>
              <a:ext uri="{FF2B5EF4-FFF2-40B4-BE49-F238E27FC236}">
                <a16:creationId xmlns:a16="http://schemas.microsoft.com/office/drawing/2014/main" id="{370A87F0-0F55-4A7F-A9D6-1AFC81760E66}"/>
              </a:ext>
            </a:extLst>
          </p:cNvPr>
          <p:cNvSpPr txBox="1"/>
          <p:nvPr/>
        </p:nvSpPr>
        <p:spPr>
          <a:xfrm>
            <a:off x="1114725" y="1145225"/>
            <a:ext cx="10355786" cy="4006353"/>
          </a:xfrm>
          <a:prstGeom prst="rect">
            <a:avLst/>
          </a:prstGeom>
          <a:noFill/>
        </p:spPr>
        <p:txBody>
          <a:bodyPr wrap="square">
            <a:spAutoFit/>
          </a:bodyPr>
          <a:lstStyle/>
          <a:p>
            <a:pPr marL="0" marR="0">
              <a:lnSpc>
                <a:spcPct val="107000"/>
              </a:lnSpc>
              <a:spcBef>
                <a:spcPts val="0"/>
              </a:spcBef>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2</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Quan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soạn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800"/>
              </a:spcAft>
            </a:pP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11</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ghép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3</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SGK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800"/>
              </a:spcAft>
            </a:pP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11</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tiễn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hoc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4" descr="C:\Users\Administrator\Desktop\8bea6ffdccf97f1fcc27cd2b7f144d91.png">
            <a:extLst>
              <a:ext uri="{FF2B5EF4-FFF2-40B4-BE49-F238E27FC236}">
                <a16:creationId xmlns:a16="http://schemas.microsoft.com/office/drawing/2014/main" id="{303385DC-78D6-488A-A6E6-017DF89B456D}"/>
              </a:ext>
            </a:extLst>
          </p:cNvPr>
          <p:cNvPicPr>
            <a:picLocks noChangeAspect="1" noChangeArrowheads="1"/>
          </p:cNvPicPr>
          <p:nvPr/>
        </p:nvPicPr>
        <p:blipFill>
          <a:blip r:embed="rId3" cstate="print"/>
          <a:srcRect/>
          <a:stretch>
            <a:fillRect/>
          </a:stretch>
        </p:blipFill>
        <p:spPr bwMode="auto">
          <a:xfrm flipH="1">
            <a:off x="9190298" y="0"/>
            <a:ext cx="3001701" cy="1590361"/>
          </a:xfrm>
          <a:prstGeom prst="rect">
            <a:avLst/>
          </a:prstGeom>
          <a:noFill/>
        </p:spPr>
      </p:pic>
      <p:pic>
        <p:nvPicPr>
          <p:cNvPr id="24" name="Picture 4" descr="C:\Users\Administrator\Desktop\8bea6ffdccf97f1fcc27cd2b7f144d91.png">
            <a:extLst>
              <a:ext uri="{FF2B5EF4-FFF2-40B4-BE49-F238E27FC236}">
                <a16:creationId xmlns:a16="http://schemas.microsoft.com/office/drawing/2014/main" id="{87ABD67D-0CD1-4DED-AC25-614A9E8BC730}"/>
              </a:ext>
            </a:extLst>
          </p:cNvPr>
          <p:cNvPicPr>
            <a:picLocks noChangeAspect="1" noChangeArrowheads="1"/>
          </p:cNvPicPr>
          <p:nvPr/>
        </p:nvPicPr>
        <p:blipFill>
          <a:blip r:embed="rId3" cstate="print"/>
          <a:srcRect/>
          <a:stretch>
            <a:fillRect/>
          </a:stretch>
        </p:blipFill>
        <p:spPr bwMode="auto">
          <a:xfrm rot="10800000" flipH="1">
            <a:off x="0" y="5232887"/>
            <a:ext cx="3067291" cy="1625112"/>
          </a:xfrm>
          <a:prstGeom prst="rect">
            <a:avLst/>
          </a:prstGeom>
          <a:noFill/>
        </p:spPr>
      </p:pic>
    </p:spTree>
    <p:extLst>
      <p:ext uri="{BB962C8B-B14F-4D97-AF65-F5344CB8AC3E}">
        <p14:creationId xmlns:p14="http://schemas.microsoft.com/office/powerpoint/2010/main" val="327623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800030"/>
            <a:ext cx="12081164" cy="1707134"/>
          </a:xfrm>
          <a:prstGeom prst="rect">
            <a:avLst/>
          </a:prstGeom>
        </p:spPr>
        <p:txBody>
          <a:bodyPr wrap="square">
            <a:spAutoFit/>
          </a:bodyPr>
          <a:lstStyle/>
          <a:p>
            <a:pPr algn="ctr">
              <a:lnSpc>
                <a:spcPct val="115000"/>
              </a:lnSpc>
              <a:spcAft>
                <a:spcPts val="1000"/>
              </a:spcAft>
            </a:pPr>
            <a:r>
              <a:rPr lang="en-US" sz="4200" dirty="0">
                <a:solidFill>
                  <a:srgbClr val="00B05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GIỚI THIỆU</a:t>
            </a:r>
          </a:p>
          <a:p>
            <a:pPr algn="ctr">
              <a:lnSpc>
                <a:spcPct val="115000"/>
              </a:lnSpc>
              <a:spcAft>
                <a:spcPts val="1000"/>
              </a:spcAft>
            </a:pPr>
            <a:r>
              <a:rPr lang="en-US" sz="4200" dirty="0">
                <a:solidFill>
                  <a:srgbClr val="00B05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SÁCH </a:t>
            </a:r>
            <a:r>
              <a:rPr lang="en-US" sz="4200" i="1" dirty="0">
                <a:solidFill>
                  <a:srgbClr val="00B05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GIÁO DỤC KINH TẾ VÀ PHÁP LUẬT 11</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2" y="97824"/>
            <a:ext cx="1485330" cy="1297794"/>
          </a:xfrm>
          <a:prstGeom prst="rect">
            <a:avLst/>
          </a:prstGeom>
          <a:noFill/>
        </p:spPr>
      </p:pic>
      <p:pic>
        <p:nvPicPr>
          <p:cNvPr id="15361" name="Picture 9"/>
          <p:cNvPicPr>
            <a:picLocks noChangeAspect="1" noChangeArrowheads="1"/>
          </p:cNvPicPr>
          <p:nvPr/>
        </p:nvPicPr>
        <p:blipFill>
          <a:blip r:embed="rId3">
            <a:extLst>
              <a:ext uri="{28A0092B-C50C-407E-A947-70E740481C1C}">
                <a14:useLocalDpi xmlns:a14="http://schemas.microsoft.com/office/drawing/2010/main" val="0"/>
              </a:ext>
            </a:extLst>
          </a:blip>
          <a:srcRect l="42271" t="9004" r="42262" b="27985"/>
          <a:stretch>
            <a:fillRect/>
          </a:stretch>
        </p:blipFill>
        <p:spPr bwMode="auto">
          <a:xfrm>
            <a:off x="3428830" y="6146534"/>
            <a:ext cx="495300" cy="520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54759" y="6144014"/>
            <a:ext cx="7766678"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NHÀ XUẤT BẢN GIÁO DỤC VIỆT NAM - 2023</a:t>
            </a:r>
            <a:endParaRPr lang="en-US" sz="2800" dirty="0"/>
          </a:p>
        </p:txBody>
      </p:sp>
      <p:pic>
        <p:nvPicPr>
          <p:cNvPr id="7" name="Picture 2" descr="C:\Users\Administrator\Desktop\1.png"/>
          <p:cNvPicPr>
            <a:picLocks noChangeAspect="1" noChangeArrowheads="1"/>
          </p:cNvPicPr>
          <p:nvPr/>
        </p:nvPicPr>
        <p:blipFill>
          <a:blip r:embed="rId4" cstate="print"/>
          <a:srcRect/>
          <a:stretch>
            <a:fillRect/>
          </a:stretch>
        </p:blipFill>
        <p:spPr bwMode="auto">
          <a:xfrm flipH="1">
            <a:off x="-123825" y="4606753"/>
            <a:ext cx="2915816" cy="2251247"/>
          </a:xfrm>
          <a:prstGeom prst="rect">
            <a:avLst/>
          </a:prstGeom>
          <a:noFill/>
        </p:spPr>
      </p:pic>
      <p:pic>
        <p:nvPicPr>
          <p:cNvPr id="8" name="Picture 4" descr="C:\Users\Administrator\Desktop\8bea6ffdccf97f1fcc27cd2b7f144d91.png"/>
          <p:cNvPicPr>
            <a:picLocks noChangeAspect="1" noChangeArrowheads="1"/>
          </p:cNvPicPr>
          <p:nvPr/>
        </p:nvPicPr>
        <p:blipFill>
          <a:blip r:embed="rId5" cstate="print"/>
          <a:srcRect/>
          <a:stretch>
            <a:fillRect/>
          </a:stretch>
        </p:blipFill>
        <p:spPr bwMode="auto">
          <a:xfrm flipH="1">
            <a:off x="8016044" y="0"/>
            <a:ext cx="4175956" cy="2212504"/>
          </a:xfrm>
          <a:prstGeom prst="rect">
            <a:avLst/>
          </a:prstGeom>
          <a:noFill/>
        </p:spPr>
      </p:pic>
      <p:sp>
        <p:nvSpPr>
          <p:cNvPr id="4" name="Rectangle 3"/>
          <p:cNvSpPr/>
          <p:nvPr/>
        </p:nvSpPr>
        <p:spPr>
          <a:xfrm>
            <a:off x="1334083" y="347516"/>
            <a:ext cx="9237212" cy="1964577"/>
          </a:xfrm>
          <a:prstGeom prst="rect">
            <a:avLst/>
          </a:prstGeom>
        </p:spPr>
        <p:txBody>
          <a:bodyPr wrap="square">
            <a:spAutoFit/>
          </a:bodyPr>
          <a:lstStyle/>
          <a:p>
            <a:pPr algn="ctr">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HUỲNH VĂN SƠN (TỔNG CHỦ BIÊN)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PHẠM MẠNH THẮNG – ĐỖ CÔNG NAM (ĐỒNG CHỦ BIÊN)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DUY DŨNG – NGUYỄN NGỌC HOA ĐĂNG – TRẦN NGUYỄN QUANG HẠ </a:t>
            </a:r>
          </a:p>
          <a:p>
            <a:pPr algn="ctr">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TRẦN MINH HẢI – ĐỖ THỊ NGUYỆT – NGUYỄN TẤT THÀNH</a:t>
            </a:r>
          </a:p>
          <a:p>
            <a:pPr algn="ctr">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BÙI THỊ XUYẾN – ĐỖ THỊ THUÝ YẾN</a:t>
            </a:r>
          </a:p>
        </p:txBody>
      </p:sp>
      <p:sp>
        <p:nvSpPr>
          <p:cNvPr id="5" name="Slide Number Placeholder 4"/>
          <p:cNvSpPr>
            <a:spLocks noGrp="1"/>
          </p:cNvSpPr>
          <p:nvPr>
            <p:ph type="sldNum" sz="quarter" idx="12"/>
          </p:nvPr>
        </p:nvSpPr>
        <p:spPr/>
        <p:txBody>
          <a:bodyPr/>
          <a:lstStyle/>
          <a:p>
            <a:fld id="{4BE566B3-C1CF-48DB-8D1A-092A03093BA4}" type="slidenum">
              <a:rPr lang="en-US" smtClean="0"/>
              <a:t>3</a:t>
            </a:fld>
            <a:endParaRPr lang="en-US"/>
          </a:p>
        </p:txBody>
      </p:sp>
    </p:spTree>
    <p:extLst>
      <p:ext uri="{BB962C8B-B14F-4D97-AF65-F5344CB8AC3E}">
        <p14:creationId xmlns:p14="http://schemas.microsoft.com/office/powerpoint/2010/main" val="2406348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374A1-5799-432B-B0FE-2F6046723498}"/>
              </a:ext>
            </a:extLst>
          </p:cNvPr>
          <p:cNvSpPr>
            <a:spLocks noGrp="1"/>
          </p:cNvSpPr>
          <p:nvPr>
            <p:ph type="sldNum" sz="quarter" idx="12"/>
          </p:nvPr>
        </p:nvSpPr>
        <p:spPr/>
        <p:txBody>
          <a:bodyPr/>
          <a:lstStyle/>
          <a:p>
            <a:fld id="{4BE566B3-C1CF-48DB-8D1A-092A03093BA4}" type="slidenum">
              <a:rPr lang="en-US" smtClean="0"/>
              <a:t>30</a:t>
            </a:fld>
            <a:endParaRPr lang="en-US"/>
          </a:p>
        </p:txBody>
      </p:sp>
      <p:sp>
        <p:nvSpPr>
          <p:cNvPr id="3" name="TextBox 2">
            <a:extLst>
              <a:ext uri="{FF2B5EF4-FFF2-40B4-BE49-F238E27FC236}">
                <a16:creationId xmlns:a16="http://schemas.microsoft.com/office/drawing/2014/main" id="{D750470A-3FEC-4827-8C41-D9880ACE5B11}"/>
              </a:ext>
            </a:extLst>
          </p:cNvPr>
          <p:cNvSpPr txBox="1"/>
          <p:nvPr/>
        </p:nvSpPr>
        <p:spPr>
          <a:xfrm>
            <a:off x="6383801" y="2617843"/>
            <a:ext cx="3877307" cy="223673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700" kern="1200" dirty="0">
              <a:latin typeface="+mj-lt"/>
              <a:ea typeface="+mj-ea"/>
              <a:cs typeface="+mj-cs"/>
            </a:endParaRPr>
          </a:p>
        </p:txBody>
      </p:sp>
      <p:sp>
        <p:nvSpPr>
          <p:cNvPr id="4" name="Slide Number Placeholder 1">
            <a:extLst>
              <a:ext uri="{FF2B5EF4-FFF2-40B4-BE49-F238E27FC236}">
                <a16:creationId xmlns:a16="http://schemas.microsoft.com/office/drawing/2014/main" id="{39D32E2C-C2C3-46B5-870A-2562C8137458}"/>
              </a:ext>
            </a:extLst>
          </p:cNvPr>
          <p:cNvSpPr txBox="1">
            <a:spLocks/>
          </p:cNvSpPr>
          <p:nvPr/>
        </p:nvSpPr>
        <p:spPr>
          <a:xfrm>
            <a:off x="10603452" y="6288607"/>
            <a:ext cx="685800" cy="320040"/>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BE566B3-C1CF-48DB-8D1A-092A03093BA4}" type="slidenum">
              <a:rPr lang="en-US" sz="1000" smtClean="0"/>
              <a:pPr>
                <a:spcAft>
                  <a:spcPts val="600"/>
                </a:spcAft>
              </a:pPr>
              <a:t>30</a:t>
            </a:fld>
            <a:endParaRPr lang="en-US" sz="1000"/>
          </a:p>
        </p:txBody>
      </p:sp>
      <p:pic>
        <p:nvPicPr>
          <p:cNvPr id="5" name="Picture 4">
            <a:extLst>
              <a:ext uri="{FF2B5EF4-FFF2-40B4-BE49-F238E27FC236}">
                <a16:creationId xmlns:a16="http://schemas.microsoft.com/office/drawing/2014/main" id="{3134EBAC-63FD-44F5-8F1C-992B6240DDC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5183" y="0"/>
            <a:ext cx="772030" cy="541538"/>
          </a:xfrm>
          <a:prstGeom prst="rect">
            <a:avLst/>
          </a:prstGeom>
          <a:noFill/>
        </p:spPr>
      </p:pic>
      <p:pic>
        <p:nvPicPr>
          <p:cNvPr id="6" name="Picture 4" descr="C:\Users\Administrator\Desktop\8bea6ffdccf97f1fcc27cd2b7f144d91.png">
            <a:extLst>
              <a:ext uri="{FF2B5EF4-FFF2-40B4-BE49-F238E27FC236}">
                <a16:creationId xmlns:a16="http://schemas.microsoft.com/office/drawing/2014/main" id="{3E70AA48-4DE3-4A38-B21D-85D2EE46ED8B}"/>
              </a:ext>
            </a:extLst>
          </p:cNvPr>
          <p:cNvPicPr>
            <a:picLocks noChangeAspect="1" noChangeArrowheads="1"/>
          </p:cNvPicPr>
          <p:nvPr/>
        </p:nvPicPr>
        <p:blipFill>
          <a:blip r:embed="rId3" cstate="print"/>
          <a:srcRect/>
          <a:stretch>
            <a:fillRect/>
          </a:stretch>
        </p:blipFill>
        <p:spPr bwMode="auto">
          <a:xfrm flipH="1">
            <a:off x="10566620" y="0"/>
            <a:ext cx="1625380" cy="861159"/>
          </a:xfrm>
          <a:prstGeom prst="rect">
            <a:avLst/>
          </a:prstGeom>
          <a:noFill/>
        </p:spPr>
      </p:pic>
      <p:sp>
        <p:nvSpPr>
          <p:cNvPr id="9" name="Rectangle: Rounded Corners 8">
            <a:extLst>
              <a:ext uri="{FF2B5EF4-FFF2-40B4-BE49-F238E27FC236}">
                <a16:creationId xmlns:a16="http://schemas.microsoft.com/office/drawing/2014/main" id="{7889FB5F-189B-424C-A708-BE65ECC855A5}"/>
              </a:ext>
            </a:extLst>
          </p:cNvPr>
          <p:cNvSpPr/>
          <p:nvPr/>
        </p:nvSpPr>
        <p:spPr>
          <a:xfrm>
            <a:off x="3804071" y="-1"/>
            <a:ext cx="4421529" cy="3994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a:solidFill>
                  <a:srgbClr val="002060"/>
                </a:solidFill>
              </a:rPr>
              <a:t>KẾT QUẢ THỰC NGHIỆM</a:t>
            </a:r>
          </a:p>
        </p:txBody>
      </p:sp>
      <p:pic>
        <p:nvPicPr>
          <p:cNvPr id="11" name="Picture 4" descr="C:\Users\Administrator\Desktop\8bea6ffdccf97f1fcc27cd2b7f144d91.png">
            <a:extLst>
              <a:ext uri="{FF2B5EF4-FFF2-40B4-BE49-F238E27FC236}">
                <a16:creationId xmlns:a16="http://schemas.microsoft.com/office/drawing/2014/main" id="{50FEF694-DCB1-4E59-B508-3EE6FCA93DC1}"/>
              </a:ext>
            </a:extLst>
          </p:cNvPr>
          <p:cNvPicPr>
            <a:picLocks noChangeAspect="1" noChangeArrowheads="1"/>
          </p:cNvPicPr>
          <p:nvPr/>
        </p:nvPicPr>
        <p:blipFill>
          <a:blip r:embed="rId3" cstate="print"/>
          <a:srcRect/>
          <a:stretch>
            <a:fillRect/>
          </a:stretch>
        </p:blipFill>
        <p:spPr bwMode="auto">
          <a:xfrm rot="10800000" flipH="1">
            <a:off x="-35183" y="5996841"/>
            <a:ext cx="1625380" cy="861159"/>
          </a:xfrm>
          <a:prstGeom prst="rect">
            <a:avLst/>
          </a:prstGeom>
          <a:noFill/>
        </p:spPr>
      </p:pic>
      <p:pic>
        <p:nvPicPr>
          <p:cNvPr id="12" name="Picture 11">
            <a:extLst>
              <a:ext uri="{FF2B5EF4-FFF2-40B4-BE49-F238E27FC236}">
                <a16:creationId xmlns:a16="http://schemas.microsoft.com/office/drawing/2014/main" id="{5956215D-4FD4-F38B-3C26-85DD7AAA2CCF}"/>
              </a:ext>
            </a:extLst>
          </p:cNvPr>
          <p:cNvPicPr>
            <a:picLocks noChangeAspect="1"/>
          </p:cNvPicPr>
          <p:nvPr/>
        </p:nvPicPr>
        <p:blipFill>
          <a:blip r:embed="rId4"/>
          <a:stretch>
            <a:fillRect/>
          </a:stretch>
        </p:blipFill>
        <p:spPr>
          <a:xfrm>
            <a:off x="736847" y="479395"/>
            <a:ext cx="4909023" cy="6378606"/>
          </a:xfrm>
          <a:prstGeom prst="rect">
            <a:avLst/>
          </a:prstGeom>
        </p:spPr>
      </p:pic>
      <p:pic>
        <p:nvPicPr>
          <p:cNvPr id="14" name="Picture 13">
            <a:extLst>
              <a:ext uri="{FF2B5EF4-FFF2-40B4-BE49-F238E27FC236}">
                <a16:creationId xmlns:a16="http://schemas.microsoft.com/office/drawing/2014/main" id="{9330F3BC-CBFD-E9BD-D9F7-60A83B0B4941}"/>
              </a:ext>
            </a:extLst>
          </p:cNvPr>
          <p:cNvPicPr>
            <a:picLocks noChangeAspect="1"/>
          </p:cNvPicPr>
          <p:nvPr/>
        </p:nvPicPr>
        <p:blipFill>
          <a:blip r:embed="rId5"/>
          <a:stretch>
            <a:fillRect/>
          </a:stretch>
        </p:blipFill>
        <p:spPr>
          <a:xfrm>
            <a:off x="6658251" y="479393"/>
            <a:ext cx="4761719" cy="6378607"/>
          </a:xfrm>
          <a:prstGeom prst="rect">
            <a:avLst/>
          </a:prstGeom>
        </p:spPr>
      </p:pic>
    </p:spTree>
    <p:extLst>
      <p:ext uri="{BB962C8B-B14F-4D97-AF65-F5344CB8AC3E}">
        <p14:creationId xmlns:p14="http://schemas.microsoft.com/office/powerpoint/2010/main" val="378584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B5C060-FE89-4FAC-AA1F-339C923A7703}"/>
              </a:ext>
            </a:extLst>
          </p:cNvPr>
          <p:cNvSpPr txBox="1"/>
          <p:nvPr/>
        </p:nvSpPr>
        <p:spPr>
          <a:xfrm>
            <a:off x="6383801" y="2617843"/>
            <a:ext cx="3877307" cy="223673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700" kern="1200" dirty="0">
              <a:latin typeface="+mj-lt"/>
              <a:ea typeface="+mj-ea"/>
              <a:cs typeface="+mj-cs"/>
            </a:endParaRPr>
          </a:p>
        </p:txBody>
      </p:sp>
      <p:pic>
        <p:nvPicPr>
          <p:cNvPr id="15" name="Picture 14">
            <a:extLst>
              <a:ext uri="{FF2B5EF4-FFF2-40B4-BE49-F238E27FC236}">
                <a16:creationId xmlns:a16="http://schemas.microsoft.com/office/drawing/2014/main" id="{6B8F7A20-C1EB-4B1A-90B6-22CB8ADF4D5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5183" y="0"/>
            <a:ext cx="1221032" cy="844952"/>
          </a:xfrm>
          <a:prstGeom prst="rect">
            <a:avLst/>
          </a:prstGeom>
          <a:noFill/>
        </p:spPr>
      </p:pic>
      <p:pic>
        <p:nvPicPr>
          <p:cNvPr id="16" name="Picture 4" descr="C:\Users\Administrator\Desktop\8bea6ffdccf97f1fcc27cd2b7f144d91.png">
            <a:extLst>
              <a:ext uri="{FF2B5EF4-FFF2-40B4-BE49-F238E27FC236}">
                <a16:creationId xmlns:a16="http://schemas.microsoft.com/office/drawing/2014/main" id="{7ECD6820-640C-4B65-B429-16DE5CFDF0B8}"/>
              </a:ext>
            </a:extLst>
          </p:cNvPr>
          <p:cNvPicPr>
            <a:picLocks noChangeAspect="1" noChangeArrowheads="1"/>
          </p:cNvPicPr>
          <p:nvPr/>
        </p:nvPicPr>
        <p:blipFill>
          <a:blip r:embed="rId3" cstate="print"/>
          <a:srcRect/>
          <a:stretch>
            <a:fillRect/>
          </a:stretch>
        </p:blipFill>
        <p:spPr bwMode="auto">
          <a:xfrm flipH="1">
            <a:off x="10859366" y="1"/>
            <a:ext cx="1332633" cy="706056"/>
          </a:xfrm>
          <a:prstGeom prst="rect">
            <a:avLst/>
          </a:prstGeom>
          <a:noFill/>
        </p:spPr>
      </p:pic>
      <p:pic>
        <p:nvPicPr>
          <p:cNvPr id="20" name="Picture 4" descr="C:\Users\Administrator\Desktop\8bea6ffdccf97f1fcc27cd2b7f144d91.png">
            <a:extLst>
              <a:ext uri="{FF2B5EF4-FFF2-40B4-BE49-F238E27FC236}">
                <a16:creationId xmlns:a16="http://schemas.microsoft.com/office/drawing/2014/main" id="{A5672F21-AB52-43A1-8CEA-EA8140BA89D9}"/>
              </a:ext>
            </a:extLst>
          </p:cNvPr>
          <p:cNvPicPr>
            <a:picLocks noChangeAspect="1" noChangeArrowheads="1"/>
          </p:cNvPicPr>
          <p:nvPr/>
        </p:nvPicPr>
        <p:blipFill>
          <a:blip r:embed="rId3" cstate="print"/>
          <a:srcRect/>
          <a:stretch>
            <a:fillRect/>
          </a:stretch>
        </p:blipFill>
        <p:spPr bwMode="auto">
          <a:xfrm rot="10800000" flipH="1">
            <a:off x="-35183" y="6211072"/>
            <a:ext cx="1221032" cy="646927"/>
          </a:xfrm>
          <a:prstGeom prst="rect">
            <a:avLst/>
          </a:prstGeom>
          <a:noFill/>
        </p:spPr>
      </p:pic>
      <p:sp>
        <p:nvSpPr>
          <p:cNvPr id="21" name="Rectangle: Rounded Corners 20">
            <a:extLst>
              <a:ext uri="{FF2B5EF4-FFF2-40B4-BE49-F238E27FC236}">
                <a16:creationId xmlns:a16="http://schemas.microsoft.com/office/drawing/2014/main" id="{868DACAF-8F33-4DDD-BEB8-AEEBC3350690}"/>
              </a:ext>
            </a:extLst>
          </p:cNvPr>
          <p:cNvSpPr/>
          <p:nvPr/>
        </p:nvSpPr>
        <p:spPr>
          <a:xfrm>
            <a:off x="1408406" y="49149"/>
            <a:ext cx="5767898" cy="5081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b="1" dirty="0">
                <a:solidFill>
                  <a:srgbClr val="002060"/>
                </a:solidFill>
              </a:rPr>
              <a:t>THỰC NGHIỆM SÁCH HỌC SINH</a:t>
            </a:r>
          </a:p>
        </p:txBody>
      </p:sp>
      <p:sp>
        <p:nvSpPr>
          <p:cNvPr id="24" name="TextBox 23">
            <a:extLst>
              <a:ext uri="{FF2B5EF4-FFF2-40B4-BE49-F238E27FC236}">
                <a16:creationId xmlns:a16="http://schemas.microsoft.com/office/drawing/2014/main" id="{E95AEE6D-71CC-450C-8BBD-DCAF760947EE}"/>
              </a:ext>
            </a:extLst>
          </p:cNvPr>
          <p:cNvSpPr txBox="1"/>
          <p:nvPr/>
        </p:nvSpPr>
        <p:spPr>
          <a:xfrm>
            <a:off x="575333" y="5107732"/>
            <a:ext cx="11089007" cy="1288751"/>
          </a:xfrm>
          <a:prstGeom prst="rect">
            <a:avLst/>
          </a:prstGeom>
          <a:noFill/>
        </p:spPr>
        <p:txBody>
          <a:bodyPr wrap="square">
            <a:spAutoFit/>
          </a:bodyPr>
          <a:lstStyle/>
          <a:p>
            <a:pPr marL="0" marR="0" indent="360045" algn="just">
              <a:lnSpc>
                <a:spcPct val="150000"/>
              </a:lnSpc>
              <a:spcBef>
                <a:spcPts val="1200"/>
              </a:spcBef>
              <a:spcAft>
                <a:spcPts val="0"/>
              </a:spcAft>
            </a:pP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cô</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đóng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góp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hồi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tích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cực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cấu</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trúc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tương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phù</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lớp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11. Tuy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lệnh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còn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tiếp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tục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thiện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4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4FF70079-E226-9663-2B41-BA1ECA0AA46B}"/>
              </a:ext>
            </a:extLst>
          </p:cNvPr>
          <p:cNvGraphicFramePr>
            <a:graphicFrameLocks noGrp="1"/>
          </p:cNvGraphicFramePr>
          <p:nvPr>
            <p:extLst>
              <p:ext uri="{D42A27DB-BD31-4B8C-83A1-F6EECF244321}">
                <p14:modId xmlns:p14="http://schemas.microsoft.com/office/powerpoint/2010/main" val="463050443"/>
              </p:ext>
            </p:extLst>
          </p:nvPr>
        </p:nvGraphicFramePr>
        <p:xfrm>
          <a:off x="115409" y="882165"/>
          <a:ext cx="11984855" cy="3566160"/>
        </p:xfrm>
        <a:graphic>
          <a:graphicData uri="http://schemas.openxmlformats.org/drawingml/2006/table">
            <a:tbl>
              <a:tblPr firstRow="1" bandRow="1">
                <a:tableStyleId>{5C22544A-7EE6-4342-B048-85BDC9FD1C3A}</a:tableStyleId>
              </a:tblPr>
              <a:tblGrid>
                <a:gridCol w="546235">
                  <a:extLst>
                    <a:ext uri="{9D8B030D-6E8A-4147-A177-3AD203B41FA5}">
                      <a16:colId xmlns:a16="http://schemas.microsoft.com/office/drawing/2014/main" val="1023338129"/>
                    </a:ext>
                  </a:extLst>
                </a:gridCol>
                <a:gridCol w="2951429">
                  <a:extLst>
                    <a:ext uri="{9D8B030D-6E8A-4147-A177-3AD203B41FA5}">
                      <a16:colId xmlns:a16="http://schemas.microsoft.com/office/drawing/2014/main" val="1471533480"/>
                    </a:ext>
                  </a:extLst>
                </a:gridCol>
                <a:gridCol w="960316">
                  <a:extLst>
                    <a:ext uri="{9D8B030D-6E8A-4147-A177-3AD203B41FA5}">
                      <a16:colId xmlns:a16="http://schemas.microsoft.com/office/drawing/2014/main" val="3438166817"/>
                    </a:ext>
                  </a:extLst>
                </a:gridCol>
                <a:gridCol w="4017466">
                  <a:extLst>
                    <a:ext uri="{9D8B030D-6E8A-4147-A177-3AD203B41FA5}">
                      <a16:colId xmlns:a16="http://schemas.microsoft.com/office/drawing/2014/main" val="2020869968"/>
                    </a:ext>
                  </a:extLst>
                </a:gridCol>
                <a:gridCol w="2228990">
                  <a:extLst>
                    <a:ext uri="{9D8B030D-6E8A-4147-A177-3AD203B41FA5}">
                      <a16:colId xmlns:a16="http://schemas.microsoft.com/office/drawing/2014/main" val="1566449518"/>
                    </a:ext>
                  </a:extLst>
                </a:gridCol>
                <a:gridCol w="1280419">
                  <a:extLst>
                    <a:ext uri="{9D8B030D-6E8A-4147-A177-3AD203B41FA5}">
                      <a16:colId xmlns:a16="http://schemas.microsoft.com/office/drawing/2014/main" val="2939861231"/>
                    </a:ext>
                  </a:extLst>
                </a:gridCol>
              </a:tblGrid>
              <a:tr h="579206">
                <a:tc>
                  <a:txBody>
                    <a:bodyPr/>
                    <a:lstStyle/>
                    <a:p>
                      <a:pPr algn="ctr"/>
                      <a:r>
                        <a:rPr lang="en-US" dirty="0"/>
                        <a:t>STT</a:t>
                      </a:r>
                    </a:p>
                  </a:txBody>
                  <a:tcPr anchor="ctr"/>
                </a:tc>
                <a:tc>
                  <a:txBody>
                    <a:bodyPr/>
                    <a:lstStyle/>
                    <a:p>
                      <a:pPr algn="ctr"/>
                      <a:r>
                        <a:rPr lang="en-US" dirty="0"/>
                        <a:t>TÊN BÀI</a:t>
                      </a:r>
                    </a:p>
                  </a:txBody>
                  <a:tcPr anchor="ctr"/>
                </a:tc>
                <a:tc>
                  <a:txBody>
                    <a:bodyPr/>
                    <a:lstStyle/>
                    <a:p>
                      <a:pPr algn="ctr"/>
                      <a:r>
                        <a:rPr lang="en-US" dirty="0"/>
                        <a:t>THỜI LƯỢNG </a:t>
                      </a:r>
                    </a:p>
                  </a:txBody>
                  <a:tcPr anchor="ctr"/>
                </a:tc>
                <a:tc>
                  <a:txBody>
                    <a:bodyPr/>
                    <a:lstStyle/>
                    <a:p>
                      <a:pPr algn="ctr"/>
                      <a:r>
                        <a:rPr lang="en-US" dirty="0"/>
                        <a:t>TRƯỜNG DẠY THỰC NGHIỆM</a:t>
                      </a:r>
                    </a:p>
                  </a:txBody>
                  <a:tcPr anchor="ctr"/>
                </a:tc>
                <a:tc>
                  <a:txBody>
                    <a:bodyPr/>
                    <a:lstStyle/>
                    <a:p>
                      <a:pPr algn="ctr"/>
                      <a:r>
                        <a:rPr lang="en-US" dirty="0"/>
                        <a:t>Ý KIẾN CHỦ BIÊN</a:t>
                      </a:r>
                    </a:p>
                  </a:txBody>
                  <a:tcPr anchor="ctr"/>
                </a:tc>
                <a:tc>
                  <a:txBody>
                    <a:bodyPr/>
                    <a:lstStyle/>
                    <a:p>
                      <a:pPr algn="ctr"/>
                      <a:r>
                        <a:rPr lang="en-US" dirty="0"/>
                        <a:t>KẾT QUẢ</a:t>
                      </a:r>
                    </a:p>
                  </a:txBody>
                  <a:tcPr anchor="ctr"/>
                </a:tc>
                <a:extLst>
                  <a:ext uri="{0D108BD9-81ED-4DB2-BD59-A6C34878D82A}">
                    <a16:rowId xmlns:a16="http://schemas.microsoft.com/office/drawing/2014/main" val="695073921"/>
                  </a:ext>
                </a:extLst>
              </a:tr>
              <a:tr h="639490">
                <a:tc rowSpan="2">
                  <a:txBody>
                    <a:bodyPr/>
                    <a:lstStyle/>
                    <a:p>
                      <a:pPr algn="ctr"/>
                      <a:r>
                        <a:rPr lang="en-US" dirty="0"/>
                        <a:t>1</a:t>
                      </a: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Calibri (Body)"/>
                          <a:ea typeface="+mn-ea"/>
                          <a:cs typeface="+mn-cs"/>
                        </a:rPr>
                        <a:t>CUNG – CẦU TRONG         NỀN KINH TẾ THỊ TRƯỜNG</a:t>
                      </a:r>
                      <a:endParaRPr lang="en-US" sz="1800" b="1" dirty="0">
                        <a:effectLst/>
                        <a:latin typeface="Calibri (Body)"/>
                        <a:ea typeface="Tahoma" panose="020B0604030504040204" pitchFamily="34" charset="0"/>
                        <a:cs typeface="Tahoma" panose="020B0604030504040204" pitchFamily="34" charset="0"/>
                      </a:endParaRPr>
                    </a:p>
                  </a:txBody>
                  <a:tcPr anchor="ctr"/>
                </a:tc>
                <a:tc rowSpan="2">
                  <a:txBody>
                    <a:bodyPr/>
                    <a:lstStyle/>
                    <a:p>
                      <a:pPr algn="ctr"/>
                      <a:r>
                        <a:rPr lang="en-US" dirty="0"/>
                        <a:t>3 (</a:t>
                      </a:r>
                      <a:r>
                        <a:rPr lang="en-US" dirty="0" err="1"/>
                        <a:t>tiết</a:t>
                      </a:r>
                      <a:r>
                        <a:rPr lang="en-US" dirty="0"/>
                        <a:t>)</a:t>
                      </a:r>
                    </a:p>
                  </a:txBody>
                  <a:tcPr anchor="ctr"/>
                </a:tc>
                <a:tc>
                  <a:txBody>
                    <a:bodyPr/>
                    <a:lstStyle/>
                    <a:p>
                      <a:pPr algn="just"/>
                      <a:r>
                        <a:rPr lang="vi-VN" dirty="0">
                          <a:latin typeface="Times New Roman" panose="02020603050405020304" pitchFamily="18" charset="0"/>
                          <a:cs typeface="Times New Roman" panose="02020603050405020304" pitchFamily="18" charset="0"/>
                        </a:rPr>
                        <a:t>Trường THPT Trần Văn Ơn, Bến Tre</a:t>
                      </a:r>
                    </a:p>
                  </a:txBody>
                  <a:tcPr anchor="ctr"/>
                </a:tc>
                <a:tc rowSpan="2">
                  <a:txBody>
                    <a:bodyPr/>
                    <a:lstStyle/>
                    <a:p>
                      <a:pPr algn="just"/>
                      <a:r>
                        <a:rPr lang="vi-VN" dirty="0"/>
                        <a:t>Bài học cần chỉnh sửa để phù hợp hơn với chương trình dạy học phát triển năng lực.</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effectLst/>
                          <a:latin typeface="Tahoma" panose="020B0604030504040204" pitchFamily="34" charset="0"/>
                          <a:ea typeface="Tahoma" panose="020B0604030504040204" pitchFamily="34" charset="0"/>
                          <a:cs typeface="Tahoma" panose="020B0604030504040204" pitchFamily="34" charset="0"/>
                        </a:rPr>
                        <a:t>Đạt yêu cầu</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algn="ctr"/>
                      <a:endParaRPr lang="en-US" dirty="0"/>
                    </a:p>
                  </a:txBody>
                  <a:tcPr anchor="ctr"/>
                </a:tc>
                <a:extLst>
                  <a:ext uri="{0D108BD9-81ED-4DB2-BD59-A6C34878D82A}">
                    <a16:rowId xmlns:a16="http://schemas.microsoft.com/office/drawing/2014/main" val="854424876"/>
                  </a:ext>
                </a:extLst>
              </a:tr>
              <a:tr h="684409">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ahoma" panose="020B0604030504040204" pitchFamily="34" charset="0"/>
                          <a:cs typeface="Times New Roman" panose="02020603050405020304" pitchFamily="18" charset="0"/>
                        </a:rPr>
                        <a:t>Trường THP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Phạm</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Phú</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TP HCM</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247806447"/>
                  </a:ext>
                </a:extLst>
              </a:tr>
              <a:tr h="724690">
                <a:tc rowSpan="2">
                  <a:txBody>
                    <a:bodyPr/>
                    <a:lstStyle/>
                    <a:p>
                      <a:pPr algn="ctr"/>
                      <a:r>
                        <a:rPr lang="en-US" dirty="0"/>
                        <a:t>2</a:t>
                      </a:r>
                    </a:p>
                  </a:txBody>
                  <a:tcPr anchor="ctr"/>
                </a:tc>
                <a:tc rowSpan="2">
                  <a:txBody>
                    <a:bodyPr/>
                    <a:lstStyle/>
                    <a:p>
                      <a:pPr algn="ctr"/>
                      <a:r>
                        <a:rPr lang="vi-VN" b="1" dirty="0">
                          <a:latin typeface="Calibri (Body)"/>
                        </a:rPr>
                        <a:t>QUYỀN BÌNH ĐẲNG </a:t>
                      </a:r>
                      <a:r>
                        <a:rPr lang="en-US" b="1" dirty="0">
                          <a:latin typeface="Calibri (Body)"/>
                        </a:rPr>
                        <a:t>          </a:t>
                      </a:r>
                      <a:r>
                        <a:rPr lang="vi-VN" b="1" dirty="0">
                          <a:latin typeface="Calibri (Body)"/>
                        </a:rPr>
                        <a:t>CỦA CÔNG DÂN </a:t>
                      </a:r>
                      <a:r>
                        <a:rPr lang="en-US" b="1" dirty="0">
                          <a:latin typeface="Calibri (Body)"/>
                        </a:rPr>
                        <a:t>           </a:t>
                      </a:r>
                      <a:r>
                        <a:rPr lang="vi-VN" b="1" dirty="0">
                          <a:latin typeface="Calibri (Body)"/>
                        </a:rPr>
                        <a:t>TRƯỚC PHÁP LUẬT</a:t>
                      </a:r>
                      <a:endParaRPr lang="en-US" b="1" dirty="0">
                        <a:latin typeface="Calibri (Body)"/>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tiết</a:t>
                      </a:r>
                      <a:r>
                        <a:rPr lang="en-US" dirty="0"/>
                        <a:t>)</a:t>
                      </a:r>
                    </a:p>
                    <a:p>
                      <a:endParaRPr lang="en-US" dirty="0"/>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latin typeface="Times New Roman" panose="02020603050405020304" pitchFamily="18" charset="0"/>
                          <a:cs typeface="Times New Roman" panose="02020603050405020304" pitchFamily="18" charset="0"/>
                        </a:rPr>
                        <a:t>Trường THPT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Long </a:t>
                      </a:r>
                      <a:r>
                        <a:rPr lang="en-US" dirty="0" err="1">
                          <a:latin typeface="Times New Roman" panose="02020603050405020304" pitchFamily="18" charset="0"/>
                          <a:cs typeface="Times New Roman" panose="02020603050405020304" pitchFamily="18" charset="0"/>
                        </a:rPr>
                        <a:t>Quân</a:t>
                      </a:r>
                      <a:r>
                        <a:rPr lang="vi-VN" dirty="0">
                          <a:latin typeface="Times New Roman" panose="02020603050405020304" pitchFamily="18" charset="0"/>
                          <a:cs typeface="Times New Roman" panose="02020603050405020304" pitchFamily="18" charset="0"/>
                        </a:rPr>
                        <a:t>, Bến Tre</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học cần chỉnh sửa để phù hợp hơn với chương trình dạy học phát triển năng lực.</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effectLst/>
                          <a:latin typeface="Tahoma" panose="020B0604030504040204" pitchFamily="34" charset="0"/>
                          <a:ea typeface="Tahoma" panose="020B0604030504040204" pitchFamily="34" charset="0"/>
                          <a:cs typeface="Tahoma" panose="020B0604030504040204" pitchFamily="34" charset="0"/>
                        </a:rPr>
                        <a:t>Đạt yêu cầu</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algn="ctr"/>
                      <a:endParaRPr lang="en-US" dirty="0"/>
                    </a:p>
                  </a:txBody>
                  <a:tcPr anchor="ctr"/>
                </a:tc>
                <a:extLst>
                  <a:ext uri="{0D108BD9-81ED-4DB2-BD59-A6C34878D82A}">
                    <a16:rowId xmlns:a16="http://schemas.microsoft.com/office/drawing/2014/main" val="1101072665"/>
                  </a:ext>
                </a:extLst>
              </a:tr>
              <a:tr h="724690">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ahoma" panose="020B0604030504040204" pitchFamily="34" charset="0"/>
                          <a:cs typeface="Times New Roman" panose="02020603050405020304" pitchFamily="18" charset="0"/>
                        </a:rPr>
                        <a:t>Trường THP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Phú</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Nhuận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TP HCM</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2807486952"/>
                  </a:ext>
                </a:extLst>
              </a:tr>
            </a:tbl>
          </a:graphicData>
        </a:graphic>
      </p:graphicFrame>
      <p:graphicFrame>
        <p:nvGraphicFramePr>
          <p:cNvPr id="3" name="Table 3">
            <a:extLst>
              <a:ext uri="{FF2B5EF4-FFF2-40B4-BE49-F238E27FC236}">
                <a16:creationId xmlns:a16="http://schemas.microsoft.com/office/drawing/2014/main" id="{CD973C5B-0EA1-61B4-76F7-DD5130CEED1A}"/>
              </a:ext>
            </a:extLst>
          </p:cNvPr>
          <p:cNvGraphicFramePr>
            <a:graphicFrameLocks noGrp="1"/>
          </p:cNvGraphicFramePr>
          <p:nvPr>
            <p:extLst>
              <p:ext uri="{D42A27DB-BD31-4B8C-83A1-F6EECF244321}">
                <p14:modId xmlns:p14="http://schemas.microsoft.com/office/powerpoint/2010/main" val="1941646141"/>
              </p:ext>
            </p:extLst>
          </p:nvPr>
        </p:nvGraphicFramePr>
        <p:xfrm>
          <a:off x="115410" y="4536449"/>
          <a:ext cx="11984854" cy="370840"/>
        </p:xfrm>
        <a:graphic>
          <a:graphicData uri="http://schemas.openxmlformats.org/drawingml/2006/table">
            <a:tbl>
              <a:tblPr firstRow="1" bandRow="1">
                <a:tableStyleId>{5C22544A-7EE6-4342-B048-85BDC9FD1C3A}</a:tableStyleId>
              </a:tblPr>
              <a:tblGrid>
                <a:gridCol w="3488924">
                  <a:extLst>
                    <a:ext uri="{9D8B030D-6E8A-4147-A177-3AD203B41FA5}">
                      <a16:colId xmlns:a16="http://schemas.microsoft.com/office/drawing/2014/main" val="4185712598"/>
                    </a:ext>
                  </a:extLst>
                </a:gridCol>
                <a:gridCol w="949911">
                  <a:extLst>
                    <a:ext uri="{9D8B030D-6E8A-4147-A177-3AD203B41FA5}">
                      <a16:colId xmlns:a16="http://schemas.microsoft.com/office/drawing/2014/main" val="3052425666"/>
                    </a:ext>
                  </a:extLst>
                </a:gridCol>
                <a:gridCol w="7546019">
                  <a:extLst>
                    <a:ext uri="{9D8B030D-6E8A-4147-A177-3AD203B41FA5}">
                      <a16:colId xmlns:a16="http://schemas.microsoft.com/office/drawing/2014/main" val="1649715363"/>
                    </a:ext>
                  </a:extLst>
                </a:gridCol>
              </a:tblGrid>
              <a:tr h="370840">
                <a:tc>
                  <a:txBody>
                    <a:bodyPr/>
                    <a:lstStyle/>
                    <a:p>
                      <a:pPr algn="ctr"/>
                      <a:r>
                        <a:rPr lang="en-US" dirty="0" err="1"/>
                        <a:t>Tổng</a:t>
                      </a:r>
                      <a:r>
                        <a:rPr lang="en-US" dirty="0"/>
                        <a:t> </a:t>
                      </a:r>
                      <a:r>
                        <a:rPr lang="en-US" dirty="0" err="1"/>
                        <a:t>cộng</a:t>
                      </a:r>
                      <a:endParaRPr lang="en-US" dirty="0"/>
                    </a:p>
                  </a:txBody>
                  <a:tcPr/>
                </a:tc>
                <a:tc>
                  <a:txBody>
                    <a:bodyPr/>
                    <a:lstStyle/>
                    <a:p>
                      <a:pPr algn="ctr"/>
                      <a:r>
                        <a:rPr lang="en-US" dirty="0"/>
                        <a:t>7 (</a:t>
                      </a:r>
                      <a:r>
                        <a:rPr lang="en-US" dirty="0" err="1"/>
                        <a:t>tiết</a:t>
                      </a:r>
                      <a:r>
                        <a:rPr lang="en-US" dirty="0"/>
                        <a:t>)</a:t>
                      </a:r>
                    </a:p>
                  </a:txBody>
                  <a:tcPr/>
                </a:tc>
                <a:tc>
                  <a:txBody>
                    <a:bodyPr/>
                    <a:lstStyle/>
                    <a:p>
                      <a:pPr algn="ctr"/>
                      <a:endParaRPr lang="en-US" dirty="0"/>
                    </a:p>
                  </a:txBody>
                  <a:tcPr/>
                </a:tc>
                <a:extLst>
                  <a:ext uri="{0D108BD9-81ED-4DB2-BD59-A6C34878D82A}">
                    <a16:rowId xmlns:a16="http://schemas.microsoft.com/office/drawing/2014/main" val="598053022"/>
                  </a:ext>
                </a:extLst>
              </a:tr>
            </a:tbl>
          </a:graphicData>
        </a:graphic>
      </p:graphicFrame>
    </p:spTree>
    <p:extLst>
      <p:ext uri="{BB962C8B-B14F-4D97-AF65-F5344CB8AC3E}">
        <p14:creationId xmlns:p14="http://schemas.microsoft.com/office/powerpoint/2010/main" val="1377769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B5C060-FE89-4FAC-AA1F-339C923A7703}"/>
              </a:ext>
            </a:extLst>
          </p:cNvPr>
          <p:cNvSpPr txBox="1"/>
          <p:nvPr/>
        </p:nvSpPr>
        <p:spPr>
          <a:xfrm>
            <a:off x="6383801" y="2617843"/>
            <a:ext cx="3877307" cy="223673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700" kern="1200" dirty="0">
              <a:latin typeface="+mj-lt"/>
              <a:ea typeface="+mj-ea"/>
              <a:cs typeface="+mj-cs"/>
            </a:endParaRPr>
          </a:p>
        </p:txBody>
      </p:sp>
      <p:pic>
        <p:nvPicPr>
          <p:cNvPr id="15" name="Picture 14">
            <a:extLst>
              <a:ext uri="{FF2B5EF4-FFF2-40B4-BE49-F238E27FC236}">
                <a16:creationId xmlns:a16="http://schemas.microsoft.com/office/drawing/2014/main" id="{6B8F7A20-C1EB-4B1A-90B6-22CB8ADF4D5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5183" y="0"/>
            <a:ext cx="1221032" cy="844952"/>
          </a:xfrm>
          <a:prstGeom prst="rect">
            <a:avLst/>
          </a:prstGeom>
          <a:noFill/>
        </p:spPr>
      </p:pic>
      <p:pic>
        <p:nvPicPr>
          <p:cNvPr id="16" name="Picture 4" descr="C:\Users\Administrator\Desktop\8bea6ffdccf97f1fcc27cd2b7f144d91.png">
            <a:extLst>
              <a:ext uri="{FF2B5EF4-FFF2-40B4-BE49-F238E27FC236}">
                <a16:creationId xmlns:a16="http://schemas.microsoft.com/office/drawing/2014/main" id="{7ECD6820-640C-4B65-B429-16DE5CFDF0B8}"/>
              </a:ext>
            </a:extLst>
          </p:cNvPr>
          <p:cNvPicPr>
            <a:picLocks noChangeAspect="1" noChangeArrowheads="1"/>
          </p:cNvPicPr>
          <p:nvPr/>
        </p:nvPicPr>
        <p:blipFill>
          <a:blip r:embed="rId3" cstate="print"/>
          <a:srcRect/>
          <a:stretch>
            <a:fillRect/>
          </a:stretch>
        </p:blipFill>
        <p:spPr bwMode="auto">
          <a:xfrm flipH="1">
            <a:off x="10859366" y="1"/>
            <a:ext cx="1332633" cy="706056"/>
          </a:xfrm>
          <a:prstGeom prst="rect">
            <a:avLst/>
          </a:prstGeom>
          <a:noFill/>
        </p:spPr>
      </p:pic>
      <p:pic>
        <p:nvPicPr>
          <p:cNvPr id="20" name="Picture 4" descr="C:\Users\Administrator\Desktop\8bea6ffdccf97f1fcc27cd2b7f144d91.png">
            <a:extLst>
              <a:ext uri="{FF2B5EF4-FFF2-40B4-BE49-F238E27FC236}">
                <a16:creationId xmlns:a16="http://schemas.microsoft.com/office/drawing/2014/main" id="{A5672F21-AB52-43A1-8CEA-EA8140BA89D9}"/>
              </a:ext>
            </a:extLst>
          </p:cNvPr>
          <p:cNvPicPr>
            <a:picLocks noChangeAspect="1" noChangeArrowheads="1"/>
          </p:cNvPicPr>
          <p:nvPr/>
        </p:nvPicPr>
        <p:blipFill>
          <a:blip r:embed="rId3" cstate="print"/>
          <a:srcRect/>
          <a:stretch>
            <a:fillRect/>
          </a:stretch>
        </p:blipFill>
        <p:spPr bwMode="auto">
          <a:xfrm rot="10800000" flipH="1">
            <a:off x="-35183" y="6211072"/>
            <a:ext cx="1221032" cy="646927"/>
          </a:xfrm>
          <a:prstGeom prst="rect">
            <a:avLst/>
          </a:prstGeom>
          <a:noFill/>
        </p:spPr>
      </p:pic>
      <p:sp>
        <p:nvSpPr>
          <p:cNvPr id="24" name="TextBox 23">
            <a:extLst>
              <a:ext uri="{FF2B5EF4-FFF2-40B4-BE49-F238E27FC236}">
                <a16:creationId xmlns:a16="http://schemas.microsoft.com/office/drawing/2014/main" id="{E95AEE6D-71CC-450C-8BBD-DCAF760947EE}"/>
              </a:ext>
            </a:extLst>
          </p:cNvPr>
          <p:cNvSpPr txBox="1"/>
          <p:nvPr/>
        </p:nvSpPr>
        <p:spPr>
          <a:xfrm>
            <a:off x="436675" y="4783426"/>
            <a:ext cx="11089007" cy="1288751"/>
          </a:xfrm>
          <a:prstGeom prst="rect">
            <a:avLst/>
          </a:prstGeom>
          <a:noFill/>
        </p:spPr>
        <p:txBody>
          <a:bodyPr wrap="square">
            <a:spAutoFit/>
          </a:bodyPr>
          <a:lstStyle/>
          <a:p>
            <a:pPr marL="0" marR="0" indent="360045" algn="just">
              <a:lnSpc>
                <a:spcPct val="150000"/>
              </a:lnSpc>
              <a:spcBef>
                <a:spcPts val="1200"/>
              </a:spcBef>
              <a:spcAft>
                <a:spcPts val="0"/>
              </a:spcAft>
            </a:pP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cô</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đóng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góp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hồi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tích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cực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cấu</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trúc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sách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tương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phù</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lớp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11. Tuy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lệnh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còn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tiếp</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tục</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s-ES" sz="18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thiện</a:t>
            </a:r>
            <a:r>
              <a:rPr lang="es-E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4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4FF70079-E226-9663-2B41-BA1ECA0AA46B}"/>
              </a:ext>
            </a:extLst>
          </p:cNvPr>
          <p:cNvGraphicFramePr>
            <a:graphicFrameLocks noGrp="1"/>
          </p:cNvGraphicFramePr>
          <p:nvPr>
            <p:extLst>
              <p:ext uri="{D42A27DB-BD31-4B8C-83A1-F6EECF244321}">
                <p14:modId xmlns:p14="http://schemas.microsoft.com/office/powerpoint/2010/main" val="656728173"/>
              </p:ext>
            </p:extLst>
          </p:nvPr>
        </p:nvGraphicFramePr>
        <p:xfrm>
          <a:off x="115409" y="882165"/>
          <a:ext cx="11438620" cy="3413359"/>
        </p:xfrm>
        <a:graphic>
          <a:graphicData uri="http://schemas.openxmlformats.org/drawingml/2006/table">
            <a:tbl>
              <a:tblPr firstRow="1" bandRow="1">
                <a:tableStyleId>{5C22544A-7EE6-4342-B048-85BDC9FD1C3A}</a:tableStyleId>
              </a:tblPr>
              <a:tblGrid>
                <a:gridCol w="2951429">
                  <a:extLst>
                    <a:ext uri="{9D8B030D-6E8A-4147-A177-3AD203B41FA5}">
                      <a16:colId xmlns:a16="http://schemas.microsoft.com/office/drawing/2014/main" val="1471533480"/>
                    </a:ext>
                  </a:extLst>
                </a:gridCol>
                <a:gridCol w="1070156">
                  <a:extLst>
                    <a:ext uri="{9D8B030D-6E8A-4147-A177-3AD203B41FA5}">
                      <a16:colId xmlns:a16="http://schemas.microsoft.com/office/drawing/2014/main" val="3438166817"/>
                    </a:ext>
                  </a:extLst>
                </a:gridCol>
                <a:gridCol w="3907626">
                  <a:extLst>
                    <a:ext uri="{9D8B030D-6E8A-4147-A177-3AD203B41FA5}">
                      <a16:colId xmlns:a16="http://schemas.microsoft.com/office/drawing/2014/main" val="2020869968"/>
                    </a:ext>
                  </a:extLst>
                </a:gridCol>
                <a:gridCol w="2228990">
                  <a:extLst>
                    <a:ext uri="{9D8B030D-6E8A-4147-A177-3AD203B41FA5}">
                      <a16:colId xmlns:a16="http://schemas.microsoft.com/office/drawing/2014/main" val="1566449518"/>
                    </a:ext>
                  </a:extLst>
                </a:gridCol>
                <a:gridCol w="1280419">
                  <a:extLst>
                    <a:ext uri="{9D8B030D-6E8A-4147-A177-3AD203B41FA5}">
                      <a16:colId xmlns:a16="http://schemas.microsoft.com/office/drawing/2014/main" val="2939861231"/>
                    </a:ext>
                  </a:extLst>
                </a:gridCol>
              </a:tblGrid>
              <a:tr h="579206">
                <a:tc>
                  <a:txBody>
                    <a:bodyPr/>
                    <a:lstStyle/>
                    <a:p>
                      <a:pPr algn="ctr"/>
                      <a:r>
                        <a:rPr lang="en-US" dirty="0">
                          <a:latin typeface="Times New Roman" panose="02020603050405020304" pitchFamily="18" charset="0"/>
                          <a:cs typeface="Times New Roman" panose="02020603050405020304" pitchFamily="18" charset="0"/>
                        </a:rPr>
                        <a:t>TÊN BÀI</a:t>
                      </a:r>
                    </a:p>
                  </a:txBody>
                  <a:tcPr anchor="ctr"/>
                </a:tc>
                <a:tc>
                  <a:txBody>
                    <a:bodyPr/>
                    <a:lstStyle/>
                    <a:p>
                      <a:pPr algn="ctr"/>
                      <a:r>
                        <a:rPr lang="en-US" dirty="0">
                          <a:latin typeface="Times New Roman" panose="02020603050405020304" pitchFamily="18" charset="0"/>
                          <a:cs typeface="Times New Roman" panose="02020603050405020304" pitchFamily="18" charset="0"/>
                        </a:rPr>
                        <a:t>THỜI LƯỢNG </a:t>
                      </a:r>
                    </a:p>
                  </a:txBody>
                  <a:tcPr anchor="ctr"/>
                </a:tc>
                <a:tc>
                  <a:txBody>
                    <a:bodyPr/>
                    <a:lstStyle/>
                    <a:p>
                      <a:pPr algn="ctr"/>
                      <a:r>
                        <a:rPr lang="en-US" dirty="0">
                          <a:latin typeface="Times New Roman" panose="02020603050405020304" pitchFamily="18" charset="0"/>
                          <a:cs typeface="Times New Roman" panose="02020603050405020304" pitchFamily="18" charset="0"/>
                        </a:rPr>
                        <a:t>TRƯỜNG DẠY THỰC NGHIỆM</a:t>
                      </a:r>
                    </a:p>
                  </a:txBody>
                  <a:tcPr anchor="ctr"/>
                </a:tc>
                <a:tc>
                  <a:txBody>
                    <a:bodyPr/>
                    <a:lstStyle/>
                    <a:p>
                      <a:pPr algn="ctr"/>
                      <a:r>
                        <a:rPr lang="en-US" dirty="0">
                          <a:latin typeface="Times New Roman" panose="02020603050405020304" pitchFamily="18" charset="0"/>
                          <a:cs typeface="Times New Roman" panose="02020603050405020304" pitchFamily="18" charset="0"/>
                        </a:rPr>
                        <a:t>Ý KIẾN CHỦ BIÊN</a:t>
                      </a:r>
                    </a:p>
                  </a:txBody>
                  <a:tcPr anchor="ctr"/>
                </a:tc>
                <a:tc>
                  <a:txBody>
                    <a:bodyPr/>
                    <a:lstStyle/>
                    <a:p>
                      <a:pPr algn="ctr"/>
                      <a:r>
                        <a:rPr lang="en-US" dirty="0">
                          <a:latin typeface="Times New Roman" panose="02020603050405020304" pitchFamily="18" charset="0"/>
                          <a:cs typeface="Times New Roman" panose="02020603050405020304" pitchFamily="18" charset="0"/>
                        </a:rPr>
                        <a:t>KẾT QUẢ</a:t>
                      </a:r>
                    </a:p>
                  </a:txBody>
                  <a:tcPr anchor="ctr"/>
                </a:tc>
                <a:extLst>
                  <a:ext uri="{0D108BD9-81ED-4DB2-BD59-A6C34878D82A}">
                    <a16:rowId xmlns:a16="http://schemas.microsoft.com/office/drawing/2014/main" val="695073921"/>
                  </a:ext>
                </a:extLst>
              </a:tr>
              <a:tr h="132389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Times New Roman" panose="02020603050405020304" pitchFamily="18" charset="0"/>
                          <a:ea typeface="+mn-ea"/>
                          <a:cs typeface="Times New Roman" panose="02020603050405020304" pitchFamily="18" charset="0"/>
                        </a:rPr>
                        <a:t>  HỢP ĐỒNG LAO ĐỘNG, TIỀN LƯƠNG, THƯỞNG      VÀ BẢO HIỂM XÃ HỘI</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nchor="ctr"/>
                </a:tc>
                <a:tc>
                  <a:txBody>
                    <a:bodyPr/>
                    <a:lstStyle/>
                    <a:p>
                      <a:pPr algn="just"/>
                      <a:r>
                        <a:rPr lang="vi-VN" dirty="0">
                          <a:latin typeface="Times New Roman" panose="02020603050405020304" pitchFamily="18" charset="0"/>
                          <a:cs typeface="Times New Roman" panose="02020603050405020304" pitchFamily="18" charset="0"/>
                        </a:rPr>
                        <a:t>Trường THPT Trần Văn Ơn, Bến Tre</a:t>
                      </a:r>
                    </a:p>
                  </a:txBody>
                  <a:tcPr anchor="ctr"/>
                </a:tc>
                <a:tc>
                  <a:txBody>
                    <a:bodyPr/>
                    <a:lstStyle/>
                    <a:p>
                      <a:pPr algn="just"/>
                      <a:r>
                        <a:rPr lang="vi-VN" dirty="0">
                          <a:latin typeface="Times New Roman" panose="02020603050405020304" pitchFamily="18" charset="0"/>
                          <a:cs typeface="Times New Roman" panose="02020603050405020304" pitchFamily="18" charset="0"/>
                        </a:rPr>
                        <a:t>Bài học cần chỉnh sửa để phù hợp hơn với chương trình dạy học phát triển năng lực.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ahoma" panose="020B0604030504040204" pitchFamily="34" charset="0"/>
                          <a:cs typeface="Times New Roman" panose="02020603050405020304" pitchFamily="18" charset="0"/>
                        </a:rPr>
                        <a:t>Đạt yêu cầu</a:t>
                      </a:r>
                      <a:endParaRPr lang="en-US" sz="1800" dirty="0">
                        <a:effectLst/>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54424876"/>
                  </a:ext>
                </a:extLst>
              </a:tr>
              <a:tr h="1449380">
                <a:tc vMerge="1">
                  <a:txBody>
                    <a:bodyPr/>
                    <a:lstStyle/>
                    <a:p>
                      <a:pPr algn="ctr"/>
                      <a:r>
                        <a:rPr lang="vi-VN" b="1" dirty="0">
                          <a:latin typeface="Calibri (Body)"/>
                        </a:rPr>
                        <a:t>QUYỀN BÌNH ĐẲNG </a:t>
                      </a:r>
                      <a:r>
                        <a:rPr lang="en-US" b="1" dirty="0">
                          <a:latin typeface="Calibri (Body)"/>
                        </a:rPr>
                        <a:t>          </a:t>
                      </a:r>
                      <a:r>
                        <a:rPr lang="vi-VN" b="1" dirty="0">
                          <a:latin typeface="Calibri (Body)"/>
                        </a:rPr>
                        <a:t>CỦA CÔNG DÂN </a:t>
                      </a:r>
                      <a:r>
                        <a:rPr lang="en-US" b="1" dirty="0">
                          <a:latin typeface="Calibri (Body)"/>
                        </a:rPr>
                        <a:t>           </a:t>
                      </a:r>
                      <a:r>
                        <a:rPr lang="vi-VN" b="1" dirty="0">
                          <a:latin typeface="Calibri (Body)"/>
                        </a:rPr>
                        <a:t>TRƯỚC PHÁP LUẬT</a:t>
                      </a:r>
                      <a:endParaRPr lang="en-US" b="1" dirty="0">
                        <a:latin typeface="Calibri (Body)"/>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tiết</a:t>
                      </a:r>
                      <a:r>
                        <a:rPr lang="en-US" dirty="0"/>
                        <a:t>)</a:t>
                      </a:r>
                    </a:p>
                    <a:p>
                      <a:endParaRPr lang="en-US" dirty="0"/>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ahoma" panose="020B0604030504040204" pitchFamily="34" charset="0"/>
                          <a:cs typeface="Times New Roman" panose="02020603050405020304" pitchFamily="18" charset="0"/>
                        </a:rPr>
                        <a:t>Trường THP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Nhân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TP HCM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latin typeface="Times New Roman" panose="02020603050405020304" pitchFamily="18" charset="0"/>
                          <a:cs typeface="Times New Roman" panose="02020603050405020304" pitchFamily="18" charset="0"/>
                        </a:rPr>
                        <a:t>Bài học cần chỉnh sửa để phù hợp hơn với chương trình dạy học phát triển năng lực.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ahoma" panose="020B0604030504040204" pitchFamily="34" charset="0"/>
                          <a:cs typeface="Times New Roman" panose="02020603050405020304" pitchFamily="18" charset="0"/>
                        </a:rPr>
                        <a:t>Đạt yêu cầu</a:t>
                      </a:r>
                      <a:endParaRPr lang="en-US" sz="1800" dirty="0">
                        <a:effectLst/>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01072665"/>
                  </a:ext>
                </a:extLst>
              </a:tr>
            </a:tbl>
          </a:graphicData>
        </a:graphic>
      </p:graphicFrame>
      <p:sp>
        <p:nvSpPr>
          <p:cNvPr id="4" name="Rectangle: Rounded Corners 3">
            <a:extLst>
              <a:ext uri="{FF2B5EF4-FFF2-40B4-BE49-F238E27FC236}">
                <a16:creationId xmlns:a16="http://schemas.microsoft.com/office/drawing/2014/main" id="{C28D392F-B43A-E56C-176F-C9684AB84F9E}"/>
              </a:ext>
            </a:extLst>
          </p:cNvPr>
          <p:cNvSpPr/>
          <p:nvPr/>
        </p:nvSpPr>
        <p:spPr>
          <a:xfrm>
            <a:off x="1297074" y="117040"/>
            <a:ext cx="7025380" cy="5081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b="1" dirty="0">
                <a:solidFill>
                  <a:srgbClr val="002060"/>
                </a:solidFill>
              </a:rPr>
              <a:t>THỰC NGHIỆM CHUYÊN ĐỀ HỌC TẬP</a:t>
            </a:r>
          </a:p>
        </p:txBody>
      </p:sp>
    </p:spTree>
    <p:extLst>
      <p:ext uri="{BB962C8B-B14F-4D97-AF65-F5344CB8AC3E}">
        <p14:creationId xmlns:p14="http://schemas.microsoft.com/office/powerpoint/2010/main" val="91481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60" y="2751650"/>
            <a:ext cx="12192000" cy="808619"/>
          </a:xfrm>
          <a:prstGeom prst="rect">
            <a:avLst/>
          </a:prstGeom>
        </p:spPr>
        <p:txBody>
          <a:bodyPr wrap="square">
            <a:spAutoFit/>
          </a:bodyPr>
          <a:lstStyle/>
          <a:p>
            <a:pPr algn="ctr">
              <a:lnSpc>
                <a:spcPct val="115000"/>
              </a:lnSpc>
              <a:spcAft>
                <a:spcPts val="1000"/>
              </a:spcAft>
            </a:pP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XIN CHÂN THÀNH CẢM ƠN!</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53" y="290083"/>
            <a:ext cx="1428750" cy="1105535"/>
          </a:xfrm>
          <a:prstGeom prst="rect">
            <a:avLst/>
          </a:prstGeom>
          <a:noFill/>
        </p:spPr>
      </p:pic>
      <p:pic>
        <p:nvPicPr>
          <p:cNvPr id="7" name="Picture 2" descr="C:\Users\Administrator\Desktop\1.png"/>
          <p:cNvPicPr>
            <a:picLocks noChangeAspect="1" noChangeArrowheads="1"/>
          </p:cNvPicPr>
          <p:nvPr/>
        </p:nvPicPr>
        <p:blipFill>
          <a:blip r:embed="rId3" cstate="print"/>
          <a:srcRect/>
          <a:stretch>
            <a:fillRect/>
          </a:stretch>
        </p:blipFill>
        <p:spPr bwMode="auto">
          <a:xfrm flipH="1">
            <a:off x="-123826" y="4115063"/>
            <a:ext cx="3552655" cy="2742938"/>
          </a:xfrm>
          <a:prstGeom prst="rect">
            <a:avLst/>
          </a:prstGeom>
          <a:noFill/>
        </p:spPr>
      </p:pic>
      <p:pic>
        <p:nvPicPr>
          <p:cNvPr id="8" name="Picture 4" descr="C:\Users\Administrator\Desktop\8bea6ffdccf97f1fcc27cd2b7f144d91.png"/>
          <p:cNvPicPr>
            <a:picLocks noChangeAspect="1" noChangeArrowheads="1"/>
          </p:cNvPicPr>
          <p:nvPr/>
        </p:nvPicPr>
        <p:blipFill>
          <a:blip r:embed="rId4" cstate="print"/>
          <a:srcRect/>
          <a:stretch>
            <a:fillRect/>
          </a:stretch>
        </p:blipFill>
        <p:spPr bwMode="auto">
          <a:xfrm flipH="1">
            <a:off x="7232855" y="-1"/>
            <a:ext cx="4959145" cy="2627453"/>
          </a:xfrm>
          <a:prstGeom prst="rect">
            <a:avLst/>
          </a:prstGeom>
          <a:noFill/>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l="42271" t="9004" r="42262" b="27985"/>
          <a:stretch>
            <a:fillRect/>
          </a:stretch>
        </p:blipFill>
        <p:spPr bwMode="auto">
          <a:xfrm>
            <a:off x="3428830" y="6146534"/>
            <a:ext cx="495300" cy="520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24128" y="6146534"/>
            <a:ext cx="7169969" cy="461665"/>
          </a:xfrm>
          <a:prstGeom prst="rect">
            <a:avLst/>
          </a:prstGeom>
        </p:spPr>
        <p:txBody>
          <a:bodyPr wrap="square">
            <a:spAutoFit/>
          </a:bodyPr>
          <a:lstStyle/>
          <a:p>
            <a:r>
              <a:rPr lang="en-US" sz="2400" b="1" dirty="0">
                <a:latin typeface="Times New Roman" panose="02020603050405020304" pitchFamily="18" charset="0"/>
                <a:ea typeface="Calibri" panose="020F0502020204030204" pitchFamily="34" charset="0"/>
              </a:rPr>
              <a:t>NHÀ XUẤT BẢN GIÁO DỤC VIỆT NAM - 2023</a:t>
            </a:r>
            <a:endParaRPr lang="en-US" sz="2400" dirty="0"/>
          </a:p>
        </p:txBody>
      </p:sp>
      <p:sp>
        <p:nvSpPr>
          <p:cNvPr id="4" name="Slide Number Placeholder 3"/>
          <p:cNvSpPr>
            <a:spLocks noGrp="1"/>
          </p:cNvSpPr>
          <p:nvPr>
            <p:ph type="sldNum" sz="quarter" idx="12"/>
          </p:nvPr>
        </p:nvSpPr>
        <p:spPr/>
        <p:txBody>
          <a:bodyPr/>
          <a:lstStyle/>
          <a:p>
            <a:fld id="{4BE566B3-C1CF-48DB-8D1A-092A03093BA4}" type="slidenum">
              <a:rPr lang="en-US" smtClean="0"/>
              <a:t>33</a:t>
            </a:fld>
            <a:endParaRPr lang="en-US" dirty="0"/>
          </a:p>
        </p:txBody>
      </p:sp>
    </p:spTree>
    <p:extLst>
      <p:ext uri="{BB962C8B-B14F-4D97-AF65-F5344CB8AC3E}">
        <p14:creationId xmlns:p14="http://schemas.microsoft.com/office/powerpoint/2010/main" val="134443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87DD82BE-6036-0C4B-8041-79383EE84753}"/>
              </a:ext>
            </a:extLst>
          </p:cNvPr>
          <p:cNvSpPr/>
          <p:nvPr/>
        </p:nvSpPr>
        <p:spPr>
          <a:xfrm>
            <a:off x="1881509" y="362539"/>
            <a:ext cx="5796593" cy="668850"/>
          </a:xfrm>
          <a:prstGeom prst="rect">
            <a:avLst/>
          </a:prstGeom>
          <a:no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080808"/>
                </a:solidFill>
                <a:effectLst>
                  <a:outerShdw blurRad="38100" dist="38100" dir="2700000" algn="tl">
                    <a:srgbClr val="000000">
                      <a:alpha val="43137"/>
                    </a:srgbClr>
                  </a:outerShdw>
                </a:effectLst>
                <a:latin typeface="+mj-lt"/>
                <a:ea typeface="+mj-ea"/>
                <a:cs typeface="+mj-cs"/>
              </a:rPr>
              <a:t>1.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Giới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thiệu</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đội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ngũ</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tác</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giả</a:t>
            </a:r>
            <a:endParaRPr lang="en-US" sz="3600" b="1" kern="1200" dirty="0">
              <a:solidFill>
                <a:srgbClr val="080808"/>
              </a:solidFill>
              <a:effectLst>
                <a:outerShdw blurRad="38100" dist="38100" dir="2700000" algn="tl">
                  <a:srgbClr val="000000">
                    <a:alpha val="43137"/>
                  </a:srgbClr>
                </a:outerShdw>
              </a:effectLst>
              <a:latin typeface="+mj-lt"/>
              <a:ea typeface="+mj-ea"/>
              <a:cs typeface="+mj-cs"/>
            </a:endParaRPr>
          </a:p>
        </p:txBody>
      </p:sp>
      <p:sp>
        <p:nvSpPr>
          <p:cNvPr id="2" name="Slide Number Placeholder 1">
            <a:extLst>
              <a:ext uri="{FF2B5EF4-FFF2-40B4-BE49-F238E27FC236}">
                <a16:creationId xmlns:a16="http://schemas.microsoft.com/office/drawing/2014/main" id="{176AE7DF-4950-5743-A8F7-72A0AB6B3DE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4</a:t>
            </a:fld>
            <a:endParaRPr lang="en-US">
              <a:solidFill>
                <a:srgbClr val="FFFFFF"/>
              </a:solidFill>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07283BA-57CD-A94F-91A5-DCE833B44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80" y="0"/>
            <a:ext cx="1428750" cy="1105535"/>
          </a:xfrm>
          <a:prstGeom prst="rect">
            <a:avLst/>
          </a:prstGeom>
          <a:noFill/>
        </p:spPr>
      </p:pic>
      <p:sp>
        <p:nvSpPr>
          <p:cNvPr id="26" name="TextBox 25">
            <a:extLst>
              <a:ext uri="{FF2B5EF4-FFF2-40B4-BE49-F238E27FC236}">
                <a16:creationId xmlns:a16="http://schemas.microsoft.com/office/drawing/2014/main" id="{370A87F0-0F55-4A7F-A9D6-1AFC81760E66}"/>
              </a:ext>
            </a:extLst>
          </p:cNvPr>
          <p:cNvSpPr txBox="1"/>
          <p:nvPr/>
        </p:nvSpPr>
        <p:spPr>
          <a:xfrm>
            <a:off x="-128660" y="2280218"/>
            <a:ext cx="8047840" cy="2585516"/>
          </a:xfrm>
          <a:prstGeom prst="rect">
            <a:avLst/>
          </a:prstGeom>
          <a:noFill/>
        </p:spPr>
        <p:txBody>
          <a:bodyPr wrap="square">
            <a:spAutoFit/>
          </a:bodyPr>
          <a:lstStyle/>
          <a:p>
            <a:pPr algn="just">
              <a:lnSpc>
                <a:spcPct val="107000"/>
              </a:lnSpc>
              <a:spcAft>
                <a:spcPts val="800"/>
              </a:spcAft>
            </a:pP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CHỦ BIÊN:</a:t>
            </a:r>
          </a:p>
          <a:p>
            <a:pPr algn="ctr">
              <a:lnSpc>
                <a:spcPct val="107000"/>
              </a:lnSpc>
              <a:spcAft>
                <a:spcPts val="80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HUỲNH VĂN SƠN</a:t>
            </a:r>
          </a:p>
          <a:p>
            <a:pPr algn="just">
              <a:lnSpc>
                <a:spcPct val="107000"/>
              </a:lnSpc>
              <a:spcAft>
                <a:spcPts val="800"/>
              </a:spcAft>
            </a:pPr>
            <a:r>
              <a:rPr lang="en-US" sz="1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ĐỒNG CHỦ BIÊN:</a:t>
            </a:r>
            <a:endParaRPr lang="en-US" sz="15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PHẠM MẠNH THẮNG – ĐỖ CÔNG NAM</a:t>
            </a:r>
          </a:p>
          <a:p>
            <a:pPr algn="just">
              <a:lnSpc>
                <a:spcPct val="107000"/>
              </a:lnSpc>
              <a:spcAft>
                <a:spcPts val="800"/>
              </a:spcAft>
            </a:pPr>
            <a:r>
              <a:rPr lang="en-US" sz="1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GIẢ:</a:t>
            </a:r>
            <a:endParaRPr lang="en-US" sz="15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DUY DŨNG – NGUYỄN NGỌC HOA ĐĂNG – TRẦN NGUYỄN QUANG HẠ NGUYỄN TRẦN MINH HẢI – ĐỖ THỊ NGUYỆT – NGUYỄN TẤT THÀNH                          BÙI THỊ XUYẾN – ĐỖ THỊ THUÝ YẾN</a:t>
            </a:r>
            <a:endParaRPr lang="en-US" sz="1500" dirty="0"/>
          </a:p>
        </p:txBody>
      </p:sp>
      <p:pic>
        <p:nvPicPr>
          <p:cNvPr id="6" name="Picture 5">
            <a:extLst>
              <a:ext uri="{FF2B5EF4-FFF2-40B4-BE49-F238E27FC236}">
                <a16:creationId xmlns:a16="http://schemas.microsoft.com/office/drawing/2014/main" id="{039C9467-67CF-0721-3A19-F190F553988C}"/>
              </a:ext>
            </a:extLst>
          </p:cNvPr>
          <p:cNvPicPr>
            <a:picLocks noChangeAspect="1"/>
          </p:cNvPicPr>
          <p:nvPr/>
        </p:nvPicPr>
        <p:blipFill>
          <a:blip r:embed="rId3"/>
          <a:stretch>
            <a:fillRect/>
          </a:stretch>
        </p:blipFill>
        <p:spPr>
          <a:xfrm>
            <a:off x="7725946" y="241314"/>
            <a:ext cx="4466054" cy="6161036"/>
          </a:xfrm>
          <a:prstGeom prst="rect">
            <a:avLst/>
          </a:prstGeom>
        </p:spPr>
      </p:pic>
    </p:spTree>
    <p:extLst>
      <p:ext uri="{BB962C8B-B14F-4D97-AF65-F5344CB8AC3E}">
        <p14:creationId xmlns:p14="http://schemas.microsoft.com/office/powerpoint/2010/main" val="347134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F846EAEB-F6A4-504F-8404-ECAB8159D1FF}"/>
              </a:ext>
            </a:extLst>
          </p:cNvPr>
          <p:cNvSpPr/>
          <p:nvPr/>
        </p:nvSpPr>
        <p:spPr>
          <a:xfrm>
            <a:off x="805934" y="2513533"/>
            <a:ext cx="7041925" cy="343335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just">
              <a:lnSpc>
                <a:spcPct val="90000"/>
              </a:lnSpc>
              <a:spcBef>
                <a:spcPct val="0"/>
              </a:spcBef>
              <a:spcAft>
                <a:spcPts val="600"/>
              </a:spcAft>
            </a:pPr>
            <a:r>
              <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2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sách</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90000"/>
              </a:lnSpc>
              <a:spcBef>
                <a:spcPct val="0"/>
              </a:spcBef>
              <a:spcAft>
                <a:spcPts val="600"/>
              </a:spcAft>
            </a:pP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90000"/>
              </a:lnSpc>
              <a:spcBef>
                <a:spcPct val="0"/>
              </a:spcBef>
              <a:spcAft>
                <a:spcPts val="600"/>
              </a:spcAft>
            </a:pPr>
            <a:r>
              <a:rPr lang="en-US" sz="2800" dirty="0"/>
              <a:t>	- </a:t>
            </a:r>
            <a:r>
              <a:rPr lang="en-US" sz="2800" dirty="0" err="1"/>
              <a:t>Số</a:t>
            </a:r>
            <a:r>
              <a:rPr lang="en-US" sz="2800" dirty="0"/>
              <a:t> </a:t>
            </a:r>
            <a:r>
              <a:rPr lang="en-US" sz="2800" dirty="0" err="1"/>
              <a:t>tập</a:t>
            </a:r>
            <a:r>
              <a:rPr lang="en-US" sz="2800" dirty="0"/>
              <a:t>: </a:t>
            </a:r>
            <a:r>
              <a:rPr lang="en-US" sz="2800" dirty="0" err="1"/>
              <a:t>Một</a:t>
            </a:r>
            <a:r>
              <a:rPr lang="en-US" sz="2800" dirty="0"/>
              <a:t> </a:t>
            </a:r>
            <a:r>
              <a:rPr lang="en-US" sz="2800" dirty="0" err="1"/>
              <a:t>tập</a:t>
            </a:r>
            <a:r>
              <a:rPr lang="en-US" sz="2800" dirty="0"/>
              <a:t> </a:t>
            </a:r>
          </a:p>
          <a:p>
            <a:pPr algn="just">
              <a:lnSpc>
                <a:spcPct val="90000"/>
              </a:lnSpc>
              <a:spcBef>
                <a:spcPct val="0"/>
              </a:spcBef>
              <a:spcAft>
                <a:spcPts val="600"/>
              </a:spcAft>
            </a:pPr>
            <a:r>
              <a:rPr lang="en-US" sz="2800" dirty="0"/>
              <a:t>	- </a:t>
            </a:r>
            <a:r>
              <a:rPr lang="en-US" sz="2800" dirty="0" err="1"/>
              <a:t>Khổ</a:t>
            </a:r>
            <a:r>
              <a:rPr lang="en-US" sz="2800" dirty="0"/>
              <a:t> </a:t>
            </a:r>
            <a:r>
              <a:rPr lang="en-US" sz="2800" dirty="0" err="1"/>
              <a:t>sách</a:t>
            </a:r>
            <a:r>
              <a:rPr lang="en-US" sz="2800" dirty="0"/>
              <a:t>: 19 x 26,5 cm</a:t>
            </a:r>
          </a:p>
          <a:p>
            <a:pPr algn="just">
              <a:lnSpc>
                <a:spcPct val="90000"/>
              </a:lnSpc>
              <a:spcBef>
                <a:spcPct val="0"/>
              </a:spcBef>
              <a:spcAft>
                <a:spcPts val="600"/>
              </a:spcAft>
            </a:pPr>
            <a:r>
              <a:rPr lang="en-US" sz="2800" dirty="0"/>
              <a:t>	- </a:t>
            </a:r>
            <a:r>
              <a:rPr lang="en-US" sz="2800" dirty="0" err="1"/>
              <a:t>Số</a:t>
            </a:r>
            <a:r>
              <a:rPr lang="en-US" sz="2800" dirty="0"/>
              <a:t> </a:t>
            </a:r>
            <a:r>
              <a:rPr lang="en-US" sz="2800" dirty="0" err="1"/>
              <a:t>màu</a:t>
            </a:r>
            <a:r>
              <a:rPr lang="en-US" sz="2800" dirty="0"/>
              <a:t> </a:t>
            </a:r>
            <a:r>
              <a:rPr lang="en-US" sz="2800" dirty="0" err="1"/>
              <a:t>ruột</a:t>
            </a:r>
            <a:r>
              <a:rPr lang="en-US" sz="2800" dirty="0"/>
              <a:t>: 4</a:t>
            </a:r>
            <a:endParaRPr lang="x-none" sz="2800" dirty="0"/>
          </a:p>
          <a:p>
            <a:pPr>
              <a:lnSpc>
                <a:spcPct val="90000"/>
              </a:lnSpc>
              <a:spcBef>
                <a:spcPct val="0"/>
              </a:spcBef>
              <a:spcAft>
                <a:spcPts val="600"/>
              </a:spcAft>
            </a:pP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33A09A4-8144-6A4E-B5E1-C3CB7B8CAEB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7681319" y="743937"/>
            <a:ext cx="3856024" cy="3659387"/>
          </a:xfrm>
          <a:prstGeom prst="rect">
            <a:avLst/>
          </a:prstGeom>
          <a:noFill/>
        </p:spPr>
      </p:pic>
      <p:sp>
        <p:nvSpPr>
          <p:cNvPr id="2" name="Slide Number Placeholder 1">
            <a:extLst>
              <a:ext uri="{FF2B5EF4-FFF2-40B4-BE49-F238E27FC236}">
                <a16:creationId xmlns:a16="http://schemas.microsoft.com/office/drawing/2014/main" id="{B1CC9C5C-3A1B-3547-BACA-7DB504525CD0}"/>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4BE566B3-C1CF-48DB-8D1A-092A03093BA4}" type="slidenum">
              <a:rPr lang="en-US" sz="1000"/>
              <a:pPr>
                <a:spcAft>
                  <a:spcPts val="600"/>
                </a:spcAft>
              </a:pPr>
              <a:t>5</a:t>
            </a:fld>
            <a:endParaRPr lang="en-US" sz="1000"/>
          </a:p>
        </p:txBody>
      </p:sp>
    </p:spTree>
    <p:extLst>
      <p:ext uri="{BB962C8B-B14F-4D97-AF65-F5344CB8AC3E}">
        <p14:creationId xmlns:p14="http://schemas.microsoft.com/office/powerpoint/2010/main" val="237251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189306-04D9-4982-9EBE-938B344A1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102C4642-2AB4-49A1-89D9-3E5C01E9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2EAAEF9-78E9-4B67-93B4-CD09F757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69931" y="-1536286"/>
            <a:ext cx="6135300" cy="6135298"/>
          </a:xfrm>
          <a:custGeom>
            <a:avLst/>
            <a:gdLst>
              <a:gd name="connsiteX0" fmla="*/ 0 w 6135300"/>
              <a:gd name="connsiteY0" fmla="*/ 3971712 h 6135298"/>
              <a:gd name="connsiteX1" fmla="*/ 3971712 w 6135300"/>
              <a:gd name="connsiteY1" fmla="*/ 0 h 6135298"/>
              <a:gd name="connsiteX2" fmla="*/ 6135300 w 6135300"/>
              <a:gd name="connsiteY2" fmla="*/ 0 h 6135298"/>
              <a:gd name="connsiteX3" fmla="*/ 6135300 w 6135300"/>
              <a:gd name="connsiteY3" fmla="*/ 6135298 h 6135298"/>
              <a:gd name="connsiteX4" fmla="*/ 0 w 6135300"/>
              <a:gd name="connsiteY4" fmla="*/ 6135298 h 613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6135298">
                <a:moveTo>
                  <a:pt x="0" y="3971712"/>
                </a:moveTo>
                <a:lnTo>
                  <a:pt x="3971712" y="0"/>
                </a:lnTo>
                <a:lnTo>
                  <a:pt x="6135300" y="0"/>
                </a:lnTo>
                <a:lnTo>
                  <a:pt x="6135300" y="6135298"/>
                </a:lnTo>
                <a:lnTo>
                  <a:pt x="0" y="613529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CE23D09-8BA3-4FEE-892D-ACE847DC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Freeform: Shape 17">
            <a:extLst>
              <a:ext uri="{FF2B5EF4-FFF2-40B4-BE49-F238E27FC236}">
                <a16:creationId xmlns:a16="http://schemas.microsoft.com/office/drawing/2014/main" id="{6BFBE7AA-40DE-4FE5-B385-5CA874501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6 w 5353835"/>
              <a:gd name="connsiteY0" fmla="*/ 5273742 h 5353835"/>
              <a:gd name="connsiteX1" fmla="*/ 4927602 w 5353835"/>
              <a:gd name="connsiteY1" fmla="*/ 5273742 h 5353835"/>
              <a:gd name="connsiteX2" fmla="*/ 4847509 w 5353835"/>
              <a:gd name="connsiteY2" fmla="*/ 5353835 h 5353835"/>
              <a:gd name="connsiteX3" fmla="*/ 770599 w 5353835"/>
              <a:gd name="connsiteY3" fmla="*/ 5353835 h 5353835"/>
              <a:gd name="connsiteX4" fmla="*/ 422575 w 5353835"/>
              <a:gd name="connsiteY4" fmla="*/ 80093 h 5353835"/>
              <a:gd name="connsiteX5" fmla="*/ 502668 w 5353835"/>
              <a:gd name="connsiteY5" fmla="*/ 0 h 5353835"/>
              <a:gd name="connsiteX6" fmla="*/ 5353835 w 5353835"/>
              <a:gd name="connsiteY6" fmla="*/ 0 h 5353835"/>
              <a:gd name="connsiteX7" fmla="*/ 5353835 w 5353835"/>
              <a:gd name="connsiteY7" fmla="*/ 4847509 h 5353835"/>
              <a:gd name="connsiteX8" fmla="*/ 5273742 w 5353835"/>
              <a:gd name="connsiteY8" fmla="*/ 4927602 h 5353835"/>
              <a:gd name="connsiteX9" fmla="*/ 5273742 w 5353835"/>
              <a:gd name="connsiteY9" fmla="*/ 80093 h 5353835"/>
              <a:gd name="connsiteX10" fmla="*/ 0 w 5353835"/>
              <a:gd name="connsiteY10" fmla="*/ 502667 h 5353835"/>
              <a:gd name="connsiteX11" fmla="*/ 80093 w 5353835"/>
              <a:gd name="connsiteY11" fmla="*/ 422574 h 5353835"/>
              <a:gd name="connsiteX12" fmla="*/ 80093 w 5353835"/>
              <a:gd name="connsiteY12" fmla="*/ 4663329 h 5353835"/>
              <a:gd name="connsiteX13" fmla="*/ 0 w 5353835"/>
              <a:gd name="connsiteY13" fmla="*/ 4583236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6" y="5273742"/>
                </a:moveTo>
                <a:lnTo>
                  <a:pt x="4927602" y="5273742"/>
                </a:lnTo>
                <a:lnTo>
                  <a:pt x="4847509" y="5353835"/>
                </a:lnTo>
                <a:lnTo>
                  <a:pt x="770599" y="5353835"/>
                </a:lnTo>
                <a:close/>
                <a:moveTo>
                  <a:pt x="422575" y="80093"/>
                </a:moveTo>
                <a:lnTo>
                  <a:pt x="502668" y="0"/>
                </a:lnTo>
                <a:lnTo>
                  <a:pt x="5353835" y="0"/>
                </a:lnTo>
                <a:lnTo>
                  <a:pt x="5353835" y="4847509"/>
                </a:lnTo>
                <a:lnTo>
                  <a:pt x="5273742" y="4927602"/>
                </a:lnTo>
                <a:lnTo>
                  <a:pt x="5273742" y="80093"/>
                </a:lnTo>
                <a:close/>
                <a:moveTo>
                  <a:pt x="0" y="502667"/>
                </a:moveTo>
                <a:lnTo>
                  <a:pt x="80093" y="422574"/>
                </a:lnTo>
                <a:lnTo>
                  <a:pt x="80093" y="4663329"/>
                </a:lnTo>
                <a:lnTo>
                  <a:pt x="0" y="45832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Rectangle 2">
            <a:extLst>
              <a:ext uri="{FF2B5EF4-FFF2-40B4-BE49-F238E27FC236}">
                <a16:creationId xmlns:a16="http://schemas.microsoft.com/office/drawing/2014/main" id="{C823F3C1-B814-F64E-B63B-15C4D5F1AC3C}"/>
              </a:ext>
            </a:extLst>
          </p:cNvPr>
          <p:cNvSpPr/>
          <p:nvPr/>
        </p:nvSpPr>
        <p:spPr>
          <a:xfrm>
            <a:off x="1116701" y="2452526"/>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a:solidFill>
                  <a:srgbClr val="080808"/>
                </a:solidFill>
                <a:effectLst>
                  <a:outerShdw blurRad="38100" dist="38100" dir="2700000" algn="tl">
                    <a:srgbClr val="000000">
                      <a:alpha val="43137"/>
                    </a:srgbClr>
                  </a:outerShdw>
                </a:effectLst>
                <a:latin typeface="+mj-lt"/>
                <a:ea typeface="+mj-ea"/>
                <a:cs typeface="+mj-cs"/>
              </a:rPr>
              <a:t>3. Nội dung</a:t>
            </a:r>
          </a:p>
        </p:txBody>
      </p:sp>
      <p:sp>
        <p:nvSpPr>
          <p:cNvPr id="20" name="Isosceles Triangle 19">
            <a:extLst>
              <a:ext uri="{FF2B5EF4-FFF2-40B4-BE49-F238E27FC236}">
                <a16:creationId xmlns:a16="http://schemas.microsoft.com/office/drawing/2014/main" id="{41ACE746-85D5-45EE-8944-61B542B3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6569" y="0"/>
            <a:ext cx="3216074" cy="160803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73E321B-B640-8E46-A4C0-3A2DBEEF341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6</a:t>
            </a:fld>
            <a:endParaRPr lang="en-US">
              <a:solidFill>
                <a:srgbClr val="FFFFFF"/>
              </a:solidFill>
            </a:endParaRPr>
          </a:p>
        </p:txBody>
      </p:sp>
      <p:sp>
        <p:nvSpPr>
          <p:cNvPr id="22" name="Isosceles Triangle 21">
            <a:extLst>
              <a:ext uri="{FF2B5EF4-FFF2-40B4-BE49-F238E27FC236}">
                <a16:creationId xmlns:a16="http://schemas.microsoft.com/office/drawing/2014/main" id="{00BB3E03-CC38-4FA6-9A99-701C62D05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6059" y="4738109"/>
            <a:ext cx="4239780" cy="2119891"/>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855050-891B-E14E-A145-B90AAC407F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03"/>
            <a:ext cx="1428750" cy="1105535"/>
          </a:xfrm>
          <a:prstGeom prst="rect">
            <a:avLst/>
          </a:prstGeom>
          <a:noFill/>
        </p:spPr>
      </p:pic>
      <p:sp>
        <p:nvSpPr>
          <p:cNvPr id="15" name="Rectangle 14">
            <a:extLst>
              <a:ext uri="{FF2B5EF4-FFF2-40B4-BE49-F238E27FC236}">
                <a16:creationId xmlns:a16="http://schemas.microsoft.com/office/drawing/2014/main" id="{E20CF629-784E-754E-82ED-55F9B5941CBF}"/>
              </a:ext>
            </a:extLst>
          </p:cNvPr>
          <p:cNvSpPr/>
          <p:nvPr/>
        </p:nvSpPr>
        <p:spPr>
          <a:xfrm>
            <a:off x="6238874" y="874903"/>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mj-lt"/>
                <a:ea typeface="+mj-ea"/>
                <a:cs typeface="+mj-cs"/>
              </a:rPr>
              <a:t>3.1.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Cấu</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trúc</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sách</a:t>
            </a:r>
            <a:endParaRPr lang="en-US" sz="3600" b="1" kern="1200" dirty="0">
              <a:solidFill>
                <a:srgbClr val="080808"/>
              </a:solidFill>
              <a:effectLst>
                <a:outerShdw blurRad="38100" dist="38100" dir="2700000" algn="tl">
                  <a:srgbClr val="000000">
                    <a:alpha val="43137"/>
                  </a:srgbClr>
                </a:outerShdw>
              </a:effectLst>
              <a:latin typeface="+mj-lt"/>
              <a:ea typeface="+mj-ea"/>
              <a:cs typeface="+mj-cs"/>
            </a:endParaRPr>
          </a:p>
        </p:txBody>
      </p:sp>
      <p:sp>
        <p:nvSpPr>
          <p:cNvPr id="17" name="Rectangle 16">
            <a:extLst>
              <a:ext uri="{FF2B5EF4-FFF2-40B4-BE49-F238E27FC236}">
                <a16:creationId xmlns:a16="http://schemas.microsoft.com/office/drawing/2014/main" id="{FDEC043A-ECCB-D141-886B-5935DD6F93B5}"/>
              </a:ext>
            </a:extLst>
          </p:cNvPr>
          <p:cNvSpPr/>
          <p:nvPr/>
        </p:nvSpPr>
        <p:spPr>
          <a:xfrm>
            <a:off x="6238874" y="4237702"/>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mj-lt"/>
                <a:ea typeface="+mj-ea"/>
                <a:cs typeface="+mj-cs"/>
              </a:rPr>
              <a:t>3.2.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Cấu</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trúc</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bài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học</a:t>
            </a:r>
            <a:endParaRPr lang="en-US" sz="3600" b="1" kern="1200" dirty="0">
              <a:solidFill>
                <a:srgbClr val="080808"/>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59298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59B60-E751-804A-B050-8B1155D9EC81}"/>
              </a:ext>
            </a:extLst>
          </p:cNvPr>
          <p:cNvSpPr>
            <a:spLocks noGrp="1"/>
          </p:cNvSpPr>
          <p:nvPr>
            <p:ph type="sldNum" sz="quarter" idx="12"/>
          </p:nvPr>
        </p:nvSpPr>
        <p:spPr/>
        <p:txBody>
          <a:bodyPr/>
          <a:lstStyle/>
          <a:p>
            <a:fld id="{4BE566B3-C1CF-48DB-8D1A-092A03093BA4}" type="slidenum">
              <a:rPr lang="en-US" smtClean="0"/>
              <a:t>7</a:t>
            </a:fld>
            <a:endParaRPr lang="en-US"/>
          </a:p>
        </p:txBody>
      </p:sp>
      <p:sp>
        <p:nvSpPr>
          <p:cNvPr id="3" name="Rectangle 2">
            <a:extLst>
              <a:ext uri="{FF2B5EF4-FFF2-40B4-BE49-F238E27FC236}">
                <a16:creationId xmlns:a16="http://schemas.microsoft.com/office/drawing/2014/main" id="{5C5A3B34-1904-E541-A619-0B245B15BDE3}"/>
              </a:ext>
            </a:extLst>
          </p:cNvPr>
          <p:cNvSpPr/>
          <p:nvPr/>
        </p:nvSpPr>
        <p:spPr>
          <a:xfrm>
            <a:off x="0" y="0"/>
            <a:ext cx="4248318" cy="480679"/>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p>
            <a:pPr algn="ctr">
              <a:lnSpc>
                <a:spcPct val="90000"/>
              </a:lnSpc>
              <a:spcBef>
                <a:spcPct val="0"/>
              </a:spcBef>
              <a:spcAft>
                <a:spcPts val="300"/>
              </a:spcAft>
            </a:pPr>
            <a:r>
              <a:rPr lang="en-US" sz="3600" b="1" kern="1200">
                <a:solidFill>
                  <a:srgbClr val="080808"/>
                </a:solidFill>
                <a:effectLst>
                  <a:outerShdw blurRad="38100" dist="38100" dir="2700000" algn="tl">
                    <a:srgbClr val="000000">
                      <a:alpha val="43137"/>
                    </a:srgbClr>
                  </a:outerShdw>
                </a:effectLst>
                <a:latin typeface="+mj-lt"/>
                <a:ea typeface="+mj-ea"/>
                <a:cs typeface="+mj-cs"/>
              </a:rPr>
              <a:t>3.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Nội</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dung</a:t>
            </a:r>
          </a:p>
        </p:txBody>
      </p:sp>
      <p:sp>
        <p:nvSpPr>
          <p:cNvPr id="4" name="Rectangle 3">
            <a:extLst>
              <a:ext uri="{FF2B5EF4-FFF2-40B4-BE49-F238E27FC236}">
                <a16:creationId xmlns:a16="http://schemas.microsoft.com/office/drawing/2014/main" id="{D9A6D92D-CF15-FC47-B150-0D7544E37397}"/>
              </a:ext>
            </a:extLst>
          </p:cNvPr>
          <p:cNvSpPr/>
          <p:nvPr/>
        </p:nvSpPr>
        <p:spPr>
          <a:xfrm>
            <a:off x="4090594" y="228600"/>
            <a:ext cx="4248318" cy="76141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mj-lt"/>
                <a:ea typeface="+mj-ea"/>
                <a:cs typeface="+mj-cs"/>
              </a:rPr>
              <a:t>3.1.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Cấu</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trúc</a:t>
            </a:r>
            <a:r>
              <a:rPr lang="en-US" sz="3600" b="1" kern="1200" dirty="0">
                <a:solidFill>
                  <a:srgbClr val="080808"/>
                </a:solidFill>
                <a:effectLst>
                  <a:outerShdw blurRad="38100" dist="38100" dir="2700000" algn="tl">
                    <a:srgbClr val="000000">
                      <a:alpha val="43137"/>
                    </a:srgbClr>
                  </a:outerShdw>
                </a:effectLst>
                <a:latin typeface="+mj-lt"/>
                <a:ea typeface="+mj-ea"/>
                <a:cs typeface="+mj-cs"/>
              </a:rPr>
              <a:t> </a:t>
            </a:r>
            <a:r>
              <a:rPr lang="en-US" sz="3600" b="1" kern="1200" dirty="0" err="1">
                <a:solidFill>
                  <a:srgbClr val="080808"/>
                </a:solidFill>
                <a:effectLst>
                  <a:outerShdw blurRad="38100" dist="38100" dir="2700000" algn="tl">
                    <a:srgbClr val="000000">
                      <a:alpha val="43137"/>
                    </a:srgbClr>
                  </a:outerShdw>
                </a:effectLst>
                <a:latin typeface="+mj-lt"/>
                <a:ea typeface="+mj-ea"/>
                <a:cs typeface="+mj-cs"/>
              </a:rPr>
              <a:t>sách</a:t>
            </a:r>
            <a:endParaRPr lang="en-US" sz="3600" b="1" kern="1200" dirty="0">
              <a:solidFill>
                <a:srgbClr val="080808"/>
              </a:solidFill>
              <a:effectLst>
                <a:outerShdw blurRad="38100" dist="38100" dir="2700000" algn="tl">
                  <a:srgbClr val="000000">
                    <a:alpha val="43137"/>
                  </a:srgbClr>
                </a:outerShdw>
              </a:effectLst>
              <a:latin typeface="+mj-lt"/>
              <a:ea typeface="+mj-ea"/>
              <a:cs typeface="+mj-cs"/>
            </a:endParaRPr>
          </a:p>
        </p:txBody>
      </p:sp>
      <p:sp>
        <p:nvSpPr>
          <p:cNvPr id="5" name="Rectangle 4">
            <a:extLst>
              <a:ext uri="{FF2B5EF4-FFF2-40B4-BE49-F238E27FC236}">
                <a16:creationId xmlns:a16="http://schemas.microsoft.com/office/drawing/2014/main" id="{5555F00B-DC62-E14F-82F8-0274A985E83F}"/>
              </a:ext>
            </a:extLst>
          </p:cNvPr>
          <p:cNvSpPr/>
          <p:nvPr/>
        </p:nvSpPr>
        <p:spPr>
          <a:xfrm>
            <a:off x="2211206" y="1734835"/>
            <a:ext cx="9819550" cy="4235134"/>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pPr>
            <a:r>
              <a:rPr lang="en-GB" sz="2200" b="1" dirty="0">
                <a:effectLst/>
                <a:latin typeface="Times New Roman" panose="02020603050405020304" pitchFamily="18" charset="0"/>
                <a:ea typeface="Times New Roman" panose="02020603050405020304" pitchFamily="18" charset="0"/>
              </a:rPr>
              <a:t>1. </a:t>
            </a:r>
            <a:r>
              <a:rPr lang="en-GB" sz="2200" b="1" dirty="0" err="1">
                <a:effectLst/>
                <a:latin typeface="Times New Roman" panose="02020603050405020304" pitchFamily="18" charset="0"/>
                <a:ea typeface="Times New Roman" panose="02020603050405020304" pitchFamily="18" charset="0"/>
              </a:rPr>
              <a:t>Cạnh</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tranh</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cung</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cầu</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trong</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kinh</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tế</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thị</a:t>
            </a:r>
            <a:r>
              <a:rPr lang="en-GB" sz="2200" b="1" dirty="0">
                <a:effectLst/>
                <a:latin typeface="Times New Roman" panose="02020603050405020304" pitchFamily="18" charset="0"/>
                <a:ea typeface="Times New Roman" panose="02020603050405020304" pitchFamily="18" charset="0"/>
              </a:rPr>
              <a:t> </a:t>
            </a:r>
            <a:r>
              <a:rPr lang="en-GB" sz="2200" b="1" dirty="0" err="1">
                <a:effectLst/>
                <a:latin typeface="Times New Roman" panose="02020603050405020304" pitchFamily="18" charset="0"/>
                <a:ea typeface="Times New Roman" panose="02020603050405020304" pitchFamily="18" charset="0"/>
              </a:rPr>
              <a:t>trường</a:t>
            </a:r>
            <a:r>
              <a:rPr lang="en-GB" sz="2200" b="1" dirty="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200" b="1" dirty="0">
                <a:effectLst/>
                <a:latin typeface="Times New Roman" panose="02020603050405020304" pitchFamily="18" charset="0"/>
                <a:ea typeface="Calibri" panose="020F0502020204030204" pitchFamily="34" charset="0"/>
              </a:rPr>
              <a:t>2. </a:t>
            </a:r>
            <a:r>
              <a:rPr lang="en-US" sz="2200" b="1" dirty="0" err="1">
                <a:effectLst/>
                <a:latin typeface="Times New Roman" panose="02020603050405020304" pitchFamily="18" charset="0"/>
                <a:ea typeface="Calibri" panose="020F0502020204030204" pitchFamily="34" charset="0"/>
              </a:rPr>
              <a:t>Lạm</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phát</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thất</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nghiệp</a:t>
            </a:r>
            <a:r>
              <a:rPr lang="en-US" sz="2200" b="1" dirty="0">
                <a:effectLst/>
                <a:latin typeface="Times New Roman" panose="02020603050405020304" pitchFamily="18" charset="0"/>
                <a:ea typeface="Calibri" panose="020F0502020204030204" pitchFamily="34" charset="0"/>
              </a:rPr>
              <a:t> </a:t>
            </a:r>
          </a:p>
          <a:p>
            <a:pPr algn="just">
              <a:lnSpc>
                <a:spcPct val="107000"/>
              </a:lnSpc>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rPr>
              <a:t>việc</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làm</a:t>
            </a:r>
            <a:r>
              <a:rPr lang="en-US" sz="2200" b="1" dirty="0">
                <a:effectLst/>
                <a:latin typeface="Times New Roman" panose="02020603050405020304" pitchFamily="18" charset="0"/>
                <a:ea typeface="Calibri" panose="020F0502020204030204" pitchFamily="34" charset="0"/>
              </a:rPr>
              <a:t> </a:t>
            </a:r>
            <a:endParaRPr lang="en-US" sz="2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b="1" dirty="0">
                <a:effectLst/>
                <a:latin typeface="Times New Roman" panose="02020603050405020304" pitchFamily="18" charset="0"/>
                <a:ea typeface="Calibri" panose="020F0502020204030204" pitchFamily="34" charset="0"/>
              </a:rPr>
              <a:t>4. Ý </a:t>
            </a:r>
            <a:r>
              <a:rPr lang="en-US" sz="2200" b="1" dirty="0" err="1">
                <a:effectLst/>
                <a:latin typeface="Times New Roman" panose="02020603050405020304" pitchFamily="18" charset="0"/>
                <a:ea typeface="Calibri" panose="020F0502020204030204" pitchFamily="34" charset="0"/>
              </a:rPr>
              <a:t>tưởng</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cơ</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hội</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kinh</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doanh</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và</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các</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năng</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lực</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cần</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thiết</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của</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người</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kinh</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doanh</a:t>
            </a:r>
            <a:endParaRPr lang="en-US" sz="2200" b="1"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vi-VN" sz="2200" b="1" dirty="0">
                <a:latin typeface="Times New Roman" panose="02020603050405020304" pitchFamily="18" charset="0"/>
                <a:ea typeface="Calibri" panose="020F0502020204030204" pitchFamily="34" charset="0"/>
              </a:rPr>
              <a:t>5. Đạo đức kinh doanh</a:t>
            </a:r>
          </a:p>
          <a:p>
            <a:pPr algn="just">
              <a:lnSpc>
                <a:spcPct val="107000"/>
              </a:lnSpc>
              <a:spcAft>
                <a:spcPts val="800"/>
              </a:spcAft>
            </a:pPr>
            <a:r>
              <a:rPr lang="vi-VN" sz="2200" b="1" dirty="0">
                <a:latin typeface="Times New Roman" panose="02020603050405020304" pitchFamily="18" charset="0"/>
                <a:ea typeface="Calibri" panose="020F0502020204030204" pitchFamily="34" charset="0"/>
              </a:rPr>
              <a:t>6. Văn hoá tiêu dùng</a:t>
            </a:r>
          </a:p>
          <a:p>
            <a:pPr algn="just">
              <a:lnSpc>
                <a:spcPct val="107000"/>
              </a:lnSpc>
              <a:spcAft>
                <a:spcPts val="800"/>
              </a:spcAft>
            </a:pPr>
            <a:r>
              <a:rPr lang="vi-VN" sz="2200" b="1" dirty="0">
                <a:latin typeface="Times New Roman" panose="02020603050405020304" pitchFamily="18" charset="0"/>
                <a:ea typeface="Calibri" panose="020F0502020204030204" pitchFamily="34" charset="0"/>
              </a:rPr>
              <a:t>7. Quyền bình đẳng của công dân</a:t>
            </a:r>
          </a:p>
          <a:p>
            <a:pPr algn="just">
              <a:lnSpc>
                <a:spcPct val="107000"/>
              </a:lnSpc>
              <a:spcAft>
                <a:spcPts val="800"/>
              </a:spcAft>
            </a:pPr>
            <a:r>
              <a:rPr lang="vi-VN" sz="2200" b="1" dirty="0">
                <a:latin typeface="Times New Roman" panose="02020603050405020304" pitchFamily="18" charset="0"/>
                <a:ea typeface="Calibri" panose="020F0502020204030204" pitchFamily="34" charset="0"/>
              </a:rPr>
              <a:t>8. Một số quyền dân chủ cơ bản của công dân</a:t>
            </a:r>
          </a:p>
          <a:p>
            <a:pPr algn="just">
              <a:lnSpc>
                <a:spcPct val="107000"/>
              </a:lnSpc>
              <a:spcAft>
                <a:spcPts val="800"/>
              </a:spcAft>
            </a:pPr>
            <a:r>
              <a:rPr lang="vi-VN" sz="2200" b="1" dirty="0">
                <a:latin typeface="Times New Roman" panose="02020603050405020304" pitchFamily="18" charset="0"/>
                <a:ea typeface="Calibri" panose="020F0502020204030204" pitchFamily="34" charset="0"/>
              </a:rPr>
              <a:t>9. Một số quyền tự do cơ bản của công dân</a:t>
            </a:r>
            <a:endParaRPr lang="en-US" sz="2200" b="1" dirty="0">
              <a:latin typeface="Times New Roman" panose="02020603050405020304" pitchFamily="18" charset="0"/>
              <a:ea typeface="Calibri" panose="020F0502020204030204" pitchFamily="34" charset="0"/>
            </a:endParaRPr>
          </a:p>
        </p:txBody>
      </p:sp>
      <p:sp>
        <p:nvSpPr>
          <p:cNvPr id="6" name="文本框 4">
            <a:extLst>
              <a:ext uri="{FF2B5EF4-FFF2-40B4-BE49-F238E27FC236}">
                <a16:creationId xmlns:a16="http://schemas.microsoft.com/office/drawing/2014/main" id="{9E142EAC-6B85-FA4D-BE27-8745A130207F}"/>
              </a:ext>
            </a:extLst>
          </p:cNvPr>
          <p:cNvSpPr txBox="1">
            <a:spLocks noChangeArrowheads="1"/>
          </p:cNvSpPr>
          <p:nvPr/>
        </p:nvSpPr>
        <p:spPr bwMode="auto">
          <a:xfrm>
            <a:off x="0" y="2075075"/>
            <a:ext cx="2383971" cy="2195620"/>
          </a:xfrm>
          <a:prstGeom prst="rect">
            <a:avLst/>
          </a:prstGeom>
          <a:noFill/>
          <a:ln w="9525">
            <a:noFill/>
            <a:miter lim="800000"/>
            <a:headEnd/>
            <a:tailEnd/>
          </a:ln>
        </p:spPr>
        <p:txBody>
          <a:bodyPr wrap="square">
            <a:spAutoFit/>
          </a:bodyPr>
          <a:lstStyle/>
          <a:p>
            <a:pPr algn="ctr"/>
            <a:r>
              <a:rPr lang="en-US" altLang="zh-CN" sz="13800" b="1" dirty="0">
                <a:solidFill>
                  <a:schemeClr val="accent2"/>
                </a:solidFill>
                <a:latin typeface="Road"/>
                <a:cs typeface="+mn-ea"/>
                <a:sym typeface="+mn-lt"/>
              </a:rPr>
              <a:t>9</a:t>
            </a:r>
            <a:endParaRPr lang="zh-CN" altLang="en-US" sz="13800" b="1" dirty="0">
              <a:solidFill>
                <a:schemeClr val="accent2"/>
              </a:solidFill>
              <a:latin typeface="Road"/>
              <a:cs typeface="+mn-ea"/>
              <a:sym typeface="+mn-lt"/>
            </a:endParaRPr>
          </a:p>
        </p:txBody>
      </p:sp>
      <p:sp useBgFill="1">
        <p:nvSpPr>
          <p:cNvPr id="7" name="文本框 15">
            <a:extLst>
              <a:ext uri="{FF2B5EF4-FFF2-40B4-BE49-F238E27FC236}">
                <a16:creationId xmlns:a16="http://schemas.microsoft.com/office/drawing/2014/main" id="{3857985A-F91B-E847-ABB5-AE5AC4D4AC4A}"/>
              </a:ext>
            </a:extLst>
          </p:cNvPr>
          <p:cNvSpPr txBox="1">
            <a:spLocks noChangeArrowheads="1"/>
          </p:cNvSpPr>
          <p:nvPr/>
        </p:nvSpPr>
        <p:spPr bwMode="auto">
          <a:xfrm>
            <a:off x="160887" y="3841501"/>
            <a:ext cx="2036726" cy="584775"/>
          </a:xfrm>
          <a:prstGeom prst="rect">
            <a:avLst/>
          </a:prstGeom>
          <a:ln w="9525">
            <a:noFill/>
            <a:miter lim="800000"/>
            <a:headEnd/>
            <a:tailEnd/>
          </a:ln>
        </p:spPr>
        <p:txBody>
          <a:bodyPr wrap="square">
            <a:spAutoFit/>
          </a:bodyPr>
          <a:lstStyle/>
          <a:p>
            <a:pPr algn="ctr"/>
            <a:r>
              <a:rPr lang="en-US" altLang="zh-CN" sz="3200" b="1" dirty="0">
                <a:solidFill>
                  <a:schemeClr val="accent2"/>
                </a:solidFill>
                <a:latin typeface="Times New Roman" panose="02020603050405020304" pitchFamily="18" charset="0"/>
                <a:cs typeface="Times New Roman" panose="02020603050405020304" pitchFamily="18" charset="0"/>
                <a:sym typeface="+mn-lt"/>
              </a:rPr>
              <a:t>CHỦ ĐỀ</a:t>
            </a:r>
            <a:endParaRPr lang="zh-CN" altLang="en-US" sz="3200" b="1" dirty="0">
              <a:solidFill>
                <a:schemeClr val="accent2"/>
              </a:solidFill>
              <a:latin typeface="Times New Roman" panose="02020603050405020304" pitchFamily="18" charset="0"/>
              <a:cs typeface="Times New Roman" panose="02020603050405020304" pitchFamily="18" charset="0"/>
              <a:sym typeface="+mn-lt"/>
            </a:endParaRPr>
          </a:p>
        </p:txBody>
      </p:sp>
      <p:grpSp>
        <p:nvGrpSpPr>
          <p:cNvPr id="25" name="组合 30">
            <a:extLst>
              <a:ext uri="{FF2B5EF4-FFF2-40B4-BE49-F238E27FC236}">
                <a16:creationId xmlns:a16="http://schemas.microsoft.com/office/drawing/2014/main" id="{06F1300D-D087-D346-B1BA-D9429EF05227}"/>
              </a:ext>
            </a:extLst>
          </p:cNvPr>
          <p:cNvGrpSpPr/>
          <p:nvPr/>
        </p:nvGrpSpPr>
        <p:grpSpPr>
          <a:xfrm rot="19932630">
            <a:off x="234798" y="4340323"/>
            <a:ext cx="1868723" cy="2391936"/>
            <a:chOff x="560388" y="1028701"/>
            <a:chExt cx="3987801" cy="4875212"/>
          </a:xfrm>
          <a:solidFill>
            <a:schemeClr val="accent2">
              <a:lumMod val="40000"/>
              <a:lumOff val="60000"/>
            </a:schemeClr>
          </a:solidFill>
        </p:grpSpPr>
        <p:sp>
          <p:nvSpPr>
            <p:cNvPr id="26" name="Freeform 5">
              <a:extLst>
                <a:ext uri="{FF2B5EF4-FFF2-40B4-BE49-F238E27FC236}">
                  <a16:creationId xmlns:a16="http://schemas.microsoft.com/office/drawing/2014/main" id="{A298A262-8BA6-1546-BD49-9861F8002005}"/>
                </a:ext>
              </a:extLst>
            </p:cNvPr>
            <p:cNvSpPr/>
            <p:nvPr/>
          </p:nvSpPr>
          <p:spPr bwMode="auto">
            <a:xfrm>
              <a:off x="2046288" y="3144838"/>
              <a:ext cx="17463" cy="30162"/>
            </a:xfrm>
            <a:custGeom>
              <a:avLst/>
              <a:gdLst>
                <a:gd name="T0" fmla="*/ 1 w 4"/>
                <a:gd name="T1" fmla="*/ 2 h 7"/>
                <a:gd name="T2" fmla="*/ 2 w 4"/>
                <a:gd name="T3" fmla="*/ 5 h 7"/>
                <a:gd name="T4" fmla="*/ 1 w 4"/>
                <a:gd name="T5" fmla="*/ 2 h 7"/>
              </a:gdLst>
              <a:ahLst/>
              <a:cxnLst>
                <a:cxn ang="0">
                  <a:pos x="T0" y="T1"/>
                </a:cxn>
                <a:cxn ang="0">
                  <a:pos x="T2" y="T3"/>
                </a:cxn>
                <a:cxn ang="0">
                  <a:pos x="T4" y="T5"/>
                </a:cxn>
              </a:cxnLst>
              <a:rect l="0" t="0" r="r" b="b"/>
              <a:pathLst>
                <a:path w="4" h="7">
                  <a:moveTo>
                    <a:pt x="1" y="2"/>
                  </a:moveTo>
                  <a:cubicBezTo>
                    <a:pt x="2" y="7"/>
                    <a:pt x="4" y="0"/>
                    <a:pt x="2" y="5"/>
                  </a:cubicBezTo>
                  <a:cubicBezTo>
                    <a:pt x="1" y="5"/>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7" name="Freeform 6">
              <a:extLst>
                <a:ext uri="{FF2B5EF4-FFF2-40B4-BE49-F238E27FC236}">
                  <a16:creationId xmlns:a16="http://schemas.microsoft.com/office/drawing/2014/main" id="{1D8F4F09-5AD5-F74B-BF40-CD8EAE326A2F}"/>
                </a:ext>
              </a:extLst>
            </p:cNvPr>
            <p:cNvSpPr/>
            <p:nvPr/>
          </p:nvSpPr>
          <p:spPr bwMode="auto">
            <a:xfrm>
              <a:off x="1579563" y="1028701"/>
              <a:ext cx="1919288" cy="2159000"/>
            </a:xfrm>
            <a:custGeom>
              <a:avLst/>
              <a:gdLst>
                <a:gd name="T0" fmla="*/ 338 w 452"/>
                <a:gd name="T1" fmla="*/ 388 h 508"/>
                <a:gd name="T2" fmla="*/ 363 w 452"/>
                <a:gd name="T3" fmla="*/ 361 h 508"/>
                <a:gd name="T4" fmla="*/ 400 w 452"/>
                <a:gd name="T5" fmla="*/ 296 h 508"/>
                <a:gd name="T6" fmla="*/ 410 w 452"/>
                <a:gd name="T7" fmla="*/ 272 h 508"/>
                <a:gd name="T8" fmla="*/ 418 w 452"/>
                <a:gd name="T9" fmla="*/ 193 h 508"/>
                <a:gd name="T10" fmla="*/ 413 w 452"/>
                <a:gd name="T11" fmla="*/ 168 h 508"/>
                <a:gd name="T12" fmla="*/ 394 w 452"/>
                <a:gd name="T13" fmla="*/ 128 h 508"/>
                <a:gd name="T14" fmla="*/ 376 w 452"/>
                <a:gd name="T15" fmla="*/ 95 h 508"/>
                <a:gd name="T16" fmla="*/ 363 w 452"/>
                <a:gd name="T17" fmla="*/ 77 h 508"/>
                <a:gd name="T18" fmla="*/ 347 w 452"/>
                <a:gd name="T19" fmla="*/ 68 h 508"/>
                <a:gd name="T20" fmla="*/ 309 w 452"/>
                <a:gd name="T21" fmla="*/ 49 h 508"/>
                <a:gd name="T22" fmla="*/ 287 w 452"/>
                <a:gd name="T23" fmla="*/ 40 h 508"/>
                <a:gd name="T24" fmla="*/ 262 w 452"/>
                <a:gd name="T25" fmla="*/ 37 h 508"/>
                <a:gd name="T26" fmla="*/ 231 w 452"/>
                <a:gd name="T27" fmla="*/ 30 h 508"/>
                <a:gd name="T28" fmla="*/ 195 w 452"/>
                <a:gd name="T29" fmla="*/ 31 h 508"/>
                <a:gd name="T30" fmla="*/ 153 w 452"/>
                <a:gd name="T31" fmla="*/ 39 h 508"/>
                <a:gd name="T32" fmla="*/ 138 w 452"/>
                <a:gd name="T33" fmla="*/ 49 h 508"/>
                <a:gd name="T34" fmla="*/ 121 w 452"/>
                <a:gd name="T35" fmla="*/ 55 h 508"/>
                <a:gd name="T36" fmla="*/ 110 w 452"/>
                <a:gd name="T37" fmla="*/ 66 h 508"/>
                <a:gd name="T38" fmla="*/ 105 w 452"/>
                <a:gd name="T39" fmla="*/ 71 h 508"/>
                <a:gd name="T40" fmla="*/ 90 w 452"/>
                <a:gd name="T41" fmla="*/ 85 h 508"/>
                <a:gd name="T42" fmla="*/ 56 w 452"/>
                <a:gd name="T43" fmla="*/ 134 h 508"/>
                <a:gd name="T44" fmla="*/ 47 w 452"/>
                <a:gd name="T45" fmla="*/ 155 h 508"/>
                <a:gd name="T46" fmla="*/ 40 w 452"/>
                <a:gd name="T47" fmla="*/ 174 h 508"/>
                <a:gd name="T48" fmla="*/ 32 w 452"/>
                <a:gd name="T49" fmla="*/ 223 h 508"/>
                <a:gd name="T50" fmla="*/ 24 w 452"/>
                <a:gd name="T51" fmla="*/ 234 h 508"/>
                <a:gd name="T52" fmla="*/ 34 w 452"/>
                <a:gd name="T53" fmla="*/ 251 h 508"/>
                <a:gd name="T54" fmla="*/ 45 w 452"/>
                <a:gd name="T55" fmla="*/ 263 h 508"/>
                <a:gd name="T56" fmla="*/ 49 w 452"/>
                <a:gd name="T57" fmla="*/ 284 h 508"/>
                <a:gd name="T58" fmla="*/ 56 w 452"/>
                <a:gd name="T59" fmla="*/ 289 h 508"/>
                <a:gd name="T60" fmla="*/ 57 w 452"/>
                <a:gd name="T61" fmla="*/ 300 h 508"/>
                <a:gd name="T62" fmla="*/ 58 w 452"/>
                <a:gd name="T63" fmla="*/ 320 h 508"/>
                <a:gd name="T64" fmla="*/ 73 w 452"/>
                <a:gd name="T65" fmla="*/ 334 h 508"/>
                <a:gd name="T66" fmla="*/ 75 w 452"/>
                <a:gd name="T67" fmla="*/ 344 h 508"/>
                <a:gd name="T68" fmla="*/ 87 w 452"/>
                <a:gd name="T69" fmla="*/ 357 h 508"/>
                <a:gd name="T70" fmla="*/ 96 w 452"/>
                <a:gd name="T71" fmla="*/ 373 h 508"/>
                <a:gd name="T72" fmla="*/ 83 w 452"/>
                <a:gd name="T73" fmla="*/ 371 h 508"/>
                <a:gd name="T74" fmla="*/ 105 w 452"/>
                <a:gd name="T75" fmla="*/ 397 h 508"/>
                <a:gd name="T76" fmla="*/ 111 w 452"/>
                <a:gd name="T77" fmla="*/ 446 h 508"/>
                <a:gd name="T78" fmla="*/ 113 w 452"/>
                <a:gd name="T79" fmla="*/ 460 h 508"/>
                <a:gd name="T80" fmla="*/ 118 w 452"/>
                <a:gd name="T81" fmla="*/ 491 h 508"/>
                <a:gd name="T82" fmla="*/ 111 w 452"/>
                <a:gd name="T83" fmla="*/ 479 h 508"/>
                <a:gd name="T84" fmla="*/ 110 w 452"/>
                <a:gd name="T85" fmla="*/ 450 h 508"/>
                <a:gd name="T86" fmla="*/ 80 w 452"/>
                <a:gd name="T87" fmla="*/ 405 h 508"/>
                <a:gd name="T88" fmla="*/ 34 w 452"/>
                <a:gd name="T89" fmla="*/ 328 h 508"/>
                <a:gd name="T90" fmla="*/ 3 w 452"/>
                <a:gd name="T91" fmla="*/ 229 h 508"/>
                <a:gd name="T92" fmla="*/ 17 w 452"/>
                <a:gd name="T93" fmla="*/ 145 h 508"/>
                <a:gd name="T94" fmla="*/ 45 w 452"/>
                <a:gd name="T95" fmla="*/ 89 h 508"/>
                <a:gd name="T96" fmla="*/ 151 w 452"/>
                <a:gd name="T97" fmla="*/ 11 h 508"/>
                <a:gd name="T98" fmla="*/ 220 w 452"/>
                <a:gd name="T99" fmla="*/ 4 h 508"/>
                <a:gd name="T100" fmla="*/ 305 w 452"/>
                <a:gd name="T101" fmla="*/ 24 h 508"/>
                <a:gd name="T102" fmla="*/ 441 w 452"/>
                <a:gd name="T103" fmla="*/ 261 h 508"/>
                <a:gd name="T104" fmla="*/ 408 w 452"/>
                <a:gd name="T105" fmla="*/ 334 h 508"/>
                <a:gd name="T106" fmla="*/ 272 w 452"/>
                <a:gd name="T107" fmla="*/ 4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2" h="508">
                  <a:moveTo>
                    <a:pt x="272" y="492"/>
                  </a:moveTo>
                  <a:cubicBezTo>
                    <a:pt x="266" y="474"/>
                    <a:pt x="283" y="459"/>
                    <a:pt x="286" y="443"/>
                  </a:cubicBezTo>
                  <a:cubicBezTo>
                    <a:pt x="287" y="441"/>
                    <a:pt x="290" y="446"/>
                    <a:pt x="291" y="441"/>
                  </a:cubicBezTo>
                  <a:cubicBezTo>
                    <a:pt x="294" y="424"/>
                    <a:pt x="314" y="407"/>
                    <a:pt x="331" y="397"/>
                  </a:cubicBezTo>
                  <a:cubicBezTo>
                    <a:pt x="331" y="399"/>
                    <a:pt x="331" y="399"/>
                    <a:pt x="331" y="399"/>
                  </a:cubicBezTo>
                  <a:cubicBezTo>
                    <a:pt x="334" y="397"/>
                    <a:pt x="334" y="390"/>
                    <a:pt x="338" y="388"/>
                  </a:cubicBezTo>
                  <a:cubicBezTo>
                    <a:pt x="338" y="389"/>
                    <a:pt x="338" y="390"/>
                    <a:pt x="339" y="390"/>
                  </a:cubicBezTo>
                  <a:cubicBezTo>
                    <a:pt x="338" y="387"/>
                    <a:pt x="343" y="384"/>
                    <a:pt x="343" y="381"/>
                  </a:cubicBezTo>
                  <a:cubicBezTo>
                    <a:pt x="345" y="381"/>
                    <a:pt x="346" y="383"/>
                    <a:pt x="348" y="382"/>
                  </a:cubicBezTo>
                  <a:cubicBezTo>
                    <a:pt x="348" y="378"/>
                    <a:pt x="348" y="378"/>
                    <a:pt x="348" y="378"/>
                  </a:cubicBezTo>
                  <a:cubicBezTo>
                    <a:pt x="347" y="369"/>
                    <a:pt x="359" y="368"/>
                    <a:pt x="362" y="359"/>
                  </a:cubicBezTo>
                  <a:cubicBezTo>
                    <a:pt x="362" y="360"/>
                    <a:pt x="362" y="361"/>
                    <a:pt x="363" y="361"/>
                  </a:cubicBezTo>
                  <a:cubicBezTo>
                    <a:pt x="369" y="348"/>
                    <a:pt x="381" y="335"/>
                    <a:pt x="388" y="322"/>
                  </a:cubicBezTo>
                  <a:cubicBezTo>
                    <a:pt x="388" y="323"/>
                    <a:pt x="390" y="324"/>
                    <a:pt x="391" y="324"/>
                  </a:cubicBezTo>
                  <a:cubicBezTo>
                    <a:pt x="389" y="322"/>
                    <a:pt x="391" y="317"/>
                    <a:pt x="392" y="314"/>
                  </a:cubicBezTo>
                  <a:cubicBezTo>
                    <a:pt x="396" y="314"/>
                    <a:pt x="394" y="306"/>
                    <a:pt x="398" y="303"/>
                  </a:cubicBezTo>
                  <a:cubicBezTo>
                    <a:pt x="398" y="304"/>
                    <a:pt x="398" y="304"/>
                    <a:pt x="398" y="304"/>
                  </a:cubicBezTo>
                  <a:cubicBezTo>
                    <a:pt x="397" y="299"/>
                    <a:pt x="403" y="300"/>
                    <a:pt x="400" y="296"/>
                  </a:cubicBezTo>
                  <a:cubicBezTo>
                    <a:pt x="403" y="295"/>
                    <a:pt x="403" y="295"/>
                    <a:pt x="403" y="295"/>
                  </a:cubicBezTo>
                  <a:cubicBezTo>
                    <a:pt x="400" y="292"/>
                    <a:pt x="407" y="291"/>
                    <a:pt x="407" y="288"/>
                  </a:cubicBezTo>
                  <a:cubicBezTo>
                    <a:pt x="406" y="287"/>
                    <a:pt x="406" y="287"/>
                    <a:pt x="406" y="287"/>
                  </a:cubicBezTo>
                  <a:cubicBezTo>
                    <a:pt x="406" y="285"/>
                    <a:pt x="408" y="284"/>
                    <a:pt x="409" y="282"/>
                  </a:cubicBezTo>
                  <a:cubicBezTo>
                    <a:pt x="409" y="282"/>
                    <a:pt x="409" y="282"/>
                    <a:pt x="409" y="282"/>
                  </a:cubicBezTo>
                  <a:cubicBezTo>
                    <a:pt x="411" y="276"/>
                    <a:pt x="413" y="273"/>
                    <a:pt x="410" y="272"/>
                  </a:cubicBezTo>
                  <a:cubicBezTo>
                    <a:pt x="413" y="271"/>
                    <a:pt x="410" y="278"/>
                    <a:pt x="415" y="276"/>
                  </a:cubicBezTo>
                  <a:cubicBezTo>
                    <a:pt x="417" y="256"/>
                    <a:pt x="420" y="237"/>
                    <a:pt x="420" y="217"/>
                  </a:cubicBezTo>
                  <a:cubicBezTo>
                    <a:pt x="422" y="215"/>
                    <a:pt x="422" y="213"/>
                    <a:pt x="423" y="213"/>
                  </a:cubicBezTo>
                  <a:cubicBezTo>
                    <a:pt x="422" y="211"/>
                    <a:pt x="422" y="205"/>
                    <a:pt x="420" y="204"/>
                  </a:cubicBezTo>
                  <a:cubicBezTo>
                    <a:pt x="420" y="204"/>
                    <a:pt x="421" y="202"/>
                    <a:pt x="422" y="201"/>
                  </a:cubicBezTo>
                  <a:cubicBezTo>
                    <a:pt x="423" y="197"/>
                    <a:pt x="417" y="198"/>
                    <a:pt x="418" y="193"/>
                  </a:cubicBezTo>
                  <a:cubicBezTo>
                    <a:pt x="420" y="195"/>
                    <a:pt x="421" y="195"/>
                    <a:pt x="422" y="195"/>
                  </a:cubicBezTo>
                  <a:cubicBezTo>
                    <a:pt x="419" y="192"/>
                    <a:pt x="418" y="187"/>
                    <a:pt x="417" y="183"/>
                  </a:cubicBezTo>
                  <a:cubicBezTo>
                    <a:pt x="417" y="184"/>
                    <a:pt x="418" y="185"/>
                    <a:pt x="419" y="184"/>
                  </a:cubicBezTo>
                  <a:cubicBezTo>
                    <a:pt x="415" y="181"/>
                    <a:pt x="418" y="176"/>
                    <a:pt x="416" y="173"/>
                  </a:cubicBezTo>
                  <a:cubicBezTo>
                    <a:pt x="418" y="174"/>
                    <a:pt x="418" y="174"/>
                    <a:pt x="418" y="174"/>
                  </a:cubicBezTo>
                  <a:cubicBezTo>
                    <a:pt x="419" y="167"/>
                    <a:pt x="413" y="173"/>
                    <a:pt x="413" y="168"/>
                  </a:cubicBezTo>
                  <a:cubicBezTo>
                    <a:pt x="414" y="169"/>
                    <a:pt x="415" y="168"/>
                    <a:pt x="416" y="168"/>
                  </a:cubicBezTo>
                  <a:cubicBezTo>
                    <a:pt x="411" y="164"/>
                    <a:pt x="410" y="156"/>
                    <a:pt x="407" y="152"/>
                  </a:cubicBezTo>
                  <a:cubicBezTo>
                    <a:pt x="408" y="152"/>
                    <a:pt x="408" y="152"/>
                    <a:pt x="408" y="152"/>
                  </a:cubicBezTo>
                  <a:cubicBezTo>
                    <a:pt x="406" y="147"/>
                    <a:pt x="405" y="141"/>
                    <a:pt x="401" y="137"/>
                  </a:cubicBezTo>
                  <a:cubicBezTo>
                    <a:pt x="401" y="134"/>
                    <a:pt x="406" y="135"/>
                    <a:pt x="403" y="130"/>
                  </a:cubicBezTo>
                  <a:cubicBezTo>
                    <a:pt x="399" y="132"/>
                    <a:pt x="397" y="123"/>
                    <a:pt x="394" y="128"/>
                  </a:cubicBezTo>
                  <a:cubicBezTo>
                    <a:pt x="392" y="123"/>
                    <a:pt x="390" y="116"/>
                    <a:pt x="388" y="113"/>
                  </a:cubicBezTo>
                  <a:cubicBezTo>
                    <a:pt x="390" y="115"/>
                    <a:pt x="391" y="109"/>
                    <a:pt x="393" y="112"/>
                  </a:cubicBezTo>
                  <a:cubicBezTo>
                    <a:pt x="394" y="108"/>
                    <a:pt x="394" y="108"/>
                    <a:pt x="394" y="108"/>
                  </a:cubicBezTo>
                  <a:cubicBezTo>
                    <a:pt x="395" y="108"/>
                    <a:pt x="395" y="111"/>
                    <a:pt x="396" y="109"/>
                  </a:cubicBezTo>
                  <a:cubicBezTo>
                    <a:pt x="395" y="108"/>
                    <a:pt x="391" y="103"/>
                    <a:pt x="390" y="101"/>
                  </a:cubicBezTo>
                  <a:cubicBezTo>
                    <a:pt x="386" y="100"/>
                    <a:pt x="380" y="100"/>
                    <a:pt x="376" y="95"/>
                  </a:cubicBezTo>
                  <a:cubicBezTo>
                    <a:pt x="379" y="96"/>
                    <a:pt x="378" y="91"/>
                    <a:pt x="380" y="92"/>
                  </a:cubicBezTo>
                  <a:cubicBezTo>
                    <a:pt x="369" y="91"/>
                    <a:pt x="369" y="91"/>
                    <a:pt x="369" y="91"/>
                  </a:cubicBezTo>
                  <a:cubicBezTo>
                    <a:pt x="367" y="89"/>
                    <a:pt x="371" y="88"/>
                    <a:pt x="368" y="87"/>
                  </a:cubicBezTo>
                  <a:cubicBezTo>
                    <a:pt x="368" y="87"/>
                    <a:pt x="366" y="87"/>
                    <a:pt x="365" y="87"/>
                  </a:cubicBezTo>
                  <a:cubicBezTo>
                    <a:pt x="365" y="86"/>
                    <a:pt x="359" y="82"/>
                    <a:pt x="361" y="78"/>
                  </a:cubicBezTo>
                  <a:cubicBezTo>
                    <a:pt x="361" y="77"/>
                    <a:pt x="364" y="80"/>
                    <a:pt x="363" y="77"/>
                  </a:cubicBezTo>
                  <a:cubicBezTo>
                    <a:pt x="361" y="75"/>
                    <a:pt x="359" y="76"/>
                    <a:pt x="357" y="73"/>
                  </a:cubicBezTo>
                  <a:cubicBezTo>
                    <a:pt x="357" y="73"/>
                    <a:pt x="357" y="73"/>
                    <a:pt x="357" y="73"/>
                  </a:cubicBezTo>
                  <a:cubicBezTo>
                    <a:pt x="356" y="71"/>
                    <a:pt x="351" y="69"/>
                    <a:pt x="351" y="73"/>
                  </a:cubicBezTo>
                  <a:cubicBezTo>
                    <a:pt x="352" y="74"/>
                    <a:pt x="352" y="71"/>
                    <a:pt x="353" y="73"/>
                  </a:cubicBezTo>
                  <a:cubicBezTo>
                    <a:pt x="350" y="74"/>
                    <a:pt x="347" y="72"/>
                    <a:pt x="344" y="69"/>
                  </a:cubicBezTo>
                  <a:cubicBezTo>
                    <a:pt x="345" y="70"/>
                    <a:pt x="346" y="69"/>
                    <a:pt x="347" y="68"/>
                  </a:cubicBezTo>
                  <a:cubicBezTo>
                    <a:pt x="342" y="67"/>
                    <a:pt x="337" y="66"/>
                    <a:pt x="331" y="64"/>
                  </a:cubicBezTo>
                  <a:cubicBezTo>
                    <a:pt x="330" y="65"/>
                    <a:pt x="335" y="62"/>
                    <a:pt x="335" y="63"/>
                  </a:cubicBezTo>
                  <a:cubicBezTo>
                    <a:pt x="331" y="57"/>
                    <a:pt x="321" y="59"/>
                    <a:pt x="318" y="52"/>
                  </a:cubicBezTo>
                  <a:cubicBezTo>
                    <a:pt x="319" y="52"/>
                    <a:pt x="318" y="55"/>
                    <a:pt x="318" y="54"/>
                  </a:cubicBezTo>
                  <a:cubicBezTo>
                    <a:pt x="315" y="53"/>
                    <a:pt x="316" y="50"/>
                    <a:pt x="314" y="50"/>
                  </a:cubicBezTo>
                  <a:cubicBezTo>
                    <a:pt x="314" y="49"/>
                    <a:pt x="311" y="50"/>
                    <a:pt x="309" y="49"/>
                  </a:cubicBezTo>
                  <a:cubicBezTo>
                    <a:pt x="307" y="50"/>
                    <a:pt x="309" y="48"/>
                    <a:pt x="311" y="49"/>
                  </a:cubicBezTo>
                  <a:cubicBezTo>
                    <a:pt x="307" y="49"/>
                    <a:pt x="295" y="46"/>
                    <a:pt x="289" y="42"/>
                  </a:cubicBezTo>
                  <a:cubicBezTo>
                    <a:pt x="289" y="43"/>
                    <a:pt x="284" y="44"/>
                    <a:pt x="282" y="44"/>
                  </a:cubicBezTo>
                  <a:cubicBezTo>
                    <a:pt x="283" y="42"/>
                    <a:pt x="283" y="42"/>
                    <a:pt x="283" y="42"/>
                  </a:cubicBezTo>
                  <a:cubicBezTo>
                    <a:pt x="282" y="40"/>
                    <a:pt x="278" y="40"/>
                    <a:pt x="278" y="38"/>
                  </a:cubicBezTo>
                  <a:cubicBezTo>
                    <a:pt x="274" y="40"/>
                    <a:pt x="292" y="39"/>
                    <a:pt x="287" y="40"/>
                  </a:cubicBezTo>
                  <a:cubicBezTo>
                    <a:pt x="286" y="38"/>
                    <a:pt x="279" y="42"/>
                    <a:pt x="281" y="39"/>
                  </a:cubicBezTo>
                  <a:cubicBezTo>
                    <a:pt x="278" y="38"/>
                    <a:pt x="274" y="40"/>
                    <a:pt x="272" y="37"/>
                  </a:cubicBezTo>
                  <a:cubicBezTo>
                    <a:pt x="273" y="38"/>
                    <a:pt x="275" y="34"/>
                    <a:pt x="273" y="34"/>
                  </a:cubicBezTo>
                  <a:cubicBezTo>
                    <a:pt x="268" y="33"/>
                    <a:pt x="271" y="35"/>
                    <a:pt x="267" y="35"/>
                  </a:cubicBezTo>
                  <a:cubicBezTo>
                    <a:pt x="265" y="35"/>
                    <a:pt x="265" y="35"/>
                    <a:pt x="265" y="35"/>
                  </a:cubicBezTo>
                  <a:cubicBezTo>
                    <a:pt x="264" y="38"/>
                    <a:pt x="260" y="34"/>
                    <a:pt x="262" y="37"/>
                  </a:cubicBezTo>
                  <a:cubicBezTo>
                    <a:pt x="261" y="35"/>
                    <a:pt x="255" y="37"/>
                    <a:pt x="256" y="33"/>
                  </a:cubicBezTo>
                  <a:cubicBezTo>
                    <a:pt x="257" y="30"/>
                    <a:pt x="257" y="30"/>
                    <a:pt x="257" y="30"/>
                  </a:cubicBezTo>
                  <a:cubicBezTo>
                    <a:pt x="255" y="30"/>
                    <a:pt x="253" y="33"/>
                    <a:pt x="251" y="34"/>
                  </a:cubicBezTo>
                  <a:cubicBezTo>
                    <a:pt x="251" y="32"/>
                    <a:pt x="251" y="32"/>
                    <a:pt x="251" y="32"/>
                  </a:cubicBezTo>
                  <a:cubicBezTo>
                    <a:pt x="250" y="37"/>
                    <a:pt x="246" y="31"/>
                    <a:pt x="243" y="35"/>
                  </a:cubicBezTo>
                  <a:cubicBezTo>
                    <a:pt x="239" y="32"/>
                    <a:pt x="232" y="34"/>
                    <a:pt x="231" y="30"/>
                  </a:cubicBezTo>
                  <a:cubicBezTo>
                    <a:pt x="227" y="31"/>
                    <a:pt x="224" y="33"/>
                    <a:pt x="221" y="32"/>
                  </a:cubicBezTo>
                  <a:cubicBezTo>
                    <a:pt x="221" y="31"/>
                    <a:pt x="222" y="31"/>
                    <a:pt x="223" y="30"/>
                  </a:cubicBezTo>
                  <a:cubicBezTo>
                    <a:pt x="220" y="28"/>
                    <a:pt x="220" y="30"/>
                    <a:pt x="218" y="31"/>
                  </a:cubicBezTo>
                  <a:cubicBezTo>
                    <a:pt x="218" y="30"/>
                    <a:pt x="213" y="28"/>
                    <a:pt x="210" y="26"/>
                  </a:cubicBezTo>
                  <a:cubicBezTo>
                    <a:pt x="207" y="28"/>
                    <a:pt x="208" y="30"/>
                    <a:pt x="208" y="32"/>
                  </a:cubicBezTo>
                  <a:cubicBezTo>
                    <a:pt x="205" y="27"/>
                    <a:pt x="199" y="36"/>
                    <a:pt x="195" y="31"/>
                  </a:cubicBezTo>
                  <a:cubicBezTo>
                    <a:pt x="196" y="31"/>
                    <a:pt x="200" y="29"/>
                    <a:pt x="197" y="28"/>
                  </a:cubicBezTo>
                  <a:cubicBezTo>
                    <a:pt x="193" y="23"/>
                    <a:pt x="191" y="32"/>
                    <a:pt x="186" y="30"/>
                  </a:cubicBezTo>
                  <a:cubicBezTo>
                    <a:pt x="188" y="34"/>
                    <a:pt x="188" y="34"/>
                    <a:pt x="188" y="34"/>
                  </a:cubicBezTo>
                  <a:cubicBezTo>
                    <a:pt x="186" y="32"/>
                    <a:pt x="182" y="38"/>
                    <a:pt x="181" y="34"/>
                  </a:cubicBezTo>
                  <a:cubicBezTo>
                    <a:pt x="180" y="35"/>
                    <a:pt x="176" y="33"/>
                    <a:pt x="177" y="37"/>
                  </a:cubicBezTo>
                  <a:cubicBezTo>
                    <a:pt x="169" y="35"/>
                    <a:pt x="160" y="45"/>
                    <a:pt x="153" y="39"/>
                  </a:cubicBezTo>
                  <a:cubicBezTo>
                    <a:pt x="152" y="40"/>
                    <a:pt x="149" y="40"/>
                    <a:pt x="151" y="42"/>
                  </a:cubicBezTo>
                  <a:cubicBezTo>
                    <a:pt x="153" y="43"/>
                    <a:pt x="153" y="40"/>
                    <a:pt x="154" y="41"/>
                  </a:cubicBezTo>
                  <a:cubicBezTo>
                    <a:pt x="153" y="41"/>
                    <a:pt x="153" y="42"/>
                    <a:pt x="153" y="43"/>
                  </a:cubicBezTo>
                  <a:cubicBezTo>
                    <a:pt x="151" y="43"/>
                    <a:pt x="149" y="43"/>
                    <a:pt x="150" y="39"/>
                  </a:cubicBezTo>
                  <a:cubicBezTo>
                    <a:pt x="143" y="39"/>
                    <a:pt x="147" y="48"/>
                    <a:pt x="140" y="50"/>
                  </a:cubicBezTo>
                  <a:cubicBezTo>
                    <a:pt x="140" y="48"/>
                    <a:pt x="139" y="48"/>
                    <a:pt x="138" y="49"/>
                  </a:cubicBezTo>
                  <a:cubicBezTo>
                    <a:pt x="136" y="53"/>
                    <a:pt x="136" y="53"/>
                    <a:pt x="136" y="53"/>
                  </a:cubicBezTo>
                  <a:cubicBezTo>
                    <a:pt x="131" y="54"/>
                    <a:pt x="131" y="51"/>
                    <a:pt x="130" y="48"/>
                  </a:cubicBezTo>
                  <a:cubicBezTo>
                    <a:pt x="128" y="50"/>
                    <a:pt x="125" y="51"/>
                    <a:pt x="126" y="54"/>
                  </a:cubicBezTo>
                  <a:cubicBezTo>
                    <a:pt x="121" y="52"/>
                    <a:pt x="121" y="52"/>
                    <a:pt x="121" y="52"/>
                  </a:cubicBezTo>
                  <a:cubicBezTo>
                    <a:pt x="125" y="53"/>
                    <a:pt x="121" y="55"/>
                    <a:pt x="120" y="56"/>
                  </a:cubicBezTo>
                  <a:cubicBezTo>
                    <a:pt x="121" y="55"/>
                    <a:pt x="121" y="55"/>
                    <a:pt x="121" y="55"/>
                  </a:cubicBezTo>
                  <a:cubicBezTo>
                    <a:pt x="120" y="54"/>
                    <a:pt x="118" y="56"/>
                    <a:pt x="117" y="57"/>
                  </a:cubicBezTo>
                  <a:cubicBezTo>
                    <a:pt x="118" y="59"/>
                    <a:pt x="121" y="58"/>
                    <a:pt x="122" y="57"/>
                  </a:cubicBezTo>
                  <a:cubicBezTo>
                    <a:pt x="122" y="59"/>
                    <a:pt x="120" y="60"/>
                    <a:pt x="120" y="62"/>
                  </a:cubicBezTo>
                  <a:cubicBezTo>
                    <a:pt x="119" y="59"/>
                    <a:pt x="115" y="62"/>
                    <a:pt x="114" y="63"/>
                  </a:cubicBezTo>
                  <a:cubicBezTo>
                    <a:pt x="112" y="64"/>
                    <a:pt x="113" y="66"/>
                    <a:pt x="113" y="67"/>
                  </a:cubicBezTo>
                  <a:cubicBezTo>
                    <a:pt x="112" y="66"/>
                    <a:pt x="110" y="69"/>
                    <a:pt x="110" y="66"/>
                  </a:cubicBezTo>
                  <a:cubicBezTo>
                    <a:pt x="110" y="65"/>
                    <a:pt x="112" y="66"/>
                    <a:pt x="112" y="64"/>
                  </a:cubicBezTo>
                  <a:cubicBezTo>
                    <a:pt x="110" y="64"/>
                    <a:pt x="109" y="62"/>
                    <a:pt x="108" y="66"/>
                  </a:cubicBezTo>
                  <a:cubicBezTo>
                    <a:pt x="107" y="68"/>
                    <a:pt x="112" y="69"/>
                    <a:pt x="107" y="71"/>
                  </a:cubicBezTo>
                  <a:cubicBezTo>
                    <a:pt x="108" y="70"/>
                    <a:pt x="107" y="69"/>
                    <a:pt x="107" y="67"/>
                  </a:cubicBezTo>
                  <a:cubicBezTo>
                    <a:pt x="103" y="69"/>
                    <a:pt x="103" y="69"/>
                    <a:pt x="103" y="69"/>
                  </a:cubicBezTo>
                  <a:cubicBezTo>
                    <a:pt x="105" y="71"/>
                    <a:pt x="105" y="71"/>
                    <a:pt x="105" y="71"/>
                  </a:cubicBezTo>
                  <a:cubicBezTo>
                    <a:pt x="104" y="71"/>
                    <a:pt x="104" y="70"/>
                    <a:pt x="104" y="70"/>
                  </a:cubicBezTo>
                  <a:cubicBezTo>
                    <a:pt x="104" y="73"/>
                    <a:pt x="100" y="75"/>
                    <a:pt x="101" y="78"/>
                  </a:cubicBezTo>
                  <a:cubicBezTo>
                    <a:pt x="100" y="79"/>
                    <a:pt x="97" y="79"/>
                    <a:pt x="95" y="80"/>
                  </a:cubicBezTo>
                  <a:cubicBezTo>
                    <a:pt x="95" y="80"/>
                    <a:pt x="95" y="80"/>
                    <a:pt x="95" y="80"/>
                  </a:cubicBezTo>
                  <a:cubicBezTo>
                    <a:pt x="92" y="80"/>
                    <a:pt x="91" y="83"/>
                    <a:pt x="91" y="86"/>
                  </a:cubicBezTo>
                  <a:cubicBezTo>
                    <a:pt x="90" y="85"/>
                    <a:pt x="90" y="85"/>
                    <a:pt x="90" y="85"/>
                  </a:cubicBezTo>
                  <a:cubicBezTo>
                    <a:pt x="89" y="86"/>
                    <a:pt x="88" y="89"/>
                    <a:pt x="88" y="91"/>
                  </a:cubicBezTo>
                  <a:cubicBezTo>
                    <a:pt x="84" y="92"/>
                    <a:pt x="80" y="85"/>
                    <a:pt x="80" y="90"/>
                  </a:cubicBezTo>
                  <a:cubicBezTo>
                    <a:pt x="78" y="93"/>
                    <a:pt x="80" y="97"/>
                    <a:pt x="82" y="97"/>
                  </a:cubicBezTo>
                  <a:cubicBezTo>
                    <a:pt x="77" y="100"/>
                    <a:pt x="76" y="108"/>
                    <a:pt x="70" y="110"/>
                  </a:cubicBezTo>
                  <a:cubicBezTo>
                    <a:pt x="70" y="112"/>
                    <a:pt x="71" y="112"/>
                    <a:pt x="71" y="113"/>
                  </a:cubicBezTo>
                  <a:cubicBezTo>
                    <a:pt x="64" y="120"/>
                    <a:pt x="64" y="130"/>
                    <a:pt x="56" y="134"/>
                  </a:cubicBezTo>
                  <a:cubicBezTo>
                    <a:pt x="56" y="131"/>
                    <a:pt x="54" y="132"/>
                    <a:pt x="53" y="132"/>
                  </a:cubicBezTo>
                  <a:cubicBezTo>
                    <a:pt x="54" y="135"/>
                    <a:pt x="49" y="133"/>
                    <a:pt x="52" y="135"/>
                  </a:cubicBezTo>
                  <a:cubicBezTo>
                    <a:pt x="54" y="136"/>
                    <a:pt x="55" y="137"/>
                    <a:pt x="57" y="135"/>
                  </a:cubicBezTo>
                  <a:cubicBezTo>
                    <a:pt x="56" y="140"/>
                    <a:pt x="53" y="147"/>
                    <a:pt x="50" y="149"/>
                  </a:cubicBezTo>
                  <a:cubicBezTo>
                    <a:pt x="51" y="148"/>
                    <a:pt x="52" y="149"/>
                    <a:pt x="52" y="151"/>
                  </a:cubicBezTo>
                  <a:cubicBezTo>
                    <a:pt x="49" y="149"/>
                    <a:pt x="47" y="152"/>
                    <a:pt x="47" y="155"/>
                  </a:cubicBezTo>
                  <a:cubicBezTo>
                    <a:pt x="48" y="156"/>
                    <a:pt x="48" y="156"/>
                    <a:pt x="48" y="156"/>
                  </a:cubicBezTo>
                  <a:cubicBezTo>
                    <a:pt x="46" y="157"/>
                    <a:pt x="46" y="157"/>
                    <a:pt x="46" y="157"/>
                  </a:cubicBezTo>
                  <a:cubicBezTo>
                    <a:pt x="46" y="159"/>
                    <a:pt x="49" y="160"/>
                    <a:pt x="47" y="162"/>
                  </a:cubicBezTo>
                  <a:cubicBezTo>
                    <a:pt x="44" y="162"/>
                    <a:pt x="44" y="162"/>
                    <a:pt x="44" y="162"/>
                  </a:cubicBezTo>
                  <a:cubicBezTo>
                    <a:pt x="45" y="165"/>
                    <a:pt x="47" y="170"/>
                    <a:pt x="44" y="173"/>
                  </a:cubicBezTo>
                  <a:cubicBezTo>
                    <a:pt x="40" y="174"/>
                    <a:pt x="40" y="174"/>
                    <a:pt x="40" y="174"/>
                  </a:cubicBezTo>
                  <a:cubicBezTo>
                    <a:pt x="40" y="176"/>
                    <a:pt x="41" y="178"/>
                    <a:pt x="43" y="176"/>
                  </a:cubicBezTo>
                  <a:cubicBezTo>
                    <a:pt x="39" y="181"/>
                    <a:pt x="39" y="184"/>
                    <a:pt x="35" y="186"/>
                  </a:cubicBezTo>
                  <a:cubicBezTo>
                    <a:pt x="40" y="196"/>
                    <a:pt x="38" y="209"/>
                    <a:pt x="37" y="220"/>
                  </a:cubicBezTo>
                  <a:cubicBezTo>
                    <a:pt x="36" y="219"/>
                    <a:pt x="36" y="219"/>
                    <a:pt x="36" y="219"/>
                  </a:cubicBezTo>
                  <a:cubicBezTo>
                    <a:pt x="34" y="222"/>
                    <a:pt x="38" y="221"/>
                    <a:pt x="37" y="223"/>
                  </a:cubicBezTo>
                  <a:cubicBezTo>
                    <a:pt x="36" y="222"/>
                    <a:pt x="34" y="225"/>
                    <a:pt x="32" y="223"/>
                  </a:cubicBezTo>
                  <a:cubicBezTo>
                    <a:pt x="30" y="227"/>
                    <a:pt x="35" y="228"/>
                    <a:pt x="36" y="231"/>
                  </a:cubicBezTo>
                  <a:cubicBezTo>
                    <a:pt x="38" y="231"/>
                    <a:pt x="34" y="228"/>
                    <a:pt x="37" y="229"/>
                  </a:cubicBezTo>
                  <a:cubicBezTo>
                    <a:pt x="38" y="229"/>
                    <a:pt x="36" y="235"/>
                    <a:pt x="39" y="235"/>
                  </a:cubicBezTo>
                  <a:cubicBezTo>
                    <a:pt x="38" y="236"/>
                    <a:pt x="35" y="236"/>
                    <a:pt x="34" y="235"/>
                  </a:cubicBezTo>
                  <a:cubicBezTo>
                    <a:pt x="36" y="237"/>
                    <a:pt x="36" y="237"/>
                    <a:pt x="36" y="237"/>
                  </a:cubicBezTo>
                  <a:cubicBezTo>
                    <a:pt x="32" y="241"/>
                    <a:pt x="29" y="231"/>
                    <a:pt x="24" y="234"/>
                  </a:cubicBezTo>
                  <a:cubicBezTo>
                    <a:pt x="25" y="237"/>
                    <a:pt x="25" y="237"/>
                    <a:pt x="25" y="237"/>
                  </a:cubicBezTo>
                  <a:cubicBezTo>
                    <a:pt x="21" y="239"/>
                    <a:pt x="21" y="230"/>
                    <a:pt x="20" y="237"/>
                  </a:cubicBezTo>
                  <a:cubicBezTo>
                    <a:pt x="21" y="239"/>
                    <a:pt x="26" y="241"/>
                    <a:pt x="27" y="239"/>
                  </a:cubicBezTo>
                  <a:cubicBezTo>
                    <a:pt x="29" y="244"/>
                    <a:pt x="35" y="241"/>
                    <a:pt x="36" y="246"/>
                  </a:cubicBezTo>
                  <a:cubicBezTo>
                    <a:pt x="34" y="248"/>
                    <a:pt x="34" y="242"/>
                    <a:pt x="32" y="243"/>
                  </a:cubicBezTo>
                  <a:cubicBezTo>
                    <a:pt x="30" y="246"/>
                    <a:pt x="34" y="248"/>
                    <a:pt x="34" y="251"/>
                  </a:cubicBezTo>
                  <a:cubicBezTo>
                    <a:pt x="35" y="248"/>
                    <a:pt x="38" y="250"/>
                    <a:pt x="39" y="251"/>
                  </a:cubicBezTo>
                  <a:cubicBezTo>
                    <a:pt x="38" y="254"/>
                    <a:pt x="36" y="250"/>
                    <a:pt x="36" y="254"/>
                  </a:cubicBezTo>
                  <a:cubicBezTo>
                    <a:pt x="38" y="254"/>
                    <a:pt x="40" y="257"/>
                    <a:pt x="41" y="254"/>
                  </a:cubicBezTo>
                  <a:cubicBezTo>
                    <a:pt x="45" y="255"/>
                    <a:pt x="40" y="258"/>
                    <a:pt x="44" y="260"/>
                  </a:cubicBezTo>
                  <a:cubicBezTo>
                    <a:pt x="41" y="262"/>
                    <a:pt x="37" y="257"/>
                    <a:pt x="36" y="262"/>
                  </a:cubicBezTo>
                  <a:cubicBezTo>
                    <a:pt x="38" y="261"/>
                    <a:pt x="41" y="266"/>
                    <a:pt x="45" y="263"/>
                  </a:cubicBezTo>
                  <a:cubicBezTo>
                    <a:pt x="44" y="265"/>
                    <a:pt x="42" y="265"/>
                    <a:pt x="40" y="265"/>
                  </a:cubicBezTo>
                  <a:cubicBezTo>
                    <a:pt x="39" y="268"/>
                    <a:pt x="47" y="269"/>
                    <a:pt x="42" y="271"/>
                  </a:cubicBezTo>
                  <a:cubicBezTo>
                    <a:pt x="45" y="271"/>
                    <a:pt x="45" y="271"/>
                    <a:pt x="45" y="271"/>
                  </a:cubicBezTo>
                  <a:cubicBezTo>
                    <a:pt x="44" y="272"/>
                    <a:pt x="44" y="273"/>
                    <a:pt x="43" y="275"/>
                  </a:cubicBezTo>
                  <a:cubicBezTo>
                    <a:pt x="43" y="277"/>
                    <a:pt x="48" y="280"/>
                    <a:pt x="44" y="282"/>
                  </a:cubicBezTo>
                  <a:cubicBezTo>
                    <a:pt x="45" y="282"/>
                    <a:pt x="47" y="287"/>
                    <a:pt x="49" y="284"/>
                  </a:cubicBezTo>
                  <a:cubicBezTo>
                    <a:pt x="49" y="280"/>
                    <a:pt x="45" y="281"/>
                    <a:pt x="49" y="278"/>
                  </a:cubicBezTo>
                  <a:cubicBezTo>
                    <a:pt x="46" y="282"/>
                    <a:pt x="51" y="282"/>
                    <a:pt x="53" y="284"/>
                  </a:cubicBezTo>
                  <a:cubicBezTo>
                    <a:pt x="51" y="285"/>
                    <a:pt x="51" y="285"/>
                    <a:pt x="51" y="285"/>
                  </a:cubicBezTo>
                  <a:cubicBezTo>
                    <a:pt x="52" y="285"/>
                    <a:pt x="53" y="288"/>
                    <a:pt x="55" y="288"/>
                  </a:cubicBezTo>
                  <a:cubicBezTo>
                    <a:pt x="54" y="288"/>
                    <a:pt x="53" y="288"/>
                    <a:pt x="53" y="289"/>
                  </a:cubicBezTo>
                  <a:cubicBezTo>
                    <a:pt x="56" y="289"/>
                    <a:pt x="56" y="289"/>
                    <a:pt x="56" y="289"/>
                  </a:cubicBezTo>
                  <a:cubicBezTo>
                    <a:pt x="59" y="293"/>
                    <a:pt x="52" y="292"/>
                    <a:pt x="54" y="296"/>
                  </a:cubicBezTo>
                  <a:cubicBezTo>
                    <a:pt x="51" y="294"/>
                    <a:pt x="51" y="294"/>
                    <a:pt x="51" y="294"/>
                  </a:cubicBezTo>
                  <a:cubicBezTo>
                    <a:pt x="52" y="294"/>
                    <a:pt x="50" y="297"/>
                    <a:pt x="52" y="298"/>
                  </a:cubicBezTo>
                  <a:cubicBezTo>
                    <a:pt x="54" y="298"/>
                    <a:pt x="58" y="299"/>
                    <a:pt x="60" y="298"/>
                  </a:cubicBezTo>
                  <a:cubicBezTo>
                    <a:pt x="62" y="300"/>
                    <a:pt x="58" y="301"/>
                    <a:pt x="61" y="302"/>
                  </a:cubicBezTo>
                  <a:cubicBezTo>
                    <a:pt x="57" y="300"/>
                    <a:pt x="57" y="300"/>
                    <a:pt x="57" y="300"/>
                  </a:cubicBezTo>
                  <a:cubicBezTo>
                    <a:pt x="56" y="300"/>
                    <a:pt x="54" y="304"/>
                    <a:pt x="56" y="307"/>
                  </a:cubicBezTo>
                  <a:cubicBezTo>
                    <a:pt x="57" y="308"/>
                    <a:pt x="62" y="310"/>
                    <a:pt x="62" y="306"/>
                  </a:cubicBezTo>
                  <a:cubicBezTo>
                    <a:pt x="62" y="308"/>
                    <a:pt x="62" y="311"/>
                    <a:pt x="60" y="310"/>
                  </a:cubicBezTo>
                  <a:cubicBezTo>
                    <a:pt x="62" y="313"/>
                    <a:pt x="62" y="309"/>
                    <a:pt x="65" y="311"/>
                  </a:cubicBezTo>
                  <a:cubicBezTo>
                    <a:pt x="64" y="313"/>
                    <a:pt x="64" y="318"/>
                    <a:pt x="63" y="321"/>
                  </a:cubicBezTo>
                  <a:cubicBezTo>
                    <a:pt x="58" y="320"/>
                    <a:pt x="58" y="320"/>
                    <a:pt x="58" y="320"/>
                  </a:cubicBezTo>
                  <a:cubicBezTo>
                    <a:pt x="59" y="322"/>
                    <a:pt x="59" y="322"/>
                    <a:pt x="59" y="322"/>
                  </a:cubicBezTo>
                  <a:cubicBezTo>
                    <a:pt x="54" y="320"/>
                    <a:pt x="57" y="324"/>
                    <a:pt x="53" y="324"/>
                  </a:cubicBezTo>
                  <a:cubicBezTo>
                    <a:pt x="54" y="326"/>
                    <a:pt x="56" y="327"/>
                    <a:pt x="57" y="328"/>
                  </a:cubicBezTo>
                  <a:cubicBezTo>
                    <a:pt x="60" y="321"/>
                    <a:pt x="66" y="329"/>
                    <a:pt x="70" y="326"/>
                  </a:cubicBezTo>
                  <a:cubicBezTo>
                    <a:pt x="74" y="331"/>
                    <a:pt x="61" y="335"/>
                    <a:pt x="71" y="337"/>
                  </a:cubicBezTo>
                  <a:cubicBezTo>
                    <a:pt x="72" y="336"/>
                    <a:pt x="76" y="337"/>
                    <a:pt x="73" y="334"/>
                  </a:cubicBezTo>
                  <a:cubicBezTo>
                    <a:pt x="75" y="338"/>
                    <a:pt x="79" y="334"/>
                    <a:pt x="79" y="339"/>
                  </a:cubicBezTo>
                  <a:cubicBezTo>
                    <a:pt x="76" y="337"/>
                    <a:pt x="77" y="345"/>
                    <a:pt x="72" y="342"/>
                  </a:cubicBezTo>
                  <a:cubicBezTo>
                    <a:pt x="73" y="341"/>
                    <a:pt x="71" y="339"/>
                    <a:pt x="71" y="338"/>
                  </a:cubicBezTo>
                  <a:cubicBezTo>
                    <a:pt x="70" y="340"/>
                    <a:pt x="66" y="340"/>
                    <a:pt x="68" y="344"/>
                  </a:cubicBezTo>
                  <a:cubicBezTo>
                    <a:pt x="70" y="346"/>
                    <a:pt x="71" y="349"/>
                    <a:pt x="73" y="347"/>
                  </a:cubicBezTo>
                  <a:cubicBezTo>
                    <a:pt x="76" y="346"/>
                    <a:pt x="71" y="344"/>
                    <a:pt x="75" y="344"/>
                  </a:cubicBezTo>
                  <a:cubicBezTo>
                    <a:pt x="78" y="348"/>
                    <a:pt x="75" y="351"/>
                    <a:pt x="80" y="350"/>
                  </a:cubicBezTo>
                  <a:cubicBezTo>
                    <a:pt x="78" y="347"/>
                    <a:pt x="80" y="345"/>
                    <a:pt x="82" y="344"/>
                  </a:cubicBezTo>
                  <a:cubicBezTo>
                    <a:pt x="85" y="347"/>
                    <a:pt x="85" y="347"/>
                    <a:pt x="85" y="347"/>
                  </a:cubicBezTo>
                  <a:cubicBezTo>
                    <a:pt x="83" y="347"/>
                    <a:pt x="83" y="347"/>
                    <a:pt x="83" y="347"/>
                  </a:cubicBezTo>
                  <a:cubicBezTo>
                    <a:pt x="84" y="353"/>
                    <a:pt x="87" y="347"/>
                    <a:pt x="89" y="353"/>
                  </a:cubicBezTo>
                  <a:cubicBezTo>
                    <a:pt x="87" y="357"/>
                    <a:pt x="87" y="357"/>
                    <a:pt x="87" y="357"/>
                  </a:cubicBezTo>
                  <a:cubicBezTo>
                    <a:pt x="84" y="357"/>
                    <a:pt x="84" y="349"/>
                    <a:pt x="80" y="352"/>
                  </a:cubicBezTo>
                  <a:cubicBezTo>
                    <a:pt x="82" y="355"/>
                    <a:pt x="85" y="355"/>
                    <a:pt x="85" y="359"/>
                  </a:cubicBezTo>
                  <a:cubicBezTo>
                    <a:pt x="83" y="357"/>
                    <a:pt x="83" y="357"/>
                    <a:pt x="83" y="357"/>
                  </a:cubicBezTo>
                  <a:cubicBezTo>
                    <a:pt x="83" y="358"/>
                    <a:pt x="78" y="363"/>
                    <a:pt x="84" y="366"/>
                  </a:cubicBezTo>
                  <a:cubicBezTo>
                    <a:pt x="87" y="367"/>
                    <a:pt x="86" y="365"/>
                    <a:pt x="88" y="365"/>
                  </a:cubicBezTo>
                  <a:cubicBezTo>
                    <a:pt x="91" y="370"/>
                    <a:pt x="94" y="370"/>
                    <a:pt x="96" y="373"/>
                  </a:cubicBezTo>
                  <a:cubicBezTo>
                    <a:pt x="92" y="375"/>
                    <a:pt x="99" y="380"/>
                    <a:pt x="94" y="378"/>
                  </a:cubicBezTo>
                  <a:cubicBezTo>
                    <a:pt x="95" y="375"/>
                    <a:pt x="90" y="367"/>
                    <a:pt x="86" y="367"/>
                  </a:cubicBezTo>
                  <a:cubicBezTo>
                    <a:pt x="83" y="371"/>
                    <a:pt x="84" y="363"/>
                    <a:pt x="80" y="364"/>
                  </a:cubicBezTo>
                  <a:cubicBezTo>
                    <a:pt x="82" y="368"/>
                    <a:pt x="78" y="370"/>
                    <a:pt x="76" y="372"/>
                  </a:cubicBezTo>
                  <a:cubicBezTo>
                    <a:pt x="76" y="374"/>
                    <a:pt x="78" y="374"/>
                    <a:pt x="79" y="375"/>
                  </a:cubicBezTo>
                  <a:cubicBezTo>
                    <a:pt x="81" y="374"/>
                    <a:pt x="81" y="372"/>
                    <a:pt x="83" y="371"/>
                  </a:cubicBezTo>
                  <a:cubicBezTo>
                    <a:pt x="85" y="376"/>
                    <a:pt x="89" y="380"/>
                    <a:pt x="93" y="381"/>
                  </a:cubicBezTo>
                  <a:cubicBezTo>
                    <a:pt x="92" y="383"/>
                    <a:pt x="90" y="384"/>
                    <a:pt x="88" y="382"/>
                  </a:cubicBezTo>
                  <a:cubicBezTo>
                    <a:pt x="92" y="388"/>
                    <a:pt x="95" y="394"/>
                    <a:pt x="97" y="400"/>
                  </a:cubicBezTo>
                  <a:cubicBezTo>
                    <a:pt x="99" y="394"/>
                    <a:pt x="101" y="405"/>
                    <a:pt x="103" y="401"/>
                  </a:cubicBezTo>
                  <a:cubicBezTo>
                    <a:pt x="103" y="398"/>
                    <a:pt x="104" y="394"/>
                    <a:pt x="107" y="394"/>
                  </a:cubicBezTo>
                  <a:cubicBezTo>
                    <a:pt x="107" y="396"/>
                    <a:pt x="105" y="395"/>
                    <a:pt x="105" y="397"/>
                  </a:cubicBezTo>
                  <a:cubicBezTo>
                    <a:pt x="108" y="398"/>
                    <a:pt x="103" y="402"/>
                    <a:pt x="108" y="403"/>
                  </a:cubicBezTo>
                  <a:cubicBezTo>
                    <a:pt x="104" y="398"/>
                    <a:pt x="102" y="404"/>
                    <a:pt x="99" y="405"/>
                  </a:cubicBezTo>
                  <a:cubicBezTo>
                    <a:pt x="102" y="408"/>
                    <a:pt x="96" y="406"/>
                    <a:pt x="98" y="409"/>
                  </a:cubicBezTo>
                  <a:cubicBezTo>
                    <a:pt x="102" y="412"/>
                    <a:pt x="105" y="416"/>
                    <a:pt x="108" y="421"/>
                  </a:cubicBezTo>
                  <a:cubicBezTo>
                    <a:pt x="108" y="428"/>
                    <a:pt x="114" y="435"/>
                    <a:pt x="116" y="440"/>
                  </a:cubicBezTo>
                  <a:cubicBezTo>
                    <a:pt x="115" y="443"/>
                    <a:pt x="111" y="443"/>
                    <a:pt x="111" y="446"/>
                  </a:cubicBezTo>
                  <a:cubicBezTo>
                    <a:pt x="112" y="449"/>
                    <a:pt x="114" y="442"/>
                    <a:pt x="114" y="448"/>
                  </a:cubicBezTo>
                  <a:cubicBezTo>
                    <a:pt x="113" y="447"/>
                    <a:pt x="113" y="447"/>
                    <a:pt x="113" y="447"/>
                  </a:cubicBezTo>
                  <a:cubicBezTo>
                    <a:pt x="114" y="449"/>
                    <a:pt x="114" y="457"/>
                    <a:pt x="119" y="458"/>
                  </a:cubicBezTo>
                  <a:cubicBezTo>
                    <a:pt x="115" y="457"/>
                    <a:pt x="115" y="457"/>
                    <a:pt x="115" y="457"/>
                  </a:cubicBezTo>
                  <a:cubicBezTo>
                    <a:pt x="115" y="458"/>
                    <a:pt x="116" y="459"/>
                    <a:pt x="116" y="459"/>
                  </a:cubicBezTo>
                  <a:cubicBezTo>
                    <a:pt x="115" y="460"/>
                    <a:pt x="114" y="461"/>
                    <a:pt x="113" y="460"/>
                  </a:cubicBezTo>
                  <a:cubicBezTo>
                    <a:pt x="110" y="464"/>
                    <a:pt x="114" y="466"/>
                    <a:pt x="115" y="470"/>
                  </a:cubicBezTo>
                  <a:cubicBezTo>
                    <a:pt x="117" y="467"/>
                    <a:pt x="117" y="467"/>
                    <a:pt x="117" y="467"/>
                  </a:cubicBezTo>
                  <a:cubicBezTo>
                    <a:pt x="120" y="473"/>
                    <a:pt x="119" y="477"/>
                    <a:pt x="120" y="483"/>
                  </a:cubicBezTo>
                  <a:cubicBezTo>
                    <a:pt x="118" y="483"/>
                    <a:pt x="118" y="483"/>
                    <a:pt x="118" y="483"/>
                  </a:cubicBezTo>
                  <a:cubicBezTo>
                    <a:pt x="119" y="486"/>
                    <a:pt x="119" y="486"/>
                    <a:pt x="119" y="486"/>
                  </a:cubicBezTo>
                  <a:cubicBezTo>
                    <a:pt x="117" y="486"/>
                    <a:pt x="116" y="489"/>
                    <a:pt x="118" y="491"/>
                  </a:cubicBezTo>
                  <a:cubicBezTo>
                    <a:pt x="111" y="482"/>
                    <a:pt x="111" y="482"/>
                    <a:pt x="111" y="482"/>
                  </a:cubicBezTo>
                  <a:cubicBezTo>
                    <a:pt x="112" y="480"/>
                    <a:pt x="114" y="485"/>
                    <a:pt x="117" y="483"/>
                  </a:cubicBezTo>
                  <a:cubicBezTo>
                    <a:pt x="119" y="481"/>
                    <a:pt x="117" y="476"/>
                    <a:pt x="115" y="476"/>
                  </a:cubicBezTo>
                  <a:cubicBezTo>
                    <a:pt x="115" y="478"/>
                    <a:pt x="115" y="478"/>
                    <a:pt x="116" y="479"/>
                  </a:cubicBezTo>
                  <a:cubicBezTo>
                    <a:pt x="113" y="480"/>
                    <a:pt x="113" y="477"/>
                    <a:pt x="110" y="476"/>
                  </a:cubicBezTo>
                  <a:cubicBezTo>
                    <a:pt x="111" y="477"/>
                    <a:pt x="110" y="479"/>
                    <a:pt x="111" y="479"/>
                  </a:cubicBezTo>
                  <a:cubicBezTo>
                    <a:pt x="109" y="477"/>
                    <a:pt x="108" y="475"/>
                    <a:pt x="107" y="472"/>
                  </a:cubicBezTo>
                  <a:cubicBezTo>
                    <a:pt x="109" y="474"/>
                    <a:pt x="109" y="470"/>
                    <a:pt x="110" y="471"/>
                  </a:cubicBezTo>
                  <a:cubicBezTo>
                    <a:pt x="107" y="471"/>
                    <a:pt x="106" y="468"/>
                    <a:pt x="106" y="464"/>
                  </a:cubicBezTo>
                  <a:cubicBezTo>
                    <a:pt x="109" y="460"/>
                    <a:pt x="102" y="457"/>
                    <a:pt x="101" y="452"/>
                  </a:cubicBezTo>
                  <a:cubicBezTo>
                    <a:pt x="105" y="453"/>
                    <a:pt x="108" y="455"/>
                    <a:pt x="110" y="457"/>
                  </a:cubicBezTo>
                  <a:cubicBezTo>
                    <a:pt x="111" y="454"/>
                    <a:pt x="109" y="454"/>
                    <a:pt x="110" y="450"/>
                  </a:cubicBezTo>
                  <a:cubicBezTo>
                    <a:pt x="107" y="450"/>
                    <a:pt x="103" y="450"/>
                    <a:pt x="101" y="446"/>
                  </a:cubicBezTo>
                  <a:cubicBezTo>
                    <a:pt x="103" y="445"/>
                    <a:pt x="103" y="445"/>
                    <a:pt x="103" y="445"/>
                  </a:cubicBezTo>
                  <a:cubicBezTo>
                    <a:pt x="101" y="442"/>
                    <a:pt x="98" y="443"/>
                    <a:pt x="97" y="439"/>
                  </a:cubicBezTo>
                  <a:cubicBezTo>
                    <a:pt x="95" y="431"/>
                    <a:pt x="92" y="424"/>
                    <a:pt x="89" y="418"/>
                  </a:cubicBezTo>
                  <a:cubicBezTo>
                    <a:pt x="91" y="417"/>
                    <a:pt x="91" y="417"/>
                    <a:pt x="91" y="417"/>
                  </a:cubicBezTo>
                  <a:cubicBezTo>
                    <a:pt x="85" y="416"/>
                    <a:pt x="84" y="408"/>
                    <a:pt x="80" y="405"/>
                  </a:cubicBezTo>
                  <a:cubicBezTo>
                    <a:pt x="79" y="397"/>
                    <a:pt x="70" y="391"/>
                    <a:pt x="72" y="386"/>
                  </a:cubicBezTo>
                  <a:cubicBezTo>
                    <a:pt x="64" y="374"/>
                    <a:pt x="56" y="365"/>
                    <a:pt x="50" y="351"/>
                  </a:cubicBezTo>
                  <a:cubicBezTo>
                    <a:pt x="54" y="352"/>
                    <a:pt x="54" y="352"/>
                    <a:pt x="54" y="352"/>
                  </a:cubicBezTo>
                  <a:cubicBezTo>
                    <a:pt x="51" y="351"/>
                    <a:pt x="55" y="349"/>
                    <a:pt x="53" y="347"/>
                  </a:cubicBezTo>
                  <a:cubicBezTo>
                    <a:pt x="52" y="351"/>
                    <a:pt x="49" y="346"/>
                    <a:pt x="46" y="345"/>
                  </a:cubicBezTo>
                  <a:cubicBezTo>
                    <a:pt x="45" y="338"/>
                    <a:pt x="39" y="332"/>
                    <a:pt x="34" y="328"/>
                  </a:cubicBezTo>
                  <a:cubicBezTo>
                    <a:pt x="36" y="327"/>
                    <a:pt x="36" y="327"/>
                    <a:pt x="36" y="327"/>
                  </a:cubicBezTo>
                  <a:cubicBezTo>
                    <a:pt x="30" y="323"/>
                    <a:pt x="30" y="315"/>
                    <a:pt x="28" y="308"/>
                  </a:cubicBezTo>
                  <a:cubicBezTo>
                    <a:pt x="29" y="307"/>
                    <a:pt x="30" y="305"/>
                    <a:pt x="29" y="303"/>
                  </a:cubicBezTo>
                  <a:cubicBezTo>
                    <a:pt x="24" y="301"/>
                    <a:pt x="23" y="299"/>
                    <a:pt x="19" y="295"/>
                  </a:cubicBezTo>
                  <a:cubicBezTo>
                    <a:pt x="17" y="291"/>
                    <a:pt x="16" y="283"/>
                    <a:pt x="16" y="279"/>
                  </a:cubicBezTo>
                  <a:cubicBezTo>
                    <a:pt x="5" y="264"/>
                    <a:pt x="6" y="246"/>
                    <a:pt x="3" y="229"/>
                  </a:cubicBezTo>
                  <a:cubicBezTo>
                    <a:pt x="6" y="227"/>
                    <a:pt x="6" y="227"/>
                    <a:pt x="6" y="227"/>
                  </a:cubicBezTo>
                  <a:cubicBezTo>
                    <a:pt x="0" y="210"/>
                    <a:pt x="8" y="190"/>
                    <a:pt x="8" y="175"/>
                  </a:cubicBezTo>
                  <a:cubicBezTo>
                    <a:pt x="13" y="178"/>
                    <a:pt x="13" y="178"/>
                    <a:pt x="13" y="178"/>
                  </a:cubicBezTo>
                  <a:cubicBezTo>
                    <a:pt x="15" y="174"/>
                    <a:pt x="14" y="168"/>
                    <a:pt x="10" y="168"/>
                  </a:cubicBezTo>
                  <a:cubicBezTo>
                    <a:pt x="13" y="164"/>
                    <a:pt x="12" y="156"/>
                    <a:pt x="16" y="155"/>
                  </a:cubicBezTo>
                  <a:cubicBezTo>
                    <a:pt x="18" y="151"/>
                    <a:pt x="16" y="148"/>
                    <a:pt x="17" y="145"/>
                  </a:cubicBezTo>
                  <a:cubicBezTo>
                    <a:pt x="22" y="137"/>
                    <a:pt x="23" y="134"/>
                    <a:pt x="26" y="125"/>
                  </a:cubicBezTo>
                  <a:cubicBezTo>
                    <a:pt x="25" y="127"/>
                    <a:pt x="25" y="127"/>
                    <a:pt x="25" y="127"/>
                  </a:cubicBezTo>
                  <a:cubicBezTo>
                    <a:pt x="25" y="128"/>
                    <a:pt x="27" y="129"/>
                    <a:pt x="28" y="127"/>
                  </a:cubicBezTo>
                  <a:cubicBezTo>
                    <a:pt x="28" y="124"/>
                    <a:pt x="35" y="118"/>
                    <a:pt x="28" y="118"/>
                  </a:cubicBezTo>
                  <a:cubicBezTo>
                    <a:pt x="36" y="111"/>
                    <a:pt x="37" y="97"/>
                    <a:pt x="46" y="92"/>
                  </a:cubicBezTo>
                  <a:cubicBezTo>
                    <a:pt x="45" y="92"/>
                    <a:pt x="46" y="90"/>
                    <a:pt x="45" y="89"/>
                  </a:cubicBezTo>
                  <a:cubicBezTo>
                    <a:pt x="50" y="82"/>
                    <a:pt x="58" y="77"/>
                    <a:pt x="61" y="71"/>
                  </a:cubicBezTo>
                  <a:cubicBezTo>
                    <a:pt x="62" y="70"/>
                    <a:pt x="61" y="74"/>
                    <a:pt x="63" y="71"/>
                  </a:cubicBezTo>
                  <a:cubicBezTo>
                    <a:pt x="64" y="70"/>
                    <a:pt x="62" y="70"/>
                    <a:pt x="63" y="68"/>
                  </a:cubicBezTo>
                  <a:cubicBezTo>
                    <a:pt x="70" y="55"/>
                    <a:pt x="85" y="51"/>
                    <a:pt x="93" y="42"/>
                  </a:cubicBezTo>
                  <a:cubicBezTo>
                    <a:pt x="110" y="27"/>
                    <a:pt x="130" y="17"/>
                    <a:pt x="151" y="10"/>
                  </a:cubicBezTo>
                  <a:cubicBezTo>
                    <a:pt x="151" y="11"/>
                    <a:pt x="151" y="11"/>
                    <a:pt x="151" y="11"/>
                  </a:cubicBezTo>
                  <a:cubicBezTo>
                    <a:pt x="156" y="5"/>
                    <a:pt x="167" y="10"/>
                    <a:pt x="172" y="3"/>
                  </a:cubicBezTo>
                  <a:cubicBezTo>
                    <a:pt x="174" y="4"/>
                    <a:pt x="178" y="3"/>
                    <a:pt x="177" y="5"/>
                  </a:cubicBezTo>
                  <a:cubicBezTo>
                    <a:pt x="182" y="1"/>
                    <a:pt x="193" y="5"/>
                    <a:pt x="201" y="1"/>
                  </a:cubicBezTo>
                  <a:cubicBezTo>
                    <a:pt x="199" y="2"/>
                    <a:pt x="199" y="2"/>
                    <a:pt x="199" y="2"/>
                  </a:cubicBezTo>
                  <a:cubicBezTo>
                    <a:pt x="207" y="4"/>
                    <a:pt x="214" y="0"/>
                    <a:pt x="223" y="2"/>
                  </a:cubicBezTo>
                  <a:cubicBezTo>
                    <a:pt x="222" y="3"/>
                    <a:pt x="220" y="3"/>
                    <a:pt x="220" y="4"/>
                  </a:cubicBezTo>
                  <a:cubicBezTo>
                    <a:pt x="223" y="6"/>
                    <a:pt x="228" y="0"/>
                    <a:pt x="229" y="6"/>
                  </a:cubicBezTo>
                  <a:cubicBezTo>
                    <a:pt x="231" y="6"/>
                    <a:pt x="231" y="3"/>
                    <a:pt x="230" y="3"/>
                  </a:cubicBezTo>
                  <a:cubicBezTo>
                    <a:pt x="248" y="6"/>
                    <a:pt x="267" y="6"/>
                    <a:pt x="286" y="10"/>
                  </a:cubicBezTo>
                  <a:cubicBezTo>
                    <a:pt x="299" y="17"/>
                    <a:pt x="285" y="19"/>
                    <a:pt x="296" y="18"/>
                  </a:cubicBezTo>
                  <a:cubicBezTo>
                    <a:pt x="297" y="20"/>
                    <a:pt x="297" y="17"/>
                    <a:pt x="297" y="18"/>
                  </a:cubicBezTo>
                  <a:cubicBezTo>
                    <a:pt x="302" y="18"/>
                    <a:pt x="301" y="25"/>
                    <a:pt x="305" y="24"/>
                  </a:cubicBezTo>
                  <a:cubicBezTo>
                    <a:pt x="305" y="20"/>
                    <a:pt x="307" y="23"/>
                    <a:pt x="308" y="21"/>
                  </a:cubicBezTo>
                  <a:cubicBezTo>
                    <a:pt x="315" y="26"/>
                    <a:pt x="315" y="30"/>
                    <a:pt x="322" y="30"/>
                  </a:cubicBezTo>
                  <a:cubicBezTo>
                    <a:pt x="321" y="31"/>
                    <a:pt x="321" y="31"/>
                    <a:pt x="321" y="31"/>
                  </a:cubicBezTo>
                  <a:cubicBezTo>
                    <a:pt x="331" y="30"/>
                    <a:pt x="337" y="37"/>
                    <a:pt x="346" y="36"/>
                  </a:cubicBezTo>
                  <a:cubicBezTo>
                    <a:pt x="384" y="59"/>
                    <a:pt x="413" y="94"/>
                    <a:pt x="429" y="134"/>
                  </a:cubicBezTo>
                  <a:cubicBezTo>
                    <a:pt x="444" y="174"/>
                    <a:pt x="452" y="217"/>
                    <a:pt x="441" y="261"/>
                  </a:cubicBezTo>
                  <a:cubicBezTo>
                    <a:pt x="435" y="270"/>
                    <a:pt x="434" y="270"/>
                    <a:pt x="433" y="282"/>
                  </a:cubicBezTo>
                  <a:cubicBezTo>
                    <a:pt x="432" y="281"/>
                    <a:pt x="433" y="280"/>
                    <a:pt x="432" y="281"/>
                  </a:cubicBezTo>
                  <a:cubicBezTo>
                    <a:pt x="435" y="283"/>
                    <a:pt x="430" y="289"/>
                    <a:pt x="432" y="291"/>
                  </a:cubicBezTo>
                  <a:cubicBezTo>
                    <a:pt x="426" y="306"/>
                    <a:pt x="419" y="319"/>
                    <a:pt x="410" y="333"/>
                  </a:cubicBezTo>
                  <a:cubicBezTo>
                    <a:pt x="411" y="330"/>
                    <a:pt x="409" y="328"/>
                    <a:pt x="408" y="330"/>
                  </a:cubicBezTo>
                  <a:cubicBezTo>
                    <a:pt x="408" y="334"/>
                    <a:pt x="408" y="334"/>
                    <a:pt x="408" y="334"/>
                  </a:cubicBezTo>
                  <a:cubicBezTo>
                    <a:pt x="407" y="334"/>
                    <a:pt x="407" y="334"/>
                    <a:pt x="407" y="334"/>
                  </a:cubicBezTo>
                  <a:cubicBezTo>
                    <a:pt x="406" y="336"/>
                    <a:pt x="407" y="339"/>
                    <a:pt x="409" y="338"/>
                  </a:cubicBezTo>
                  <a:cubicBezTo>
                    <a:pt x="387" y="374"/>
                    <a:pt x="353" y="394"/>
                    <a:pt x="330" y="421"/>
                  </a:cubicBezTo>
                  <a:cubicBezTo>
                    <a:pt x="324" y="426"/>
                    <a:pt x="317" y="436"/>
                    <a:pt x="313" y="443"/>
                  </a:cubicBezTo>
                  <a:cubicBezTo>
                    <a:pt x="293" y="460"/>
                    <a:pt x="282" y="482"/>
                    <a:pt x="280" y="508"/>
                  </a:cubicBezTo>
                  <a:cubicBezTo>
                    <a:pt x="280" y="508"/>
                    <a:pt x="272" y="503"/>
                    <a:pt x="272" y="4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8" name="Freeform 7">
              <a:extLst>
                <a:ext uri="{FF2B5EF4-FFF2-40B4-BE49-F238E27FC236}">
                  <a16:creationId xmlns:a16="http://schemas.microsoft.com/office/drawing/2014/main" id="{BADFA10B-8373-D843-B1FD-B02250F9FACC}"/>
                </a:ext>
              </a:extLst>
            </p:cNvPr>
            <p:cNvSpPr/>
            <p:nvPr/>
          </p:nvSpPr>
          <p:spPr bwMode="auto">
            <a:xfrm>
              <a:off x="2046288" y="3116263"/>
              <a:ext cx="22225" cy="15875"/>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2" y="3"/>
                    <a:pt x="3" y="0"/>
                    <a:pt x="5" y="2"/>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9" name="Freeform 8">
              <a:extLst>
                <a:ext uri="{FF2B5EF4-FFF2-40B4-BE49-F238E27FC236}">
                  <a16:creationId xmlns:a16="http://schemas.microsoft.com/office/drawing/2014/main" id="{07D39380-1341-274F-A4B0-D5D5B0E085AD}"/>
                </a:ext>
              </a:extLst>
            </p:cNvPr>
            <p:cNvSpPr/>
            <p:nvPr/>
          </p:nvSpPr>
          <p:spPr bwMode="auto">
            <a:xfrm>
              <a:off x="2020888" y="2746375"/>
              <a:ext cx="12700" cy="7937"/>
            </a:xfrm>
            <a:custGeom>
              <a:avLst/>
              <a:gdLst>
                <a:gd name="T0" fmla="*/ 1 w 3"/>
                <a:gd name="T1" fmla="*/ 2 h 2"/>
                <a:gd name="T2" fmla="*/ 1 w 3"/>
                <a:gd name="T3" fmla="*/ 0 h 2"/>
                <a:gd name="T4" fmla="*/ 3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0" y="2"/>
                    <a:pt x="1" y="0"/>
                    <a:pt x="1" y="0"/>
                  </a:cubicBezTo>
                  <a:cubicBezTo>
                    <a:pt x="1" y="1"/>
                    <a:pt x="3" y="1"/>
                    <a:pt x="3" y="2"/>
                  </a:cubicBezTo>
                  <a:cubicBezTo>
                    <a:pt x="2"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0" name="Freeform 9">
              <a:extLst>
                <a:ext uri="{FF2B5EF4-FFF2-40B4-BE49-F238E27FC236}">
                  <a16:creationId xmlns:a16="http://schemas.microsoft.com/office/drawing/2014/main" id="{5E0753C8-6A78-AA40-9A6E-20C0ADD528AA}"/>
                </a:ext>
              </a:extLst>
            </p:cNvPr>
            <p:cNvSpPr/>
            <p:nvPr/>
          </p:nvSpPr>
          <p:spPr bwMode="auto">
            <a:xfrm>
              <a:off x="1982788" y="2660650"/>
              <a:ext cx="30163" cy="30162"/>
            </a:xfrm>
            <a:custGeom>
              <a:avLst/>
              <a:gdLst>
                <a:gd name="T0" fmla="*/ 0 w 7"/>
                <a:gd name="T1" fmla="*/ 1 h 7"/>
                <a:gd name="T2" fmla="*/ 7 w 7"/>
                <a:gd name="T3" fmla="*/ 7 h 7"/>
                <a:gd name="T4" fmla="*/ 0 w 7"/>
                <a:gd name="T5" fmla="*/ 1 h 7"/>
              </a:gdLst>
              <a:ahLst/>
              <a:cxnLst>
                <a:cxn ang="0">
                  <a:pos x="T0" y="T1"/>
                </a:cxn>
                <a:cxn ang="0">
                  <a:pos x="T2" y="T3"/>
                </a:cxn>
                <a:cxn ang="0">
                  <a:pos x="T4" y="T5"/>
                </a:cxn>
              </a:cxnLst>
              <a:rect l="0" t="0" r="r" b="b"/>
              <a:pathLst>
                <a:path w="7" h="7">
                  <a:moveTo>
                    <a:pt x="0" y="1"/>
                  </a:moveTo>
                  <a:cubicBezTo>
                    <a:pt x="2" y="0"/>
                    <a:pt x="5" y="4"/>
                    <a:pt x="7" y="7"/>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1" name="Freeform 10">
              <a:extLst>
                <a:ext uri="{FF2B5EF4-FFF2-40B4-BE49-F238E27FC236}">
                  <a16:creationId xmlns:a16="http://schemas.microsoft.com/office/drawing/2014/main" id="{BCEAB9AD-CC58-5D4E-8766-45DE691F58D1}"/>
                </a:ext>
              </a:extLst>
            </p:cNvPr>
            <p:cNvSpPr/>
            <p:nvPr/>
          </p:nvSpPr>
          <p:spPr bwMode="auto">
            <a:xfrm>
              <a:off x="1965326" y="2562225"/>
              <a:ext cx="9525" cy="1270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0"/>
                    <a:pt x="1" y="0"/>
                    <a:pt x="2" y="2"/>
                  </a:cubicBezTo>
                  <a:cubicBezTo>
                    <a:pt x="1"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2" name="Freeform 11">
              <a:extLst>
                <a:ext uri="{FF2B5EF4-FFF2-40B4-BE49-F238E27FC236}">
                  <a16:creationId xmlns:a16="http://schemas.microsoft.com/office/drawing/2014/main" id="{AAF424D7-33BC-5D47-8DD0-8869F1E88B57}"/>
                </a:ext>
              </a:extLst>
            </p:cNvPr>
            <p:cNvSpPr/>
            <p:nvPr/>
          </p:nvSpPr>
          <p:spPr bwMode="auto">
            <a:xfrm>
              <a:off x="1944688" y="2559050"/>
              <a:ext cx="12700" cy="1587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0" y="2"/>
                    <a:pt x="0" y="1"/>
                    <a:pt x="1" y="0"/>
                  </a:cubicBezTo>
                  <a:cubicBezTo>
                    <a:pt x="0" y="1"/>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3" name="Freeform 12">
              <a:extLst>
                <a:ext uri="{FF2B5EF4-FFF2-40B4-BE49-F238E27FC236}">
                  <a16:creationId xmlns:a16="http://schemas.microsoft.com/office/drawing/2014/main" id="{1012143B-9A1F-ED4A-A7D5-54E863AAB7F0}"/>
                </a:ext>
              </a:extLst>
            </p:cNvPr>
            <p:cNvSpPr/>
            <p:nvPr/>
          </p:nvSpPr>
          <p:spPr bwMode="auto">
            <a:xfrm>
              <a:off x="1863726" y="2384425"/>
              <a:ext cx="22225" cy="17462"/>
            </a:xfrm>
            <a:custGeom>
              <a:avLst/>
              <a:gdLst>
                <a:gd name="T0" fmla="*/ 3 w 5"/>
                <a:gd name="T1" fmla="*/ 4 h 4"/>
                <a:gd name="T2" fmla="*/ 1 w 5"/>
                <a:gd name="T3" fmla="*/ 0 h 4"/>
                <a:gd name="T4" fmla="*/ 3 w 5"/>
                <a:gd name="T5" fmla="*/ 4 h 4"/>
              </a:gdLst>
              <a:ahLst/>
              <a:cxnLst>
                <a:cxn ang="0">
                  <a:pos x="T0" y="T1"/>
                </a:cxn>
                <a:cxn ang="0">
                  <a:pos x="T2" y="T3"/>
                </a:cxn>
                <a:cxn ang="0">
                  <a:pos x="T4" y="T5"/>
                </a:cxn>
              </a:cxnLst>
              <a:rect l="0" t="0" r="r" b="b"/>
              <a:pathLst>
                <a:path w="5" h="4">
                  <a:moveTo>
                    <a:pt x="3" y="4"/>
                  </a:moveTo>
                  <a:cubicBezTo>
                    <a:pt x="2" y="3"/>
                    <a:pt x="0" y="1"/>
                    <a:pt x="1" y="0"/>
                  </a:cubicBezTo>
                  <a:cubicBezTo>
                    <a:pt x="1" y="1"/>
                    <a:pt x="5"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4" name="Freeform 13">
              <a:extLst>
                <a:ext uri="{FF2B5EF4-FFF2-40B4-BE49-F238E27FC236}">
                  <a16:creationId xmlns:a16="http://schemas.microsoft.com/office/drawing/2014/main" id="{BC1A0E3B-A138-DE43-BB2B-2775CEE46A17}"/>
                </a:ext>
              </a:extLst>
            </p:cNvPr>
            <p:cNvSpPr/>
            <p:nvPr/>
          </p:nvSpPr>
          <p:spPr bwMode="auto">
            <a:xfrm>
              <a:off x="1825626" y="2311400"/>
              <a:ext cx="7938" cy="12700"/>
            </a:xfrm>
            <a:custGeom>
              <a:avLst/>
              <a:gdLst>
                <a:gd name="T0" fmla="*/ 1 w 2"/>
                <a:gd name="T1" fmla="*/ 3 h 3"/>
                <a:gd name="T2" fmla="*/ 0 w 2"/>
                <a:gd name="T3" fmla="*/ 2 h 3"/>
                <a:gd name="T4" fmla="*/ 2 w 2"/>
                <a:gd name="T5" fmla="*/ 2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0" y="2"/>
                  </a:cubicBezTo>
                  <a:cubicBezTo>
                    <a:pt x="0" y="0"/>
                    <a:pt x="2" y="1"/>
                    <a:pt x="2"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5" name="Freeform 14">
              <a:extLst>
                <a:ext uri="{FF2B5EF4-FFF2-40B4-BE49-F238E27FC236}">
                  <a16:creationId xmlns:a16="http://schemas.microsoft.com/office/drawing/2014/main" id="{7C54684A-7B3F-7E4A-94D4-73DA83EA5359}"/>
                </a:ext>
              </a:extLst>
            </p:cNvPr>
            <p:cNvSpPr/>
            <p:nvPr/>
          </p:nvSpPr>
          <p:spPr bwMode="auto">
            <a:xfrm>
              <a:off x="2382838" y="1163638"/>
              <a:ext cx="7938" cy="9525"/>
            </a:xfrm>
            <a:custGeom>
              <a:avLst/>
              <a:gdLst>
                <a:gd name="T0" fmla="*/ 5 w 5"/>
                <a:gd name="T1" fmla="*/ 0 h 6"/>
                <a:gd name="T2" fmla="*/ 0 w 5"/>
                <a:gd name="T3" fmla="*/ 6 h 6"/>
                <a:gd name="T4" fmla="*/ 0 w 5"/>
                <a:gd name="T5" fmla="*/ 0 h 6"/>
                <a:gd name="T6" fmla="*/ 5 w 5"/>
                <a:gd name="T7" fmla="*/ 0 h 6"/>
              </a:gdLst>
              <a:ahLst/>
              <a:cxnLst>
                <a:cxn ang="0">
                  <a:pos x="T0" y="T1"/>
                </a:cxn>
                <a:cxn ang="0">
                  <a:pos x="T2" y="T3"/>
                </a:cxn>
                <a:cxn ang="0">
                  <a:pos x="T4" y="T5"/>
                </a:cxn>
                <a:cxn ang="0">
                  <a:pos x="T6" y="T7"/>
                </a:cxn>
              </a:cxnLst>
              <a:rect l="0" t="0" r="r" b="b"/>
              <a:pathLst>
                <a:path w="5" h="6">
                  <a:moveTo>
                    <a:pt x="5" y="0"/>
                  </a:moveTo>
                  <a:lnTo>
                    <a:pt x="0" y="6"/>
                  </a:lnTo>
                  <a:lnTo>
                    <a:pt x="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6" name="Freeform 15">
              <a:extLst>
                <a:ext uri="{FF2B5EF4-FFF2-40B4-BE49-F238E27FC236}">
                  <a16:creationId xmlns:a16="http://schemas.microsoft.com/office/drawing/2014/main" id="{E155AF55-5D28-5647-AC3C-AD95B15456B4}"/>
                </a:ext>
              </a:extLst>
            </p:cNvPr>
            <p:cNvSpPr/>
            <p:nvPr/>
          </p:nvSpPr>
          <p:spPr bwMode="auto">
            <a:xfrm>
              <a:off x="3019426" y="1325563"/>
              <a:ext cx="17463" cy="12700"/>
            </a:xfrm>
            <a:custGeom>
              <a:avLst/>
              <a:gdLst>
                <a:gd name="T0" fmla="*/ 2 w 4"/>
                <a:gd name="T1" fmla="*/ 0 h 3"/>
                <a:gd name="T2" fmla="*/ 2 w 4"/>
                <a:gd name="T3" fmla="*/ 3 h 3"/>
                <a:gd name="T4" fmla="*/ 2 w 4"/>
                <a:gd name="T5" fmla="*/ 0 h 3"/>
              </a:gdLst>
              <a:ahLst/>
              <a:cxnLst>
                <a:cxn ang="0">
                  <a:pos x="T0" y="T1"/>
                </a:cxn>
                <a:cxn ang="0">
                  <a:pos x="T2" y="T3"/>
                </a:cxn>
                <a:cxn ang="0">
                  <a:pos x="T4" y="T5"/>
                </a:cxn>
              </a:cxnLst>
              <a:rect l="0" t="0" r="r" b="b"/>
              <a:pathLst>
                <a:path w="4" h="3">
                  <a:moveTo>
                    <a:pt x="2" y="0"/>
                  </a:moveTo>
                  <a:cubicBezTo>
                    <a:pt x="4" y="1"/>
                    <a:pt x="2" y="3"/>
                    <a:pt x="2" y="3"/>
                  </a:cubicBezTo>
                  <a:cubicBezTo>
                    <a:pt x="0" y="2"/>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7" name="Freeform 16">
              <a:extLst>
                <a:ext uri="{FF2B5EF4-FFF2-40B4-BE49-F238E27FC236}">
                  <a16:creationId xmlns:a16="http://schemas.microsoft.com/office/drawing/2014/main" id="{1B83F20A-367A-3D4C-B165-B79FCB0B1D87}"/>
                </a:ext>
              </a:extLst>
            </p:cNvPr>
            <p:cNvSpPr/>
            <p:nvPr/>
          </p:nvSpPr>
          <p:spPr bwMode="auto">
            <a:xfrm>
              <a:off x="3273426" y="1585913"/>
              <a:ext cx="12700" cy="7937"/>
            </a:xfrm>
            <a:custGeom>
              <a:avLst/>
              <a:gdLst>
                <a:gd name="T0" fmla="*/ 0 w 8"/>
                <a:gd name="T1" fmla="*/ 5 h 5"/>
                <a:gd name="T2" fmla="*/ 0 w 8"/>
                <a:gd name="T3" fmla="*/ 5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lnTo>
                    <a:pt x="0" y="5"/>
                  </a:lnTo>
                  <a:lnTo>
                    <a:pt x="8"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8" name="Freeform 17">
              <a:extLst>
                <a:ext uri="{FF2B5EF4-FFF2-40B4-BE49-F238E27FC236}">
                  <a16:creationId xmlns:a16="http://schemas.microsoft.com/office/drawing/2014/main" id="{D35D241A-9326-1A48-B527-132130AFB4C9}"/>
                </a:ext>
              </a:extLst>
            </p:cNvPr>
            <p:cNvSpPr/>
            <p:nvPr/>
          </p:nvSpPr>
          <p:spPr bwMode="auto">
            <a:xfrm>
              <a:off x="2016126" y="3111500"/>
              <a:ext cx="42863" cy="12700"/>
            </a:xfrm>
            <a:custGeom>
              <a:avLst/>
              <a:gdLst>
                <a:gd name="T0" fmla="*/ 6 w 10"/>
                <a:gd name="T1" fmla="*/ 1 h 3"/>
                <a:gd name="T2" fmla="*/ 2 w 10"/>
                <a:gd name="T3" fmla="*/ 2 h 3"/>
                <a:gd name="T4" fmla="*/ 6 w 10"/>
                <a:gd name="T5" fmla="*/ 1 h 3"/>
              </a:gdLst>
              <a:ahLst/>
              <a:cxnLst>
                <a:cxn ang="0">
                  <a:pos x="T0" y="T1"/>
                </a:cxn>
                <a:cxn ang="0">
                  <a:pos x="T2" y="T3"/>
                </a:cxn>
                <a:cxn ang="0">
                  <a:pos x="T4" y="T5"/>
                </a:cxn>
              </a:cxnLst>
              <a:rect l="0" t="0" r="r" b="b"/>
              <a:pathLst>
                <a:path w="10" h="3">
                  <a:moveTo>
                    <a:pt x="6" y="1"/>
                  </a:moveTo>
                  <a:cubicBezTo>
                    <a:pt x="0" y="2"/>
                    <a:pt x="10" y="3"/>
                    <a:pt x="2" y="2"/>
                  </a:cubicBezTo>
                  <a:cubicBezTo>
                    <a:pt x="3" y="1"/>
                    <a:pt x="4"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9" name="Freeform 18">
              <a:extLst>
                <a:ext uri="{FF2B5EF4-FFF2-40B4-BE49-F238E27FC236}">
                  <a16:creationId xmlns:a16="http://schemas.microsoft.com/office/drawing/2014/main" id="{9AF60401-A74D-3440-BD31-F7A420122DC0}"/>
                </a:ext>
              </a:extLst>
            </p:cNvPr>
            <p:cNvSpPr/>
            <p:nvPr/>
          </p:nvSpPr>
          <p:spPr bwMode="auto">
            <a:xfrm>
              <a:off x="1366838" y="3055938"/>
              <a:ext cx="1465263" cy="2847975"/>
            </a:xfrm>
            <a:custGeom>
              <a:avLst/>
              <a:gdLst>
                <a:gd name="T0" fmla="*/ 133 w 345"/>
                <a:gd name="T1" fmla="*/ 507 h 670"/>
                <a:gd name="T2" fmla="*/ 193 w 345"/>
                <a:gd name="T3" fmla="*/ 391 h 670"/>
                <a:gd name="T4" fmla="*/ 197 w 345"/>
                <a:gd name="T5" fmla="*/ 346 h 670"/>
                <a:gd name="T6" fmla="*/ 192 w 345"/>
                <a:gd name="T7" fmla="*/ 234 h 670"/>
                <a:gd name="T8" fmla="*/ 248 w 345"/>
                <a:gd name="T9" fmla="*/ 202 h 670"/>
                <a:gd name="T10" fmla="*/ 181 w 345"/>
                <a:gd name="T11" fmla="*/ 188 h 670"/>
                <a:gd name="T12" fmla="*/ 202 w 345"/>
                <a:gd name="T13" fmla="*/ 160 h 670"/>
                <a:gd name="T14" fmla="*/ 263 w 345"/>
                <a:gd name="T15" fmla="*/ 144 h 670"/>
                <a:gd name="T16" fmla="*/ 311 w 345"/>
                <a:gd name="T17" fmla="*/ 134 h 670"/>
                <a:gd name="T18" fmla="*/ 305 w 345"/>
                <a:gd name="T19" fmla="*/ 158 h 670"/>
                <a:gd name="T20" fmla="*/ 309 w 345"/>
                <a:gd name="T21" fmla="*/ 155 h 670"/>
                <a:gd name="T22" fmla="*/ 310 w 345"/>
                <a:gd name="T23" fmla="*/ 139 h 670"/>
                <a:gd name="T24" fmla="*/ 309 w 345"/>
                <a:gd name="T25" fmla="*/ 155 h 670"/>
                <a:gd name="T26" fmla="*/ 290 w 345"/>
                <a:gd name="T27" fmla="*/ 146 h 670"/>
                <a:gd name="T28" fmla="*/ 241 w 345"/>
                <a:gd name="T29" fmla="*/ 146 h 670"/>
                <a:gd name="T30" fmla="*/ 175 w 345"/>
                <a:gd name="T31" fmla="*/ 148 h 670"/>
                <a:gd name="T32" fmla="*/ 128 w 345"/>
                <a:gd name="T33" fmla="*/ 136 h 670"/>
                <a:gd name="T34" fmla="*/ 135 w 345"/>
                <a:gd name="T35" fmla="*/ 113 h 670"/>
                <a:gd name="T36" fmla="*/ 172 w 345"/>
                <a:gd name="T37" fmla="*/ 99 h 670"/>
                <a:gd name="T38" fmla="*/ 202 w 345"/>
                <a:gd name="T39" fmla="*/ 89 h 670"/>
                <a:gd name="T40" fmla="*/ 220 w 345"/>
                <a:gd name="T41" fmla="*/ 85 h 670"/>
                <a:gd name="T42" fmla="*/ 265 w 345"/>
                <a:gd name="T43" fmla="*/ 81 h 670"/>
                <a:gd name="T44" fmla="*/ 312 w 345"/>
                <a:gd name="T45" fmla="*/ 62 h 670"/>
                <a:gd name="T46" fmla="*/ 297 w 345"/>
                <a:gd name="T47" fmla="*/ 84 h 670"/>
                <a:gd name="T48" fmla="*/ 262 w 345"/>
                <a:gd name="T49" fmla="*/ 81 h 670"/>
                <a:gd name="T50" fmla="*/ 169 w 345"/>
                <a:gd name="T51" fmla="*/ 92 h 670"/>
                <a:gd name="T52" fmla="*/ 146 w 345"/>
                <a:gd name="T53" fmla="*/ 78 h 670"/>
                <a:gd name="T54" fmla="*/ 153 w 345"/>
                <a:gd name="T55" fmla="*/ 51 h 670"/>
                <a:gd name="T56" fmla="*/ 186 w 345"/>
                <a:gd name="T57" fmla="*/ 40 h 670"/>
                <a:gd name="T58" fmla="*/ 216 w 345"/>
                <a:gd name="T59" fmla="*/ 27 h 670"/>
                <a:gd name="T60" fmla="*/ 233 w 345"/>
                <a:gd name="T61" fmla="*/ 28 h 670"/>
                <a:gd name="T62" fmla="*/ 263 w 345"/>
                <a:gd name="T63" fmla="*/ 36 h 670"/>
                <a:gd name="T64" fmla="*/ 295 w 345"/>
                <a:gd name="T65" fmla="*/ 26 h 670"/>
                <a:gd name="T66" fmla="*/ 319 w 345"/>
                <a:gd name="T67" fmla="*/ 8 h 670"/>
                <a:gd name="T68" fmla="*/ 334 w 345"/>
                <a:gd name="T69" fmla="*/ 7 h 670"/>
                <a:gd name="T70" fmla="*/ 329 w 345"/>
                <a:gd name="T71" fmla="*/ 39 h 670"/>
                <a:gd name="T72" fmla="*/ 334 w 345"/>
                <a:gd name="T73" fmla="*/ 8 h 670"/>
                <a:gd name="T74" fmla="*/ 332 w 345"/>
                <a:gd name="T75" fmla="*/ 11 h 670"/>
                <a:gd name="T76" fmla="*/ 336 w 345"/>
                <a:gd name="T77" fmla="*/ 14 h 670"/>
                <a:gd name="T78" fmla="*/ 331 w 345"/>
                <a:gd name="T79" fmla="*/ 31 h 670"/>
                <a:gd name="T80" fmla="*/ 288 w 345"/>
                <a:gd name="T81" fmla="*/ 28 h 670"/>
                <a:gd name="T82" fmla="*/ 217 w 345"/>
                <a:gd name="T83" fmla="*/ 22 h 670"/>
                <a:gd name="T84" fmla="*/ 179 w 345"/>
                <a:gd name="T85" fmla="*/ 22 h 670"/>
                <a:gd name="T86" fmla="*/ 200 w 345"/>
                <a:gd name="T87" fmla="*/ 10 h 670"/>
                <a:gd name="T88" fmla="*/ 249 w 345"/>
                <a:gd name="T89" fmla="*/ 3 h 670"/>
                <a:gd name="T90" fmla="*/ 344 w 345"/>
                <a:gd name="T91" fmla="*/ 17 h 670"/>
                <a:gd name="T92" fmla="*/ 324 w 345"/>
                <a:gd name="T93" fmla="*/ 37 h 670"/>
                <a:gd name="T94" fmla="*/ 226 w 345"/>
                <a:gd name="T95" fmla="*/ 56 h 670"/>
                <a:gd name="T96" fmla="*/ 144 w 345"/>
                <a:gd name="T97" fmla="*/ 59 h 670"/>
                <a:gd name="T98" fmla="*/ 158 w 345"/>
                <a:gd name="T99" fmla="*/ 61 h 670"/>
                <a:gd name="T100" fmla="*/ 292 w 345"/>
                <a:gd name="T101" fmla="*/ 55 h 670"/>
                <a:gd name="T102" fmla="*/ 324 w 345"/>
                <a:gd name="T103" fmla="*/ 93 h 670"/>
                <a:gd name="T104" fmla="*/ 267 w 345"/>
                <a:gd name="T105" fmla="*/ 108 h 670"/>
                <a:gd name="T106" fmla="*/ 150 w 345"/>
                <a:gd name="T107" fmla="*/ 137 h 670"/>
                <a:gd name="T108" fmla="*/ 149 w 345"/>
                <a:gd name="T109" fmla="*/ 111 h 670"/>
                <a:gd name="T110" fmla="*/ 234 w 345"/>
                <a:gd name="T111" fmla="*/ 122 h 670"/>
                <a:gd name="T112" fmla="*/ 325 w 345"/>
                <a:gd name="T113" fmla="*/ 138 h 670"/>
                <a:gd name="T114" fmla="*/ 313 w 345"/>
                <a:gd name="T115" fmla="*/ 163 h 670"/>
                <a:gd name="T116" fmla="*/ 192 w 345"/>
                <a:gd name="T117" fmla="*/ 192 h 670"/>
                <a:gd name="T118" fmla="*/ 192 w 345"/>
                <a:gd name="T119" fmla="*/ 164 h 670"/>
                <a:gd name="T120" fmla="*/ 265 w 345"/>
                <a:gd name="T121" fmla="*/ 217 h 670"/>
                <a:gd name="T122" fmla="*/ 216 w 345"/>
                <a:gd name="T123" fmla="*/ 313 h 670"/>
                <a:gd name="T124" fmla="*/ 206 w 345"/>
                <a:gd name="T125" fmla="*/ 4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670">
                  <a:moveTo>
                    <a:pt x="9" y="647"/>
                  </a:moveTo>
                  <a:cubicBezTo>
                    <a:pt x="17" y="626"/>
                    <a:pt x="43" y="612"/>
                    <a:pt x="54" y="592"/>
                  </a:cubicBezTo>
                  <a:cubicBezTo>
                    <a:pt x="56" y="590"/>
                    <a:pt x="57" y="596"/>
                    <a:pt x="60" y="591"/>
                  </a:cubicBezTo>
                  <a:cubicBezTo>
                    <a:pt x="71" y="570"/>
                    <a:pt x="97" y="547"/>
                    <a:pt x="118" y="530"/>
                  </a:cubicBezTo>
                  <a:cubicBezTo>
                    <a:pt x="118" y="532"/>
                    <a:pt x="118" y="532"/>
                    <a:pt x="118" y="532"/>
                  </a:cubicBezTo>
                  <a:cubicBezTo>
                    <a:pt x="122" y="528"/>
                    <a:pt x="122" y="521"/>
                    <a:pt x="126" y="517"/>
                  </a:cubicBezTo>
                  <a:cubicBezTo>
                    <a:pt x="127" y="518"/>
                    <a:pt x="126" y="519"/>
                    <a:pt x="128" y="519"/>
                  </a:cubicBezTo>
                  <a:cubicBezTo>
                    <a:pt x="127" y="516"/>
                    <a:pt x="133" y="511"/>
                    <a:pt x="133" y="507"/>
                  </a:cubicBezTo>
                  <a:cubicBezTo>
                    <a:pt x="135" y="506"/>
                    <a:pt x="137" y="508"/>
                    <a:pt x="139" y="506"/>
                  </a:cubicBezTo>
                  <a:cubicBezTo>
                    <a:pt x="139" y="502"/>
                    <a:pt x="139" y="502"/>
                    <a:pt x="139" y="502"/>
                  </a:cubicBezTo>
                  <a:cubicBezTo>
                    <a:pt x="138" y="491"/>
                    <a:pt x="152" y="486"/>
                    <a:pt x="155" y="474"/>
                  </a:cubicBezTo>
                  <a:cubicBezTo>
                    <a:pt x="155" y="474"/>
                    <a:pt x="155" y="476"/>
                    <a:pt x="156" y="475"/>
                  </a:cubicBezTo>
                  <a:cubicBezTo>
                    <a:pt x="163" y="457"/>
                    <a:pt x="176" y="437"/>
                    <a:pt x="183" y="418"/>
                  </a:cubicBezTo>
                  <a:cubicBezTo>
                    <a:pt x="184" y="419"/>
                    <a:pt x="185" y="420"/>
                    <a:pt x="187" y="420"/>
                  </a:cubicBezTo>
                  <a:cubicBezTo>
                    <a:pt x="184" y="418"/>
                    <a:pt x="187" y="411"/>
                    <a:pt x="188" y="406"/>
                  </a:cubicBezTo>
                  <a:cubicBezTo>
                    <a:pt x="192" y="405"/>
                    <a:pt x="189" y="396"/>
                    <a:pt x="193" y="391"/>
                  </a:cubicBezTo>
                  <a:cubicBezTo>
                    <a:pt x="193" y="391"/>
                    <a:pt x="193" y="391"/>
                    <a:pt x="193" y="391"/>
                  </a:cubicBezTo>
                  <a:cubicBezTo>
                    <a:pt x="191" y="386"/>
                    <a:pt x="197" y="385"/>
                    <a:pt x="194" y="380"/>
                  </a:cubicBezTo>
                  <a:cubicBezTo>
                    <a:pt x="198" y="378"/>
                    <a:pt x="198" y="378"/>
                    <a:pt x="198" y="378"/>
                  </a:cubicBezTo>
                  <a:cubicBezTo>
                    <a:pt x="193" y="375"/>
                    <a:pt x="201" y="372"/>
                    <a:pt x="200" y="367"/>
                  </a:cubicBezTo>
                  <a:cubicBezTo>
                    <a:pt x="199" y="367"/>
                    <a:pt x="199" y="367"/>
                    <a:pt x="199" y="367"/>
                  </a:cubicBezTo>
                  <a:cubicBezTo>
                    <a:pt x="198" y="364"/>
                    <a:pt x="200" y="362"/>
                    <a:pt x="200" y="358"/>
                  </a:cubicBezTo>
                  <a:cubicBezTo>
                    <a:pt x="200" y="358"/>
                    <a:pt x="200" y="358"/>
                    <a:pt x="200" y="358"/>
                  </a:cubicBezTo>
                  <a:cubicBezTo>
                    <a:pt x="199" y="350"/>
                    <a:pt x="201" y="345"/>
                    <a:pt x="197" y="346"/>
                  </a:cubicBezTo>
                  <a:cubicBezTo>
                    <a:pt x="200" y="343"/>
                    <a:pt x="199" y="354"/>
                    <a:pt x="203" y="349"/>
                  </a:cubicBezTo>
                  <a:cubicBezTo>
                    <a:pt x="200" y="320"/>
                    <a:pt x="176" y="304"/>
                    <a:pt x="167" y="275"/>
                  </a:cubicBezTo>
                  <a:cubicBezTo>
                    <a:pt x="168" y="271"/>
                    <a:pt x="169" y="269"/>
                    <a:pt x="171" y="269"/>
                  </a:cubicBezTo>
                  <a:cubicBezTo>
                    <a:pt x="170" y="266"/>
                    <a:pt x="174" y="259"/>
                    <a:pt x="174" y="256"/>
                  </a:cubicBezTo>
                  <a:cubicBezTo>
                    <a:pt x="173" y="257"/>
                    <a:pt x="176" y="255"/>
                    <a:pt x="177" y="254"/>
                  </a:cubicBezTo>
                  <a:cubicBezTo>
                    <a:pt x="181" y="251"/>
                    <a:pt x="177" y="248"/>
                    <a:pt x="182" y="244"/>
                  </a:cubicBezTo>
                  <a:cubicBezTo>
                    <a:pt x="181" y="246"/>
                    <a:pt x="182" y="248"/>
                    <a:pt x="183" y="248"/>
                  </a:cubicBezTo>
                  <a:cubicBezTo>
                    <a:pt x="184" y="243"/>
                    <a:pt x="189" y="239"/>
                    <a:pt x="192" y="234"/>
                  </a:cubicBezTo>
                  <a:cubicBezTo>
                    <a:pt x="192" y="235"/>
                    <a:pt x="191" y="236"/>
                    <a:pt x="192" y="237"/>
                  </a:cubicBezTo>
                  <a:cubicBezTo>
                    <a:pt x="194" y="230"/>
                    <a:pt x="201" y="230"/>
                    <a:pt x="204" y="226"/>
                  </a:cubicBezTo>
                  <a:cubicBezTo>
                    <a:pt x="204" y="228"/>
                    <a:pt x="204" y="228"/>
                    <a:pt x="204" y="228"/>
                  </a:cubicBezTo>
                  <a:cubicBezTo>
                    <a:pt x="212" y="226"/>
                    <a:pt x="203" y="223"/>
                    <a:pt x="210" y="221"/>
                  </a:cubicBezTo>
                  <a:cubicBezTo>
                    <a:pt x="209" y="222"/>
                    <a:pt x="210" y="222"/>
                    <a:pt x="210" y="223"/>
                  </a:cubicBezTo>
                  <a:cubicBezTo>
                    <a:pt x="214" y="216"/>
                    <a:pt x="225" y="212"/>
                    <a:pt x="230" y="208"/>
                  </a:cubicBezTo>
                  <a:cubicBezTo>
                    <a:pt x="230" y="209"/>
                    <a:pt x="230" y="209"/>
                    <a:pt x="230" y="209"/>
                  </a:cubicBezTo>
                  <a:cubicBezTo>
                    <a:pt x="236" y="207"/>
                    <a:pt x="244" y="194"/>
                    <a:pt x="248" y="202"/>
                  </a:cubicBezTo>
                  <a:cubicBezTo>
                    <a:pt x="246" y="200"/>
                    <a:pt x="251" y="197"/>
                    <a:pt x="243" y="195"/>
                  </a:cubicBezTo>
                  <a:cubicBezTo>
                    <a:pt x="242" y="199"/>
                    <a:pt x="230" y="194"/>
                    <a:pt x="233" y="200"/>
                  </a:cubicBezTo>
                  <a:cubicBezTo>
                    <a:pt x="227" y="198"/>
                    <a:pt x="217" y="195"/>
                    <a:pt x="212" y="196"/>
                  </a:cubicBezTo>
                  <a:cubicBezTo>
                    <a:pt x="215" y="195"/>
                    <a:pt x="209" y="191"/>
                    <a:pt x="215" y="191"/>
                  </a:cubicBezTo>
                  <a:cubicBezTo>
                    <a:pt x="211" y="188"/>
                    <a:pt x="211" y="188"/>
                    <a:pt x="211" y="188"/>
                  </a:cubicBezTo>
                  <a:cubicBezTo>
                    <a:pt x="212" y="187"/>
                    <a:pt x="215" y="189"/>
                    <a:pt x="214" y="187"/>
                  </a:cubicBezTo>
                  <a:cubicBezTo>
                    <a:pt x="211" y="187"/>
                    <a:pt x="203" y="188"/>
                    <a:pt x="201" y="186"/>
                  </a:cubicBezTo>
                  <a:cubicBezTo>
                    <a:pt x="196" y="188"/>
                    <a:pt x="189" y="192"/>
                    <a:pt x="181" y="188"/>
                  </a:cubicBezTo>
                  <a:cubicBezTo>
                    <a:pt x="185" y="188"/>
                    <a:pt x="181" y="183"/>
                    <a:pt x="184" y="183"/>
                  </a:cubicBezTo>
                  <a:cubicBezTo>
                    <a:pt x="181" y="179"/>
                    <a:pt x="170" y="193"/>
                    <a:pt x="172" y="172"/>
                  </a:cubicBezTo>
                  <a:cubicBezTo>
                    <a:pt x="175" y="170"/>
                    <a:pt x="175" y="174"/>
                    <a:pt x="178" y="170"/>
                  </a:cubicBezTo>
                  <a:cubicBezTo>
                    <a:pt x="177" y="170"/>
                    <a:pt x="178" y="168"/>
                    <a:pt x="179" y="166"/>
                  </a:cubicBezTo>
                  <a:cubicBezTo>
                    <a:pt x="180" y="165"/>
                    <a:pt x="190" y="159"/>
                    <a:pt x="193" y="162"/>
                  </a:cubicBezTo>
                  <a:cubicBezTo>
                    <a:pt x="195" y="163"/>
                    <a:pt x="189" y="165"/>
                    <a:pt x="192" y="165"/>
                  </a:cubicBezTo>
                  <a:cubicBezTo>
                    <a:pt x="197" y="163"/>
                    <a:pt x="197" y="162"/>
                    <a:pt x="202" y="160"/>
                  </a:cubicBezTo>
                  <a:cubicBezTo>
                    <a:pt x="202" y="160"/>
                    <a:pt x="202" y="160"/>
                    <a:pt x="202" y="160"/>
                  </a:cubicBezTo>
                  <a:cubicBezTo>
                    <a:pt x="206" y="160"/>
                    <a:pt x="212" y="156"/>
                    <a:pt x="208" y="155"/>
                  </a:cubicBezTo>
                  <a:cubicBezTo>
                    <a:pt x="205" y="155"/>
                    <a:pt x="209" y="157"/>
                    <a:pt x="205" y="157"/>
                  </a:cubicBezTo>
                  <a:cubicBezTo>
                    <a:pt x="207" y="154"/>
                    <a:pt x="213" y="152"/>
                    <a:pt x="219" y="151"/>
                  </a:cubicBezTo>
                  <a:cubicBezTo>
                    <a:pt x="217" y="152"/>
                    <a:pt x="217" y="153"/>
                    <a:pt x="217" y="154"/>
                  </a:cubicBezTo>
                  <a:cubicBezTo>
                    <a:pt x="224" y="149"/>
                    <a:pt x="231" y="148"/>
                    <a:pt x="239" y="145"/>
                  </a:cubicBezTo>
                  <a:cubicBezTo>
                    <a:pt x="239" y="143"/>
                    <a:pt x="236" y="149"/>
                    <a:pt x="235" y="148"/>
                  </a:cubicBezTo>
                  <a:cubicBezTo>
                    <a:pt x="245" y="150"/>
                    <a:pt x="256" y="143"/>
                    <a:pt x="264" y="146"/>
                  </a:cubicBezTo>
                  <a:cubicBezTo>
                    <a:pt x="263" y="146"/>
                    <a:pt x="263" y="143"/>
                    <a:pt x="263" y="144"/>
                  </a:cubicBezTo>
                  <a:cubicBezTo>
                    <a:pt x="268" y="144"/>
                    <a:pt x="268" y="147"/>
                    <a:pt x="271" y="145"/>
                  </a:cubicBezTo>
                  <a:cubicBezTo>
                    <a:pt x="272" y="147"/>
                    <a:pt x="275" y="144"/>
                    <a:pt x="278" y="144"/>
                  </a:cubicBezTo>
                  <a:cubicBezTo>
                    <a:pt x="280" y="142"/>
                    <a:pt x="279" y="144"/>
                    <a:pt x="276" y="145"/>
                  </a:cubicBezTo>
                  <a:cubicBezTo>
                    <a:pt x="280" y="143"/>
                    <a:pt x="298" y="139"/>
                    <a:pt x="307" y="139"/>
                  </a:cubicBezTo>
                  <a:cubicBezTo>
                    <a:pt x="306" y="138"/>
                    <a:pt x="308" y="137"/>
                    <a:pt x="309" y="136"/>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3" y="129"/>
                    <a:pt x="301" y="179"/>
                    <a:pt x="306" y="158"/>
                  </a:cubicBezTo>
                  <a:cubicBezTo>
                    <a:pt x="306" y="158"/>
                    <a:pt x="306" y="158"/>
                    <a:pt x="306" y="158"/>
                  </a:cubicBezTo>
                  <a:cubicBezTo>
                    <a:pt x="306" y="158"/>
                    <a:pt x="306" y="158"/>
                    <a:pt x="306" y="158"/>
                  </a:cubicBezTo>
                  <a:cubicBezTo>
                    <a:pt x="306" y="158"/>
                    <a:pt x="306" y="158"/>
                    <a:pt x="306" y="158"/>
                  </a:cubicBezTo>
                  <a:cubicBezTo>
                    <a:pt x="306" y="158"/>
                    <a:pt x="306" y="158"/>
                    <a:pt x="306" y="158"/>
                  </a:cubicBezTo>
                  <a:cubicBezTo>
                    <a:pt x="305" y="158"/>
                    <a:pt x="305" y="158"/>
                    <a:pt x="305" y="158"/>
                  </a:cubicBezTo>
                  <a:cubicBezTo>
                    <a:pt x="304" y="158"/>
                    <a:pt x="304" y="158"/>
                    <a:pt x="304" y="158"/>
                  </a:cubicBezTo>
                  <a:cubicBezTo>
                    <a:pt x="307" y="156"/>
                    <a:pt x="307" y="156"/>
                    <a:pt x="307" y="156"/>
                  </a:cubicBezTo>
                  <a:cubicBezTo>
                    <a:pt x="306" y="154"/>
                    <a:pt x="301" y="153"/>
                    <a:pt x="302" y="151"/>
                  </a:cubicBezTo>
                  <a:cubicBezTo>
                    <a:pt x="300" y="152"/>
                    <a:pt x="303" y="153"/>
                    <a:pt x="307" y="154"/>
                  </a:cubicBezTo>
                  <a:cubicBezTo>
                    <a:pt x="308" y="155"/>
                    <a:pt x="308" y="155"/>
                    <a:pt x="308"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8" y="158"/>
                    <a:pt x="316" y="123"/>
                    <a:pt x="313" y="138"/>
                  </a:cubicBezTo>
                  <a:cubicBezTo>
                    <a:pt x="313" y="138"/>
                    <a:pt x="313" y="138"/>
                    <a:pt x="313" y="138"/>
                  </a:cubicBezTo>
                  <a:cubicBezTo>
                    <a:pt x="312" y="138"/>
                    <a:pt x="312" y="138"/>
                    <a:pt x="312" y="138"/>
                  </a:cubicBezTo>
                  <a:cubicBezTo>
                    <a:pt x="310" y="139"/>
                    <a:pt x="310" y="139"/>
                    <a:pt x="310" y="139"/>
                  </a:cubicBezTo>
                  <a:cubicBezTo>
                    <a:pt x="309" y="140"/>
                    <a:pt x="309" y="140"/>
                    <a:pt x="310" y="139"/>
                  </a:cubicBezTo>
                  <a:cubicBezTo>
                    <a:pt x="311" y="139"/>
                    <a:pt x="311" y="139"/>
                    <a:pt x="312" y="139"/>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1" y="146"/>
                    <a:pt x="316" y="122"/>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7" y="155"/>
                    <a:pt x="307" y="155"/>
                    <a:pt x="307" y="155"/>
                  </a:cubicBezTo>
                  <a:cubicBezTo>
                    <a:pt x="305" y="154"/>
                    <a:pt x="304" y="154"/>
                    <a:pt x="305" y="153"/>
                  </a:cubicBezTo>
                  <a:cubicBezTo>
                    <a:pt x="302" y="152"/>
                    <a:pt x="298" y="152"/>
                    <a:pt x="296" y="148"/>
                  </a:cubicBezTo>
                  <a:cubicBezTo>
                    <a:pt x="296" y="149"/>
                    <a:pt x="300" y="147"/>
                    <a:pt x="297" y="145"/>
                  </a:cubicBezTo>
                  <a:cubicBezTo>
                    <a:pt x="291" y="144"/>
                    <a:pt x="295" y="146"/>
                    <a:pt x="290" y="146"/>
                  </a:cubicBezTo>
                  <a:cubicBezTo>
                    <a:pt x="287" y="146"/>
                    <a:pt x="287" y="146"/>
                    <a:pt x="287" y="146"/>
                  </a:cubicBezTo>
                  <a:cubicBezTo>
                    <a:pt x="286" y="149"/>
                    <a:pt x="282" y="145"/>
                    <a:pt x="283" y="148"/>
                  </a:cubicBezTo>
                  <a:cubicBezTo>
                    <a:pt x="283" y="146"/>
                    <a:pt x="275" y="148"/>
                    <a:pt x="276" y="144"/>
                  </a:cubicBezTo>
                  <a:cubicBezTo>
                    <a:pt x="277" y="141"/>
                    <a:pt x="277" y="141"/>
                    <a:pt x="277" y="141"/>
                  </a:cubicBezTo>
                  <a:cubicBezTo>
                    <a:pt x="274" y="141"/>
                    <a:pt x="272" y="144"/>
                    <a:pt x="270" y="146"/>
                  </a:cubicBezTo>
                  <a:cubicBezTo>
                    <a:pt x="269" y="145"/>
                    <a:pt x="269" y="145"/>
                    <a:pt x="269" y="144"/>
                  </a:cubicBezTo>
                  <a:cubicBezTo>
                    <a:pt x="268" y="149"/>
                    <a:pt x="262" y="144"/>
                    <a:pt x="259" y="148"/>
                  </a:cubicBezTo>
                  <a:cubicBezTo>
                    <a:pt x="253" y="146"/>
                    <a:pt x="244" y="149"/>
                    <a:pt x="241" y="146"/>
                  </a:cubicBezTo>
                  <a:cubicBezTo>
                    <a:pt x="236" y="148"/>
                    <a:pt x="232" y="150"/>
                    <a:pt x="227" y="149"/>
                  </a:cubicBezTo>
                  <a:cubicBezTo>
                    <a:pt x="228" y="149"/>
                    <a:pt x="229" y="148"/>
                    <a:pt x="230" y="147"/>
                  </a:cubicBezTo>
                  <a:cubicBezTo>
                    <a:pt x="226" y="146"/>
                    <a:pt x="225" y="147"/>
                    <a:pt x="222" y="148"/>
                  </a:cubicBezTo>
                  <a:cubicBezTo>
                    <a:pt x="223" y="148"/>
                    <a:pt x="215" y="146"/>
                    <a:pt x="211" y="145"/>
                  </a:cubicBezTo>
                  <a:cubicBezTo>
                    <a:pt x="206" y="147"/>
                    <a:pt x="208" y="149"/>
                    <a:pt x="208" y="151"/>
                  </a:cubicBezTo>
                  <a:cubicBezTo>
                    <a:pt x="203" y="147"/>
                    <a:pt x="194" y="154"/>
                    <a:pt x="188" y="150"/>
                  </a:cubicBezTo>
                  <a:cubicBezTo>
                    <a:pt x="190" y="150"/>
                    <a:pt x="195" y="148"/>
                    <a:pt x="191" y="146"/>
                  </a:cubicBezTo>
                  <a:cubicBezTo>
                    <a:pt x="187" y="142"/>
                    <a:pt x="182" y="151"/>
                    <a:pt x="175" y="148"/>
                  </a:cubicBezTo>
                  <a:cubicBezTo>
                    <a:pt x="177" y="152"/>
                    <a:pt x="177" y="152"/>
                    <a:pt x="177" y="152"/>
                  </a:cubicBezTo>
                  <a:cubicBezTo>
                    <a:pt x="173" y="149"/>
                    <a:pt x="165" y="153"/>
                    <a:pt x="166" y="149"/>
                  </a:cubicBezTo>
                  <a:cubicBezTo>
                    <a:pt x="163" y="150"/>
                    <a:pt x="157" y="146"/>
                    <a:pt x="157" y="150"/>
                  </a:cubicBezTo>
                  <a:cubicBezTo>
                    <a:pt x="151" y="148"/>
                    <a:pt x="144" y="144"/>
                    <a:pt x="136" y="141"/>
                  </a:cubicBezTo>
                  <a:cubicBezTo>
                    <a:pt x="131" y="138"/>
                    <a:pt x="131" y="138"/>
                    <a:pt x="131" y="138"/>
                  </a:cubicBezTo>
                  <a:cubicBezTo>
                    <a:pt x="129" y="137"/>
                    <a:pt x="129" y="137"/>
                    <a:pt x="129" y="137"/>
                  </a:cubicBezTo>
                  <a:cubicBezTo>
                    <a:pt x="128" y="136"/>
                    <a:pt x="128" y="136"/>
                    <a:pt x="128" y="136"/>
                  </a:cubicBezTo>
                  <a:cubicBezTo>
                    <a:pt x="128" y="136"/>
                    <a:pt x="128" y="136"/>
                    <a:pt x="128" y="136"/>
                  </a:cubicBezTo>
                  <a:cubicBezTo>
                    <a:pt x="128" y="136"/>
                    <a:pt x="128" y="136"/>
                    <a:pt x="128" y="136"/>
                  </a:cubicBezTo>
                  <a:cubicBezTo>
                    <a:pt x="128" y="136"/>
                    <a:pt x="128" y="136"/>
                    <a:pt x="128" y="136"/>
                  </a:cubicBezTo>
                  <a:cubicBezTo>
                    <a:pt x="130" y="152"/>
                    <a:pt x="125" y="114"/>
                    <a:pt x="125" y="118"/>
                  </a:cubicBezTo>
                  <a:cubicBezTo>
                    <a:pt x="126" y="118"/>
                    <a:pt x="126" y="118"/>
                    <a:pt x="126" y="118"/>
                  </a:cubicBezTo>
                  <a:cubicBezTo>
                    <a:pt x="126" y="118"/>
                    <a:pt x="126" y="118"/>
                    <a:pt x="126" y="118"/>
                  </a:cubicBezTo>
                  <a:cubicBezTo>
                    <a:pt x="126" y="118"/>
                    <a:pt x="126" y="118"/>
                    <a:pt x="126" y="118"/>
                  </a:cubicBezTo>
                  <a:cubicBezTo>
                    <a:pt x="126" y="117"/>
                    <a:pt x="126" y="117"/>
                    <a:pt x="126" y="117"/>
                  </a:cubicBezTo>
                  <a:cubicBezTo>
                    <a:pt x="130" y="115"/>
                    <a:pt x="133" y="113"/>
                    <a:pt x="135" y="113"/>
                  </a:cubicBezTo>
                  <a:cubicBezTo>
                    <a:pt x="137" y="111"/>
                    <a:pt x="141" y="109"/>
                    <a:pt x="139" y="108"/>
                  </a:cubicBezTo>
                  <a:cubicBezTo>
                    <a:pt x="135" y="108"/>
                    <a:pt x="136" y="112"/>
                    <a:pt x="134" y="111"/>
                  </a:cubicBezTo>
                  <a:cubicBezTo>
                    <a:pt x="136" y="110"/>
                    <a:pt x="135" y="109"/>
                    <a:pt x="135" y="109"/>
                  </a:cubicBezTo>
                  <a:cubicBezTo>
                    <a:pt x="140" y="107"/>
                    <a:pt x="143" y="106"/>
                    <a:pt x="141" y="111"/>
                  </a:cubicBezTo>
                  <a:cubicBezTo>
                    <a:pt x="150" y="108"/>
                    <a:pt x="146" y="100"/>
                    <a:pt x="158" y="98"/>
                  </a:cubicBezTo>
                  <a:cubicBezTo>
                    <a:pt x="158" y="99"/>
                    <a:pt x="159" y="100"/>
                    <a:pt x="162" y="98"/>
                  </a:cubicBezTo>
                  <a:cubicBezTo>
                    <a:pt x="167" y="94"/>
                    <a:pt x="167" y="94"/>
                    <a:pt x="167" y="94"/>
                  </a:cubicBezTo>
                  <a:cubicBezTo>
                    <a:pt x="174" y="93"/>
                    <a:pt x="171" y="97"/>
                    <a:pt x="172" y="99"/>
                  </a:cubicBezTo>
                  <a:cubicBezTo>
                    <a:pt x="176" y="98"/>
                    <a:pt x="180" y="97"/>
                    <a:pt x="181" y="95"/>
                  </a:cubicBezTo>
                  <a:cubicBezTo>
                    <a:pt x="186" y="97"/>
                    <a:pt x="186" y="97"/>
                    <a:pt x="186" y="97"/>
                  </a:cubicBezTo>
                  <a:cubicBezTo>
                    <a:pt x="182" y="96"/>
                    <a:pt x="188" y="95"/>
                    <a:pt x="190" y="94"/>
                  </a:cubicBezTo>
                  <a:cubicBezTo>
                    <a:pt x="188" y="95"/>
                    <a:pt x="188" y="95"/>
                    <a:pt x="188" y="95"/>
                  </a:cubicBezTo>
                  <a:cubicBezTo>
                    <a:pt x="189" y="96"/>
                    <a:pt x="193" y="95"/>
                    <a:pt x="195" y="94"/>
                  </a:cubicBezTo>
                  <a:cubicBezTo>
                    <a:pt x="194" y="92"/>
                    <a:pt x="190" y="93"/>
                    <a:pt x="188" y="92"/>
                  </a:cubicBezTo>
                  <a:cubicBezTo>
                    <a:pt x="189" y="91"/>
                    <a:pt x="192" y="91"/>
                    <a:pt x="194" y="89"/>
                  </a:cubicBezTo>
                  <a:cubicBezTo>
                    <a:pt x="194" y="92"/>
                    <a:pt x="199" y="89"/>
                    <a:pt x="202" y="89"/>
                  </a:cubicBezTo>
                  <a:cubicBezTo>
                    <a:pt x="205" y="89"/>
                    <a:pt x="205" y="86"/>
                    <a:pt x="206" y="86"/>
                  </a:cubicBezTo>
                  <a:cubicBezTo>
                    <a:pt x="206" y="87"/>
                    <a:pt x="211" y="85"/>
                    <a:pt x="209" y="87"/>
                  </a:cubicBezTo>
                  <a:cubicBezTo>
                    <a:pt x="208" y="88"/>
                    <a:pt x="206" y="87"/>
                    <a:pt x="205" y="88"/>
                  </a:cubicBezTo>
                  <a:cubicBezTo>
                    <a:pt x="207" y="89"/>
                    <a:pt x="208" y="91"/>
                    <a:pt x="212" y="88"/>
                  </a:cubicBezTo>
                  <a:cubicBezTo>
                    <a:pt x="215" y="86"/>
                    <a:pt x="210" y="83"/>
                    <a:pt x="216" y="84"/>
                  </a:cubicBezTo>
                  <a:cubicBezTo>
                    <a:pt x="215" y="85"/>
                    <a:pt x="215" y="86"/>
                    <a:pt x="214" y="87"/>
                  </a:cubicBezTo>
                  <a:cubicBezTo>
                    <a:pt x="220" y="87"/>
                    <a:pt x="220" y="87"/>
                    <a:pt x="220" y="87"/>
                  </a:cubicBezTo>
                  <a:cubicBezTo>
                    <a:pt x="220" y="85"/>
                    <a:pt x="220" y="85"/>
                    <a:pt x="220" y="85"/>
                  </a:cubicBezTo>
                  <a:cubicBezTo>
                    <a:pt x="220" y="85"/>
                    <a:pt x="220" y="86"/>
                    <a:pt x="220" y="86"/>
                  </a:cubicBezTo>
                  <a:cubicBezTo>
                    <a:pt x="222" y="83"/>
                    <a:pt x="229" y="83"/>
                    <a:pt x="230" y="80"/>
                  </a:cubicBezTo>
                  <a:cubicBezTo>
                    <a:pt x="233" y="79"/>
                    <a:pt x="236" y="81"/>
                    <a:pt x="239" y="81"/>
                  </a:cubicBezTo>
                  <a:cubicBezTo>
                    <a:pt x="239" y="81"/>
                    <a:pt x="239" y="81"/>
                    <a:pt x="239" y="81"/>
                  </a:cubicBezTo>
                  <a:cubicBezTo>
                    <a:pt x="242" y="82"/>
                    <a:pt x="247" y="80"/>
                    <a:pt x="249" y="78"/>
                  </a:cubicBezTo>
                  <a:cubicBezTo>
                    <a:pt x="249" y="79"/>
                    <a:pt x="249" y="79"/>
                    <a:pt x="249" y="79"/>
                  </a:cubicBezTo>
                  <a:cubicBezTo>
                    <a:pt x="251" y="78"/>
                    <a:pt x="255" y="77"/>
                    <a:pt x="258" y="76"/>
                  </a:cubicBezTo>
                  <a:cubicBezTo>
                    <a:pt x="262" y="77"/>
                    <a:pt x="261" y="85"/>
                    <a:pt x="265" y="81"/>
                  </a:cubicBezTo>
                  <a:cubicBezTo>
                    <a:pt x="270" y="80"/>
                    <a:pt x="272" y="75"/>
                    <a:pt x="269" y="73"/>
                  </a:cubicBezTo>
                  <a:cubicBezTo>
                    <a:pt x="278" y="73"/>
                    <a:pt x="287" y="68"/>
                    <a:pt x="294" y="70"/>
                  </a:cubicBezTo>
                  <a:cubicBezTo>
                    <a:pt x="295" y="68"/>
                    <a:pt x="294" y="68"/>
                    <a:pt x="297" y="67"/>
                  </a:cubicBezTo>
                  <a:cubicBezTo>
                    <a:pt x="305" y="64"/>
                    <a:pt x="305" y="64"/>
                    <a:pt x="305" y="64"/>
                  </a:cubicBezTo>
                  <a:cubicBezTo>
                    <a:pt x="309" y="63"/>
                    <a:pt x="309" y="63"/>
                    <a:pt x="309" y="63"/>
                  </a:cubicBezTo>
                  <a:cubicBezTo>
                    <a:pt x="311" y="62"/>
                    <a:pt x="311" y="62"/>
                    <a:pt x="311"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56"/>
                    <a:pt x="311" y="117"/>
                    <a:pt x="311" y="91"/>
                  </a:cubicBezTo>
                  <a:cubicBezTo>
                    <a:pt x="311" y="91"/>
                    <a:pt x="311" y="91"/>
                    <a:pt x="311" y="91"/>
                  </a:cubicBezTo>
                  <a:cubicBezTo>
                    <a:pt x="311" y="91"/>
                    <a:pt x="311" y="91"/>
                    <a:pt x="311" y="91"/>
                  </a:cubicBezTo>
                  <a:cubicBezTo>
                    <a:pt x="310" y="91"/>
                    <a:pt x="310" y="91"/>
                    <a:pt x="310" y="91"/>
                  </a:cubicBezTo>
                  <a:cubicBezTo>
                    <a:pt x="305" y="89"/>
                    <a:pt x="300" y="88"/>
                    <a:pt x="297" y="84"/>
                  </a:cubicBezTo>
                  <a:cubicBezTo>
                    <a:pt x="300" y="84"/>
                    <a:pt x="297" y="81"/>
                    <a:pt x="298" y="80"/>
                  </a:cubicBezTo>
                  <a:cubicBezTo>
                    <a:pt x="295" y="81"/>
                    <a:pt x="295" y="77"/>
                    <a:pt x="293" y="81"/>
                  </a:cubicBezTo>
                  <a:cubicBezTo>
                    <a:pt x="293" y="83"/>
                    <a:pt x="293" y="84"/>
                    <a:pt x="295" y="85"/>
                  </a:cubicBezTo>
                  <a:cubicBezTo>
                    <a:pt x="289" y="85"/>
                    <a:pt x="279" y="85"/>
                    <a:pt x="275" y="82"/>
                  </a:cubicBezTo>
                  <a:cubicBezTo>
                    <a:pt x="277" y="83"/>
                    <a:pt x="276" y="83"/>
                    <a:pt x="274" y="84"/>
                  </a:cubicBezTo>
                  <a:cubicBezTo>
                    <a:pt x="275" y="81"/>
                    <a:pt x="269" y="80"/>
                    <a:pt x="266" y="81"/>
                  </a:cubicBezTo>
                  <a:cubicBezTo>
                    <a:pt x="265" y="84"/>
                    <a:pt x="265" y="84"/>
                    <a:pt x="265" y="84"/>
                  </a:cubicBezTo>
                  <a:cubicBezTo>
                    <a:pt x="262" y="81"/>
                    <a:pt x="262" y="81"/>
                    <a:pt x="262" y="81"/>
                  </a:cubicBezTo>
                  <a:cubicBezTo>
                    <a:pt x="261" y="82"/>
                    <a:pt x="261" y="86"/>
                    <a:pt x="257" y="84"/>
                  </a:cubicBezTo>
                  <a:cubicBezTo>
                    <a:pt x="256" y="82"/>
                    <a:pt x="256" y="82"/>
                    <a:pt x="256" y="82"/>
                  </a:cubicBezTo>
                  <a:cubicBezTo>
                    <a:pt x="252" y="84"/>
                    <a:pt x="246" y="87"/>
                    <a:pt x="241" y="86"/>
                  </a:cubicBezTo>
                  <a:cubicBezTo>
                    <a:pt x="237" y="83"/>
                    <a:pt x="237" y="83"/>
                    <a:pt x="237" y="83"/>
                  </a:cubicBezTo>
                  <a:cubicBezTo>
                    <a:pt x="235" y="84"/>
                    <a:pt x="232" y="86"/>
                    <a:pt x="236" y="86"/>
                  </a:cubicBezTo>
                  <a:cubicBezTo>
                    <a:pt x="228" y="85"/>
                    <a:pt x="223" y="86"/>
                    <a:pt x="220" y="83"/>
                  </a:cubicBezTo>
                  <a:cubicBezTo>
                    <a:pt x="207" y="91"/>
                    <a:pt x="186" y="94"/>
                    <a:pt x="168" y="94"/>
                  </a:cubicBezTo>
                  <a:cubicBezTo>
                    <a:pt x="169" y="92"/>
                    <a:pt x="169" y="92"/>
                    <a:pt x="169" y="92"/>
                  </a:cubicBezTo>
                  <a:cubicBezTo>
                    <a:pt x="164" y="90"/>
                    <a:pt x="166" y="95"/>
                    <a:pt x="163" y="94"/>
                  </a:cubicBezTo>
                  <a:cubicBezTo>
                    <a:pt x="165" y="92"/>
                    <a:pt x="160" y="90"/>
                    <a:pt x="163" y="88"/>
                  </a:cubicBezTo>
                  <a:cubicBezTo>
                    <a:pt x="157" y="86"/>
                    <a:pt x="155" y="90"/>
                    <a:pt x="150" y="91"/>
                  </a:cubicBezTo>
                  <a:cubicBezTo>
                    <a:pt x="149" y="93"/>
                    <a:pt x="154" y="90"/>
                    <a:pt x="153" y="92"/>
                  </a:cubicBezTo>
                  <a:cubicBezTo>
                    <a:pt x="152" y="93"/>
                    <a:pt x="143" y="90"/>
                    <a:pt x="141" y="93"/>
                  </a:cubicBezTo>
                  <a:cubicBezTo>
                    <a:pt x="140" y="91"/>
                    <a:pt x="142" y="89"/>
                    <a:pt x="143" y="88"/>
                  </a:cubicBezTo>
                  <a:cubicBezTo>
                    <a:pt x="138" y="89"/>
                    <a:pt x="138" y="89"/>
                    <a:pt x="138" y="89"/>
                  </a:cubicBezTo>
                  <a:cubicBezTo>
                    <a:pt x="134" y="85"/>
                    <a:pt x="151" y="84"/>
                    <a:pt x="146" y="78"/>
                  </a:cubicBezTo>
                  <a:cubicBezTo>
                    <a:pt x="143" y="78"/>
                    <a:pt x="143" y="78"/>
                    <a:pt x="143" y="78"/>
                  </a:cubicBezTo>
                  <a:cubicBezTo>
                    <a:pt x="140" y="75"/>
                    <a:pt x="153" y="76"/>
                    <a:pt x="144" y="74"/>
                  </a:cubicBezTo>
                  <a:cubicBezTo>
                    <a:pt x="141" y="75"/>
                    <a:pt x="141" y="75"/>
                    <a:pt x="141" y="75"/>
                  </a:cubicBezTo>
                  <a:cubicBezTo>
                    <a:pt x="137" y="68"/>
                    <a:pt x="140" y="71"/>
                    <a:pt x="139" y="69"/>
                  </a:cubicBezTo>
                  <a:cubicBezTo>
                    <a:pt x="138" y="67"/>
                    <a:pt x="137" y="66"/>
                    <a:pt x="135" y="67"/>
                  </a:cubicBezTo>
                  <a:cubicBezTo>
                    <a:pt x="142" y="60"/>
                    <a:pt x="134" y="56"/>
                    <a:pt x="145" y="51"/>
                  </a:cubicBezTo>
                  <a:cubicBezTo>
                    <a:pt x="148" y="52"/>
                    <a:pt x="136" y="56"/>
                    <a:pt x="140" y="58"/>
                  </a:cubicBezTo>
                  <a:cubicBezTo>
                    <a:pt x="146" y="57"/>
                    <a:pt x="149" y="52"/>
                    <a:pt x="153" y="51"/>
                  </a:cubicBezTo>
                  <a:cubicBezTo>
                    <a:pt x="148" y="51"/>
                    <a:pt x="151" y="47"/>
                    <a:pt x="154" y="45"/>
                  </a:cubicBezTo>
                  <a:cubicBezTo>
                    <a:pt x="159" y="45"/>
                    <a:pt x="152" y="49"/>
                    <a:pt x="158" y="48"/>
                  </a:cubicBezTo>
                  <a:cubicBezTo>
                    <a:pt x="159" y="45"/>
                    <a:pt x="165" y="42"/>
                    <a:pt x="159" y="43"/>
                  </a:cubicBezTo>
                  <a:cubicBezTo>
                    <a:pt x="161" y="38"/>
                    <a:pt x="165" y="42"/>
                    <a:pt x="168" y="38"/>
                  </a:cubicBezTo>
                  <a:cubicBezTo>
                    <a:pt x="170" y="41"/>
                    <a:pt x="164" y="46"/>
                    <a:pt x="170" y="46"/>
                  </a:cubicBezTo>
                  <a:cubicBezTo>
                    <a:pt x="168" y="44"/>
                    <a:pt x="179" y="40"/>
                    <a:pt x="174" y="37"/>
                  </a:cubicBezTo>
                  <a:cubicBezTo>
                    <a:pt x="177" y="37"/>
                    <a:pt x="177" y="39"/>
                    <a:pt x="176" y="42"/>
                  </a:cubicBezTo>
                  <a:cubicBezTo>
                    <a:pt x="180" y="43"/>
                    <a:pt x="184" y="35"/>
                    <a:pt x="186" y="40"/>
                  </a:cubicBezTo>
                  <a:cubicBezTo>
                    <a:pt x="187" y="37"/>
                    <a:pt x="187" y="37"/>
                    <a:pt x="187" y="37"/>
                  </a:cubicBezTo>
                  <a:cubicBezTo>
                    <a:pt x="188" y="37"/>
                    <a:pt x="190" y="38"/>
                    <a:pt x="192" y="39"/>
                  </a:cubicBezTo>
                  <a:cubicBezTo>
                    <a:pt x="196" y="38"/>
                    <a:pt x="202" y="33"/>
                    <a:pt x="203" y="37"/>
                  </a:cubicBezTo>
                  <a:cubicBezTo>
                    <a:pt x="204" y="37"/>
                    <a:pt x="212" y="35"/>
                    <a:pt x="208" y="33"/>
                  </a:cubicBezTo>
                  <a:cubicBezTo>
                    <a:pt x="203" y="32"/>
                    <a:pt x="203" y="36"/>
                    <a:pt x="200" y="33"/>
                  </a:cubicBezTo>
                  <a:cubicBezTo>
                    <a:pt x="204" y="35"/>
                    <a:pt x="206" y="31"/>
                    <a:pt x="209" y="29"/>
                  </a:cubicBezTo>
                  <a:cubicBezTo>
                    <a:pt x="210" y="31"/>
                    <a:pt x="210" y="31"/>
                    <a:pt x="210" y="31"/>
                  </a:cubicBezTo>
                  <a:cubicBezTo>
                    <a:pt x="211" y="30"/>
                    <a:pt x="215" y="29"/>
                    <a:pt x="216" y="27"/>
                  </a:cubicBezTo>
                  <a:cubicBezTo>
                    <a:pt x="215" y="29"/>
                    <a:pt x="215" y="30"/>
                    <a:pt x="217" y="30"/>
                  </a:cubicBezTo>
                  <a:cubicBezTo>
                    <a:pt x="218" y="27"/>
                    <a:pt x="218" y="27"/>
                    <a:pt x="218" y="27"/>
                  </a:cubicBezTo>
                  <a:cubicBezTo>
                    <a:pt x="224" y="25"/>
                    <a:pt x="220" y="31"/>
                    <a:pt x="227" y="29"/>
                  </a:cubicBezTo>
                  <a:cubicBezTo>
                    <a:pt x="222" y="32"/>
                    <a:pt x="222" y="32"/>
                    <a:pt x="222" y="32"/>
                  </a:cubicBezTo>
                  <a:cubicBezTo>
                    <a:pt x="223" y="32"/>
                    <a:pt x="226" y="34"/>
                    <a:pt x="229" y="32"/>
                  </a:cubicBezTo>
                  <a:cubicBezTo>
                    <a:pt x="229" y="30"/>
                    <a:pt x="231" y="27"/>
                    <a:pt x="232" y="25"/>
                  </a:cubicBezTo>
                  <a:cubicBezTo>
                    <a:pt x="235" y="23"/>
                    <a:pt x="234" y="27"/>
                    <a:pt x="237" y="24"/>
                  </a:cubicBezTo>
                  <a:cubicBezTo>
                    <a:pt x="233" y="28"/>
                    <a:pt x="233" y="28"/>
                    <a:pt x="233" y="28"/>
                  </a:cubicBezTo>
                  <a:cubicBezTo>
                    <a:pt x="232" y="29"/>
                    <a:pt x="237" y="31"/>
                    <a:pt x="241" y="30"/>
                  </a:cubicBezTo>
                  <a:cubicBezTo>
                    <a:pt x="244" y="29"/>
                    <a:pt x="248" y="25"/>
                    <a:pt x="243" y="24"/>
                  </a:cubicBezTo>
                  <a:cubicBezTo>
                    <a:pt x="246" y="24"/>
                    <a:pt x="249" y="25"/>
                    <a:pt x="248" y="27"/>
                  </a:cubicBezTo>
                  <a:cubicBezTo>
                    <a:pt x="253" y="25"/>
                    <a:pt x="247" y="24"/>
                    <a:pt x="251" y="22"/>
                  </a:cubicBezTo>
                  <a:cubicBezTo>
                    <a:pt x="253" y="23"/>
                    <a:pt x="259" y="24"/>
                    <a:pt x="263" y="26"/>
                  </a:cubicBezTo>
                  <a:cubicBezTo>
                    <a:pt x="259" y="31"/>
                    <a:pt x="259" y="31"/>
                    <a:pt x="259" y="31"/>
                  </a:cubicBezTo>
                  <a:cubicBezTo>
                    <a:pt x="262" y="30"/>
                    <a:pt x="262" y="30"/>
                    <a:pt x="262" y="30"/>
                  </a:cubicBezTo>
                  <a:cubicBezTo>
                    <a:pt x="259" y="34"/>
                    <a:pt x="265" y="32"/>
                    <a:pt x="263" y="36"/>
                  </a:cubicBezTo>
                  <a:cubicBezTo>
                    <a:pt x="265" y="36"/>
                    <a:pt x="268" y="34"/>
                    <a:pt x="270" y="33"/>
                  </a:cubicBezTo>
                  <a:cubicBezTo>
                    <a:pt x="263" y="29"/>
                    <a:pt x="276" y="24"/>
                    <a:pt x="273" y="20"/>
                  </a:cubicBezTo>
                  <a:cubicBezTo>
                    <a:pt x="281" y="17"/>
                    <a:pt x="281" y="31"/>
                    <a:pt x="288" y="21"/>
                  </a:cubicBezTo>
                  <a:cubicBezTo>
                    <a:pt x="286" y="20"/>
                    <a:pt x="290" y="16"/>
                    <a:pt x="285" y="18"/>
                  </a:cubicBezTo>
                  <a:cubicBezTo>
                    <a:pt x="290" y="18"/>
                    <a:pt x="287" y="13"/>
                    <a:pt x="294" y="14"/>
                  </a:cubicBezTo>
                  <a:cubicBezTo>
                    <a:pt x="290" y="16"/>
                    <a:pt x="300" y="17"/>
                    <a:pt x="294" y="22"/>
                  </a:cubicBezTo>
                  <a:cubicBezTo>
                    <a:pt x="294" y="20"/>
                    <a:pt x="290" y="21"/>
                    <a:pt x="289" y="22"/>
                  </a:cubicBezTo>
                  <a:cubicBezTo>
                    <a:pt x="292" y="23"/>
                    <a:pt x="290" y="27"/>
                    <a:pt x="295" y="26"/>
                  </a:cubicBezTo>
                  <a:cubicBezTo>
                    <a:pt x="298" y="25"/>
                    <a:pt x="303" y="23"/>
                    <a:pt x="302" y="21"/>
                  </a:cubicBezTo>
                  <a:cubicBezTo>
                    <a:pt x="301" y="18"/>
                    <a:pt x="297" y="23"/>
                    <a:pt x="298" y="19"/>
                  </a:cubicBezTo>
                  <a:cubicBezTo>
                    <a:pt x="304" y="16"/>
                    <a:pt x="306" y="20"/>
                    <a:pt x="308" y="15"/>
                  </a:cubicBezTo>
                  <a:cubicBezTo>
                    <a:pt x="304" y="16"/>
                    <a:pt x="302" y="14"/>
                    <a:pt x="302" y="12"/>
                  </a:cubicBezTo>
                  <a:cubicBezTo>
                    <a:pt x="306" y="9"/>
                    <a:pt x="306" y="9"/>
                    <a:pt x="306" y="9"/>
                  </a:cubicBezTo>
                  <a:cubicBezTo>
                    <a:pt x="306" y="11"/>
                    <a:pt x="306" y="11"/>
                    <a:pt x="306" y="11"/>
                  </a:cubicBezTo>
                  <a:cubicBezTo>
                    <a:pt x="313" y="11"/>
                    <a:pt x="307" y="7"/>
                    <a:pt x="314" y="6"/>
                  </a:cubicBezTo>
                  <a:cubicBezTo>
                    <a:pt x="319" y="8"/>
                    <a:pt x="319" y="8"/>
                    <a:pt x="319" y="8"/>
                  </a:cubicBezTo>
                  <a:cubicBezTo>
                    <a:pt x="318" y="12"/>
                    <a:pt x="308" y="10"/>
                    <a:pt x="310" y="15"/>
                  </a:cubicBezTo>
                  <a:cubicBezTo>
                    <a:pt x="315" y="14"/>
                    <a:pt x="316" y="11"/>
                    <a:pt x="321" y="11"/>
                  </a:cubicBezTo>
                  <a:cubicBezTo>
                    <a:pt x="318" y="13"/>
                    <a:pt x="318" y="13"/>
                    <a:pt x="318" y="13"/>
                  </a:cubicBezTo>
                  <a:cubicBezTo>
                    <a:pt x="320" y="12"/>
                    <a:pt x="323" y="18"/>
                    <a:pt x="329" y="13"/>
                  </a:cubicBezTo>
                  <a:cubicBezTo>
                    <a:pt x="332" y="10"/>
                    <a:pt x="329" y="11"/>
                    <a:pt x="329" y="9"/>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0"/>
                    <a:pt x="327" y="68"/>
                    <a:pt x="330" y="39"/>
                  </a:cubicBezTo>
                  <a:cubicBezTo>
                    <a:pt x="330" y="39"/>
                    <a:pt x="330" y="39"/>
                    <a:pt x="330" y="39"/>
                  </a:cubicBezTo>
                  <a:cubicBezTo>
                    <a:pt x="330" y="39"/>
                    <a:pt x="330" y="39"/>
                    <a:pt x="330" y="39"/>
                  </a:cubicBezTo>
                  <a:cubicBezTo>
                    <a:pt x="330" y="39"/>
                    <a:pt x="330" y="39"/>
                    <a:pt x="330" y="39"/>
                  </a:cubicBezTo>
                  <a:cubicBezTo>
                    <a:pt x="329" y="39"/>
                    <a:pt x="329" y="39"/>
                    <a:pt x="329" y="39"/>
                  </a:cubicBezTo>
                  <a:cubicBezTo>
                    <a:pt x="327" y="39"/>
                    <a:pt x="327" y="39"/>
                    <a:pt x="327" y="39"/>
                  </a:cubicBezTo>
                  <a:cubicBezTo>
                    <a:pt x="325" y="39"/>
                    <a:pt x="324" y="39"/>
                    <a:pt x="322" y="38"/>
                  </a:cubicBezTo>
                  <a:cubicBezTo>
                    <a:pt x="324" y="35"/>
                    <a:pt x="316" y="35"/>
                    <a:pt x="321" y="33"/>
                  </a:cubicBezTo>
                  <a:cubicBezTo>
                    <a:pt x="322" y="35"/>
                    <a:pt x="324" y="36"/>
                    <a:pt x="327" y="37"/>
                  </a:cubicBezTo>
                  <a:cubicBezTo>
                    <a:pt x="331" y="38"/>
                    <a:pt x="331" y="38"/>
                    <a:pt x="331" y="38"/>
                  </a:cubicBezTo>
                  <a:cubicBezTo>
                    <a:pt x="331" y="38"/>
                    <a:pt x="331" y="38"/>
                    <a:pt x="331" y="38"/>
                  </a:cubicBezTo>
                  <a:cubicBezTo>
                    <a:pt x="331" y="38"/>
                    <a:pt x="331" y="38"/>
                    <a:pt x="331" y="38"/>
                  </a:cubicBezTo>
                  <a:cubicBezTo>
                    <a:pt x="333" y="24"/>
                    <a:pt x="328" y="67"/>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3" y="9"/>
                    <a:pt x="333" y="9"/>
                    <a:pt x="333" y="9"/>
                  </a:cubicBezTo>
                  <a:cubicBezTo>
                    <a:pt x="333" y="10"/>
                    <a:pt x="333" y="10"/>
                    <a:pt x="333" y="10"/>
                  </a:cubicBezTo>
                  <a:cubicBezTo>
                    <a:pt x="332" y="11"/>
                    <a:pt x="332" y="11"/>
                    <a:pt x="332" y="11"/>
                  </a:cubicBezTo>
                  <a:cubicBezTo>
                    <a:pt x="336" y="15"/>
                    <a:pt x="325" y="12"/>
                    <a:pt x="325" y="17"/>
                  </a:cubicBezTo>
                  <a:cubicBezTo>
                    <a:pt x="331" y="15"/>
                    <a:pt x="333" y="20"/>
                    <a:pt x="334" y="22"/>
                  </a:cubicBezTo>
                  <a:cubicBezTo>
                    <a:pt x="336" y="25"/>
                    <a:pt x="339" y="12"/>
                    <a:pt x="337" y="27"/>
                  </a:cubicBezTo>
                  <a:cubicBezTo>
                    <a:pt x="336" y="23"/>
                    <a:pt x="335" y="42"/>
                    <a:pt x="337" y="17"/>
                  </a:cubicBezTo>
                  <a:cubicBezTo>
                    <a:pt x="336" y="16"/>
                    <a:pt x="336" y="16"/>
                    <a:pt x="335" y="15"/>
                  </a:cubicBezTo>
                  <a:cubicBezTo>
                    <a:pt x="336" y="14"/>
                    <a:pt x="336" y="14"/>
                    <a:pt x="336" y="14"/>
                  </a:cubicBezTo>
                  <a:cubicBezTo>
                    <a:pt x="336" y="14"/>
                    <a:pt x="336" y="14"/>
                    <a:pt x="336" y="14"/>
                  </a:cubicBezTo>
                  <a:cubicBezTo>
                    <a:pt x="336" y="14"/>
                    <a:pt x="336" y="14"/>
                    <a:pt x="336" y="14"/>
                  </a:cubicBezTo>
                  <a:cubicBezTo>
                    <a:pt x="336" y="14"/>
                    <a:pt x="336" y="14"/>
                    <a:pt x="336" y="14"/>
                  </a:cubicBezTo>
                  <a:cubicBezTo>
                    <a:pt x="337" y="11"/>
                    <a:pt x="333" y="48"/>
                    <a:pt x="335" y="32"/>
                  </a:cubicBezTo>
                  <a:cubicBezTo>
                    <a:pt x="335" y="32"/>
                    <a:pt x="335" y="32"/>
                    <a:pt x="335" y="32"/>
                  </a:cubicBezTo>
                  <a:cubicBezTo>
                    <a:pt x="334" y="32"/>
                    <a:pt x="334" y="32"/>
                    <a:pt x="334" y="32"/>
                  </a:cubicBezTo>
                  <a:cubicBezTo>
                    <a:pt x="334" y="32"/>
                    <a:pt x="334" y="32"/>
                    <a:pt x="334" y="32"/>
                  </a:cubicBezTo>
                  <a:cubicBezTo>
                    <a:pt x="334" y="32"/>
                    <a:pt x="334" y="32"/>
                    <a:pt x="334" y="32"/>
                  </a:cubicBezTo>
                  <a:cubicBezTo>
                    <a:pt x="333" y="32"/>
                    <a:pt x="333" y="32"/>
                    <a:pt x="333" y="32"/>
                  </a:cubicBezTo>
                  <a:cubicBezTo>
                    <a:pt x="331" y="31"/>
                    <a:pt x="331" y="31"/>
                    <a:pt x="331" y="31"/>
                  </a:cubicBezTo>
                  <a:cubicBezTo>
                    <a:pt x="327" y="30"/>
                    <a:pt x="327" y="30"/>
                    <a:pt x="327" y="30"/>
                  </a:cubicBezTo>
                  <a:cubicBezTo>
                    <a:pt x="324" y="29"/>
                    <a:pt x="322" y="29"/>
                    <a:pt x="320" y="30"/>
                  </a:cubicBezTo>
                  <a:cubicBezTo>
                    <a:pt x="318" y="28"/>
                    <a:pt x="320" y="25"/>
                    <a:pt x="322" y="26"/>
                  </a:cubicBezTo>
                  <a:cubicBezTo>
                    <a:pt x="314" y="24"/>
                    <a:pt x="306" y="23"/>
                    <a:pt x="298" y="21"/>
                  </a:cubicBezTo>
                  <a:cubicBezTo>
                    <a:pt x="303" y="25"/>
                    <a:pt x="289" y="21"/>
                    <a:pt x="292" y="25"/>
                  </a:cubicBezTo>
                  <a:cubicBezTo>
                    <a:pt x="296" y="26"/>
                    <a:pt x="300" y="30"/>
                    <a:pt x="297" y="31"/>
                  </a:cubicBezTo>
                  <a:cubicBezTo>
                    <a:pt x="295" y="31"/>
                    <a:pt x="297" y="30"/>
                    <a:pt x="296" y="29"/>
                  </a:cubicBezTo>
                  <a:cubicBezTo>
                    <a:pt x="293" y="31"/>
                    <a:pt x="291" y="24"/>
                    <a:pt x="288" y="28"/>
                  </a:cubicBezTo>
                  <a:cubicBezTo>
                    <a:pt x="296" y="27"/>
                    <a:pt x="290" y="23"/>
                    <a:pt x="291" y="19"/>
                  </a:cubicBezTo>
                  <a:cubicBezTo>
                    <a:pt x="286" y="21"/>
                    <a:pt x="292" y="17"/>
                    <a:pt x="286" y="16"/>
                  </a:cubicBezTo>
                  <a:cubicBezTo>
                    <a:pt x="280" y="18"/>
                    <a:pt x="274" y="19"/>
                    <a:pt x="267" y="20"/>
                  </a:cubicBezTo>
                  <a:cubicBezTo>
                    <a:pt x="259" y="17"/>
                    <a:pt x="247" y="21"/>
                    <a:pt x="240" y="22"/>
                  </a:cubicBezTo>
                  <a:cubicBezTo>
                    <a:pt x="236" y="20"/>
                    <a:pt x="239" y="16"/>
                    <a:pt x="234" y="16"/>
                  </a:cubicBezTo>
                  <a:cubicBezTo>
                    <a:pt x="230" y="16"/>
                    <a:pt x="238" y="20"/>
                    <a:pt x="231" y="19"/>
                  </a:cubicBezTo>
                  <a:cubicBezTo>
                    <a:pt x="232" y="18"/>
                    <a:pt x="232" y="18"/>
                    <a:pt x="232" y="18"/>
                  </a:cubicBezTo>
                  <a:cubicBezTo>
                    <a:pt x="230" y="19"/>
                    <a:pt x="218" y="16"/>
                    <a:pt x="217" y="22"/>
                  </a:cubicBezTo>
                  <a:cubicBezTo>
                    <a:pt x="219" y="18"/>
                    <a:pt x="219" y="18"/>
                    <a:pt x="219" y="18"/>
                  </a:cubicBezTo>
                  <a:cubicBezTo>
                    <a:pt x="217" y="17"/>
                    <a:pt x="216" y="18"/>
                    <a:pt x="215" y="19"/>
                  </a:cubicBezTo>
                  <a:cubicBezTo>
                    <a:pt x="215" y="18"/>
                    <a:pt x="213" y="16"/>
                    <a:pt x="215" y="15"/>
                  </a:cubicBezTo>
                  <a:cubicBezTo>
                    <a:pt x="211" y="13"/>
                    <a:pt x="206" y="17"/>
                    <a:pt x="202" y="17"/>
                  </a:cubicBezTo>
                  <a:cubicBezTo>
                    <a:pt x="205" y="20"/>
                    <a:pt x="205" y="20"/>
                    <a:pt x="205" y="20"/>
                  </a:cubicBezTo>
                  <a:cubicBezTo>
                    <a:pt x="197" y="22"/>
                    <a:pt x="191" y="20"/>
                    <a:pt x="183" y="22"/>
                  </a:cubicBezTo>
                  <a:cubicBezTo>
                    <a:pt x="183" y="20"/>
                    <a:pt x="183" y="20"/>
                    <a:pt x="183" y="20"/>
                  </a:cubicBezTo>
                  <a:cubicBezTo>
                    <a:pt x="179" y="22"/>
                    <a:pt x="179" y="22"/>
                    <a:pt x="179" y="22"/>
                  </a:cubicBezTo>
                  <a:cubicBezTo>
                    <a:pt x="180" y="19"/>
                    <a:pt x="175" y="18"/>
                    <a:pt x="173" y="20"/>
                  </a:cubicBezTo>
                  <a:cubicBezTo>
                    <a:pt x="185" y="13"/>
                    <a:pt x="185" y="13"/>
                    <a:pt x="185" y="13"/>
                  </a:cubicBezTo>
                  <a:cubicBezTo>
                    <a:pt x="188" y="14"/>
                    <a:pt x="181" y="16"/>
                    <a:pt x="184" y="19"/>
                  </a:cubicBezTo>
                  <a:cubicBezTo>
                    <a:pt x="186" y="20"/>
                    <a:pt x="193" y="19"/>
                    <a:pt x="194" y="17"/>
                  </a:cubicBezTo>
                  <a:cubicBezTo>
                    <a:pt x="191" y="17"/>
                    <a:pt x="191" y="17"/>
                    <a:pt x="189" y="18"/>
                  </a:cubicBezTo>
                  <a:cubicBezTo>
                    <a:pt x="187" y="15"/>
                    <a:pt x="192" y="15"/>
                    <a:pt x="194" y="12"/>
                  </a:cubicBezTo>
                  <a:cubicBezTo>
                    <a:pt x="192" y="12"/>
                    <a:pt x="190" y="12"/>
                    <a:pt x="190" y="13"/>
                  </a:cubicBezTo>
                  <a:cubicBezTo>
                    <a:pt x="192" y="11"/>
                    <a:pt x="195" y="10"/>
                    <a:pt x="200" y="10"/>
                  </a:cubicBezTo>
                  <a:cubicBezTo>
                    <a:pt x="197" y="11"/>
                    <a:pt x="202" y="11"/>
                    <a:pt x="201" y="13"/>
                  </a:cubicBezTo>
                  <a:cubicBezTo>
                    <a:pt x="201" y="10"/>
                    <a:pt x="206" y="8"/>
                    <a:pt x="212" y="8"/>
                  </a:cubicBezTo>
                  <a:cubicBezTo>
                    <a:pt x="216" y="11"/>
                    <a:pt x="222" y="5"/>
                    <a:pt x="229" y="5"/>
                  </a:cubicBezTo>
                  <a:cubicBezTo>
                    <a:pt x="227" y="9"/>
                    <a:pt x="224" y="11"/>
                    <a:pt x="220" y="13"/>
                  </a:cubicBezTo>
                  <a:cubicBezTo>
                    <a:pt x="224" y="14"/>
                    <a:pt x="224" y="13"/>
                    <a:pt x="229" y="14"/>
                  </a:cubicBezTo>
                  <a:cubicBezTo>
                    <a:pt x="231" y="11"/>
                    <a:pt x="232" y="8"/>
                    <a:pt x="237" y="6"/>
                  </a:cubicBezTo>
                  <a:cubicBezTo>
                    <a:pt x="238" y="8"/>
                    <a:pt x="238" y="8"/>
                    <a:pt x="238" y="8"/>
                  </a:cubicBezTo>
                  <a:cubicBezTo>
                    <a:pt x="243" y="6"/>
                    <a:pt x="243" y="3"/>
                    <a:pt x="249" y="3"/>
                  </a:cubicBezTo>
                  <a:cubicBezTo>
                    <a:pt x="261" y="4"/>
                    <a:pt x="272" y="3"/>
                    <a:pt x="281" y="4"/>
                  </a:cubicBezTo>
                  <a:cubicBezTo>
                    <a:pt x="281" y="6"/>
                    <a:pt x="281" y="6"/>
                    <a:pt x="281" y="6"/>
                  </a:cubicBezTo>
                  <a:cubicBezTo>
                    <a:pt x="286" y="2"/>
                    <a:pt x="298" y="5"/>
                    <a:pt x="304" y="4"/>
                  </a:cubicBezTo>
                  <a:cubicBezTo>
                    <a:pt x="315" y="8"/>
                    <a:pt x="330" y="7"/>
                    <a:pt x="334" y="14"/>
                  </a:cubicBezTo>
                  <a:cubicBezTo>
                    <a:pt x="342" y="16"/>
                    <a:pt x="342" y="16"/>
                    <a:pt x="342" y="16"/>
                  </a:cubicBezTo>
                  <a:cubicBezTo>
                    <a:pt x="343" y="17"/>
                    <a:pt x="343" y="17"/>
                    <a:pt x="343" y="17"/>
                  </a:cubicBezTo>
                  <a:cubicBezTo>
                    <a:pt x="343" y="17"/>
                    <a:pt x="343" y="17"/>
                    <a:pt x="343" y="17"/>
                  </a:cubicBezTo>
                  <a:cubicBezTo>
                    <a:pt x="344" y="17"/>
                    <a:pt x="344" y="17"/>
                    <a:pt x="344" y="17"/>
                  </a:cubicBezTo>
                  <a:cubicBezTo>
                    <a:pt x="344" y="17"/>
                    <a:pt x="344" y="17"/>
                    <a:pt x="344" y="17"/>
                  </a:cubicBezTo>
                  <a:cubicBezTo>
                    <a:pt x="344" y="17"/>
                    <a:pt x="344" y="17"/>
                    <a:pt x="344" y="17"/>
                  </a:cubicBezTo>
                  <a:cubicBezTo>
                    <a:pt x="345" y="5"/>
                    <a:pt x="342" y="34"/>
                    <a:pt x="342" y="31"/>
                  </a:cubicBezTo>
                  <a:cubicBezTo>
                    <a:pt x="342" y="31"/>
                    <a:pt x="342" y="31"/>
                    <a:pt x="342" y="31"/>
                  </a:cubicBezTo>
                  <a:cubicBezTo>
                    <a:pt x="341" y="31"/>
                    <a:pt x="341" y="31"/>
                    <a:pt x="341" y="31"/>
                  </a:cubicBezTo>
                  <a:cubicBezTo>
                    <a:pt x="341" y="31"/>
                    <a:pt x="341" y="31"/>
                    <a:pt x="341" y="31"/>
                  </a:cubicBezTo>
                  <a:cubicBezTo>
                    <a:pt x="337" y="33"/>
                    <a:pt x="337" y="33"/>
                    <a:pt x="337" y="33"/>
                  </a:cubicBezTo>
                  <a:cubicBezTo>
                    <a:pt x="324" y="37"/>
                    <a:pt x="324" y="37"/>
                    <a:pt x="324" y="37"/>
                  </a:cubicBezTo>
                  <a:cubicBezTo>
                    <a:pt x="316" y="40"/>
                    <a:pt x="307" y="44"/>
                    <a:pt x="297" y="45"/>
                  </a:cubicBezTo>
                  <a:cubicBezTo>
                    <a:pt x="299" y="41"/>
                    <a:pt x="299" y="41"/>
                    <a:pt x="299" y="41"/>
                  </a:cubicBezTo>
                  <a:cubicBezTo>
                    <a:pt x="296" y="44"/>
                    <a:pt x="297" y="40"/>
                    <a:pt x="293" y="41"/>
                  </a:cubicBezTo>
                  <a:cubicBezTo>
                    <a:pt x="298" y="43"/>
                    <a:pt x="289" y="45"/>
                    <a:pt x="287" y="48"/>
                  </a:cubicBezTo>
                  <a:cubicBezTo>
                    <a:pt x="278" y="47"/>
                    <a:pt x="267" y="52"/>
                    <a:pt x="260" y="56"/>
                  </a:cubicBezTo>
                  <a:cubicBezTo>
                    <a:pt x="259" y="54"/>
                    <a:pt x="259" y="54"/>
                    <a:pt x="259" y="54"/>
                  </a:cubicBezTo>
                  <a:cubicBezTo>
                    <a:pt x="252" y="59"/>
                    <a:pt x="242" y="57"/>
                    <a:pt x="232" y="58"/>
                  </a:cubicBezTo>
                  <a:cubicBezTo>
                    <a:pt x="231" y="57"/>
                    <a:pt x="229" y="55"/>
                    <a:pt x="226" y="56"/>
                  </a:cubicBezTo>
                  <a:cubicBezTo>
                    <a:pt x="221" y="61"/>
                    <a:pt x="219" y="61"/>
                    <a:pt x="211" y="65"/>
                  </a:cubicBezTo>
                  <a:cubicBezTo>
                    <a:pt x="206" y="66"/>
                    <a:pt x="197" y="67"/>
                    <a:pt x="191" y="66"/>
                  </a:cubicBezTo>
                  <a:cubicBezTo>
                    <a:pt x="181" y="71"/>
                    <a:pt x="171" y="74"/>
                    <a:pt x="161" y="77"/>
                  </a:cubicBezTo>
                  <a:cubicBezTo>
                    <a:pt x="157" y="78"/>
                    <a:pt x="154" y="80"/>
                    <a:pt x="153" y="81"/>
                  </a:cubicBezTo>
                  <a:cubicBezTo>
                    <a:pt x="152" y="82"/>
                    <a:pt x="152" y="82"/>
                    <a:pt x="152" y="82"/>
                  </a:cubicBezTo>
                  <a:cubicBezTo>
                    <a:pt x="152" y="82"/>
                    <a:pt x="152" y="82"/>
                    <a:pt x="152" y="82"/>
                  </a:cubicBezTo>
                  <a:cubicBezTo>
                    <a:pt x="154" y="87"/>
                    <a:pt x="136" y="38"/>
                    <a:pt x="144" y="59"/>
                  </a:cubicBezTo>
                  <a:cubicBezTo>
                    <a:pt x="144" y="59"/>
                    <a:pt x="144" y="59"/>
                    <a:pt x="144" y="59"/>
                  </a:cubicBezTo>
                  <a:cubicBezTo>
                    <a:pt x="144" y="59"/>
                    <a:pt x="144" y="59"/>
                    <a:pt x="144" y="59"/>
                  </a:cubicBezTo>
                  <a:cubicBezTo>
                    <a:pt x="144" y="59"/>
                    <a:pt x="144" y="59"/>
                    <a:pt x="144" y="59"/>
                  </a:cubicBezTo>
                  <a:cubicBezTo>
                    <a:pt x="144" y="59"/>
                    <a:pt x="144" y="59"/>
                    <a:pt x="144" y="59"/>
                  </a:cubicBezTo>
                  <a:cubicBezTo>
                    <a:pt x="145" y="59"/>
                    <a:pt x="145" y="59"/>
                    <a:pt x="145" y="59"/>
                  </a:cubicBezTo>
                  <a:cubicBezTo>
                    <a:pt x="146" y="59"/>
                    <a:pt x="146" y="59"/>
                    <a:pt x="146" y="59"/>
                  </a:cubicBezTo>
                  <a:cubicBezTo>
                    <a:pt x="149" y="59"/>
                    <a:pt x="149" y="59"/>
                    <a:pt x="149" y="59"/>
                  </a:cubicBezTo>
                  <a:cubicBezTo>
                    <a:pt x="157" y="59"/>
                    <a:pt x="157" y="59"/>
                    <a:pt x="157" y="59"/>
                  </a:cubicBezTo>
                  <a:cubicBezTo>
                    <a:pt x="158" y="61"/>
                    <a:pt x="158" y="61"/>
                    <a:pt x="158" y="61"/>
                  </a:cubicBezTo>
                  <a:cubicBezTo>
                    <a:pt x="178" y="57"/>
                    <a:pt x="203" y="59"/>
                    <a:pt x="222" y="54"/>
                  </a:cubicBezTo>
                  <a:cubicBezTo>
                    <a:pt x="221" y="59"/>
                    <a:pt x="221" y="59"/>
                    <a:pt x="221" y="59"/>
                  </a:cubicBezTo>
                  <a:cubicBezTo>
                    <a:pt x="226" y="60"/>
                    <a:pt x="234" y="56"/>
                    <a:pt x="232" y="53"/>
                  </a:cubicBezTo>
                  <a:cubicBezTo>
                    <a:pt x="238" y="54"/>
                    <a:pt x="247" y="50"/>
                    <a:pt x="251" y="53"/>
                  </a:cubicBezTo>
                  <a:cubicBezTo>
                    <a:pt x="257" y="54"/>
                    <a:pt x="258" y="51"/>
                    <a:pt x="264" y="50"/>
                  </a:cubicBezTo>
                  <a:cubicBezTo>
                    <a:pt x="277" y="51"/>
                    <a:pt x="281" y="52"/>
                    <a:pt x="294" y="52"/>
                  </a:cubicBezTo>
                  <a:cubicBezTo>
                    <a:pt x="291" y="52"/>
                    <a:pt x="291" y="52"/>
                    <a:pt x="291" y="52"/>
                  </a:cubicBezTo>
                  <a:cubicBezTo>
                    <a:pt x="290" y="53"/>
                    <a:pt x="289" y="54"/>
                    <a:pt x="292" y="55"/>
                  </a:cubicBezTo>
                  <a:cubicBezTo>
                    <a:pt x="297" y="54"/>
                    <a:pt x="309" y="60"/>
                    <a:pt x="306" y="53"/>
                  </a:cubicBezTo>
                  <a:cubicBezTo>
                    <a:pt x="316" y="58"/>
                    <a:pt x="316" y="58"/>
                    <a:pt x="316" y="58"/>
                  </a:cubicBezTo>
                  <a:cubicBezTo>
                    <a:pt x="322" y="59"/>
                    <a:pt x="322" y="59"/>
                    <a:pt x="322" y="59"/>
                  </a:cubicBezTo>
                  <a:cubicBezTo>
                    <a:pt x="325" y="60"/>
                    <a:pt x="325" y="60"/>
                    <a:pt x="325" y="60"/>
                  </a:cubicBezTo>
                  <a:cubicBezTo>
                    <a:pt x="325" y="60"/>
                    <a:pt x="325" y="60"/>
                    <a:pt x="325" y="60"/>
                  </a:cubicBezTo>
                  <a:cubicBezTo>
                    <a:pt x="325" y="53"/>
                    <a:pt x="323" y="12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3" y="94"/>
                    <a:pt x="323" y="94"/>
                    <a:pt x="323" y="94"/>
                  </a:cubicBezTo>
                  <a:cubicBezTo>
                    <a:pt x="322" y="94"/>
                    <a:pt x="322" y="94"/>
                    <a:pt x="322" y="94"/>
                  </a:cubicBezTo>
                  <a:cubicBezTo>
                    <a:pt x="315" y="97"/>
                    <a:pt x="307" y="99"/>
                    <a:pt x="301" y="99"/>
                  </a:cubicBezTo>
                  <a:cubicBezTo>
                    <a:pt x="302" y="100"/>
                    <a:pt x="299" y="101"/>
                    <a:pt x="298" y="103"/>
                  </a:cubicBezTo>
                  <a:cubicBezTo>
                    <a:pt x="287" y="105"/>
                    <a:pt x="275" y="104"/>
                    <a:pt x="267" y="108"/>
                  </a:cubicBezTo>
                  <a:cubicBezTo>
                    <a:pt x="265" y="108"/>
                    <a:pt x="269" y="105"/>
                    <a:pt x="265" y="106"/>
                  </a:cubicBezTo>
                  <a:cubicBezTo>
                    <a:pt x="263" y="107"/>
                    <a:pt x="265" y="108"/>
                    <a:pt x="262" y="109"/>
                  </a:cubicBezTo>
                  <a:cubicBezTo>
                    <a:pt x="246" y="114"/>
                    <a:pt x="228" y="112"/>
                    <a:pt x="214" y="116"/>
                  </a:cubicBezTo>
                  <a:cubicBezTo>
                    <a:pt x="201" y="120"/>
                    <a:pt x="186" y="124"/>
                    <a:pt x="174" y="127"/>
                  </a:cubicBezTo>
                  <a:cubicBezTo>
                    <a:pt x="168" y="128"/>
                    <a:pt x="163" y="130"/>
                    <a:pt x="158" y="132"/>
                  </a:cubicBezTo>
                  <a:cubicBezTo>
                    <a:pt x="153" y="135"/>
                    <a:pt x="153" y="135"/>
                    <a:pt x="153" y="135"/>
                  </a:cubicBezTo>
                  <a:cubicBezTo>
                    <a:pt x="151" y="137"/>
                    <a:pt x="151" y="137"/>
                    <a:pt x="151" y="137"/>
                  </a:cubicBezTo>
                  <a:cubicBezTo>
                    <a:pt x="150" y="137"/>
                    <a:pt x="150" y="137"/>
                    <a:pt x="150" y="137"/>
                  </a:cubicBezTo>
                  <a:cubicBezTo>
                    <a:pt x="150" y="137"/>
                    <a:pt x="150" y="137"/>
                    <a:pt x="150" y="137"/>
                  </a:cubicBezTo>
                  <a:cubicBezTo>
                    <a:pt x="150" y="137"/>
                    <a:pt x="150" y="137"/>
                    <a:pt x="150" y="137"/>
                  </a:cubicBezTo>
                  <a:cubicBezTo>
                    <a:pt x="151" y="143"/>
                    <a:pt x="144" y="87"/>
                    <a:pt x="147" y="111"/>
                  </a:cubicBezTo>
                  <a:cubicBezTo>
                    <a:pt x="147" y="111"/>
                    <a:pt x="147" y="111"/>
                    <a:pt x="147" y="111"/>
                  </a:cubicBezTo>
                  <a:cubicBezTo>
                    <a:pt x="147" y="111"/>
                    <a:pt x="147" y="111"/>
                    <a:pt x="147" y="111"/>
                  </a:cubicBezTo>
                  <a:cubicBezTo>
                    <a:pt x="147" y="111"/>
                    <a:pt x="147" y="111"/>
                    <a:pt x="147" y="111"/>
                  </a:cubicBezTo>
                  <a:cubicBezTo>
                    <a:pt x="148" y="111"/>
                    <a:pt x="148" y="111"/>
                    <a:pt x="148" y="111"/>
                  </a:cubicBezTo>
                  <a:cubicBezTo>
                    <a:pt x="149" y="111"/>
                    <a:pt x="149" y="111"/>
                    <a:pt x="149" y="111"/>
                  </a:cubicBezTo>
                  <a:cubicBezTo>
                    <a:pt x="148" y="112"/>
                    <a:pt x="148" y="112"/>
                    <a:pt x="148" y="112"/>
                  </a:cubicBezTo>
                  <a:cubicBezTo>
                    <a:pt x="155" y="110"/>
                    <a:pt x="159" y="123"/>
                    <a:pt x="167" y="117"/>
                  </a:cubicBezTo>
                  <a:cubicBezTo>
                    <a:pt x="168" y="118"/>
                    <a:pt x="173" y="118"/>
                    <a:pt x="172" y="120"/>
                  </a:cubicBezTo>
                  <a:cubicBezTo>
                    <a:pt x="177" y="119"/>
                    <a:pt x="189" y="124"/>
                    <a:pt x="198" y="120"/>
                  </a:cubicBezTo>
                  <a:cubicBezTo>
                    <a:pt x="196" y="121"/>
                    <a:pt x="196" y="121"/>
                    <a:pt x="196" y="121"/>
                  </a:cubicBezTo>
                  <a:cubicBezTo>
                    <a:pt x="206" y="123"/>
                    <a:pt x="215" y="118"/>
                    <a:pt x="225" y="120"/>
                  </a:cubicBezTo>
                  <a:cubicBezTo>
                    <a:pt x="224" y="120"/>
                    <a:pt x="222" y="121"/>
                    <a:pt x="222" y="122"/>
                  </a:cubicBezTo>
                  <a:cubicBezTo>
                    <a:pt x="226" y="124"/>
                    <a:pt x="232" y="117"/>
                    <a:pt x="234" y="122"/>
                  </a:cubicBezTo>
                  <a:cubicBezTo>
                    <a:pt x="237" y="121"/>
                    <a:pt x="236" y="119"/>
                    <a:pt x="234" y="119"/>
                  </a:cubicBezTo>
                  <a:cubicBezTo>
                    <a:pt x="258" y="120"/>
                    <a:pt x="286" y="111"/>
                    <a:pt x="318" y="127"/>
                  </a:cubicBezTo>
                  <a:cubicBezTo>
                    <a:pt x="328" y="135"/>
                    <a:pt x="326" y="136"/>
                    <a:pt x="325" y="137"/>
                  </a:cubicBezTo>
                  <a:cubicBezTo>
                    <a:pt x="324" y="138"/>
                    <a:pt x="324" y="138"/>
                    <a:pt x="324" y="138"/>
                  </a:cubicBezTo>
                  <a:cubicBezTo>
                    <a:pt x="324" y="138"/>
                    <a:pt x="324" y="138"/>
                    <a:pt x="324" y="138"/>
                  </a:cubicBezTo>
                  <a:cubicBezTo>
                    <a:pt x="325" y="138"/>
                    <a:pt x="325" y="138"/>
                    <a:pt x="325" y="138"/>
                  </a:cubicBezTo>
                  <a:cubicBezTo>
                    <a:pt x="325" y="138"/>
                    <a:pt x="325" y="138"/>
                    <a:pt x="325" y="138"/>
                  </a:cubicBezTo>
                  <a:cubicBezTo>
                    <a:pt x="325" y="138"/>
                    <a:pt x="325" y="138"/>
                    <a:pt x="325" y="138"/>
                  </a:cubicBezTo>
                  <a:cubicBezTo>
                    <a:pt x="325" y="138"/>
                    <a:pt x="325" y="138"/>
                    <a:pt x="325" y="138"/>
                  </a:cubicBezTo>
                  <a:cubicBezTo>
                    <a:pt x="329" y="120"/>
                    <a:pt x="319" y="164"/>
                    <a:pt x="320" y="159"/>
                  </a:cubicBezTo>
                  <a:cubicBezTo>
                    <a:pt x="320" y="159"/>
                    <a:pt x="320" y="159"/>
                    <a:pt x="320" y="159"/>
                  </a:cubicBezTo>
                  <a:cubicBezTo>
                    <a:pt x="320" y="159"/>
                    <a:pt x="320" y="159"/>
                    <a:pt x="320" y="159"/>
                  </a:cubicBezTo>
                  <a:cubicBezTo>
                    <a:pt x="319" y="160"/>
                    <a:pt x="319" y="160"/>
                    <a:pt x="319" y="160"/>
                  </a:cubicBezTo>
                  <a:cubicBezTo>
                    <a:pt x="318" y="160"/>
                    <a:pt x="318" y="160"/>
                    <a:pt x="318" y="160"/>
                  </a:cubicBezTo>
                  <a:cubicBezTo>
                    <a:pt x="317" y="161"/>
                    <a:pt x="316" y="161"/>
                    <a:pt x="314" y="162"/>
                  </a:cubicBezTo>
                  <a:cubicBezTo>
                    <a:pt x="313" y="162"/>
                    <a:pt x="314" y="164"/>
                    <a:pt x="313" y="163"/>
                  </a:cubicBezTo>
                  <a:cubicBezTo>
                    <a:pt x="308" y="166"/>
                    <a:pt x="303" y="160"/>
                    <a:pt x="299" y="163"/>
                  </a:cubicBezTo>
                  <a:cubicBezTo>
                    <a:pt x="302" y="166"/>
                    <a:pt x="297" y="165"/>
                    <a:pt x="297" y="167"/>
                  </a:cubicBezTo>
                  <a:cubicBezTo>
                    <a:pt x="286" y="167"/>
                    <a:pt x="283" y="164"/>
                    <a:pt x="275" y="167"/>
                  </a:cubicBezTo>
                  <a:cubicBezTo>
                    <a:pt x="275" y="165"/>
                    <a:pt x="275" y="165"/>
                    <a:pt x="275" y="165"/>
                  </a:cubicBezTo>
                  <a:cubicBezTo>
                    <a:pt x="265" y="171"/>
                    <a:pt x="254" y="169"/>
                    <a:pt x="246" y="176"/>
                  </a:cubicBezTo>
                  <a:cubicBezTo>
                    <a:pt x="233" y="177"/>
                    <a:pt x="220" y="179"/>
                    <a:pt x="209" y="182"/>
                  </a:cubicBezTo>
                  <a:cubicBezTo>
                    <a:pt x="205" y="185"/>
                    <a:pt x="199" y="186"/>
                    <a:pt x="196" y="189"/>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9"/>
                    <a:pt x="190" y="138"/>
                    <a:pt x="191" y="164"/>
                  </a:cubicBezTo>
                  <a:cubicBezTo>
                    <a:pt x="191" y="164"/>
                    <a:pt x="191" y="164"/>
                    <a:pt x="191" y="164"/>
                  </a:cubicBezTo>
                  <a:cubicBezTo>
                    <a:pt x="191" y="164"/>
                    <a:pt x="191" y="164"/>
                    <a:pt x="191" y="164"/>
                  </a:cubicBezTo>
                  <a:cubicBezTo>
                    <a:pt x="192" y="164"/>
                    <a:pt x="192" y="164"/>
                    <a:pt x="192" y="164"/>
                  </a:cubicBezTo>
                  <a:cubicBezTo>
                    <a:pt x="193" y="165"/>
                    <a:pt x="193" y="165"/>
                    <a:pt x="193" y="165"/>
                  </a:cubicBezTo>
                  <a:cubicBezTo>
                    <a:pt x="198" y="168"/>
                    <a:pt x="209" y="169"/>
                    <a:pt x="223" y="169"/>
                  </a:cubicBezTo>
                  <a:cubicBezTo>
                    <a:pt x="230" y="170"/>
                    <a:pt x="238" y="171"/>
                    <a:pt x="247" y="173"/>
                  </a:cubicBezTo>
                  <a:cubicBezTo>
                    <a:pt x="251" y="174"/>
                    <a:pt x="256" y="176"/>
                    <a:pt x="261" y="177"/>
                  </a:cubicBezTo>
                  <a:cubicBezTo>
                    <a:pt x="257" y="142"/>
                    <a:pt x="266" y="225"/>
                    <a:pt x="265" y="217"/>
                  </a:cubicBezTo>
                  <a:cubicBezTo>
                    <a:pt x="265" y="217"/>
                    <a:pt x="265" y="217"/>
                    <a:pt x="265" y="217"/>
                  </a:cubicBezTo>
                  <a:cubicBezTo>
                    <a:pt x="265" y="217"/>
                    <a:pt x="265" y="217"/>
                    <a:pt x="265" y="217"/>
                  </a:cubicBezTo>
                  <a:cubicBezTo>
                    <a:pt x="265" y="217"/>
                    <a:pt x="265" y="217"/>
                    <a:pt x="265" y="217"/>
                  </a:cubicBezTo>
                  <a:cubicBezTo>
                    <a:pt x="265" y="217"/>
                    <a:pt x="265" y="217"/>
                    <a:pt x="265" y="217"/>
                  </a:cubicBezTo>
                  <a:cubicBezTo>
                    <a:pt x="264" y="218"/>
                    <a:pt x="264" y="218"/>
                    <a:pt x="264" y="218"/>
                  </a:cubicBezTo>
                  <a:cubicBezTo>
                    <a:pt x="263" y="219"/>
                    <a:pt x="263" y="219"/>
                    <a:pt x="263" y="219"/>
                  </a:cubicBezTo>
                  <a:cubicBezTo>
                    <a:pt x="260" y="220"/>
                    <a:pt x="260" y="220"/>
                    <a:pt x="260" y="220"/>
                  </a:cubicBezTo>
                  <a:cubicBezTo>
                    <a:pt x="255" y="224"/>
                    <a:pt x="255" y="224"/>
                    <a:pt x="255" y="224"/>
                  </a:cubicBezTo>
                  <a:cubicBezTo>
                    <a:pt x="228" y="240"/>
                    <a:pt x="210" y="249"/>
                    <a:pt x="199" y="265"/>
                  </a:cubicBezTo>
                  <a:cubicBezTo>
                    <a:pt x="193" y="278"/>
                    <a:pt x="190" y="271"/>
                    <a:pt x="194" y="275"/>
                  </a:cubicBezTo>
                  <a:cubicBezTo>
                    <a:pt x="198" y="281"/>
                    <a:pt x="211" y="298"/>
                    <a:pt x="216" y="313"/>
                  </a:cubicBezTo>
                  <a:cubicBezTo>
                    <a:pt x="218" y="329"/>
                    <a:pt x="218" y="330"/>
                    <a:pt x="222" y="346"/>
                  </a:cubicBezTo>
                  <a:cubicBezTo>
                    <a:pt x="222" y="346"/>
                    <a:pt x="221" y="345"/>
                    <a:pt x="221" y="346"/>
                  </a:cubicBezTo>
                  <a:cubicBezTo>
                    <a:pt x="224" y="346"/>
                    <a:pt x="222" y="358"/>
                    <a:pt x="225" y="359"/>
                  </a:cubicBezTo>
                  <a:cubicBezTo>
                    <a:pt x="223" y="385"/>
                    <a:pt x="217" y="404"/>
                    <a:pt x="208" y="425"/>
                  </a:cubicBezTo>
                  <a:cubicBezTo>
                    <a:pt x="209" y="421"/>
                    <a:pt x="207" y="419"/>
                    <a:pt x="205" y="422"/>
                  </a:cubicBezTo>
                  <a:cubicBezTo>
                    <a:pt x="206" y="427"/>
                    <a:pt x="206" y="427"/>
                    <a:pt x="206" y="427"/>
                  </a:cubicBezTo>
                  <a:cubicBezTo>
                    <a:pt x="204" y="427"/>
                    <a:pt x="204" y="427"/>
                    <a:pt x="204" y="427"/>
                  </a:cubicBezTo>
                  <a:cubicBezTo>
                    <a:pt x="204" y="430"/>
                    <a:pt x="204" y="433"/>
                    <a:pt x="206" y="431"/>
                  </a:cubicBezTo>
                  <a:cubicBezTo>
                    <a:pt x="185" y="483"/>
                    <a:pt x="146" y="521"/>
                    <a:pt x="113" y="560"/>
                  </a:cubicBezTo>
                  <a:cubicBezTo>
                    <a:pt x="104" y="568"/>
                    <a:pt x="93" y="582"/>
                    <a:pt x="85" y="592"/>
                  </a:cubicBezTo>
                  <a:cubicBezTo>
                    <a:pt x="55" y="617"/>
                    <a:pt x="27" y="639"/>
                    <a:pt x="3" y="670"/>
                  </a:cubicBezTo>
                  <a:cubicBezTo>
                    <a:pt x="3" y="670"/>
                    <a:pt x="0" y="660"/>
                    <a:pt x="9" y="6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0" name="Freeform 19">
              <a:extLst>
                <a:ext uri="{FF2B5EF4-FFF2-40B4-BE49-F238E27FC236}">
                  <a16:creationId xmlns:a16="http://schemas.microsoft.com/office/drawing/2014/main" id="{9336962F-92F8-F04B-88AB-5598D982E05E}"/>
                </a:ext>
              </a:extLst>
            </p:cNvPr>
            <p:cNvSpPr/>
            <p:nvPr/>
          </p:nvSpPr>
          <p:spPr bwMode="auto">
            <a:xfrm>
              <a:off x="2076451" y="3111500"/>
              <a:ext cx="25400" cy="20637"/>
            </a:xfrm>
            <a:custGeom>
              <a:avLst/>
              <a:gdLst>
                <a:gd name="T0" fmla="*/ 0 w 6"/>
                <a:gd name="T1" fmla="*/ 0 h 5"/>
                <a:gd name="T2" fmla="*/ 3 w 6"/>
                <a:gd name="T3" fmla="*/ 5 h 5"/>
                <a:gd name="T4" fmla="*/ 0 w 6"/>
                <a:gd name="T5" fmla="*/ 0 h 5"/>
              </a:gdLst>
              <a:ahLst/>
              <a:cxnLst>
                <a:cxn ang="0">
                  <a:pos x="T0" y="T1"/>
                </a:cxn>
                <a:cxn ang="0">
                  <a:pos x="T2" y="T3"/>
                </a:cxn>
                <a:cxn ang="0">
                  <a:pos x="T4" y="T5"/>
                </a:cxn>
              </a:cxnLst>
              <a:rect l="0" t="0" r="r" b="b"/>
              <a:pathLst>
                <a:path w="6" h="5">
                  <a:moveTo>
                    <a:pt x="0" y="0"/>
                  </a:moveTo>
                  <a:cubicBezTo>
                    <a:pt x="1" y="1"/>
                    <a:pt x="6" y="2"/>
                    <a:pt x="3" y="5"/>
                  </a:cubicBezTo>
                  <a:cubicBezTo>
                    <a:pt x="2"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1" name="Freeform 20">
              <a:extLst>
                <a:ext uri="{FF2B5EF4-FFF2-40B4-BE49-F238E27FC236}">
                  <a16:creationId xmlns:a16="http://schemas.microsoft.com/office/drawing/2014/main" id="{5DC1578E-4392-F245-925F-ED4AE6D3B395}"/>
                </a:ext>
              </a:extLst>
            </p:cNvPr>
            <p:cNvSpPr/>
            <p:nvPr/>
          </p:nvSpPr>
          <p:spPr bwMode="auto">
            <a:xfrm>
              <a:off x="2578101" y="3154363"/>
              <a:ext cx="15875" cy="15875"/>
            </a:xfrm>
            <a:custGeom>
              <a:avLst/>
              <a:gdLst>
                <a:gd name="T0" fmla="*/ 2 w 4"/>
                <a:gd name="T1" fmla="*/ 1 h 4"/>
                <a:gd name="T2" fmla="*/ 4 w 4"/>
                <a:gd name="T3" fmla="*/ 2 h 4"/>
                <a:gd name="T4" fmla="*/ 0 w 4"/>
                <a:gd name="T5" fmla="*/ 3 h 4"/>
                <a:gd name="T6" fmla="*/ 2 w 4"/>
                <a:gd name="T7" fmla="*/ 1 h 4"/>
              </a:gdLst>
              <a:ahLst/>
              <a:cxnLst>
                <a:cxn ang="0">
                  <a:pos x="T0" y="T1"/>
                </a:cxn>
                <a:cxn ang="0">
                  <a:pos x="T2" y="T3"/>
                </a:cxn>
                <a:cxn ang="0">
                  <a:pos x="T4" y="T5"/>
                </a:cxn>
                <a:cxn ang="0">
                  <a:pos x="T6" y="T7"/>
                </a:cxn>
              </a:cxnLst>
              <a:rect l="0" t="0" r="r" b="b"/>
              <a:pathLst>
                <a:path w="4" h="4">
                  <a:moveTo>
                    <a:pt x="2" y="1"/>
                  </a:moveTo>
                  <a:cubicBezTo>
                    <a:pt x="2" y="0"/>
                    <a:pt x="3" y="2"/>
                    <a:pt x="4" y="2"/>
                  </a:cubicBezTo>
                  <a:cubicBezTo>
                    <a:pt x="2" y="2"/>
                    <a:pt x="1" y="4"/>
                    <a:pt x="0" y="3"/>
                  </a:cubicBezTo>
                  <a:cubicBezTo>
                    <a:pt x="1" y="2"/>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2" name="Freeform 21">
              <a:extLst>
                <a:ext uri="{FF2B5EF4-FFF2-40B4-BE49-F238E27FC236}">
                  <a16:creationId xmlns:a16="http://schemas.microsoft.com/office/drawing/2014/main" id="{3A494D6F-D538-0C44-9EF3-766D340D39D5}"/>
                </a:ext>
              </a:extLst>
            </p:cNvPr>
            <p:cNvSpPr/>
            <p:nvPr/>
          </p:nvSpPr>
          <p:spPr bwMode="auto">
            <a:xfrm>
              <a:off x="2657476" y="3179763"/>
              <a:ext cx="42863" cy="3175"/>
            </a:xfrm>
            <a:custGeom>
              <a:avLst/>
              <a:gdLst>
                <a:gd name="T0" fmla="*/ 10 w 10"/>
                <a:gd name="T1" fmla="*/ 0 h 1"/>
                <a:gd name="T2" fmla="*/ 0 w 10"/>
                <a:gd name="T3" fmla="*/ 1 h 1"/>
                <a:gd name="T4" fmla="*/ 10 w 10"/>
                <a:gd name="T5" fmla="*/ 0 h 1"/>
              </a:gdLst>
              <a:ahLst/>
              <a:cxnLst>
                <a:cxn ang="0">
                  <a:pos x="T0" y="T1"/>
                </a:cxn>
                <a:cxn ang="0">
                  <a:pos x="T2" y="T3"/>
                </a:cxn>
                <a:cxn ang="0">
                  <a:pos x="T4" y="T5"/>
                </a:cxn>
              </a:cxnLst>
              <a:rect l="0" t="0" r="r" b="b"/>
              <a:pathLst>
                <a:path w="10" h="1">
                  <a:moveTo>
                    <a:pt x="10" y="0"/>
                  </a:moveTo>
                  <a:cubicBezTo>
                    <a:pt x="10" y="1"/>
                    <a:pt x="4" y="1"/>
                    <a:pt x="0" y="1"/>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3" name="Freeform 22">
              <a:extLst>
                <a:ext uri="{FF2B5EF4-FFF2-40B4-BE49-F238E27FC236}">
                  <a16:creationId xmlns:a16="http://schemas.microsoft.com/office/drawing/2014/main" id="{59F2E58C-9DD1-A74F-912C-E85A59E92260}"/>
                </a:ext>
              </a:extLst>
            </p:cNvPr>
            <p:cNvSpPr/>
            <p:nvPr/>
          </p:nvSpPr>
          <p:spPr bwMode="auto">
            <a:xfrm>
              <a:off x="2751138" y="3068638"/>
              <a:ext cx="17463" cy="12700"/>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0" y="2"/>
                    <a:pt x="0" y="1"/>
                    <a:pt x="3" y="0"/>
                  </a:cubicBezTo>
                  <a:cubicBezTo>
                    <a:pt x="4" y="1"/>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4" name="Freeform 23">
              <a:extLst>
                <a:ext uri="{FF2B5EF4-FFF2-40B4-BE49-F238E27FC236}">
                  <a16:creationId xmlns:a16="http://schemas.microsoft.com/office/drawing/2014/main" id="{34FCC391-E0F9-B042-8A34-848D45FFE013}"/>
                </a:ext>
              </a:extLst>
            </p:cNvPr>
            <p:cNvSpPr/>
            <p:nvPr/>
          </p:nvSpPr>
          <p:spPr bwMode="auto">
            <a:xfrm>
              <a:off x="2738438" y="3086100"/>
              <a:ext cx="22225" cy="17462"/>
            </a:xfrm>
            <a:custGeom>
              <a:avLst/>
              <a:gdLst>
                <a:gd name="T0" fmla="*/ 5 w 5"/>
                <a:gd name="T1" fmla="*/ 3 h 4"/>
                <a:gd name="T2" fmla="*/ 0 w 5"/>
                <a:gd name="T3" fmla="*/ 2 h 4"/>
                <a:gd name="T4" fmla="*/ 5 w 5"/>
                <a:gd name="T5" fmla="*/ 3 h 4"/>
              </a:gdLst>
              <a:ahLst/>
              <a:cxnLst>
                <a:cxn ang="0">
                  <a:pos x="T0" y="T1"/>
                </a:cxn>
                <a:cxn ang="0">
                  <a:pos x="T2" y="T3"/>
                </a:cxn>
                <a:cxn ang="0">
                  <a:pos x="T4" y="T5"/>
                </a:cxn>
              </a:cxnLst>
              <a:rect l="0" t="0" r="r" b="b"/>
              <a:pathLst>
                <a:path w="5" h="4">
                  <a:moveTo>
                    <a:pt x="5" y="3"/>
                  </a:moveTo>
                  <a:cubicBezTo>
                    <a:pt x="2" y="3"/>
                    <a:pt x="1" y="3"/>
                    <a:pt x="0" y="2"/>
                  </a:cubicBezTo>
                  <a:cubicBezTo>
                    <a:pt x="0" y="4"/>
                    <a:pt x="4"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5" name="Freeform 24">
              <a:extLst>
                <a:ext uri="{FF2B5EF4-FFF2-40B4-BE49-F238E27FC236}">
                  <a16:creationId xmlns:a16="http://schemas.microsoft.com/office/drawing/2014/main" id="{C3A7C3C4-944E-DD46-80C8-A13EF63B5B45}"/>
                </a:ext>
              </a:extLst>
            </p:cNvPr>
            <p:cNvSpPr/>
            <p:nvPr/>
          </p:nvSpPr>
          <p:spPr bwMode="auto">
            <a:xfrm>
              <a:off x="2479676" y="3128963"/>
              <a:ext cx="30163" cy="20637"/>
            </a:xfrm>
            <a:custGeom>
              <a:avLst/>
              <a:gdLst>
                <a:gd name="T0" fmla="*/ 6 w 7"/>
                <a:gd name="T1" fmla="*/ 2 h 5"/>
                <a:gd name="T2" fmla="*/ 0 w 7"/>
                <a:gd name="T3" fmla="*/ 3 h 5"/>
                <a:gd name="T4" fmla="*/ 6 w 7"/>
                <a:gd name="T5" fmla="*/ 2 h 5"/>
              </a:gdLst>
              <a:ahLst/>
              <a:cxnLst>
                <a:cxn ang="0">
                  <a:pos x="T0" y="T1"/>
                </a:cxn>
                <a:cxn ang="0">
                  <a:pos x="T2" y="T3"/>
                </a:cxn>
                <a:cxn ang="0">
                  <a:pos x="T4" y="T5"/>
                </a:cxn>
              </a:cxnLst>
              <a:rect l="0" t="0" r="r" b="b"/>
              <a:pathLst>
                <a:path w="7" h="5">
                  <a:moveTo>
                    <a:pt x="6" y="2"/>
                  </a:moveTo>
                  <a:cubicBezTo>
                    <a:pt x="5" y="3"/>
                    <a:pt x="2" y="5"/>
                    <a:pt x="0" y="3"/>
                  </a:cubicBezTo>
                  <a:cubicBezTo>
                    <a:pt x="2" y="4"/>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6" name="Freeform 25">
              <a:extLst>
                <a:ext uri="{FF2B5EF4-FFF2-40B4-BE49-F238E27FC236}">
                  <a16:creationId xmlns:a16="http://schemas.microsoft.com/office/drawing/2014/main" id="{191AB21E-DB58-DB49-9864-4DFA27FFABC3}"/>
                </a:ext>
              </a:extLst>
            </p:cNvPr>
            <p:cNvSpPr/>
            <p:nvPr/>
          </p:nvSpPr>
          <p:spPr bwMode="auto">
            <a:xfrm>
              <a:off x="2373313" y="3162300"/>
              <a:ext cx="17463" cy="7937"/>
            </a:xfrm>
            <a:custGeom>
              <a:avLst/>
              <a:gdLst>
                <a:gd name="T0" fmla="*/ 4 w 4"/>
                <a:gd name="T1" fmla="*/ 2 h 2"/>
                <a:gd name="T2" fmla="*/ 1 w 4"/>
                <a:gd name="T3" fmla="*/ 2 h 2"/>
                <a:gd name="T4" fmla="*/ 3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2"/>
                    <a:pt x="2" y="2"/>
                    <a:pt x="1" y="2"/>
                  </a:cubicBezTo>
                  <a:cubicBezTo>
                    <a:pt x="0" y="2"/>
                    <a:pt x="1" y="0"/>
                    <a:pt x="3" y="0"/>
                  </a:cubicBez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7" name="Freeform 26">
              <a:extLst>
                <a:ext uri="{FF2B5EF4-FFF2-40B4-BE49-F238E27FC236}">
                  <a16:creationId xmlns:a16="http://schemas.microsoft.com/office/drawing/2014/main" id="{BAB2B8B8-4703-0149-A788-F12F718B1899}"/>
                </a:ext>
              </a:extLst>
            </p:cNvPr>
            <p:cNvSpPr/>
            <p:nvPr/>
          </p:nvSpPr>
          <p:spPr bwMode="auto">
            <a:xfrm>
              <a:off x="2127251" y="3694113"/>
              <a:ext cx="12700" cy="7937"/>
            </a:xfrm>
            <a:custGeom>
              <a:avLst/>
              <a:gdLst>
                <a:gd name="T0" fmla="*/ 8 w 8"/>
                <a:gd name="T1" fmla="*/ 2 h 5"/>
                <a:gd name="T2" fmla="*/ 0 w 8"/>
                <a:gd name="T3" fmla="*/ 5 h 5"/>
                <a:gd name="T4" fmla="*/ 0 w 8"/>
                <a:gd name="T5" fmla="*/ 0 h 5"/>
                <a:gd name="T6" fmla="*/ 8 w 8"/>
                <a:gd name="T7" fmla="*/ 2 h 5"/>
              </a:gdLst>
              <a:ahLst/>
              <a:cxnLst>
                <a:cxn ang="0">
                  <a:pos x="T0" y="T1"/>
                </a:cxn>
                <a:cxn ang="0">
                  <a:pos x="T2" y="T3"/>
                </a:cxn>
                <a:cxn ang="0">
                  <a:pos x="T4" y="T5"/>
                </a:cxn>
                <a:cxn ang="0">
                  <a:pos x="T6" y="T7"/>
                </a:cxn>
              </a:cxnLst>
              <a:rect l="0" t="0" r="r" b="b"/>
              <a:pathLst>
                <a:path w="8" h="5">
                  <a:moveTo>
                    <a:pt x="8" y="2"/>
                  </a:moveTo>
                  <a:lnTo>
                    <a:pt x="0" y="5"/>
                  </a:lnTo>
                  <a:lnTo>
                    <a:pt x="0" y="0"/>
                  </a:ln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8" name="Freeform 27">
              <a:extLst>
                <a:ext uri="{FF2B5EF4-FFF2-40B4-BE49-F238E27FC236}">
                  <a16:creationId xmlns:a16="http://schemas.microsoft.com/office/drawing/2014/main" id="{C5089E22-A1A8-1F41-999E-4ED5512A3346}"/>
                </a:ext>
              </a:extLst>
            </p:cNvPr>
            <p:cNvSpPr/>
            <p:nvPr/>
          </p:nvSpPr>
          <p:spPr bwMode="auto">
            <a:xfrm>
              <a:off x="2292351" y="3671888"/>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0" y="3"/>
                    <a:pt x="1" y="1"/>
                    <a:pt x="0" y="1"/>
                  </a:cubicBezTo>
                  <a:cubicBezTo>
                    <a:pt x="3" y="0"/>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9" name="Freeform 28">
              <a:extLst>
                <a:ext uri="{FF2B5EF4-FFF2-40B4-BE49-F238E27FC236}">
                  <a16:creationId xmlns:a16="http://schemas.microsoft.com/office/drawing/2014/main" id="{7A599D5A-DF52-794D-9200-0798F12757D7}"/>
                </a:ext>
              </a:extLst>
            </p:cNvPr>
            <p:cNvSpPr/>
            <p:nvPr/>
          </p:nvSpPr>
          <p:spPr bwMode="auto">
            <a:xfrm>
              <a:off x="2395538" y="3894138"/>
              <a:ext cx="3175" cy="12700"/>
            </a:xfrm>
            <a:custGeom>
              <a:avLst/>
              <a:gdLst>
                <a:gd name="T0" fmla="*/ 2 w 2"/>
                <a:gd name="T1" fmla="*/ 8 h 8"/>
                <a:gd name="T2" fmla="*/ 0 w 2"/>
                <a:gd name="T3" fmla="*/ 8 h 8"/>
                <a:gd name="T4" fmla="*/ 2 w 2"/>
                <a:gd name="T5" fmla="*/ 0 h 8"/>
                <a:gd name="T6" fmla="*/ 2 w 2"/>
                <a:gd name="T7" fmla="*/ 8 h 8"/>
              </a:gdLst>
              <a:ahLst/>
              <a:cxnLst>
                <a:cxn ang="0">
                  <a:pos x="T0" y="T1"/>
                </a:cxn>
                <a:cxn ang="0">
                  <a:pos x="T2" y="T3"/>
                </a:cxn>
                <a:cxn ang="0">
                  <a:pos x="T4" y="T5"/>
                </a:cxn>
                <a:cxn ang="0">
                  <a:pos x="T6" y="T7"/>
                </a:cxn>
              </a:cxnLst>
              <a:rect l="0" t="0" r="r" b="b"/>
              <a:pathLst>
                <a:path w="2" h="8">
                  <a:moveTo>
                    <a:pt x="2" y="8"/>
                  </a:moveTo>
                  <a:lnTo>
                    <a:pt x="0" y="8"/>
                  </a:lnTo>
                  <a:lnTo>
                    <a:pt x="2" y="0"/>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0" name="Freeform 29">
              <a:extLst>
                <a:ext uri="{FF2B5EF4-FFF2-40B4-BE49-F238E27FC236}">
                  <a16:creationId xmlns:a16="http://schemas.microsoft.com/office/drawing/2014/main" id="{CACB8F61-6460-FC41-A2E3-B8975F418A40}"/>
                </a:ext>
              </a:extLst>
            </p:cNvPr>
            <p:cNvSpPr/>
            <p:nvPr/>
          </p:nvSpPr>
          <p:spPr bwMode="auto">
            <a:xfrm>
              <a:off x="2330451" y="2019300"/>
              <a:ext cx="17463" cy="3175"/>
            </a:xfrm>
            <a:custGeom>
              <a:avLst/>
              <a:gdLst>
                <a:gd name="T0" fmla="*/ 3 w 4"/>
                <a:gd name="T1" fmla="*/ 1 h 1"/>
                <a:gd name="T2" fmla="*/ 2 w 4"/>
                <a:gd name="T3" fmla="*/ 0 h 1"/>
                <a:gd name="T4" fmla="*/ 3 w 4"/>
                <a:gd name="T5" fmla="*/ 1 h 1"/>
              </a:gdLst>
              <a:ahLst/>
              <a:cxnLst>
                <a:cxn ang="0">
                  <a:pos x="T0" y="T1"/>
                </a:cxn>
                <a:cxn ang="0">
                  <a:pos x="T2" y="T3"/>
                </a:cxn>
                <a:cxn ang="0">
                  <a:pos x="T4" y="T5"/>
                </a:cxn>
              </a:cxnLst>
              <a:rect l="0" t="0" r="r" b="b"/>
              <a:pathLst>
                <a:path w="4" h="1">
                  <a:moveTo>
                    <a:pt x="3" y="1"/>
                  </a:moveTo>
                  <a:cubicBezTo>
                    <a:pt x="3" y="0"/>
                    <a:pt x="0" y="1"/>
                    <a:pt x="2" y="0"/>
                  </a:cubicBezTo>
                  <a:cubicBezTo>
                    <a:pt x="3"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1" name="Freeform 30">
              <a:extLst>
                <a:ext uri="{FF2B5EF4-FFF2-40B4-BE49-F238E27FC236}">
                  <a16:creationId xmlns:a16="http://schemas.microsoft.com/office/drawing/2014/main" id="{B1A27278-F724-BC49-B849-1175551625A7}"/>
                </a:ext>
              </a:extLst>
            </p:cNvPr>
            <p:cNvSpPr/>
            <p:nvPr/>
          </p:nvSpPr>
          <p:spPr bwMode="auto">
            <a:xfrm>
              <a:off x="2279651" y="1971675"/>
              <a:ext cx="620713" cy="1020762"/>
            </a:xfrm>
            <a:custGeom>
              <a:avLst/>
              <a:gdLst>
                <a:gd name="T0" fmla="*/ 38 w 146"/>
                <a:gd name="T1" fmla="*/ 195 h 240"/>
                <a:gd name="T2" fmla="*/ 39 w 146"/>
                <a:gd name="T3" fmla="*/ 183 h 240"/>
                <a:gd name="T4" fmla="*/ 33 w 146"/>
                <a:gd name="T5" fmla="*/ 159 h 240"/>
                <a:gd name="T6" fmla="*/ 35 w 146"/>
                <a:gd name="T7" fmla="*/ 150 h 240"/>
                <a:gd name="T8" fmla="*/ 42 w 146"/>
                <a:gd name="T9" fmla="*/ 125 h 240"/>
                <a:gd name="T10" fmla="*/ 44 w 146"/>
                <a:gd name="T11" fmla="*/ 117 h 240"/>
                <a:gd name="T12" fmla="*/ 44 w 146"/>
                <a:gd name="T13" fmla="*/ 102 h 240"/>
                <a:gd name="T14" fmla="*/ 49 w 146"/>
                <a:gd name="T15" fmla="*/ 90 h 240"/>
                <a:gd name="T16" fmla="*/ 54 w 146"/>
                <a:gd name="T17" fmla="*/ 84 h 240"/>
                <a:gd name="T18" fmla="*/ 52 w 146"/>
                <a:gd name="T19" fmla="*/ 77 h 240"/>
                <a:gd name="T20" fmla="*/ 55 w 146"/>
                <a:gd name="T21" fmla="*/ 62 h 240"/>
                <a:gd name="T22" fmla="*/ 59 w 146"/>
                <a:gd name="T23" fmla="*/ 54 h 240"/>
                <a:gd name="T24" fmla="*/ 61 w 146"/>
                <a:gd name="T25" fmla="*/ 45 h 240"/>
                <a:gd name="T26" fmla="*/ 71 w 146"/>
                <a:gd name="T27" fmla="*/ 37 h 240"/>
                <a:gd name="T28" fmla="*/ 80 w 146"/>
                <a:gd name="T29" fmla="*/ 27 h 240"/>
                <a:gd name="T30" fmla="*/ 97 w 146"/>
                <a:gd name="T31" fmla="*/ 20 h 240"/>
                <a:gd name="T32" fmla="*/ 103 w 146"/>
                <a:gd name="T33" fmla="*/ 16 h 240"/>
                <a:gd name="T34" fmla="*/ 111 w 146"/>
                <a:gd name="T35" fmla="*/ 17 h 240"/>
                <a:gd name="T36" fmla="*/ 116 w 146"/>
                <a:gd name="T37" fmla="*/ 14 h 240"/>
                <a:gd name="T38" fmla="*/ 119 w 146"/>
                <a:gd name="T39" fmla="*/ 13 h 240"/>
                <a:gd name="T40" fmla="*/ 126 w 146"/>
                <a:gd name="T41" fmla="*/ 14 h 240"/>
                <a:gd name="T42" fmla="*/ 136 w 146"/>
                <a:gd name="T43" fmla="*/ 28 h 240"/>
                <a:gd name="T44" fmla="*/ 136 w 146"/>
                <a:gd name="T45" fmla="*/ 31 h 240"/>
                <a:gd name="T46" fmla="*/ 115 w 146"/>
                <a:gd name="T47" fmla="*/ 52 h 240"/>
                <a:gd name="T48" fmla="*/ 106 w 146"/>
                <a:gd name="T49" fmla="*/ 56 h 240"/>
                <a:gd name="T50" fmla="*/ 99 w 146"/>
                <a:gd name="T51" fmla="*/ 58 h 240"/>
                <a:gd name="T52" fmla="*/ 80 w 146"/>
                <a:gd name="T53" fmla="*/ 61 h 240"/>
                <a:gd name="T54" fmla="*/ 75 w 146"/>
                <a:gd name="T55" fmla="*/ 53 h 240"/>
                <a:gd name="T56" fmla="*/ 70 w 146"/>
                <a:gd name="T57" fmla="*/ 62 h 240"/>
                <a:gd name="T58" fmla="*/ 64 w 146"/>
                <a:gd name="T59" fmla="*/ 70 h 240"/>
                <a:gd name="T60" fmla="*/ 55 w 146"/>
                <a:gd name="T61" fmla="*/ 67 h 240"/>
                <a:gd name="T62" fmla="*/ 52 w 146"/>
                <a:gd name="T63" fmla="*/ 71 h 240"/>
                <a:gd name="T64" fmla="*/ 49 w 146"/>
                <a:gd name="T65" fmla="*/ 67 h 240"/>
                <a:gd name="T66" fmla="*/ 43 w 146"/>
                <a:gd name="T67" fmla="*/ 59 h 240"/>
                <a:gd name="T68" fmla="*/ 34 w 146"/>
                <a:gd name="T69" fmla="*/ 65 h 240"/>
                <a:gd name="T70" fmla="*/ 31 w 146"/>
                <a:gd name="T71" fmla="*/ 61 h 240"/>
                <a:gd name="T72" fmla="*/ 23 w 146"/>
                <a:gd name="T73" fmla="*/ 63 h 240"/>
                <a:gd name="T74" fmla="*/ 16 w 146"/>
                <a:gd name="T75" fmla="*/ 60 h 240"/>
                <a:gd name="T76" fmla="*/ 23 w 146"/>
                <a:gd name="T77" fmla="*/ 52 h 240"/>
                <a:gd name="T78" fmla="*/ 8 w 146"/>
                <a:gd name="T79" fmla="*/ 52 h 240"/>
                <a:gd name="T80" fmla="*/ 6 w 146"/>
                <a:gd name="T81" fmla="*/ 28 h 240"/>
                <a:gd name="T82" fmla="*/ 7 w 146"/>
                <a:gd name="T83" fmla="*/ 23 h 240"/>
                <a:gd name="T84" fmla="*/ 7 w 146"/>
                <a:gd name="T85" fmla="*/ 12 h 240"/>
                <a:gd name="T86" fmla="*/ 12 w 146"/>
                <a:gd name="T87" fmla="*/ 17 h 240"/>
                <a:gd name="T88" fmla="*/ 8 w 146"/>
                <a:gd name="T89" fmla="*/ 26 h 240"/>
                <a:gd name="T90" fmla="*/ 23 w 146"/>
                <a:gd name="T91" fmla="*/ 32 h 240"/>
                <a:gd name="T92" fmla="*/ 47 w 146"/>
                <a:gd name="T93" fmla="*/ 35 h 240"/>
                <a:gd name="T94" fmla="*/ 75 w 146"/>
                <a:gd name="T95" fmla="*/ 32 h 240"/>
                <a:gd name="T96" fmla="*/ 96 w 146"/>
                <a:gd name="T97" fmla="*/ 26 h 240"/>
                <a:gd name="T98" fmla="*/ 105 w 146"/>
                <a:gd name="T99" fmla="*/ 19 h 240"/>
                <a:gd name="T100" fmla="*/ 113 w 146"/>
                <a:gd name="T101" fmla="*/ 23 h 240"/>
                <a:gd name="T102" fmla="*/ 122 w 146"/>
                <a:gd name="T103" fmla="*/ 45 h 240"/>
                <a:gd name="T104" fmla="*/ 105 w 146"/>
                <a:gd name="T105" fmla="*/ 46 h 240"/>
                <a:gd name="T106" fmla="*/ 91 w 146"/>
                <a:gd name="T107" fmla="*/ 52 h 240"/>
                <a:gd name="T108" fmla="*/ 76 w 146"/>
                <a:gd name="T109" fmla="*/ 68 h 240"/>
                <a:gd name="T110" fmla="*/ 63 w 146"/>
                <a:gd name="T111" fmla="*/ 149 h 240"/>
                <a:gd name="T112" fmla="*/ 59 w 146"/>
                <a:gd name="T113" fmla="*/ 171 h 240"/>
                <a:gd name="T114" fmla="*/ 38 w 146"/>
                <a:gd name="T115" fmla="*/ 23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240">
                  <a:moveTo>
                    <a:pt x="38" y="235"/>
                  </a:moveTo>
                  <a:cubicBezTo>
                    <a:pt x="29" y="231"/>
                    <a:pt x="38" y="224"/>
                    <a:pt x="33" y="219"/>
                  </a:cubicBezTo>
                  <a:cubicBezTo>
                    <a:pt x="32" y="218"/>
                    <a:pt x="37" y="219"/>
                    <a:pt x="36" y="218"/>
                  </a:cubicBezTo>
                  <a:cubicBezTo>
                    <a:pt x="30" y="213"/>
                    <a:pt x="34" y="205"/>
                    <a:pt x="40" y="199"/>
                  </a:cubicBezTo>
                  <a:cubicBezTo>
                    <a:pt x="41" y="199"/>
                    <a:pt x="41" y="199"/>
                    <a:pt x="41" y="199"/>
                  </a:cubicBezTo>
                  <a:cubicBezTo>
                    <a:pt x="42" y="198"/>
                    <a:pt x="38" y="196"/>
                    <a:pt x="38" y="195"/>
                  </a:cubicBezTo>
                  <a:cubicBezTo>
                    <a:pt x="39" y="195"/>
                    <a:pt x="40" y="196"/>
                    <a:pt x="41" y="196"/>
                  </a:cubicBezTo>
                  <a:cubicBezTo>
                    <a:pt x="38" y="195"/>
                    <a:pt x="40" y="193"/>
                    <a:pt x="38" y="193"/>
                  </a:cubicBezTo>
                  <a:cubicBezTo>
                    <a:pt x="39" y="192"/>
                    <a:pt x="41" y="192"/>
                    <a:pt x="42" y="192"/>
                  </a:cubicBezTo>
                  <a:cubicBezTo>
                    <a:pt x="39" y="191"/>
                    <a:pt x="39" y="191"/>
                    <a:pt x="39" y="191"/>
                  </a:cubicBezTo>
                  <a:cubicBezTo>
                    <a:pt x="32" y="188"/>
                    <a:pt x="40" y="186"/>
                    <a:pt x="37" y="183"/>
                  </a:cubicBezTo>
                  <a:cubicBezTo>
                    <a:pt x="39" y="183"/>
                    <a:pt x="39" y="183"/>
                    <a:pt x="39" y="183"/>
                  </a:cubicBezTo>
                  <a:cubicBezTo>
                    <a:pt x="35" y="179"/>
                    <a:pt x="36" y="173"/>
                    <a:pt x="35" y="168"/>
                  </a:cubicBezTo>
                  <a:cubicBezTo>
                    <a:pt x="36" y="169"/>
                    <a:pt x="38" y="169"/>
                    <a:pt x="39" y="169"/>
                  </a:cubicBezTo>
                  <a:cubicBezTo>
                    <a:pt x="36" y="168"/>
                    <a:pt x="35" y="167"/>
                    <a:pt x="35" y="165"/>
                  </a:cubicBezTo>
                  <a:cubicBezTo>
                    <a:pt x="38" y="165"/>
                    <a:pt x="32" y="163"/>
                    <a:pt x="34" y="161"/>
                  </a:cubicBezTo>
                  <a:cubicBezTo>
                    <a:pt x="35" y="162"/>
                    <a:pt x="35" y="162"/>
                    <a:pt x="35" y="162"/>
                  </a:cubicBezTo>
                  <a:cubicBezTo>
                    <a:pt x="32" y="160"/>
                    <a:pt x="37" y="160"/>
                    <a:pt x="33" y="159"/>
                  </a:cubicBezTo>
                  <a:cubicBezTo>
                    <a:pt x="36" y="158"/>
                    <a:pt x="36" y="158"/>
                    <a:pt x="36" y="158"/>
                  </a:cubicBezTo>
                  <a:cubicBezTo>
                    <a:pt x="31" y="157"/>
                    <a:pt x="38" y="157"/>
                    <a:pt x="36" y="156"/>
                  </a:cubicBezTo>
                  <a:cubicBezTo>
                    <a:pt x="35" y="156"/>
                    <a:pt x="35" y="156"/>
                    <a:pt x="35" y="156"/>
                  </a:cubicBezTo>
                  <a:cubicBezTo>
                    <a:pt x="34" y="155"/>
                    <a:pt x="37" y="154"/>
                    <a:pt x="36" y="154"/>
                  </a:cubicBezTo>
                  <a:cubicBezTo>
                    <a:pt x="36" y="154"/>
                    <a:pt x="36" y="154"/>
                    <a:pt x="36" y="154"/>
                  </a:cubicBezTo>
                  <a:cubicBezTo>
                    <a:pt x="36" y="151"/>
                    <a:pt x="38" y="151"/>
                    <a:pt x="35" y="150"/>
                  </a:cubicBezTo>
                  <a:cubicBezTo>
                    <a:pt x="38" y="150"/>
                    <a:pt x="36" y="152"/>
                    <a:pt x="40" y="152"/>
                  </a:cubicBezTo>
                  <a:cubicBezTo>
                    <a:pt x="37" y="145"/>
                    <a:pt x="39" y="139"/>
                    <a:pt x="40" y="132"/>
                  </a:cubicBezTo>
                  <a:cubicBezTo>
                    <a:pt x="42" y="132"/>
                    <a:pt x="42" y="132"/>
                    <a:pt x="44" y="132"/>
                  </a:cubicBezTo>
                  <a:cubicBezTo>
                    <a:pt x="43" y="131"/>
                    <a:pt x="43" y="129"/>
                    <a:pt x="42" y="128"/>
                  </a:cubicBezTo>
                  <a:cubicBezTo>
                    <a:pt x="42" y="128"/>
                    <a:pt x="43" y="128"/>
                    <a:pt x="44" y="128"/>
                  </a:cubicBezTo>
                  <a:cubicBezTo>
                    <a:pt x="45" y="127"/>
                    <a:pt x="40" y="126"/>
                    <a:pt x="42" y="125"/>
                  </a:cubicBezTo>
                  <a:cubicBezTo>
                    <a:pt x="45" y="126"/>
                    <a:pt x="45" y="126"/>
                    <a:pt x="45" y="126"/>
                  </a:cubicBezTo>
                  <a:cubicBezTo>
                    <a:pt x="43" y="125"/>
                    <a:pt x="44" y="123"/>
                    <a:pt x="43" y="122"/>
                  </a:cubicBezTo>
                  <a:cubicBezTo>
                    <a:pt x="43" y="122"/>
                    <a:pt x="44" y="122"/>
                    <a:pt x="45" y="123"/>
                  </a:cubicBezTo>
                  <a:cubicBezTo>
                    <a:pt x="42" y="121"/>
                    <a:pt x="46" y="120"/>
                    <a:pt x="44" y="119"/>
                  </a:cubicBezTo>
                  <a:cubicBezTo>
                    <a:pt x="46" y="120"/>
                    <a:pt x="46" y="120"/>
                    <a:pt x="46" y="120"/>
                  </a:cubicBezTo>
                  <a:cubicBezTo>
                    <a:pt x="49" y="118"/>
                    <a:pt x="42" y="118"/>
                    <a:pt x="44" y="117"/>
                  </a:cubicBezTo>
                  <a:cubicBezTo>
                    <a:pt x="46" y="118"/>
                    <a:pt x="46" y="118"/>
                    <a:pt x="46" y="118"/>
                  </a:cubicBezTo>
                  <a:cubicBezTo>
                    <a:pt x="43" y="115"/>
                    <a:pt x="45" y="113"/>
                    <a:pt x="44" y="111"/>
                  </a:cubicBezTo>
                  <a:cubicBezTo>
                    <a:pt x="45" y="111"/>
                    <a:pt x="45" y="111"/>
                    <a:pt x="45" y="111"/>
                  </a:cubicBezTo>
                  <a:cubicBezTo>
                    <a:pt x="44" y="109"/>
                    <a:pt x="46" y="108"/>
                    <a:pt x="45" y="106"/>
                  </a:cubicBezTo>
                  <a:cubicBezTo>
                    <a:pt x="46" y="105"/>
                    <a:pt x="50" y="107"/>
                    <a:pt x="50" y="105"/>
                  </a:cubicBezTo>
                  <a:cubicBezTo>
                    <a:pt x="46" y="104"/>
                    <a:pt x="49" y="102"/>
                    <a:pt x="44" y="102"/>
                  </a:cubicBezTo>
                  <a:cubicBezTo>
                    <a:pt x="45" y="100"/>
                    <a:pt x="47" y="98"/>
                    <a:pt x="46" y="97"/>
                  </a:cubicBezTo>
                  <a:cubicBezTo>
                    <a:pt x="48" y="98"/>
                    <a:pt x="51" y="98"/>
                    <a:pt x="51" y="99"/>
                  </a:cubicBezTo>
                  <a:cubicBezTo>
                    <a:pt x="54" y="99"/>
                    <a:pt x="54" y="99"/>
                    <a:pt x="54" y="99"/>
                  </a:cubicBezTo>
                  <a:cubicBezTo>
                    <a:pt x="56" y="99"/>
                    <a:pt x="53" y="100"/>
                    <a:pt x="55" y="100"/>
                  </a:cubicBezTo>
                  <a:cubicBezTo>
                    <a:pt x="55" y="99"/>
                    <a:pt x="54" y="97"/>
                    <a:pt x="55" y="97"/>
                  </a:cubicBezTo>
                  <a:cubicBezTo>
                    <a:pt x="53" y="95"/>
                    <a:pt x="49" y="92"/>
                    <a:pt x="49" y="90"/>
                  </a:cubicBezTo>
                  <a:cubicBezTo>
                    <a:pt x="50" y="91"/>
                    <a:pt x="53" y="91"/>
                    <a:pt x="54" y="92"/>
                  </a:cubicBezTo>
                  <a:cubicBezTo>
                    <a:pt x="47" y="87"/>
                    <a:pt x="47" y="87"/>
                    <a:pt x="47" y="87"/>
                  </a:cubicBezTo>
                  <a:cubicBezTo>
                    <a:pt x="47" y="86"/>
                    <a:pt x="51" y="88"/>
                    <a:pt x="50" y="86"/>
                  </a:cubicBezTo>
                  <a:cubicBezTo>
                    <a:pt x="48" y="85"/>
                    <a:pt x="48" y="85"/>
                    <a:pt x="48" y="85"/>
                  </a:cubicBezTo>
                  <a:cubicBezTo>
                    <a:pt x="48" y="85"/>
                    <a:pt x="48" y="82"/>
                    <a:pt x="51" y="83"/>
                  </a:cubicBezTo>
                  <a:cubicBezTo>
                    <a:pt x="53" y="83"/>
                    <a:pt x="52" y="84"/>
                    <a:pt x="54" y="84"/>
                  </a:cubicBezTo>
                  <a:cubicBezTo>
                    <a:pt x="54" y="83"/>
                    <a:pt x="53" y="82"/>
                    <a:pt x="53" y="81"/>
                  </a:cubicBezTo>
                  <a:cubicBezTo>
                    <a:pt x="54" y="81"/>
                    <a:pt x="54" y="81"/>
                    <a:pt x="54" y="81"/>
                  </a:cubicBezTo>
                  <a:cubicBezTo>
                    <a:pt x="54" y="81"/>
                    <a:pt x="53" y="79"/>
                    <a:pt x="50" y="79"/>
                  </a:cubicBezTo>
                  <a:cubicBezTo>
                    <a:pt x="50" y="79"/>
                    <a:pt x="53" y="79"/>
                    <a:pt x="51" y="80"/>
                  </a:cubicBezTo>
                  <a:cubicBezTo>
                    <a:pt x="49" y="78"/>
                    <a:pt x="49" y="77"/>
                    <a:pt x="50" y="75"/>
                  </a:cubicBezTo>
                  <a:cubicBezTo>
                    <a:pt x="50" y="76"/>
                    <a:pt x="51" y="76"/>
                    <a:pt x="52" y="77"/>
                  </a:cubicBezTo>
                  <a:cubicBezTo>
                    <a:pt x="50" y="74"/>
                    <a:pt x="49" y="72"/>
                    <a:pt x="49" y="70"/>
                  </a:cubicBezTo>
                  <a:cubicBezTo>
                    <a:pt x="47" y="69"/>
                    <a:pt x="52" y="72"/>
                    <a:pt x="51" y="72"/>
                  </a:cubicBezTo>
                  <a:cubicBezTo>
                    <a:pt x="54" y="71"/>
                    <a:pt x="50" y="66"/>
                    <a:pt x="54" y="65"/>
                  </a:cubicBezTo>
                  <a:cubicBezTo>
                    <a:pt x="54" y="66"/>
                    <a:pt x="52" y="64"/>
                    <a:pt x="52" y="65"/>
                  </a:cubicBezTo>
                  <a:cubicBezTo>
                    <a:pt x="53" y="64"/>
                    <a:pt x="55" y="65"/>
                    <a:pt x="55" y="64"/>
                  </a:cubicBezTo>
                  <a:cubicBezTo>
                    <a:pt x="56" y="64"/>
                    <a:pt x="55" y="63"/>
                    <a:pt x="55" y="62"/>
                  </a:cubicBezTo>
                  <a:cubicBezTo>
                    <a:pt x="54" y="61"/>
                    <a:pt x="55" y="62"/>
                    <a:pt x="55" y="63"/>
                  </a:cubicBezTo>
                  <a:cubicBezTo>
                    <a:pt x="54" y="61"/>
                    <a:pt x="54" y="56"/>
                    <a:pt x="58" y="55"/>
                  </a:cubicBezTo>
                  <a:cubicBezTo>
                    <a:pt x="57" y="54"/>
                    <a:pt x="55" y="51"/>
                    <a:pt x="56" y="51"/>
                  </a:cubicBezTo>
                  <a:cubicBezTo>
                    <a:pt x="58" y="52"/>
                    <a:pt x="58" y="52"/>
                    <a:pt x="58" y="52"/>
                  </a:cubicBezTo>
                  <a:cubicBezTo>
                    <a:pt x="59" y="53"/>
                    <a:pt x="59" y="50"/>
                    <a:pt x="60" y="51"/>
                  </a:cubicBezTo>
                  <a:cubicBezTo>
                    <a:pt x="59" y="49"/>
                    <a:pt x="60" y="57"/>
                    <a:pt x="59" y="54"/>
                  </a:cubicBezTo>
                  <a:cubicBezTo>
                    <a:pt x="61" y="55"/>
                    <a:pt x="57" y="50"/>
                    <a:pt x="59" y="52"/>
                  </a:cubicBezTo>
                  <a:cubicBezTo>
                    <a:pt x="60" y="51"/>
                    <a:pt x="58" y="49"/>
                    <a:pt x="61" y="49"/>
                  </a:cubicBezTo>
                  <a:cubicBezTo>
                    <a:pt x="60" y="49"/>
                    <a:pt x="63" y="52"/>
                    <a:pt x="64" y="51"/>
                  </a:cubicBezTo>
                  <a:cubicBezTo>
                    <a:pt x="64" y="49"/>
                    <a:pt x="63" y="50"/>
                    <a:pt x="63" y="48"/>
                  </a:cubicBezTo>
                  <a:cubicBezTo>
                    <a:pt x="63" y="47"/>
                    <a:pt x="63" y="47"/>
                    <a:pt x="63" y="47"/>
                  </a:cubicBezTo>
                  <a:cubicBezTo>
                    <a:pt x="61" y="45"/>
                    <a:pt x="64" y="46"/>
                    <a:pt x="61" y="45"/>
                  </a:cubicBezTo>
                  <a:cubicBezTo>
                    <a:pt x="63" y="46"/>
                    <a:pt x="62" y="42"/>
                    <a:pt x="65" y="44"/>
                  </a:cubicBezTo>
                  <a:cubicBezTo>
                    <a:pt x="67" y="46"/>
                    <a:pt x="67" y="46"/>
                    <a:pt x="67" y="46"/>
                  </a:cubicBezTo>
                  <a:cubicBezTo>
                    <a:pt x="68" y="46"/>
                    <a:pt x="65" y="43"/>
                    <a:pt x="65" y="42"/>
                  </a:cubicBezTo>
                  <a:cubicBezTo>
                    <a:pt x="66" y="43"/>
                    <a:pt x="66" y="43"/>
                    <a:pt x="66" y="43"/>
                  </a:cubicBezTo>
                  <a:cubicBezTo>
                    <a:pt x="62" y="40"/>
                    <a:pt x="67" y="41"/>
                    <a:pt x="65" y="38"/>
                  </a:cubicBezTo>
                  <a:cubicBezTo>
                    <a:pt x="67" y="38"/>
                    <a:pt x="68" y="35"/>
                    <a:pt x="71" y="37"/>
                  </a:cubicBezTo>
                  <a:cubicBezTo>
                    <a:pt x="71" y="35"/>
                    <a:pt x="70" y="33"/>
                    <a:pt x="72" y="32"/>
                  </a:cubicBezTo>
                  <a:cubicBezTo>
                    <a:pt x="72" y="33"/>
                    <a:pt x="72" y="33"/>
                    <a:pt x="73" y="34"/>
                  </a:cubicBezTo>
                  <a:cubicBezTo>
                    <a:pt x="74" y="35"/>
                    <a:pt x="73" y="34"/>
                    <a:pt x="73" y="32"/>
                  </a:cubicBezTo>
                  <a:cubicBezTo>
                    <a:pt x="74" y="33"/>
                    <a:pt x="77" y="33"/>
                    <a:pt x="79" y="34"/>
                  </a:cubicBezTo>
                  <a:cubicBezTo>
                    <a:pt x="78" y="32"/>
                    <a:pt x="76" y="30"/>
                    <a:pt x="75" y="29"/>
                  </a:cubicBezTo>
                  <a:cubicBezTo>
                    <a:pt x="79" y="32"/>
                    <a:pt x="76" y="24"/>
                    <a:pt x="80" y="27"/>
                  </a:cubicBezTo>
                  <a:cubicBezTo>
                    <a:pt x="80" y="27"/>
                    <a:pt x="80" y="29"/>
                    <a:pt x="82" y="30"/>
                  </a:cubicBezTo>
                  <a:cubicBezTo>
                    <a:pt x="86" y="33"/>
                    <a:pt x="82" y="26"/>
                    <a:pt x="85" y="27"/>
                  </a:cubicBezTo>
                  <a:cubicBezTo>
                    <a:pt x="82" y="23"/>
                    <a:pt x="82" y="23"/>
                    <a:pt x="82" y="23"/>
                  </a:cubicBezTo>
                  <a:cubicBezTo>
                    <a:pt x="84" y="25"/>
                    <a:pt x="83" y="20"/>
                    <a:pt x="85" y="23"/>
                  </a:cubicBezTo>
                  <a:cubicBezTo>
                    <a:pt x="85" y="22"/>
                    <a:pt x="88" y="23"/>
                    <a:pt x="86" y="20"/>
                  </a:cubicBezTo>
                  <a:cubicBezTo>
                    <a:pt x="90" y="21"/>
                    <a:pt x="92" y="14"/>
                    <a:pt x="97" y="20"/>
                  </a:cubicBezTo>
                  <a:cubicBezTo>
                    <a:pt x="97" y="19"/>
                    <a:pt x="98" y="20"/>
                    <a:pt x="97" y="18"/>
                  </a:cubicBezTo>
                  <a:cubicBezTo>
                    <a:pt x="96" y="16"/>
                    <a:pt x="97" y="20"/>
                    <a:pt x="96" y="18"/>
                  </a:cubicBezTo>
                  <a:cubicBezTo>
                    <a:pt x="96" y="18"/>
                    <a:pt x="96" y="17"/>
                    <a:pt x="96" y="17"/>
                  </a:cubicBezTo>
                  <a:cubicBezTo>
                    <a:pt x="97" y="17"/>
                    <a:pt x="98" y="17"/>
                    <a:pt x="98" y="21"/>
                  </a:cubicBezTo>
                  <a:cubicBezTo>
                    <a:pt x="101" y="22"/>
                    <a:pt x="98" y="13"/>
                    <a:pt x="102" y="14"/>
                  </a:cubicBezTo>
                  <a:cubicBezTo>
                    <a:pt x="102" y="16"/>
                    <a:pt x="102" y="16"/>
                    <a:pt x="103" y="16"/>
                  </a:cubicBezTo>
                  <a:cubicBezTo>
                    <a:pt x="104" y="12"/>
                    <a:pt x="104" y="12"/>
                    <a:pt x="104" y="12"/>
                  </a:cubicBezTo>
                  <a:cubicBezTo>
                    <a:pt x="106" y="13"/>
                    <a:pt x="106" y="16"/>
                    <a:pt x="106" y="19"/>
                  </a:cubicBezTo>
                  <a:cubicBezTo>
                    <a:pt x="107" y="18"/>
                    <a:pt x="108" y="18"/>
                    <a:pt x="108" y="16"/>
                  </a:cubicBezTo>
                  <a:cubicBezTo>
                    <a:pt x="110" y="19"/>
                    <a:pt x="110" y="19"/>
                    <a:pt x="110" y="19"/>
                  </a:cubicBezTo>
                  <a:cubicBezTo>
                    <a:pt x="109" y="16"/>
                    <a:pt x="111" y="17"/>
                    <a:pt x="111" y="17"/>
                  </a:cubicBezTo>
                  <a:cubicBezTo>
                    <a:pt x="111" y="17"/>
                    <a:pt x="111" y="17"/>
                    <a:pt x="111" y="17"/>
                  </a:cubicBezTo>
                  <a:cubicBezTo>
                    <a:pt x="111" y="18"/>
                    <a:pt x="112" y="18"/>
                    <a:pt x="112" y="17"/>
                  </a:cubicBezTo>
                  <a:cubicBezTo>
                    <a:pt x="112" y="16"/>
                    <a:pt x="111" y="15"/>
                    <a:pt x="110" y="14"/>
                  </a:cubicBezTo>
                  <a:cubicBezTo>
                    <a:pt x="110" y="13"/>
                    <a:pt x="111" y="13"/>
                    <a:pt x="112" y="12"/>
                  </a:cubicBezTo>
                  <a:cubicBezTo>
                    <a:pt x="112" y="15"/>
                    <a:pt x="114" y="14"/>
                    <a:pt x="114" y="14"/>
                  </a:cubicBezTo>
                  <a:cubicBezTo>
                    <a:pt x="115" y="15"/>
                    <a:pt x="115" y="12"/>
                    <a:pt x="116" y="12"/>
                  </a:cubicBezTo>
                  <a:cubicBezTo>
                    <a:pt x="116" y="13"/>
                    <a:pt x="117" y="12"/>
                    <a:pt x="116" y="14"/>
                  </a:cubicBezTo>
                  <a:cubicBezTo>
                    <a:pt x="116" y="14"/>
                    <a:pt x="116" y="13"/>
                    <a:pt x="115" y="14"/>
                  </a:cubicBezTo>
                  <a:cubicBezTo>
                    <a:pt x="116" y="15"/>
                    <a:pt x="116" y="17"/>
                    <a:pt x="117" y="16"/>
                  </a:cubicBezTo>
                  <a:cubicBezTo>
                    <a:pt x="118" y="14"/>
                    <a:pt x="117" y="10"/>
                    <a:pt x="118" y="12"/>
                  </a:cubicBezTo>
                  <a:cubicBezTo>
                    <a:pt x="118" y="15"/>
                    <a:pt x="118" y="15"/>
                    <a:pt x="118" y="15"/>
                  </a:cubicBezTo>
                  <a:cubicBezTo>
                    <a:pt x="119" y="16"/>
                    <a:pt x="119" y="16"/>
                    <a:pt x="119" y="16"/>
                  </a:cubicBezTo>
                  <a:cubicBezTo>
                    <a:pt x="119" y="13"/>
                    <a:pt x="119" y="13"/>
                    <a:pt x="119" y="13"/>
                  </a:cubicBezTo>
                  <a:cubicBezTo>
                    <a:pt x="119" y="15"/>
                    <a:pt x="119" y="15"/>
                    <a:pt x="119" y="15"/>
                  </a:cubicBezTo>
                  <a:cubicBezTo>
                    <a:pt x="120" y="12"/>
                    <a:pt x="122" y="14"/>
                    <a:pt x="122" y="11"/>
                  </a:cubicBezTo>
                  <a:cubicBezTo>
                    <a:pt x="123" y="11"/>
                    <a:pt x="124" y="13"/>
                    <a:pt x="125" y="13"/>
                  </a:cubicBezTo>
                  <a:cubicBezTo>
                    <a:pt x="125" y="13"/>
                    <a:pt x="125" y="13"/>
                    <a:pt x="125" y="13"/>
                  </a:cubicBezTo>
                  <a:cubicBezTo>
                    <a:pt x="125" y="14"/>
                    <a:pt x="125" y="14"/>
                    <a:pt x="125" y="14"/>
                  </a:cubicBezTo>
                  <a:cubicBezTo>
                    <a:pt x="126" y="14"/>
                    <a:pt x="126" y="14"/>
                    <a:pt x="126" y="14"/>
                  </a:cubicBezTo>
                  <a:cubicBezTo>
                    <a:pt x="126" y="14"/>
                    <a:pt x="126" y="14"/>
                    <a:pt x="126" y="14"/>
                  </a:cubicBezTo>
                  <a:cubicBezTo>
                    <a:pt x="126" y="14"/>
                    <a:pt x="126" y="14"/>
                    <a:pt x="126" y="14"/>
                  </a:cubicBezTo>
                  <a:cubicBezTo>
                    <a:pt x="126" y="14"/>
                    <a:pt x="126" y="14"/>
                    <a:pt x="126" y="14"/>
                  </a:cubicBezTo>
                  <a:cubicBezTo>
                    <a:pt x="146" y="42"/>
                    <a:pt x="131" y="22"/>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9"/>
                    <a:pt x="136" y="29"/>
                    <a:pt x="136" y="29"/>
                  </a:cubicBezTo>
                  <a:cubicBezTo>
                    <a:pt x="137" y="31"/>
                    <a:pt x="137" y="31"/>
                    <a:pt x="137" y="31"/>
                  </a:cubicBezTo>
                  <a:cubicBezTo>
                    <a:pt x="136" y="31"/>
                    <a:pt x="136" y="31"/>
                    <a:pt x="136" y="31"/>
                  </a:cubicBezTo>
                  <a:cubicBezTo>
                    <a:pt x="136" y="32"/>
                    <a:pt x="135" y="34"/>
                    <a:pt x="136" y="35"/>
                  </a:cubicBezTo>
                  <a:cubicBezTo>
                    <a:pt x="133" y="36"/>
                    <a:pt x="128" y="31"/>
                    <a:pt x="129" y="35"/>
                  </a:cubicBezTo>
                  <a:cubicBezTo>
                    <a:pt x="129" y="36"/>
                    <a:pt x="131" y="40"/>
                    <a:pt x="133" y="40"/>
                  </a:cubicBezTo>
                  <a:cubicBezTo>
                    <a:pt x="130" y="41"/>
                    <a:pt x="130" y="47"/>
                    <a:pt x="125" y="46"/>
                  </a:cubicBezTo>
                  <a:cubicBezTo>
                    <a:pt x="125" y="47"/>
                    <a:pt x="126" y="47"/>
                    <a:pt x="126" y="48"/>
                  </a:cubicBezTo>
                  <a:cubicBezTo>
                    <a:pt x="122" y="49"/>
                    <a:pt x="120" y="55"/>
                    <a:pt x="115" y="52"/>
                  </a:cubicBezTo>
                  <a:cubicBezTo>
                    <a:pt x="116" y="51"/>
                    <a:pt x="114" y="50"/>
                    <a:pt x="113" y="48"/>
                  </a:cubicBezTo>
                  <a:cubicBezTo>
                    <a:pt x="114" y="51"/>
                    <a:pt x="112" y="47"/>
                    <a:pt x="113" y="50"/>
                  </a:cubicBezTo>
                  <a:cubicBezTo>
                    <a:pt x="114" y="52"/>
                    <a:pt x="114" y="53"/>
                    <a:pt x="116" y="54"/>
                  </a:cubicBezTo>
                  <a:cubicBezTo>
                    <a:pt x="114" y="56"/>
                    <a:pt x="111" y="57"/>
                    <a:pt x="109" y="55"/>
                  </a:cubicBezTo>
                  <a:cubicBezTo>
                    <a:pt x="110" y="56"/>
                    <a:pt x="110" y="57"/>
                    <a:pt x="110" y="58"/>
                  </a:cubicBezTo>
                  <a:cubicBezTo>
                    <a:pt x="109" y="54"/>
                    <a:pt x="107" y="54"/>
                    <a:pt x="106" y="56"/>
                  </a:cubicBezTo>
                  <a:cubicBezTo>
                    <a:pt x="107" y="58"/>
                    <a:pt x="107" y="58"/>
                    <a:pt x="107" y="58"/>
                  </a:cubicBezTo>
                  <a:cubicBezTo>
                    <a:pt x="105" y="56"/>
                    <a:pt x="105" y="56"/>
                    <a:pt x="105" y="56"/>
                  </a:cubicBezTo>
                  <a:cubicBezTo>
                    <a:pt x="105" y="57"/>
                    <a:pt x="106" y="61"/>
                    <a:pt x="105" y="59"/>
                  </a:cubicBezTo>
                  <a:cubicBezTo>
                    <a:pt x="104" y="57"/>
                    <a:pt x="104" y="57"/>
                    <a:pt x="104" y="57"/>
                  </a:cubicBezTo>
                  <a:cubicBezTo>
                    <a:pt x="103" y="59"/>
                    <a:pt x="102" y="62"/>
                    <a:pt x="101" y="61"/>
                  </a:cubicBezTo>
                  <a:cubicBezTo>
                    <a:pt x="99" y="58"/>
                    <a:pt x="99" y="58"/>
                    <a:pt x="99" y="58"/>
                  </a:cubicBezTo>
                  <a:cubicBezTo>
                    <a:pt x="98" y="58"/>
                    <a:pt x="98" y="60"/>
                    <a:pt x="99" y="61"/>
                  </a:cubicBezTo>
                  <a:cubicBezTo>
                    <a:pt x="97" y="60"/>
                    <a:pt x="95" y="60"/>
                    <a:pt x="94" y="57"/>
                  </a:cubicBezTo>
                  <a:cubicBezTo>
                    <a:pt x="92" y="65"/>
                    <a:pt x="86" y="66"/>
                    <a:pt x="82" y="66"/>
                  </a:cubicBezTo>
                  <a:cubicBezTo>
                    <a:pt x="82" y="64"/>
                    <a:pt x="82" y="64"/>
                    <a:pt x="82" y="64"/>
                  </a:cubicBezTo>
                  <a:cubicBezTo>
                    <a:pt x="81" y="63"/>
                    <a:pt x="82" y="67"/>
                    <a:pt x="81" y="66"/>
                  </a:cubicBezTo>
                  <a:cubicBezTo>
                    <a:pt x="81" y="65"/>
                    <a:pt x="80" y="63"/>
                    <a:pt x="80" y="61"/>
                  </a:cubicBezTo>
                  <a:cubicBezTo>
                    <a:pt x="79" y="59"/>
                    <a:pt x="79" y="64"/>
                    <a:pt x="78" y="65"/>
                  </a:cubicBezTo>
                  <a:cubicBezTo>
                    <a:pt x="78" y="67"/>
                    <a:pt x="78" y="63"/>
                    <a:pt x="78" y="66"/>
                  </a:cubicBezTo>
                  <a:cubicBezTo>
                    <a:pt x="78" y="67"/>
                    <a:pt x="76" y="65"/>
                    <a:pt x="76" y="68"/>
                  </a:cubicBezTo>
                  <a:cubicBezTo>
                    <a:pt x="76" y="67"/>
                    <a:pt x="76" y="64"/>
                    <a:pt x="76" y="63"/>
                  </a:cubicBezTo>
                  <a:cubicBezTo>
                    <a:pt x="75" y="65"/>
                    <a:pt x="75" y="65"/>
                    <a:pt x="75" y="65"/>
                  </a:cubicBezTo>
                  <a:cubicBezTo>
                    <a:pt x="74" y="61"/>
                    <a:pt x="77" y="58"/>
                    <a:pt x="75" y="53"/>
                  </a:cubicBezTo>
                  <a:cubicBezTo>
                    <a:pt x="75" y="54"/>
                    <a:pt x="75" y="54"/>
                    <a:pt x="75" y="54"/>
                  </a:cubicBezTo>
                  <a:cubicBezTo>
                    <a:pt x="74" y="50"/>
                    <a:pt x="76" y="50"/>
                    <a:pt x="74" y="49"/>
                  </a:cubicBezTo>
                  <a:cubicBezTo>
                    <a:pt x="74" y="50"/>
                    <a:pt x="73" y="55"/>
                    <a:pt x="74" y="56"/>
                  </a:cubicBezTo>
                  <a:cubicBezTo>
                    <a:pt x="72" y="57"/>
                    <a:pt x="74" y="64"/>
                    <a:pt x="72" y="64"/>
                  </a:cubicBezTo>
                  <a:cubicBezTo>
                    <a:pt x="71" y="62"/>
                    <a:pt x="73" y="63"/>
                    <a:pt x="73" y="61"/>
                  </a:cubicBezTo>
                  <a:cubicBezTo>
                    <a:pt x="71" y="58"/>
                    <a:pt x="71" y="62"/>
                    <a:pt x="70" y="62"/>
                  </a:cubicBezTo>
                  <a:cubicBezTo>
                    <a:pt x="71" y="63"/>
                    <a:pt x="70" y="66"/>
                    <a:pt x="70" y="67"/>
                  </a:cubicBezTo>
                  <a:cubicBezTo>
                    <a:pt x="68" y="65"/>
                    <a:pt x="70" y="64"/>
                    <a:pt x="69" y="63"/>
                  </a:cubicBezTo>
                  <a:cubicBezTo>
                    <a:pt x="68" y="65"/>
                    <a:pt x="67" y="67"/>
                    <a:pt x="68" y="68"/>
                  </a:cubicBezTo>
                  <a:cubicBezTo>
                    <a:pt x="68" y="72"/>
                    <a:pt x="67" y="67"/>
                    <a:pt x="66" y="70"/>
                  </a:cubicBezTo>
                  <a:cubicBezTo>
                    <a:pt x="65" y="67"/>
                    <a:pt x="67" y="63"/>
                    <a:pt x="65" y="62"/>
                  </a:cubicBezTo>
                  <a:cubicBezTo>
                    <a:pt x="66" y="65"/>
                    <a:pt x="63" y="66"/>
                    <a:pt x="64" y="70"/>
                  </a:cubicBezTo>
                  <a:cubicBezTo>
                    <a:pt x="64" y="69"/>
                    <a:pt x="64" y="67"/>
                    <a:pt x="64" y="65"/>
                  </a:cubicBezTo>
                  <a:cubicBezTo>
                    <a:pt x="63" y="63"/>
                    <a:pt x="62" y="70"/>
                    <a:pt x="61" y="65"/>
                  </a:cubicBezTo>
                  <a:cubicBezTo>
                    <a:pt x="61" y="68"/>
                    <a:pt x="61" y="68"/>
                    <a:pt x="61" y="68"/>
                  </a:cubicBezTo>
                  <a:cubicBezTo>
                    <a:pt x="61" y="67"/>
                    <a:pt x="60" y="66"/>
                    <a:pt x="60" y="64"/>
                  </a:cubicBezTo>
                  <a:cubicBezTo>
                    <a:pt x="59" y="64"/>
                    <a:pt x="57" y="68"/>
                    <a:pt x="57" y="64"/>
                  </a:cubicBezTo>
                  <a:cubicBezTo>
                    <a:pt x="57" y="64"/>
                    <a:pt x="55" y="64"/>
                    <a:pt x="55" y="67"/>
                  </a:cubicBezTo>
                  <a:cubicBezTo>
                    <a:pt x="57" y="69"/>
                    <a:pt x="57" y="65"/>
                    <a:pt x="58" y="69"/>
                  </a:cubicBezTo>
                  <a:cubicBezTo>
                    <a:pt x="57" y="66"/>
                    <a:pt x="56" y="69"/>
                    <a:pt x="55" y="71"/>
                  </a:cubicBezTo>
                  <a:cubicBezTo>
                    <a:pt x="55" y="69"/>
                    <a:pt x="55" y="69"/>
                    <a:pt x="55" y="69"/>
                  </a:cubicBezTo>
                  <a:cubicBezTo>
                    <a:pt x="54" y="69"/>
                    <a:pt x="53" y="69"/>
                    <a:pt x="53" y="71"/>
                  </a:cubicBezTo>
                  <a:cubicBezTo>
                    <a:pt x="53" y="70"/>
                    <a:pt x="53" y="69"/>
                    <a:pt x="53" y="68"/>
                  </a:cubicBezTo>
                  <a:cubicBezTo>
                    <a:pt x="52" y="71"/>
                    <a:pt x="52" y="71"/>
                    <a:pt x="52" y="71"/>
                  </a:cubicBezTo>
                  <a:cubicBezTo>
                    <a:pt x="50" y="72"/>
                    <a:pt x="52" y="66"/>
                    <a:pt x="50" y="67"/>
                  </a:cubicBezTo>
                  <a:cubicBezTo>
                    <a:pt x="52" y="65"/>
                    <a:pt x="52" y="65"/>
                    <a:pt x="52" y="65"/>
                  </a:cubicBezTo>
                  <a:cubicBezTo>
                    <a:pt x="52" y="65"/>
                    <a:pt x="51" y="63"/>
                    <a:pt x="50" y="64"/>
                  </a:cubicBezTo>
                  <a:cubicBezTo>
                    <a:pt x="50" y="66"/>
                    <a:pt x="49" y="69"/>
                    <a:pt x="49" y="71"/>
                  </a:cubicBezTo>
                  <a:cubicBezTo>
                    <a:pt x="47" y="71"/>
                    <a:pt x="48" y="68"/>
                    <a:pt x="47" y="70"/>
                  </a:cubicBezTo>
                  <a:cubicBezTo>
                    <a:pt x="49" y="67"/>
                    <a:pt x="49" y="67"/>
                    <a:pt x="49" y="67"/>
                  </a:cubicBezTo>
                  <a:cubicBezTo>
                    <a:pt x="49" y="67"/>
                    <a:pt x="48" y="63"/>
                    <a:pt x="47" y="63"/>
                  </a:cubicBezTo>
                  <a:cubicBezTo>
                    <a:pt x="46" y="64"/>
                    <a:pt x="44" y="67"/>
                    <a:pt x="46" y="69"/>
                  </a:cubicBezTo>
                  <a:cubicBezTo>
                    <a:pt x="45" y="69"/>
                    <a:pt x="44" y="67"/>
                    <a:pt x="45" y="66"/>
                  </a:cubicBezTo>
                  <a:cubicBezTo>
                    <a:pt x="43" y="66"/>
                    <a:pt x="45" y="68"/>
                    <a:pt x="43" y="70"/>
                  </a:cubicBezTo>
                  <a:cubicBezTo>
                    <a:pt x="43" y="68"/>
                    <a:pt x="42" y="65"/>
                    <a:pt x="41" y="63"/>
                  </a:cubicBezTo>
                  <a:cubicBezTo>
                    <a:pt x="43" y="59"/>
                    <a:pt x="43" y="59"/>
                    <a:pt x="43" y="59"/>
                  </a:cubicBezTo>
                  <a:cubicBezTo>
                    <a:pt x="42" y="59"/>
                    <a:pt x="42" y="59"/>
                    <a:pt x="42" y="59"/>
                  </a:cubicBezTo>
                  <a:cubicBezTo>
                    <a:pt x="44" y="56"/>
                    <a:pt x="42" y="56"/>
                    <a:pt x="43" y="53"/>
                  </a:cubicBezTo>
                  <a:cubicBezTo>
                    <a:pt x="43" y="53"/>
                    <a:pt x="42" y="54"/>
                    <a:pt x="41" y="54"/>
                  </a:cubicBezTo>
                  <a:cubicBezTo>
                    <a:pt x="42" y="60"/>
                    <a:pt x="38" y="61"/>
                    <a:pt x="37" y="66"/>
                  </a:cubicBezTo>
                  <a:cubicBezTo>
                    <a:pt x="35" y="67"/>
                    <a:pt x="38" y="54"/>
                    <a:pt x="34" y="61"/>
                  </a:cubicBezTo>
                  <a:cubicBezTo>
                    <a:pt x="34" y="63"/>
                    <a:pt x="32" y="66"/>
                    <a:pt x="34" y="65"/>
                  </a:cubicBezTo>
                  <a:cubicBezTo>
                    <a:pt x="33" y="64"/>
                    <a:pt x="32" y="70"/>
                    <a:pt x="31" y="67"/>
                  </a:cubicBezTo>
                  <a:cubicBezTo>
                    <a:pt x="33" y="66"/>
                    <a:pt x="30" y="62"/>
                    <a:pt x="33" y="60"/>
                  </a:cubicBezTo>
                  <a:cubicBezTo>
                    <a:pt x="33" y="61"/>
                    <a:pt x="34" y="61"/>
                    <a:pt x="34" y="61"/>
                  </a:cubicBezTo>
                  <a:cubicBezTo>
                    <a:pt x="34" y="59"/>
                    <a:pt x="35" y="56"/>
                    <a:pt x="34" y="55"/>
                  </a:cubicBezTo>
                  <a:cubicBezTo>
                    <a:pt x="33" y="56"/>
                    <a:pt x="32" y="56"/>
                    <a:pt x="31" y="58"/>
                  </a:cubicBezTo>
                  <a:cubicBezTo>
                    <a:pt x="31" y="61"/>
                    <a:pt x="33" y="58"/>
                    <a:pt x="31" y="61"/>
                  </a:cubicBezTo>
                  <a:cubicBezTo>
                    <a:pt x="29" y="61"/>
                    <a:pt x="30" y="57"/>
                    <a:pt x="28" y="62"/>
                  </a:cubicBezTo>
                  <a:cubicBezTo>
                    <a:pt x="29" y="62"/>
                    <a:pt x="29" y="64"/>
                    <a:pt x="28" y="66"/>
                  </a:cubicBezTo>
                  <a:cubicBezTo>
                    <a:pt x="27" y="67"/>
                    <a:pt x="27" y="67"/>
                    <a:pt x="27" y="67"/>
                  </a:cubicBezTo>
                  <a:cubicBezTo>
                    <a:pt x="27" y="65"/>
                    <a:pt x="27" y="65"/>
                    <a:pt x="27" y="65"/>
                  </a:cubicBezTo>
                  <a:cubicBezTo>
                    <a:pt x="25" y="63"/>
                    <a:pt x="26" y="68"/>
                    <a:pt x="23" y="67"/>
                  </a:cubicBezTo>
                  <a:cubicBezTo>
                    <a:pt x="23" y="63"/>
                    <a:pt x="23" y="63"/>
                    <a:pt x="23" y="63"/>
                  </a:cubicBezTo>
                  <a:cubicBezTo>
                    <a:pt x="25" y="60"/>
                    <a:pt x="26" y="66"/>
                    <a:pt x="27" y="61"/>
                  </a:cubicBezTo>
                  <a:cubicBezTo>
                    <a:pt x="26" y="60"/>
                    <a:pt x="25" y="62"/>
                    <a:pt x="24" y="60"/>
                  </a:cubicBezTo>
                  <a:cubicBezTo>
                    <a:pt x="25" y="60"/>
                    <a:pt x="25" y="60"/>
                    <a:pt x="25" y="60"/>
                  </a:cubicBezTo>
                  <a:cubicBezTo>
                    <a:pt x="25" y="59"/>
                    <a:pt x="27" y="53"/>
                    <a:pt x="23" y="56"/>
                  </a:cubicBezTo>
                  <a:cubicBezTo>
                    <a:pt x="22" y="57"/>
                    <a:pt x="22" y="58"/>
                    <a:pt x="22" y="59"/>
                  </a:cubicBezTo>
                  <a:cubicBezTo>
                    <a:pt x="19" y="59"/>
                    <a:pt x="18" y="61"/>
                    <a:pt x="16" y="60"/>
                  </a:cubicBezTo>
                  <a:cubicBezTo>
                    <a:pt x="18" y="57"/>
                    <a:pt x="13" y="58"/>
                    <a:pt x="17" y="56"/>
                  </a:cubicBezTo>
                  <a:cubicBezTo>
                    <a:pt x="17" y="58"/>
                    <a:pt x="20" y="60"/>
                    <a:pt x="22" y="56"/>
                  </a:cubicBezTo>
                  <a:cubicBezTo>
                    <a:pt x="23" y="52"/>
                    <a:pt x="24" y="58"/>
                    <a:pt x="26" y="53"/>
                  </a:cubicBezTo>
                  <a:cubicBezTo>
                    <a:pt x="24" y="53"/>
                    <a:pt x="26" y="49"/>
                    <a:pt x="26" y="46"/>
                  </a:cubicBezTo>
                  <a:cubicBezTo>
                    <a:pt x="26" y="46"/>
                    <a:pt x="25" y="47"/>
                    <a:pt x="25" y="47"/>
                  </a:cubicBezTo>
                  <a:cubicBezTo>
                    <a:pt x="24" y="49"/>
                    <a:pt x="24" y="50"/>
                    <a:pt x="23" y="52"/>
                  </a:cubicBezTo>
                  <a:cubicBezTo>
                    <a:pt x="22" y="51"/>
                    <a:pt x="19" y="51"/>
                    <a:pt x="17" y="53"/>
                  </a:cubicBezTo>
                  <a:cubicBezTo>
                    <a:pt x="17" y="52"/>
                    <a:pt x="18" y="49"/>
                    <a:pt x="19" y="49"/>
                  </a:cubicBezTo>
                  <a:cubicBezTo>
                    <a:pt x="17" y="49"/>
                    <a:pt x="14" y="47"/>
                    <a:pt x="13" y="45"/>
                  </a:cubicBezTo>
                  <a:cubicBezTo>
                    <a:pt x="12" y="50"/>
                    <a:pt x="10" y="45"/>
                    <a:pt x="9" y="48"/>
                  </a:cubicBezTo>
                  <a:cubicBezTo>
                    <a:pt x="9" y="50"/>
                    <a:pt x="9" y="53"/>
                    <a:pt x="7" y="54"/>
                  </a:cubicBezTo>
                  <a:cubicBezTo>
                    <a:pt x="6" y="54"/>
                    <a:pt x="8" y="53"/>
                    <a:pt x="8" y="52"/>
                  </a:cubicBezTo>
                  <a:cubicBezTo>
                    <a:pt x="6" y="53"/>
                    <a:pt x="9" y="47"/>
                    <a:pt x="6" y="50"/>
                  </a:cubicBezTo>
                  <a:cubicBezTo>
                    <a:pt x="9" y="51"/>
                    <a:pt x="9" y="46"/>
                    <a:pt x="12" y="43"/>
                  </a:cubicBezTo>
                  <a:cubicBezTo>
                    <a:pt x="9" y="44"/>
                    <a:pt x="14" y="41"/>
                    <a:pt x="12" y="40"/>
                  </a:cubicBezTo>
                  <a:cubicBezTo>
                    <a:pt x="10" y="41"/>
                    <a:pt x="7" y="40"/>
                    <a:pt x="5" y="39"/>
                  </a:cubicBezTo>
                  <a:cubicBezTo>
                    <a:pt x="6" y="36"/>
                    <a:pt x="2" y="34"/>
                    <a:pt x="0" y="32"/>
                  </a:cubicBezTo>
                  <a:cubicBezTo>
                    <a:pt x="1" y="30"/>
                    <a:pt x="6" y="29"/>
                    <a:pt x="6" y="28"/>
                  </a:cubicBezTo>
                  <a:cubicBezTo>
                    <a:pt x="5" y="27"/>
                    <a:pt x="2" y="30"/>
                    <a:pt x="3" y="28"/>
                  </a:cubicBezTo>
                  <a:cubicBezTo>
                    <a:pt x="4" y="28"/>
                    <a:pt x="4" y="28"/>
                    <a:pt x="4" y="28"/>
                  </a:cubicBezTo>
                  <a:cubicBezTo>
                    <a:pt x="3" y="27"/>
                    <a:pt x="6" y="24"/>
                    <a:pt x="0" y="24"/>
                  </a:cubicBezTo>
                  <a:cubicBezTo>
                    <a:pt x="5" y="24"/>
                    <a:pt x="5" y="24"/>
                    <a:pt x="5" y="24"/>
                  </a:cubicBezTo>
                  <a:cubicBezTo>
                    <a:pt x="5" y="23"/>
                    <a:pt x="4" y="23"/>
                    <a:pt x="3" y="23"/>
                  </a:cubicBezTo>
                  <a:cubicBezTo>
                    <a:pt x="5" y="23"/>
                    <a:pt x="6" y="22"/>
                    <a:pt x="7" y="23"/>
                  </a:cubicBezTo>
                  <a:cubicBezTo>
                    <a:pt x="10" y="21"/>
                    <a:pt x="6" y="21"/>
                    <a:pt x="6" y="19"/>
                  </a:cubicBezTo>
                  <a:cubicBezTo>
                    <a:pt x="4" y="20"/>
                    <a:pt x="4" y="20"/>
                    <a:pt x="4" y="20"/>
                  </a:cubicBezTo>
                  <a:cubicBezTo>
                    <a:pt x="1" y="18"/>
                    <a:pt x="4" y="16"/>
                    <a:pt x="4" y="14"/>
                  </a:cubicBezTo>
                  <a:cubicBezTo>
                    <a:pt x="6" y="15"/>
                    <a:pt x="6" y="15"/>
                    <a:pt x="6" y="15"/>
                  </a:cubicBezTo>
                  <a:cubicBezTo>
                    <a:pt x="5" y="13"/>
                    <a:pt x="5" y="13"/>
                    <a:pt x="5" y="13"/>
                  </a:cubicBezTo>
                  <a:cubicBezTo>
                    <a:pt x="7" y="14"/>
                    <a:pt x="9" y="14"/>
                    <a:pt x="7" y="12"/>
                  </a:cubicBezTo>
                  <a:cubicBezTo>
                    <a:pt x="13" y="16"/>
                    <a:pt x="13" y="16"/>
                    <a:pt x="13" y="16"/>
                  </a:cubicBezTo>
                  <a:cubicBezTo>
                    <a:pt x="11" y="17"/>
                    <a:pt x="10" y="15"/>
                    <a:pt x="7" y="15"/>
                  </a:cubicBezTo>
                  <a:cubicBezTo>
                    <a:pt x="5" y="15"/>
                    <a:pt x="5" y="17"/>
                    <a:pt x="8" y="18"/>
                  </a:cubicBezTo>
                  <a:cubicBezTo>
                    <a:pt x="8" y="17"/>
                    <a:pt x="8" y="17"/>
                    <a:pt x="7" y="16"/>
                  </a:cubicBezTo>
                  <a:cubicBezTo>
                    <a:pt x="10" y="17"/>
                    <a:pt x="10" y="17"/>
                    <a:pt x="12" y="18"/>
                  </a:cubicBezTo>
                  <a:cubicBezTo>
                    <a:pt x="12" y="18"/>
                    <a:pt x="13" y="18"/>
                    <a:pt x="12" y="17"/>
                  </a:cubicBezTo>
                  <a:cubicBezTo>
                    <a:pt x="14" y="18"/>
                    <a:pt x="14" y="19"/>
                    <a:pt x="14" y="19"/>
                  </a:cubicBezTo>
                  <a:cubicBezTo>
                    <a:pt x="13" y="19"/>
                    <a:pt x="12" y="20"/>
                    <a:pt x="11" y="19"/>
                  </a:cubicBezTo>
                  <a:cubicBezTo>
                    <a:pt x="14" y="20"/>
                    <a:pt x="15" y="20"/>
                    <a:pt x="14" y="21"/>
                  </a:cubicBezTo>
                  <a:cubicBezTo>
                    <a:pt x="11" y="22"/>
                    <a:pt x="17" y="23"/>
                    <a:pt x="16" y="24"/>
                  </a:cubicBezTo>
                  <a:cubicBezTo>
                    <a:pt x="13" y="24"/>
                    <a:pt x="10" y="24"/>
                    <a:pt x="9" y="23"/>
                  </a:cubicBezTo>
                  <a:cubicBezTo>
                    <a:pt x="7" y="25"/>
                    <a:pt x="9" y="24"/>
                    <a:pt x="8" y="26"/>
                  </a:cubicBezTo>
                  <a:cubicBezTo>
                    <a:pt x="10" y="26"/>
                    <a:pt x="13" y="25"/>
                    <a:pt x="15" y="25"/>
                  </a:cubicBezTo>
                  <a:cubicBezTo>
                    <a:pt x="13" y="26"/>
                    <a:pt x="13" y="26"/>
                    <a:pt x="13" y="26"/>
                  </a:cubicBezTo>
                  <a:cubicBezTo>
                    <a:pt x="15" y="26"/>
                    <a:pt x="18" y="25"/>
                    <a:pt x="17" y="26"/>
                  </a:cubicBezTo>
                  <a:cubicBezTo>
                    <a:pt x="17" y="28"/>
                    <a:pt x="19" y="29"/>
                    <a:pt x="19" y="31"/>
                  </a:cubicBezTo>
                  <a:cubicBezTo>
                    <a:pt x="18" y="32"/>
                    <a:pt x="18" y="32"/>
                    <a:pt x="18" y="32"/>
                  </a:cubicBezTo>
                  <a:cubicBezTo>
                    <a:pt x="22" y="29"/>
                    <a:pt x="21" y="33"/>
                    <a:pt x="23" y="32"/>
                  </a:cubicBezTo>
                  <a:cubicBezTo>
                    <a:pt x="24" y="34"/>
                    <a:pt x="28" y="32"/>
                    <a:pt x="27" y="36"/>
                  </a:cubicBezTo>
                  <a:cubicBezTo>
                    <a:pt x="32" y="36"/>
                    <a:pt x="35" y="35"/>
                    <a:pt x="39" y="37"/>
                  </a:cubicBezTo>
                  <a:cubicBezTo>
                    <a:pt x="38" y="40"/>
                    <a:pt x="38" y="40"/>
                    <a:pt x="38" y="40"/>
                  </a:cubicBezTo>
                  <a:cubicBezTo>
                    <a:pt x="39" y="38"/>
                    <a:pt x="38" y="42"/>
                    <a:pt x="38" y="41"/>
                  </a:cubicBezTo>
                  <a:cubicBezTo>
                    <a:pt x="38" y="39"/>
                    <a:pt x="40" y="38"/>
                    <a:pt x="41" y="36"/>
                  </a:cubicBezTo>
                  <a:cubicBezTo>
                    <a:pt x="42" y="39"/>
                    <a:pt x="45" y="37"/>
                    <a:pt x="47" y="35"/>
                  </a:cubicBezTo>
                  <a:cubicBezTo>
                    <a:pt x="47" y="37"/>
                    <a:pt x="47" y="37"/>
                    <a:pt x="47" y="37"/>
                  </a:cubicBezTo>
                  <a:cubicBezTo>
                    <a:pt x="49" y="33"/>
                    <a:pt x="51" y="37"/>
                    <a:pt x="53" y="38"/>
                  </a:cubicBezTo>
                  <a:cubicBezTo>
                    <a:pt x="53" y="39"/>
                    <a:pt x="53" y="41"/>
                    <a:pt x="54" y="41"/>
                  </a:cubicBezTo>
                  <a:cubicBezTo>
                    <a:pt x="55" y="37"/>
                    <a:pt x="56" y="38"/>
                    <a:pt x="57" y="35"/>
                  </a:cubicBezTo>
                  <a:cubicBezTo>
                    <a:pt x="59" y="35"/>
                    <a:pt x="61" y="36"/>
                    <a:pt x="62" y="38"/>
                  </a:cubicBezTo>
                  <a:cubicBezTo>
                    <a:pt x="66" y="33"/>
                    <a:pt x="71" y="36"/>
                    <a:pt x="75" y="32"/>
                  </a:cubicBezTo>
                  <a:cubicBezTo>
                    <a:pt x="76" y="35"/>
                    <a:pt x="76" y="35"/>
                    <a:pt x="76" y="35"/>
                  </a:cubicBezTo>
                  <a:cubicBezTo>
                    <a:pt x="80" y="29"/>
                    <a:pt x="86" y="33"/>
                    <a:pt x="89" y="29"/>
                  </a:cubicBezTo>
                  <a:cubicBezTo>
                    <a:pt x="89" y="34"/>
                    <a:pt x="89" y="34"/>
                    <a:pt x="89" y="34"/>
                  </a:cubicBezTo>
                  <a:cubicBezTo>
                    <a:pt x="91" y="35"/>
                    <a:pt x="92" y="32"/>
                    <a:pt x="91" y="29"/>
                  </a:cubicBezTo>
                  <a:cubicBezTo>
                    <a:pt x="92" y="30"/>
                    <a:pt x="93" y="26"/>
                    <a:pt x="95" y="29"/>
                  </a:cubicBezTo>
                  <a:cubicBezTo>
                    <a:pt x="96" y="30"/>
                    <a:pt x="95" y="27"/>
                    <a:pt x="96" y="26"/>
                  </a:cubicBezTo>
                  <a:cubicBezTo>
                    <a:pt x="99" y="27"/>
                    <a:pt x="99" y="26"/>
                    <a:pt x="101" y="25"/>
                  </a:cubicBezTo>
                  <a:cubicBezTo>
                    <a:pt x="100" y="25"/>
                    <a:pt x="100" y="25"/>
                    <a:pt x="100" y="25"/>
                  </a:cubicBezTo>
                  <a:cubicBezTo>
                    <a:pt x="100" y="26"/>
                    <a:pt x="101" y="28"/>
                    <a:pt x="102" y="28"/>
                  </a:cubicBezTo>
                  <a:cubicBezTo>
                    <a:pt x="102" y="26"/>
                    <a:pt x="105" y="28"/>
                    <a:pt x="102" y="23"/>
                  </a:cubicBezTo>
                  <a:cubicBezTo>
                    <a:pt x="105" y="25"/>
                    <a:pt x="104" y="19"/>
                    <a:pt x="107" y="22"/>
                  </a:cubicBezTo>
                  <a:cubicBezTo>
                    <a:pt x="106" y="21"/>
                    <a:pt x="106" y="20"/>
                    <a:pt x="105" y="19"/>
                  </a:cubicBezTo>
                  <a:cubicBezTo>
                    <a:pt x="106" y="20"/>
                    <a:pt x="107" y="19"/>
                    <a:pt x="108" y="21"/>
                  </a:cubicBezTo>
                  <a:cubicBezTo>
                    <a:pt x="109" y="21"/>
                    <a:pt x="108" y="20"/>
                    <a:pt x="109" y="21"/>
                  </a:cubicBezTo>
                  <a:cubicBezTo>
                    <a:pt x="109" y="21"/>
                    <a:pt x="109" y="21"/>
                    <a:pt x="109" y="21"/>
                  </a:cubicBezTo>
                  <a:cubicBezTo>
                    <a:pt x="112" y="23"/>
                    <a:pt x="112" y="23"/>
                    <a:pt x="112"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7" y="33"/>
                    <a:pt x="103" y="0"/>
                    <a:pt x="122" y="45"/>
                  </a:cubicBezTo>
                  <a:cubicBezTo>
                    <a:pt x="122" y="45"/>
                    <a:pt x="122" y="45"/>
                    <a:pt x="122" y="45"/>
                  </a:cubicBezTo>
                  <a:cubicBezTo>
                    <a:pt x="122" y="45"/>
                    <a:pt x="122" y="45"/>
                    <a:pt x="122" y="45"/>
                  </a:cubicBezTo>
                  <a:cubicBezTo>
                    <a:pt x="121" y="44"/>
                    <a:pt x="121" y="44"/>
                    <a:pt x="121" y="44"/>
                  </a:cubicBezTo>
                  <a:cubicBezTo>
                    <a:pt x="120" y="43"/>
                    <a:pt x="118" y="42"/>
                    <a:pt x="117" y="43"/>
                  </a:cubicBezTo>
                  <a:cubicBezTo>
                    <a:pt x="113" y="45"/>
                    <a:pt x="109" y="46"/>
                    <a:pt x="106" y="47"/>
                  </a:cubicBezTo>
                  <a:cubicBezTo>
                    <a:pt x="105" y="46"/>
                    <a:pt x="105" y="46"/>
                    <a:pt x="105" y="46"/>
                  </a:cubicBezTo>
                  <a:cubicBezTo>
                    <a:pt x="106" y="50"/>
                    <a:pt x="100" y="44"/>
                    <a:pt x="103" y="50"/>
                  </a:cubicBezTo>
                  <a:cubicBezTo>
                    <a:pt x="102" y="49"/>
                    <a:pt x="101" y="50"/>
                    <a:pt x="100" y="48"/>
                  </a:cubicBezTo>
                  <a:cubicBezTo>
                    <a:pt x="101" y="51"/>
                    <a:pt x="96" y="48"/>
                    <a:pt x="97" y="51"/>
                  </a:cubicBezTo>
                  <a:cubicBezTo>
                    <a:pt x="97" y="51"/>
                    <a:pt x="97" y="51"/>
                    <a:pt x="97" y="51"/>
                  </a:cubicBezTo>
                  <a:cubicBezTo>
                    <a:pt x="94" y="50"/>
                    <a:pt x="95" y="54"/>
                    <a:pt x="92" y="53"/>
                  </a:cubicBezTo>
                  <a:cubicBezTo>
                    <a:pt x="92" y="53"/>
                    <a:pt x="92" y="52"/>
                    <a:pt x="91" y="52"/>
                  </a:cubicBezTo>
                  <a:cubicBezTo>
                    <a:pt x="89" y="51"/>
                    <a:pt x="94" y="56"/>
                    <a:pt x="89" y="53"/>
                  </a:cubicBezTo>
                  <a:cubicBezTo>
                    <a:pt x="89" y="53"/>
                    <a:pt x="91" y="55"/>
                    <a:pt x="91" y="55"/>
                  </a:cubicBezTo>
                  <a:cubicBezTo>
                    <a:pt x="86" y="56"/>
                    <a:pt x="86" y="63"/>
                    <a:pt x="85" y="67"/>
                  </a:cubicBezTo>
                  <a:cubicBezTo>
                    <a:pt x="80" y="68"/>
                    <a:pt x="77" y="63"/>
                    <a:pt x="79" y="67"/>
                  </a:cubicBezTo>
                  <a:cubicBezTo>
                    <a:pt x="78" y="67"/>
                    <a:pt x="81" y="68"/>
                    <a:pt x="80" y="67"/>
                  </a:cubicBezTo>
                  <a:cubicBezTo>
                    <a:pt x="80" y="69"/>
                    <a:pt x="74" y="66"/>
                    <a:pt x="76" y="68"/>
                  </a:cubicBezTo>
                  <a:cubicBezTo>
                    <a:pt x="79" y="69"/>
                    <a:pt x="77" y="69"/>
                    <a:pt x="79" y="70"/>
                  </a:cubicBezTo>
                  <a:cubicBezTo>
                    <a:pt x="76" y="71"/>
                    <a:pt x="73" y="71"/>
                    <a:pt x="75" y="73"/>
                  </a:cubicBezTo>
                  <a:cubicBezTo>
                    <a:pt x="73" y="72"/>
                    <a:pt x="73" y="72"/>
                    <a:pt x="73" y="72"/>
                  </a:cubicBezTo>
                  <a:cubicBezTo>
                    <a:pt x="76" y="76"/>
                    <a:pt x="73" y="78"/>
                    <a:pt x="77" y="81"/>
                  </a:cubicBezTo>
                  <a:cubicBezTo>
                    <a:pt x="74" y="92"/>
                    <a:pt x="73" y="104"/>
                    <a:pt x="71" y="115"/>
                  </a:cubicBezTo>
                  <a:cubicBezTo>
                    <a:pt x="67" y="126"/>
                    <a:pt x="67" y="137"/>
                    <a:pt x="63" y="149"/>
                  </a:cubicBezTo>
                  <a:cubicBezTo>
                    <a:pt x="58" y="151"/>
                    <a:pt x="58" y="151"/>
                    <a:pt x="59" y="154"/>
                  </a:cubicBezTo>
                  <a:cubicBezTo>
                    <a:pt x="58" y="154"/>
                    <a:pt x="58" y="154"/>
                    <a:pt x="58" y="154"/>
                  </a:cubicBezTo>
                  <a:cubicBezTo>
                    <a:pt x="61" y="155"/>
                    <a:pt x="58" y="156"/>
                    <a:pt x="61" y="157"/>
                  </a:cubicBezTo>
                  <a:cubicBezTo>
                    <a:pt x="60" y="161"/>
                    <a:pt x="60" y="166"/>
                    <a:pt x="60" y="170"/>
                  </a:cubicBezTo>
                  <a:cubicBezTo>
                    <a:pt x="59" y="169"/>
                    <a:pt x="56" y="169"/>
                    <a:pt x="57" y="170"/>
                  </a:cubicBezTo>
                  <a:cubicBezTo>
                    <a:pt x="59" y="171"/>
                    <a:pt x="59" y="171"/>
                    <a:pt x="59" y="171"/>
                  </a:cubicBezTo>
                  <a:cubicBezTo>
                    <a:pt x="58" y="171"/>
                    <a:pt x="58" y="171"/>
                    <a:pt x="58" y="171"/>
                  </a:cubicBezTo>
                  <a:cubicBezTo>
                    <a:pt x="58" y="171"/>
                    <a:pt x="60" y="172"/>
                    <a:pt x="61" y="172"/>
                  </a:cubicBezTo>
                  <a:cubicBezTo>
                    <a:pt x="63" y="183"/>
                    <a:pt x="55" y="194"/>
                    <a:pt x="55" y="206"/>
                  </a:cubicBezTo>
                  <a:cubicBezTo>
                    <a:pt x="54" y="208"/>
                    <a:pt x="55" y="212"/>
                    <a:pt x="55" y="215"/>
                  </a:cubicBezTo>
                  <a:cubicBezTo>
                    <a:pt x="50" y="224"/>
                    <a:pt x="46" y="231"/>
                    <a:pt x="49" y="240"/>
                  </a:cubicBezTo>
                  <a:cubicBezTo>
                    <a:pt x="49" y="240"/>
                    <a:pt x="40" y="239"/>
                    <a:pt x="38" y="2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2" name="Freeform 31">
              <a:extLst>
                <a:ext uri="{FF2B5EF4-FFF2-40B4-BE49-F238E27FC236}">
                  <a16:creationId xmlns:a16="http://schemas.microsoft.com/office/drawing/2014/main" id="{2CA62D4F-D048-DA49-90CE-ABC1D4C135BA}"/>
                </a:ext>
              </a:extLst>
            </p:cNvPr>
            <p:cNvSpPr/>
            <p:nvPr/>
          </p:nvSpPr>
          <p:spPr bwMode="auto">
            <a:xfrm>
              <a:off x="2322513" y="2022475"/>
              <a:ext cx="20638" cy="9525"/>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1"/>
                    <a:pt x="2" y="2"/>
                    <a:pt x="0" y="0"/>
                  </a:cubicBezTo>
                  <a:lnTo>
                    <a:pt x="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3" name="Freeform 32">
              <a:extLst>
                <a:ext uri="{FF2B5EF4-FFF2-40B4-BE49-F238E27FC236}">
                  <a16:creationId xmlns:a16="http://schemas.microsoft.com/office/drawing/2014/main" id="{FB30175A-CA31-1046-8C4C-CB56278DDE52}"/>
                </a:ext>
              </a:extLst>
            </p:cNvPr>
            <p:cNvSpPr/>
            <p:nvPr/>
          </p:nvSpPr>
          <p:spPr bwMode="auto">
            <a:xfrm>
              <a:off x="2305051" y="2166938"/>
              <a:ext cx="9525" cy="9525"/>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1"/>
                    <a:pt x="2" y="1"/>
                  </a:cubicBezTo>
                  <a:cubicBezTo>
                    <a:pt x="1" y="1"/>
                    <a:pt x="0" y="2"/>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4" name="Freeform 33">
              <a:extLst>
                <a:ext uri="{FF2B5EF4-FFF2-40B4-BE49-F238E27FC236}">
                  <a16:creationId xmlns:a16="http://schemas.microsoft.com/office/drawing/2014/main" id="{959F5374-A990-354D-87A3-72FB81D1C14E}"/>
                </a:ext>
              </a:extLst>
            </p:cNvPr>
            <p:cNvSpPr/>
            <p:nvPr/>
          </p:nvSpPr>
          <p:spPr bwMode="auto">
            <a:xfrm>
              <a:off x="2327276" y="2192338"/>
              <a:ext cx="15875" cy="9525"/>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2"/>
                    <a:pt x="1" y="2"/>
                    <a:pt x="0"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5" name="Freeform 34">
              <a:extLst>
                <a:ext uri="{FF2B5EF4-FFF2-40B4-BE49-F238E27FC236}">
                  <a16:creationId xmlns:a16="http://schemas.microsoft.com/office/drawing/2014/main" id="{113C1EC8-DEDD-0546-BB1A-A9155A435AF1}"/>
                </a:ext>
              </a:extLst>
            </p:cNvPr>
            <p:cNvSpPr/>
            <p:nvPr/>
          </p:nvSpPr>
          <p:spPr bwMode="auto">
            <a:xfrm>
              <a:off x="2360613" y="2235200"/>
              <a:ext cx="9525" cy="9525"/>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6" name="Freeform 35">
              <a:extLst>
                <a:ext uri="{FF2B5EF4-FFF2-40B4-BE49-F238E27FC236}">
                  <a16:creationId xmlns:a16="http://schemas.microsoft.com/office/drawing/2014/main" id="{914D9461-0128-6B49-B335-628D484583F2}"/>
                </a:ext>
              </a:extLst>
            </p:cNvPr>
            <p:cNvSpPr/>
            <p:nvPr/>
          </p:nvSpPr>
          <p:spPr bwMode="auto">
            <a:xfrm>
              <a:off x="2370138" y="2222500"/>
              <a:ext cx="7938" cy="9525"/>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1"/>
                    <a:pt x="2" y="2"/>
                  </a:cubicBezTo>
                  <a:cubicBezTo>
                    <a:pt x="2" y="1"/>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7" name="Freeform 36">
              <a:extLst>
                <a:ext uri="{FF2B5EF4-FFF2-40B4-BE49-F238E27FC236}">
                  <a16:creationId xmlns:a16="http://schemas.microsoft.com/office/drawing/2014/main" id="{835E16CA-8E17-1A44-A9A9-4753F8B87596}"/>
                </a:ext>
              </a:extLst>
            </p:cNvPr>
            <p:cNvSpPr/>
            <p:nvPr/>
          </p:nvSpPr>
          <p:spPr bwMode="auto">
            <a:xfrm>
              <a:off x="2441576" y="2257425"/>
              <a:ext cx="7938" cy="12700"/>
            </a:xfrm>
            <a:custGeom>
              <a:avLst/>
              <a:gdLst>
                <a:gd name="T0" fmla="*/ 0 w 2"/>
                <a:gd name="T1" fmla="*/ 1 h 3"/>
                <a:gd name="T2" fmla="*/ 2 w 2"/>
                <a:gd name="T3" fmla="*/ 2 h 3"/>
                <a:gd name="T4" fmla="*/ 0 w 2"/>
                <a:gd name="T5" fmla="*/ 1 h 3"/>
              </a:gdLst>
              <a:ahLst/>
              <a:cxnLst>
                <a:cxn ang="0">
                  <a:pos x="T0" y="T1"/>
                </a:cxn>
                <a:cxn ang="0">
                  <a:pos x="T2" y="T3"/>
                </a:cxn>
                <a:cxn ang="0">
                  <a:pos x="T4" y="T5"/>
                </a:cxn>
              </a:cxnLst>
              <a:rect l="0" t="0" r="r" b="b"/>
              <a:pathLst>
                <a:path w="2" h="3">
                  <a:moveTo>
                    <a:pt x="0" y="1"/>
                  </a:moveTo>
                  <a:cubicBezTo>
                    <a:pt x="1" y="1"/>
                    <a:pt x="2" y="0"/>
                    <a:pt x="2" y="2"/>
                  </a:cubicBezTo>
                  <a:cubicBezTo>
                    <a:pt x="2" y="0"/>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8" name="Freeform 37">
              <a:extLst>
                <a:ext uri="{FF2B5EF4-FFF2-40B4-BE49-F238E27FC236}">
                  <a16:creationId xmlns:a16="http://schemas.microsoft.com/office/drawing/2014/main" id="{905BA12D-38B1-4B48-8B0F-6BC484B63EF9}"/>
                </a:ext>
              </a:extLst>
            </p:cNvPr>
            <p:cNvSpPr/>
            <p:nvPr/>
          </p:nvSpPr>
          <p:spPr bwMode="auto">
            <a:xfrm>
              <a:off x="2479676" y="2257425"/>
              <a:ext cx="4763" cy="7937"/>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1" y="0"/>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9" name="Freeform 38">
              <a:extLst>
                <a:ext uri="{FF2B5EF4-FFF2-40B4-BE49-F238E27FC236}">
                  <a16:creationId xmlns:a16="http://schemas.microsoft.com/office/drawing/2014/main" id="{F5107993-9BC1-2945-A0F7-ED858CEF4138}"/>
                </a:ext>
              </a:extLst>
            </p:cNvPr>
            <p:cNvSpPr/>
            <p:nvPr/>
          </p:nvSpPr>
          <p:spPr bwMode="auto">
            <a:xfrm>
              <a:off x="2624138" y="2073275"/>
              <a:ext cx="4763" cy="4762"/>
            </a:xfrm>
            <a:custGeom>
              <a:avLst/>
              <a:gdLst>
                <a:gd name="T0" fmla="*/ 0 w 3"/>
                <a:gd name="T1" fmla="*/ 3 h 3"/>
                <a:gd name="T2" fmla="*/ 3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0" name="Freeform 39">
              <a:extLst>
                <a:ext uri="{FF2B5EF4-FFF2-40B4-BE49-F238E27FC236}">
                  <a16:creationId xmlns:a16="http://schemas.microsoft.com/office/drawing/2014/main" id="{F43849BE-2C25-7647-BE3F-E2FA42A20897}"/>
                </a:ext>
              </a:extLst>
            </p:cNvPr>
            <p:cNvSpPr/>
            <p:nvPr/>
          </p:nvSpPr>
          <p:spPr bwMode="auto">
            <a:xfrm>
              <a:off x="2471738" y="2282825"/>
              <a:ext cx="12700" cy="7937"/>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0"/>
                    <a:pt x="0" y="0"/>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1" name="Freeform 40">
              <a:extLst>
                <a:ext uri="{FF2B5EF4-FFF2-40B4-BE49-F238E27FC236}">
                  <a16:creationId xmlns:a16="http://schemas.microsoft.com/office/drawing/2014/main" id="{0877D7A7-2545-BD4C-A300-D861078FC810}"/>
                </a:ext>
              </a:extLst>
            </p:cNvPr>
            <p:cNvSpPr/>
            <p:nvPr/>
          </p:nvSpPr>
          <p:spPr bwMode="auto">
            <a:xfrm>
              <a:off x="2471738" y="2414588"/>
              <a:ext cx="12700" cy="3175"/>
            </a:xfrm>
            <a:custGeom>
              <a:avLst/>
              <a:gdLst>
                <a:gd name="T0" fmla="*/ 0 w 8"/>
                <a:gd name="T1" fmla="*/ 0 h 2"/>
                <a:gd name="T2" fmla="*/ 0 w 8"/>
                <a:gd name="T3" fmla="*/ 0 h 2"/>
                <a:gd name="T4" fmla="*/ 8 w 8"/>
                <a:gd name="T5" fmla="*/ 2 h 2"/>
                <a:gd name="T6" fmla="*/ 0 w 8"/>
                <a:gd name="T7" fmla="*/ 0 h 2"/>
              </a:gdLst>
              <a:ahLst/>
              <a:cxnLst>
                <a:cxn ang="0">
                  <a:pos x="T0" y="T1"/>
                </a:cxn>
                <a:cxn ang="0">
                  <a:pos x="T2" y="T3"/>
                </a:cxn>
                <a:cxn ang="0">
                  <a:pos x="T4" y="T5"/>
                </a:cxn>
                <a:cxn ang="0">
                  <a:pos x="T6" y="T7"/>
                </a:cxn>
              </a:cxnLst>
              <a:rect l="0" t="0" r="r" b="b"/>
              <a:pathLst>
                <a:path w="8" h="2">
                  <a:moveTo>
                    <a:pt x="0" y="0"/>
                  </a:moveTo>
                  <a:lnTo>
                    <a:pt x="0" y="0"/>
                  </a:lnTo>
                  <a:lnTo>
                    <a:pt x="8"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2" name="Freeform 41">
              <a:extLst>
                <a:ext uri="{FF2B5EF4-FFF2-40B4-BE49-F238E27FC236}">
                  <a16:creationId xmlns:a16="http://schemas.microsoft.com/office/drawing/2014/main" id="{717BA81C-908C-6440-8511-E700765E792C}"/>
                </a:ext>
              </a:extLst>
            </p:cNvPr>
            <p:cNvSpPr/>
            <p:nvPr/>
          </p:nvSpPr>
          <p:spPr bwMode="auto">
            <a:xfrm>
              <a:off x="1600201" y="2681288"/>
              <a:ext cx="9525" cy="17462"/>
            </a:xfrm>
            <a:custGeom>
              <a:avLst/>
              <a:gdLst>
                <a:gd name="T0" fmla="*/ 1 w 2"/>
                <a:gd name="T1" fmla="*/ 3 h 4"/>
                <a:gd name="T2" fmla="*/ 1 w 2"/>
                <a:gd name="T3" fmla="*/ 2 h 4"/>
                <a:gd name="T4" fmla="*/ 1 w 2"/>
                <a:gd name="T5" fmla="*/ 3 h 4"/>
              </a:gdLst>
              <a:ahLst/>
              <a:cxnLst>
                <a:cxn ang="0">
                  <a:pos x="T0" y="T1"/>
                </a:cxn>
                <a:cxn ang="0">
                  <a:pos x="T2" y="T3"/>
                </a:cxn>
                <a:cxn ang="0">
                  <a:pos x="T4" y="T5"/>
                </a:cxn>
              </a:cxnLst>
              <a:rect l="0" t="0" r="r" b="b"/>
              <a:pathLst>
                <a:path w="2" h="4">
                  <a:moveTo>
                    <a:pt x="1" y="3"/>
                  </a:moveTo>
                  <a:cubicBezTo>
                    <a:pt x="2" y="2"/>
                    <a:pt x="0" y="0"/>
                    <a:pt x="1" y="2"/>
                  </a:cubicBezTo>
                  <a:cubicBezTo>
                    <a:pt x="2" y="3"/>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3" name="Freeform 42">
              <a:extLst>
                <a:ext uri="{FF2B5EF4-FFF2-40B4-BE49-F238E27FC236}">
                  <a16:creationId xmlns:a16="http://schemas.microsoft.com/office/drawing/2014/main" id="{326CDBBC-3D16-C841-97E3-D296C4C41CEF}"/>
                </a:ext>
              </a:extLst>
            </p:cNvPr>
            <p:cNvSpPr/>
            <p:nvPr/>
          </p:nvSpPr>
          <p:spPr bwMode="auto">
            <a:xfrm>
              <a:off x="887413" y="2584450"/>
              <a:ext cx="709613" cy="306387"/>
            </a:xfrm>
            <a:custGeom>
              <a:avLst/>
              <a:gdLst>
                <a:gd name="T0" fmla="*/ 18 w 167"/>
                <a:gd name="T1" fmla="*/ 50 h 72"/>
                <a:gd name="T2" fmla="*/ 23 w 167"/>
                <a:gd name="T3" fmla="*/ 48 h 72"/>
                <a:gd name="T4" fmla="*/ 32 w 167"/>
                <a:gd name="T5" fmla="*/ 39 h 72"/>
                <a:gd name="T6" fmla="*/ 36 w 167"/>
                <a:gd name="T7" fmla="*/ 39 h 72"/>
                <a:gd name="T8" fmla="*/ 47 w 167"/>
                <a:gd name="T9" fmla="*/ 40 h 72"/>
                <a:gd name="T10" fmla="*/ 51 w 167"/>
                <a:gd name="T11" fmla="*/ 40 h 72"/>
                <a:gd name="T12" fmla="*/ 56 w 167"/>
                <a:gd name="T13" fmla="*/ 35 h 72"/>
                <a:gd name="T14" fmla="*/ 61 w 167"/>
                <a:gd name="T15" fmla="*/ 36 h 72"/>
                <a:gd name="T16" fmla="*/ 65 w 167"/>
                <a:gd name="T17" fmla="*/ 38 h 72"/>
                <a:gd name="T18" fmla="*/ 67 w 167"/>
                <a:gd name="T19" fmla="*/ 33 h 72"/>
                <a:gd name="T20" fmla="*/ 72 w 167"/>
                <a:gd name="T21" fmla="*/ 28 h 72"/>
                <a:gd name="T22" fmla="*/ 75 w 167"/>
                <a:gd name="T23" fmla="*/ 28 h 72"/>
                <a:gd name="T24" fmla="*/ 78 w 167"/>
                <a:gd name="T25" fmla="*/ 25 h 72"/>
                <a:gd name="T26" fmla="*/ 83 w 167"/>
                <a:gd name="T27" fmla="*/ 26 h 72"/>
                <a:gd name="T28" fmla="*/ 88 w 167"/>
                <a:gd name="T29" fmla="*/ 24 h 72"/>
                <a:gd name="T30" fmla="*/ 94 w 167"/>
                <a:gd name="T31" fmla="*/ 26 h 72"/>
                <a:gd name="T32" fmla="*/ 96 w 167"/>
                <a:gd name="T33" fmla="*/ 23 h 72"/>
                <a:gd name="T34" fmla="*/ 99 w 167"/>
                <a:gd name="T35" fmla="*/ 25 h 72"/>
                <a:gd name="T36" fmla="*/ 101 w 167"/>
                <a:gd name="T37" fmla="*/ 22 h 72"/>
                <a:gd name="T38" fmla="*/ 102 w 167"/>
                <a:gd name="T39" fmla="*/ 21 h 72"/>
                <a:gd name="T40" fmla="*/ 104 w 167"/>
                <a:gd name="T41" fmla="*/ 20 h 72"/>
                <a:gd name="T42" fmla="*/ 113 w 167"/>
                <a:gd name="T43" fmla="*/ 18 h 72"/>
                <a:gd name="T44" fmla="*/ 116 w 167"/>
                <a:gd name="T45" fmla="*/ 16 h 72"/>
                <a:gd name="T46" fmla="*/ 119 w 167"/>
                <a:gd name="T47" fmla="*/ 16 h 72"/>
                <a:gd name="T48" fmla="*/ 126 w 167"/>
                <a:gd name="T49" fmla="*/ 15 h 72"/>
                <a:gd name="T50" fmla="*/ 129 w 167"/>
                <a:gd name="T51" fmla="*/ 23 h 72"/>
                <a:gd name="T52" fmla="*/ 130 w 167"/>
                <a:gd name="T53" fmla="*/ 14 h 72"/>
                <a:gd name="T54" fmla="*/ 130 w 167"/>
                <a:gd name="T55" fmla="*/ 6 h 72"/>
                <a:gd name="T56" fmla="*/ 134 w 167"/>
                <a:gd name="T57" fmla="*/ 8 h 72"/>
                <a:gd name="T58" fmla="*/ 134 w 167"/>
                <a:gd name="T59" fmla="*/ 4 h 72"/>
                <a:gd name="T60" fmla="*/ 136 w 167"/>
                <a:gd name="T61" fmla="*/ 7 h 72"/>
                <a:gd name="T62" fmla="*/ 140 w 167"/>
                <a:gd name="T63" fmla="*/ 14 h 72"/>
                <a:gd name="T64" fmla="*/ 141 w 167"/>
                <a:gd name="T65" fmla="*/ 6 h 72"/>
                <a:gd name="T66" fmla="*/ 143 w 167"/>
                <a:gd name="T67" fmla="*/ 9 h 72"/>
                <a:gd name="T68" fmla="*/ 145 w 167"/>
                <a:gd name="T69" fmla="*/ 4 h 72"/>
                <a:gd name="T70" fmla="*/ 147 w 167"/>
                <a:gd name="T71" fmla="*/ 4 h 72"/>
                <a:gd name="T72" fmla="*/ 148 w 167"/>
                <a:gd name="T73" fmla="*/ 14 h 72"/>
                <a:gd name="T74" fmla="*/ 151 w 167"/>
                <a:gd name="T75" fmla="*/ 6 h 72"/>
                <a:gd name="T76" fmla="*/ 160 w 167"/>
                <a:gd name="T77" fmla="*/ 18 h 72"/>
                <a:gd name="T78" fmla="*/ 162 w 167"/>
                <a:gd name="T79" fmla="*/ 20 h 72"/>
                <a:gd name="T80" fmla="*/ 166 w 167"/>
                <a:gd name="T81" fmla="*/ 19 h 72"/>
                <a:gd name="T82" fmla="*/ 166 w 167"/>
                <a:gd name="T83" fmla="*/ 25 h 72"/>
                <a:gd name="T84" fmla="*/ 161 w 167"/>
                <a:gd name="T85" fmla="*/ 21 h 72"/>
                <a:gd name="T86" fmla="*/ 156 w 167"/>
                <a:gd name="T87" fmla="*/ 31 h 72"/>
                <a:gd name="T88" fmla="*/ 145 w 167"/>
                <a:gd name="T89" fmla="*/ 38 h 72"/>
                <a:gd name="T90" fmla="*/ 132 w 167"/>
                <a:gd name="T91" fmla="*/ 43 h 72"/>
                <a:gd name="T92" fmla="*/ 122 w 167"/>
                <a:gd name="T93" fmla="*/ 47 h 72"/>
                <a:gd name="T94" fmla="*/ 115 w 167"/>
                <a:gd name="T95" fmla="*/ 51 h 72"/>
                <a:gd name="T96" fmla="*/ 98 w 167"/>
                <a:gd name="T97" fmla="*/ 52 h 72"/>
                <a:gd name="T98" fmla="*/ 89 w 167"/>
                <a:gd name="T99" fmla="*/ 51 h 72"/>
                <a:gd name="T100" fmla="*/ 77 w 167"/>
                <a:gd name="T101" fmla="*/ 50 h 72"/>
                <a:gd name="T102" fmla="*/ 42 w 167"/>
                <a:gd name="T103" fmla="*/ 65 h 72"/>
                <a:gd name="T104" fmla="*/ 32 w 167"/>
                <a:gd name="T105" fmla="*/ 66 h 72"/>
                <a:gd name="T106" fmla="*/ 1 w 167"/>
                <a:gd name="T107"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72">
                  <a:moveTo>
                    <a:pt x="1" y="53"/>
                  </a:moveTo>
                  <a:cubicBezTo>
                    <a:pt x="3" y="44"/>
                    <a:pt x="6" y="52"/>
                    <a:pt x="8" y="47"/>
                  </a:cubicBezTo>
                  <a:cubicBezTo>
                    <a:pt x="8" y="46"/>
                    <a:pt x="8" y="51"/>
                    <a:pt x="9" y="50"/>
                  </a:cubicBezTo>
                  <a:cubicBezTo>
                    <a:pt x="10" y="43"/>
                    <a:pt x="14" y="47"/>
                    <a:pt x="17" y="51"/>
                  </a:cubicBezTo>
                  <a:cubicBezTo>
                    <a:pt x="17" y="53"/>
                    <a:pt x="17" y="53"/>
                    <a:pt x="17" y="53"/>
                  </a:cubicBezTo>
                  <a:cubicBezTo>
                    <a:pt x="18" y="54"/>
                    <a:pt x="18" y="49"/>
                    <a:pt x="18" y="50"/>
                  </a:cubicBezTo>
                  <a:cubicBezTo>
                    <a:pt x="18" y="51"/>
                    <a:pt x="18" y="51"/>
                    <a:pt x="19" y="52"/>
                  </a:cubicBezTo>
                  <a:cubicBezTo>
                    <a:pt x="18" y="49"/>
                    <a:pt x="19" y="51"/>
                    <a:pt x="19" y="49"/>
                  </a:cubicBezTo>
                  <a:cubicBezTo>
                    <a:pt x="20" y="50"/>
                    <a:pt x="20" y="52"/>
                    <a:pt x="20" y="53"/>
                  </a:cubicBezTo>
                  <a:cubicBezTo>
                    <a:pt x="20" y="50"/>
                    <a:pt x="20" y="50"/>
                    <a:pt x="20" y="50"/>
                  </a:cubicBezTo>
                  <a:cubicBezTo>
                    <a:pt x="20" y="43"/>
                    <a:pt x="22" y="50"/>
                    <a:pt x="23" y="46"/>
                  </a:cubicBezTo>
                  <a:cubicBezTo>
                    <a:pt x="23" y="48"/>
                    <a:pt x="23" y="48"/>
                    <a:pt x="23" y="48"/>
                  </a:cubicBezTo>
                  <a:cubicBezTo>
                    <a:pt x="25" y="44"/>
                    <a:pt x="27" y="44"/>
                    <a:pt x="29" y="42"/>
                  </a:cubicBezTo>
                  <a:cubicBezTo>
                    <a:pt x="29" y="46"/>
                    <a:pt x="29" y="46"/>
                    <a:pt x="29" y="46"/>
                  </a:cubicBezTo>
                  <a:cubicBezTo>
                    <a:pt x="29" y="43"/>
                    <a:pt x="29" y="42"/>
                    <a:pt x="30" y="42"/>
                  </a:cubicBezTo>
                  <a:cubicBezTo>
                    <a:pt x="31" y="45"/>
                    <a:pt x="31" y="39"/>
                    <a:pt x="31" y="40"/>
                  </a:cubicBezTo>
                  <a:cubicBezTo>
                    <a:pt x="31" y="41"/>
                    <a:pt x="31" y="41"/>
                    <a:pt x="31" y="41"/>
                  </a:cubicBezTo>
                  <a:cubicBezTo>
                    <a:pt x="31" y="38"/>
                    <a:pt x="32" y="43"/>
                    <a:pt x="32" y="39"/>
                  </a:cubicBezTo>
                  <a:cubicBezTo>
                    <a:pt x="33" y="41"/>
                    <a:pt x="33" y="41"/>
                    <a:pt x="33" y="41"/>
                  </a:cubicBezTo>
                  <a:cubicBezTo>
                    <a:pt x="32" y="37"/>
                    <a:pt x="34" y="44"/>
                    <a:pt x="34" y="41"/>
                  </a:cubicBezTo>
                  <a:cubicBezTo>
                    <a:pt x="34" y="40"/>
                    <a:pt x="34" y="40"/>
                    <a:pt x="34" y="40"/>
                  </a:cubicBezTo>
                  <a:cubicBezTo>
                    <a:pt x="34" y="39"/>
                    <a:pt x="35" y="41"/>
                    <a:pt x="35" y="41"/>
                  </a:cubicBezTo>
                  <a:cubicBezTo>
                    <a:pt x="35" y="41"/>
                    <a:pt x="35" y="41"/>
                    <a:pt x="35" y="41"/>
                  </a:cubicBezTo>
                  <a:cubicBezTo>
                    <a:pt x="36" y="40"/>
                    <a:pt x="36" y="42"/>
                    <a:pt x="36" y="39"/>
                  </a:cubicBezTo>
                  <a:cubicBezTo>
                    <a:pt x="37" y="41"/>
                    <a:pt x="35" y="40"/>
                    <a:pt x="36" y="44"/>
                  </a:cubicBezTo>
                  <a:cubicBezTo>
                    <a:pt x="38" y="40"/>
                    <a:pt x="41" y="40"/>
                    <a:pt x="44" y="40"/>
                  </a:cubicBezTo>
                  <a:cubicBezTo>
                    <a:pt x="45" y="43"/>
                    <a:pt x="45" y="43"/>
                    <a:pt x="45" y="43"/>
                  </a:cubicBezTo>
                  <a:cubicBezTo>
                    <a:pt x="45" y="42"/>
                    <a:pt x="46" y="42"/>
                    <a:pt x="46" y="40"/>
                  </a:cubicBezTo>
                  <a:cubicBezTo>
                    <a:pt x="46" y="41"/>
                    <a:pt x="46" y="42"/>
                    <a:pt x="46" y="42"/>
                  </a:cubicBezTo>
                  <a:cubicBezTo>
                    <a:pt x="47" y="44"/>
                    <a:pt x="46" y="38"/>
                    <a:pt x="47" y="40"/>
                  </a:cubicBezTo>
                  <a:cubicBezTo>
                    <a:pt x="47" y="43"/>
                    <a:pt x="47" y="43"/>
                    <a:pt x="47" y="43"/>
                  </a:cubicBezTo>
                  <a:cubicBezTo>
                    <a:pt x="47" y="41"/>
                    <a:pt x="48" y="41"/>
                    <a:pt x="48" y="40"/>
                  </a:cubicBezTo>
                  <a:cubicBezTo>
                    <a:pt x="49" y="41"/>
                    <a:pt x="48" y="41"/>
                    <a:pt x="49" y="42"/>
                  </a:cubicBezTo>
                  <a:cubicBezTo>
                    <a:pt x="49" y="39"/>
                    <a:pt x="50" y="43"/>
                    <a:pt x="50" y="41"/>
                  </a:cubicBezTo>
                  <a:cubicBezTo>
                    <a:pt x="50" y="43"/>
                    <a:pt x="50" y="43"/>
                    <a:pt x="50" y="43"/>
                  </a:cubicBezTo>
                  <a:cubicBezTo>
                    <a:pt x="51" y="45"/>
                    <a:pt x="50" y="38"/>
                    <a:pt x="51" y="40"/>
                  </a:cubicBezTo>
                  <a:cubicBezTo>
                    <a:pt x="51" y="42"/>
                    <a:pt x="51" y="42"/>
                    <a:pt x="51" y="42"/>
                  </a:cubicBezTo>
                  <a:cubicBezTo>
                    <a:pt x="51" y="38"/>
                    <a:pt x="52" y="39"/>
                    <a:pt x="53" y="38"/>
                  </a:cubicBezTo>
                  <a:cubicBezTo>
                    <a:pt x="53" y="39"/>
                    <a:pt x="53" y="39"/>
                    <a:pt x="53" y="39"/>
                  </a:cubicBezTo>
                  <a:cubicBezTo>
                    <a:pt x="53" y="38"/>
                    <a:pt x="54" y="39"/>
                    <a:pt x="55" y="37"/>
                  </a:cubicBezTo>
                  <a:cubicBezTo>
                    <a:pt x="55" y="38"/>
                    <a:pt x="56" y="42"/>
                    <a:pt x="56" y="42"/>
                  </a:cubicBezTo>
                  <a:cubicBezTo>
                    <a:pt x="56" y="37"/>
                    <a:pt x="57" y="40"/>
                    <a:pt x="56" y="35"/>
                  </a:cubicBezTo>
                  <a:cubicBezTo>
                    <a:pt x="57" y="36"/>
                    <a:pt x="58" y="37"/>
                    <a:pt x="58" y="36"/>
                  </a:cubicBezTo>
                  <a:cubicBezTo>
                    <a:pt x="58" y="37"/>
                    <a:pt x="59" y="41"/>
                    <a:pt x="59" y="41"/>
                  </a:cubicBezTo>
                  <a:cubicBezTo>
                    <a:pt x="60" y="43"/>
                    <a:pt x="60" y="43"/>
                    <a:pt x="60" y="43"/>
                  </a:cubicBezTo>
                  <a:cubicBezTo>
                    <a:pt x="60" y="45"/>
                    <a:pt x="59" y="43"/>
                    <a:pt x="60" y="45"/>
                  </a:cubicBezTo>
                  <a:cubicBezTo>
                    <a:pt x="60" y="45"/>
                    <a:pt x="61" y="43"/>
                    <a:pt x="61" y="44"/>
                  </a:cubicBezTo>
                  <a:cubicBezTo>
                    <a:pt x="61" y="41"/>
                    <a:pt x="61" y="36"/>
                    <a:pt x="61" y="36"/>
                  </a:cubicBezTo>
                  <a:cubicBezTo>
                    <a:pt x="61" y="37"/>
                    <a:pt x="62" y="40"/>
                    <a:pt x="62" y="41"/>
                  </a:cubicBezTo>
                  <a:cubicBezTo>
                    <a:pt x="62" y="33"/>
                    <a:pt x="62" y="33"/>
                    <a:pt x="62" y="33"/>
                  </a:cubicBezTo>
                  <a:cubicBezTo>
                    <a:pt x="62" y="33"/>
                    <a:pt x="63" y="36"/>
                    <a:pt x="63" y="35"/>
                  </a:cubicBezTo>
                  <a:cubicBezTo>
                    <a:pt x="63" y="32"/>
                    <a:pt x="63" y="32"/>
                    <a:pt x="63" y="32"/>
                  </a:cubicBezTo>
                  <a:cubicBezTo>
                    <a:pt x="63" y="33"/>
                    <a:pt x="64" y="31"/>
                    <a:pt x="65" y="35"/>
                  </a:cubicBezTo>
                  <a:cubicBezTo>
                    <a:pt x="65" y="37"/>
                    <a:pt x="64" y="36"/>
                    <a:pt x="65" y="38"/>
                  </a:cubicBezTo>
                  <a:cubicBezTo>
                    <a:pt x="65" y="37"/>
                    <a:pt x="65" y="36"/>
                    <a:pt x="66" y="36"/>
                  </a:cubicBezTo>
                  <a:cubicBezTo>
                    <a:pt x="66" y="36"/>
                    <a:pt x="66" y="36"/>
                    <a:pt x="66" y="36"/>
                  </a:cubicBezTo>
                  <a:cubicBezTo>
                    <a:pt x="66" y="37"/>
                    <a:pt x="66" y="35"/>
                    <a:pt x="66" y="32"/>
                  </a:cubicBezTo>
                  <a:cubicBezTo>
                    <a:pt x="65" y="32"/>
                    <a:pt x="66" y="35"/>
                    <a:pt x="66" y="34"/>
                  </a:cubicBezTo>
                  <a:cubicBezTo>
                    <a:pt x="65" y="31"/>
                    <a:pt x="66" y="31"/>
                    <a:pt x="66" y="30"/>
                  </a:cubicBezTo>
                  <a:cubicBezTo>
                    <a:pt x="67" y="33"/>
                    <a:pt x="67" y="33"/>
                    <a:pt x="67" y="33"/>
                  </a:cubicBezTo>
                  <a:cubicBezTo>
                    <a:pt x="67" y="30"/>
                    <a:pt x="67" y="29"/>
                    <a:pt x="68" y="28"/>
                  </a:cubicBezTo>
                  <a:cubicBezTo>
                    <a:pt x="68" y="26"/>
                    <a:pt x="68" y="31"/>
                    <a:pt x="68" y="30"/>
                  </a:cubicBezTo>
                  <a:cubicBezTo>
                    <a:pt x="69" y="33"/>
                    <a:pt x="69" y="26"/>
                    <a:pt x="71" y="30"/>
                  </a:cubicBezTo>
                  <a:cubicBezTo>
                    <a:pt x="71" y="30"/>
                    <a:pt x="70" y="27"/>
                    <a:pt x="70" y="28"/>
                  </a:cubicBezTo>
                  <a:cubicBezTo>
                    <a:pt x="71" y="28"/>
                    <a:pt x="71" y="31"/>
                    <a:pt x="71" y="30"/>
                  </a:cubicBezTo>
                  <a:cubicBezTo>
                    <a:pt x="72" y="31"/>
                    <a:pt x="72" y="29"/>
                    <a:pt x="72" y="28"/>
                  </a:cubicBezTo>
                  <a:cubicBezTo>
                    <a:pt x="72" y="27"/>
                    <a:pt x="72" y="29"/>
                    <a:pt x="72" y="29"/>
                  </a:cubicBezTo>
                  <a:cubicBezTo>
                    <a:pt x="72" y="28"/>
                    <a:pt x="73" y="25"/>
                    <a:pt x="75" y="27"/>
                  </a:cubicBezTo>
                  <a:cubicBezTo>
                    <a:pt x="75" y="26"/>
                    <a:pt x="75" y="23"/>
                    <a:pt x="75" y="24"/>
                  </a:cubicBezTo>
                  <a:cubicBezTo>
                    <a:pt x="75" y="26"/>
                    <a:pt x="75" y="26"/>
                    <a:pt x="75" y="26"/>
                  </a:cubicBezTo>
                  <a:cubicBezTo>
                    <a:pt x="76" y="28"/>
                    <a:pt x="76" y="26"/>
                    <a:pt x="76" y="28"/>
                  </a:cubicBezTo>
                  <a:cubicBezTo>
                    <a:pt x="76" y="25"/>
                    <a:pt x="75" y="31"/>
                    <a:pt x="75" y="28"/>
                  </a:cubicBezTo>
                  <a:cubicBezTo>
                    <a:pt x="76" y="30"/>
                    <a:pt x="75" y="24"/>
                    <a:pt x="76" y="28"/>
                  </a:cubicBezTo>
                  <a:cubicBezTo>
                    <a:pt x="76" y="27"/>
                    <a:pt x="76" y="25"/>
                    <a:pt x="77" y="27"/>
                  </a:cubicBezTo>
                  <a:cubicBezTo>
                    <a:pt x="77" y="26"/>
                    <a:pt x="77" y="30"/>
                    <a:pt x="78" y="30"/>
                  </a:cubicBezTo>
                  <a:cubicBezTo>
                    <a:pt x="78" y="30"/>
                    <a:pt x="78" y="29"/>
                    <a:pt x="78" y="28"/>
                  </a:cubicBezTo>
                  <a:cubicBezTo>
                    <a:pt x="78" y="27"/>
                    <a:pt x="78" y="27"/>
                    <a:pt x="78" y="27"/>
                  </a:cubicBezTo>
                  <a:cubicBezTo>
                    <a:pt x="78" y="25"/>
                    <a:pt x="79" y="27"/>
                    <a:pt x="78" y="25"/>
                  </a:cubicBezTo>
                  <a:cubicBezTo>
                    <a:pt x="79" y="27"/>
                    <a:pt x="79" y="23"/>
                    <a:pt x="80" y="27"/>
                  </a:cubicBezTo>
                  <a:cubicBezTo>
                    <a:pt x="80" y="30"/>
                    <a:pt x="80" y="30"/>
                    <a:pt x="80" y="30"/>
                  </a:cubicBezTo>
                  <a:cubicBezTo>
                    <a:pt x="80" y="30"/>
                    <a:pt x="80" y="27"/>
                    <a:pt x="80" y="26"/>
                  </a:cubicBezTo>
                  <a:cubicBezTo>
                    <a:pt x="80" y="27"/>
                    <a:pt x="80" y="27"/>
                    <a:pt x="80" y="27"/>
                  </a:cubicBezTo>
                  <a:cubicBezTo>
                    <a:pt x="79" y="22"/>
                    <a:pt x="81" y="27"/>
                    <a:pt x="81" y="23"/>
                  </a:cubicBezTo>
                  <a:cubicBezTo>
                    <a:pt x="82" y="25"/>
                    <a:pt x="82" y="23"/>
                    <a:pt x="83" y="26"/>
                  </a:cubicBezTo>
                  <a:cubicBezTo>
                    <a:pt x="83" y="25"/>
                    <a:pt x="83" y="23"/>
                    <a:pt x="84" y="24"/>
                  </a:cubicBezTo>
                  <a:cubicBezTo>
                    <a:pt x="84" y="24"/>
                    <a:pt x="84" y="25"/>
                    <a:pt x="84" y="26"/>
                  </a:cubicBezTo>
                  <a:cubicBezTo>
                    <a:pt x="85" y="27"/>
                    <a:pt x="84" y="26"/>
                    <a:pt x="85" y="25"/>
                  </a:cubicBezTo>
                  <a:cubicBezTo>
                    <a:pt x="85" y="26"/>
                    <a:pt x="86" y="28"/>
                    <a:pt x="86" y="29"/>
                  </a:cubicBezTo>
                  <a:cubicBezTo>
                    <a:pt x="87" y="28"/>
                    <a:pt x="86" y="25"/>
                    <a:pt x="86" y="23"/>
                  </a:cubicBezTo>
                  <a:cubicBezTo>
                    <a:pt x="87" y="28"/>
                    <a:pt x="86" y="20"/>
                    <a:pt x="88" y="24"/>
                  </a:cubicBezTo>
                  <a:cubicBezTo>
                    <a:pt x="88" y="25"/>
                    <a:pt x="88" y="27"/>
                    <a:pt x="88" y="28"/>
                  </a:cubicBezTo>
                  <a:cubicBezTo>
                    <a:pt x="89" y="33"/>
                    <a:pt x="88" y="24"/>
                    <a:pt x="89" y="26"/>
                  </a:cubicBezTo>
                  <a:cubicBezTo>
                    <a:pt x="89" y="22"/>
                    <a:pt x="89" y="22"/>
                    <a:pt x="89" y="22"/>
                  </a:cubicBezTo>
                  <a:cubicBezTo>
                    <a:pt x="89" y="25"/>
                    <a:pt x="89" y="20"/>
                    <a:pt x="90" y="24"/>
                  </a:cubicBezTo>
                  <a:cubicBezTo>
                    <a:pt x="90" y="22"/>
                    <a:pt x="91" y="25"/>
                    <a:pt x="90" y="21"/>
                  </a:cubicBezTo>
                  <a:cubicBezTo>
                    <a:pt x="92" y="24"/>
                    <a:pt x="92" y="19"/>
                    <a:pt x="94" y="26"/>
                  </a:cubicBezTo>
                  <a:cubicBezTo>
                    <a:pt x="94" y="25"/>
                    <a:pt x="95" y="25"/>
                    <a:pt x="94" y="23"/>
                  </a:cubicBezTo>
                  <a:cubicBezTo>
                    <a:pt x="94" y="21"/>
                    <a:pt x="94" y="25"/>
                    <a:pt x="94" y="24"/>
                  </a:cubicBezTo>
                  <a:cubicBezTo>
                    <a:pt x="94" y="24"/>
                    <a:pt x="94" y="22"/>
                    <a:pt x="94" y="22"/>
                  </a:cubicBezTo>
                  <a:cubicBezTo>
                    <a:pt x="94" y="23"/>
                    <a:pt x="95" y="23"/>
                    <a:pt x="95" y="26"/>
                  </a:cubicBezTo>
                  <a:cubicBezTo>
                    <a:pt x="96" y="29"/>
                    <a:pt x="94" y="19"/>
                    <a:pt x="96" y="21"/>
                  </a:cubicBezTo>
                  <a:cubicBezTo>
                    <a:pt x="96" y="22"/>
                    <a:pt x="96" y="23"/>
                    <a:pt x="96" y="23"/>
                  </a:cubicBezTo>
                  <a:cubicBezTo>
                    <a:pt x="96" y="20"/>
                    <a:pt x="96" y="20"/>
                    <a:pt x="96" y="20"/>
                  </a:cubicBezTo>
                  <a:cubicBezTo>
                    <a:pt x="97" y="20"/>
                    <a:pt x="97" y="23"/>
                    <a:pt x="98" y="26"/>
                  </a:cubicBezTo>
                  <a:cubicBezTo>
                    <a:pt x="98" y="26"/>
                    <a:pt x="99" y="26"/>
                    <a:pt x="98" y="24"/>
                  </a:cubicBezTo>
                  <a:cubicBezTo>
                    <a:pt x="99" y="27"/>
                    <a:pt x="99" y="27"/>
                    <a:pt x="99" y="27"/>
                  </a:cubicBezTo>
                  <a:cubicBezTo>
                    <a:pt x="99" y="25"/>
                    <a:pt x="99" y="25"/>
                    <a:pt x="99" y="25"/>
                  </a:cubicBezTo>
                  <a:cubicBezTo>
                    <a:pt x="99" y="25"/>
                    <a:pt x="99" y="25"/>
                    <a:pt x="99" y="25"/>
                  </a:cubicBezTo>
                  <a:cubicBezTo>
                    <a:pt x="100" y="26"/>
                    <a:pt x="100" y="26"/>
                    <a:pt x="100" y="25"/>
                  </a:cubicBezTo>
                  <a:cubicBezTo>
                    <a:pt x="100" y="24"/>
                    <a:pt x="99" y="23"/>
                    <a:pt x="99" y="22"/>
                  </a:cubicBezTo>
                  <a:cubicBezTo>
                    <a:pt x="99" y="21"/>
                    <a:pt x="99" y="21"/>
                    <a:pt x="99" y="20"/>
                  </a:cubicBezTo>
                  <a:cubicBezTo>
                    <a:pt x="99" y="23"/>
                    <a:pt x="100" y="22"/>
                    <a:pt x="100" y="22"/>
                  </a:cubicBezTo>
                  <a:cubicBezTo>
                    <a:pt x="101" y="23"/>
                    <a:pt x="100" y="20"/>
                    <a:pt x="100" y="20"/>
                  </a:cubicBezTo>
                  <a:cubicBezTo>
                    <a:pt x="101" y="21"/>
                    <a:pt x="101" y="20"/>
                    <a:pt x="101" y="22"/>
                  </a:cubicBezTo>
                  <a:cubicBezTo>
                    <a:pt x="101" y="22"/>
                    <a:pt x="100" y="20"/>
                    <a:pt x="101" y="22"/>
                  </a:cubicBezTo>
                  <a:cubicBezTo>
                    <a:pt x="101" y="23"/>
                    <a:pt x="101" y="25"/>
                    <a:pt x="101" y="23"/>
                  </a:cubicBezTo>
                  <a:cubicBezTo>
                    <a:pt x="101" y="22"/>
                    <a:pt x="100" y="18"/>
                    <a:pt x="101" y="20"/>
                  </a:cubicBezTo>
                  <a:cubicBezTo>
                    <a:pt x="101" y="22"/>
                    <a:pt x="101" y="22"/>
                    <a:pt x="101" y="22"/>
                  </a:cubicBezTo>
                  <a:cubicBezTo>
                    <a:pt x="102" y="24"/>
                    <a:pt x="102" y="24"/>
                    <a:pt x="102" y="24"/>
                  </a:cubicBezTo>
                  <a:cubicBezTo>
                    <a:pt x="102" y="21"/>
                    <a:pt x="102" y="21"/>
                    <a:pt x="102" y="21"/>
                  </a:cubicBezTo>
                  <a:cubicBezTo>
                    <a:pt x="102" y="22"/>
                    <a:pt x="102" y="22"/>
                    <a:pt x="102" y="22"/>
                  </a:cubicBezTo>
                  <a:cubicBezTo>
                    <a:pt x="102" y="20"/>
                    <a:pt x="103" y="21"/>
                    <a:pt x="102" y="18"/>
                  </a:cubicBezTo>
                  <a:cubicBezTo>
                    <a:pt x="103" y="18"/>
                    <a:pt x="103" y="20"/>
                    <a:pt x="104" y="20"/>
                  </a:cubicBezTo>
                  <a:cubicBezTo>
                    <a:pt x="104" y="20"/>
                    <a:pt x="104" y="20"/>
                    <a:pt x="104" y="20"/>
                  </a:cubicBezTo>
                  <a:cubicBezTo>
                    <a:pt x="104" y="22"/>
                    <a:pt x="104" y="21"/>
                    <a:pt x="104" y="19"/>
                  </a:cubicBezTo>
                  <a:cubicBezTo>
                    <a:pt x="104" y="20"/>
                    <a:pt x="104" y="20"/>
                    <a:pt x="104" y="20"/>
                  </a:cubicBezTo>
                  <a:cubicBezTo>
                    <a:pt x="105" y="20"/>
                    <a:pt x="105" y="19"/>
                    <a:pt x="105" y="18"/>
                  </a:cubicBezTo>
                  <a:cubicBezTo>
                    <a:pt x="106" y="20"/>
                    <a:pt x="107" y="27"/>
                    <a:pt x="107" y="24"/>
                  </a:cubicBezTo>
                  <a:cubicBezTo>
                    <a:pt x="107" y="24"/>
                    <a:pt x="107" y="19"/>
                    <a:pt x="106" y="18"/>
                  </a:cubicBezTo>
                  <a:cubicBezTo>
                    <a:pt x="107" y="19"/>
                    <a:pt x="108" y="15"/>
                    <a:pt x="109" y="19"/>
                  </a:cubicBezTo>
                  <a:cubicBezTo>
                    <a:pt x="109" y="16"/>
                    <a:pt x="109" y="16"/>
                    <a:pt x="109" y="16"/>
                  </a:cubicBezTo>
                  <a:cubicBezTo>
                    <a:pt x="110" y="17"/>
                    <a:pt x="111" y="13"/>
                    <a:pt x="113" y="18"/>
                  </a:cubicBezTo>
                  <a:cubicBezTo>
                    <a:pt x="113" y="19"/>
                    <a:pt x="113" y="20"/>
                    <a:pt x="113" y="21"/>
                  </a:cubicBezTo>
                  <a:cubicBezTo>
                    <a:pt x="113" y="19"/>
                    <a:pt x="114" y="24"/>
                    <a:pt x="114" y="20"/>
                  </a:cubicBezTo>
                  <a:cubicBezTo>
                    <a:pt x="113" y="18"/>
                    <a:pt x="113" y="17"/>
                    <a:pt x="112" y="16"/>
                  </a:cubicBezTo>
                  <a:cubicBezTo>
                    <a:pt x="113" y="14"/>
                    <a:pt x="114" y="14"/>
                    <a:pt x="115" y="16"/>
                  </a:cubicBezTo>
                  <a:cubicBezTo>
                    <a:pt x="115" y="14"/>
                    <a:pt x="115" y="14"/>
                    <a:pt x="115" y="14"/>
                  </a:cubicBezTo>
                  <a:cubicBezTo>
                    <a:pt x="115" y="17"/>
                    <a:pt x="116" y="18"/>
                    <a:pt x="116" y="16"/>
                  </a:cubicBezTo>
                  <a:cubicBezTo>
                    <a:pt x="116" y="14"/>
                    <a:pt x="116" y="14"/>
                    <a:pt x="116" y="14"/>
                  </a:cubicBezTo>
                  <a:cubicBezTo>
                    <a:pt x="116" y="16"/>
                    <a:pt x="116" y="16"/>
                    <a:pt x="116" y="16"/>
                  </a:cubicBezTo>
                  <a:cubicBezTo>
                    <a:pt x="116" y="16"/>
                    <a:pt x="116" y="12"/>
                    <a:pt x="116" y="14"/>
                  </a:cubicBezTo>
                  <a:cubicBezTo>
                    <a:pt x="117" y="16"/>
                    <a:pt x="117" y="16"/>
                    <a:pt x="117" y="16"/>
                  </a:cubicBezTo>
                  <a:cubicBezTo>
                    <a:pt x="117" y="14"/>
                    <a:pt x="117" y="11"/>
                    <a:pt x="118" y="13"/>
                  </a:cubicBezTo>
                  <a:cubicBezTo>
                    <a:pt x="119" y="16"/>
                    <a:pt x="119" y="16"/>
                    <a:pt x="119" y="16"/>
                  </a:cubicBezTo>
                  <a:cubicBezTo>
                    <a:pt x="119" y="16"/>
                    <a:pt x="119" y="14"/>
                    <a:pt x="118" y="13"/>
                  </a:cubicBezTo>
                  <a:cubicBezTo>
                    <a:pt x="119" y="15"/>
                    <a:pt x="120" y="15"/>
                    <a:pt x="121" y="17"/>
                  </a:cubicBezTo>
                  <a:cubicBezTo>
                    <a:pt x="121" y="10"/>
                    <a:pt x="123" y="10"/>
                    <a:pt x="124" y="10"/>
                  </a:cubicBezTo>
                  <a:cubicBezTo>
                    <a:pt x="125" y="12"/>
                    <a:pt x="125" y="12"/>
                    <a:pt x="125" y="12"/>
                  </a:cubicBezTo>
                  <a:cubicBezTo>
                    <a:pt x="125" y="13"/>
                    <a:pt x="124" y="9"/>
                    <a:pt x="125" y="10"/>
                  </a:cubicBezTo>
                  <a:cubicBezTo>
                    <a:pt x="126" y="15"/>
                    <a:pt x="126" y="15"/>
                    <a:pt x="126" y="15"/>
                  </a:cubicBezTo>
                  <a:cubicBezTo>
                    <a:pt x="127" y="17"/>
                    <a:pt x="126" y="12"/>
                    <a:pt x="126" y="11"/>
                  </a:cubicBezTo>
                  <a:cubicBezTo>
                    <a:pt x="126" y="9"/>
                    <a:pt x="126" y="13"/>
                    <a:pt x="126" y="10"/>
                  </a:cubicBezTo>
                  <a:cubicBezTo>
                    <a:pt x="126" y="9"/>
                    <a:pt x="127" y="11"/>
                    <a:pt x="126" y="8"/>
                  </a:cubicBezTo>
                  <a:cubicBezTo>
                    <a:pt x="127" y="9"/>
                    <a:pt x="127" y="12"/>
                    <a:pt x="127" y="13"/>
                  </a:cubicBezTo>
                  <a:cubicBezTo>
                    <a:pt x="127" y="11"/>
                    <a:pt x="127" y="11"/>
                    <a:pt x="127" y="11"/>
                  </a:cubicBezTo>
                  <a:cubicBezTo>
                    <a:pt x="129" y="15"/>
                    <a:pt x="128" y="18"/>
                    <a:pt x="129" y="23"/>
                  </a:cubicBezTo>
                  <a:cubicBezTo>
                    <a:pt x="129" y="22"/>
                    <a:pt x="129" y="22"/>
                    <a:pt x="129" y="22"/>
                  </a:cubicBezTo>
                  <a:cubicBezTo>
                    <a:pt x="130" y="26"/>
                    <a:pt x="129" y="26"/>
                    <a:pt x="130" y="27"/>
                  </a:cubicBezTo>
                  <a:cubicBezTo>
                    <a:pt x="130" y="26"/>
                    <a:pt x="130" y="21"/>
                    <a:pt x="129" y="20"/>
                  </a:cubicBezTo>
                  <a:cubicBezTo>
                    <a:pt x="130" y="18"/>
                    <a:pt x="128" y="12"/>
                    <a:pt x="129" y="12"/>
                  </a:cubicBezTo>
                  <a:cubicBezTo>
                    <a:pt x="129" y="14"/>
                    <a:pt x="128" y="13"/>
                    <a:pt x="129" y="15"/>
                  </a:cubicBezTo>
                  <a:cubicBezTo>
                    <a:pt x="130" y="18"/>
                    <a:pt x="129" y="14"/>
                    <a:pt x="130" y="14"/>
                  </a:cubicBezTo>
                  <a:cubicBezTo>
                    <a:pt x="129" y="13"/>
                    <a:pt x="129" y="10"/>
                    <a:pt x="129" y="9"/>
                  </a:cubicBezTo>
                  <a:cubicBezTo>
                    <a:pt x="130" y="11"/>
                    <a:pt x="129" y="12"/>
                    <a:pt x="130" y="13"/>
                  </a:cubicBezTo>
                  <a:cubicBezTo>
                    <a:pt x="130" y="11"/>
                    <a:pt x="130" y="9"/>
                    <a:pt x="129" y="8"/>
                  </a:cubicBezTo>
                  <a:cubicBezTo>
                    <a:pt x="129" y="4"/>
                    <a:pt x="130" y="9"/>
                    <a:pt x="130" y="6"/>
                  </a:cubicBezTo>
                  <a:cubicBezTo>
                    <a:pt x="131" y="9"/>
                    <a:pt x="131" y="13"/>
                    <a:pt x="131" y="14"/>
                  </a:cubicBezTo>
                  <a:cubicBezTo>
                    <a:pt x="131" y="11"/>
                    <a:pt x="131" y="10"/>
                    <a:pt x="130" y="6"/>
                  </a:cubicBezTo>
                  <a:cubicBezTo>
                    <a:pt x="131" y="7"/>
                    <a:pt x="131" y="9"/>
                    <a:pt x="131" y="11"/>
                  </a:cubicBezTo>
                  <a:cubicBezTo>
                    <a:pt x="132" y="12"/>
                    <a:pt x="131" y="5"/>
                    <a:pt x="132" y="11"/>
                  </a:cubicBezTo>
                  <a:cubicBezTo>
                    <a:pt x="132" y="8"/>
                    <a:pt x="132" y="8"/>
                    <a:pt x="132" y="8"/>
                  </a:cubicBezTo>
                  <a:cubicBezTo>
                    <a:pt x="132" y="9"/>
                    <a:pt x="133" y="10"/>
                    <a:pt x="133" y="11"/>
                  </a:cubicBezTo>
                  <a:cubicBezTo>
                    <a:pt x="133" y="11"/>
                    <a:pt x="133" y="7"/>
                    <a:pt x="134" y="11"/>
                  </a:cubicBezTo>
                  <a:cubicBezTo>
                    <a:pt x="134" y="11"/>
                    <a:pt x="135" y="11"/>
                    <a:pt x="134" y="8"/>
                  </a:cubicBezTo>
                  <a:cubicBezTo>
                    <a:pt x="133" y="6"/>
                    <a:pt x="134" y="10"/>
                    <a:pt x="133" y="6"/>
                  </a:cubicBezTo>
                  <a:cubicBezTo>
                    <a:pt x="134" y="10"/>
                    <a:pt x="133" y="6"/>
                    <a:pt x="133" y="5"/>
                  </a:cubicBezTo>
                  <a:cubicBezTo>
                    <a:pt x="134" y="6"/>
                    <a:pt x="134" y="6"/>
                    <a:pt x="134" y="6"/>
                  </a:cubicBezTo>
                  <a:cubicBezTo>
                    <a:pt x="134" y="6"/>
                    <a:pt x="134" y="6"/>
                    <a:pt x="134" y="4"/>
                  </a:cubicBezTo>
                  <a:cubicBezTo>
                    <a:pt x="134" y="5"/>
                    <a:pt x="134" y="6"/>
                    <a:pt x="135" y="6"/>
                  </a:cubicBezTo>
                  <a:cubicBezTo>
                    <a:pt x="134" y="4"/>
                    <a:pt x="134" y="4"/>
                    <a:pt x="134" y="4"/>
                  </a:cubicBezTo>
                  <a:cubicBezTo>
                    <a:pt x="135" y="2"/>
                    <a:pt x="135" y="8"/>
                    <a:pt x="136" y="7"/>
                  </a:cubicBezTo>
                  <a:cubicBezTo>
                    <a:pt x="136" y="10"/>
                    <a:pt x="136" y="10"/>
                    <a:pt x="136" y="10"/>
                  </a:cubicBezTo>
                  <a:cubicBezTo>
                    <a:pt x="136" y="9"/>
                    <a:pt x="136" y="11"/>
                    <a:pt x="137" y="11"/>
                  </a:cubicBezTo>
                  <a:cubicBezTo>
                    <a:pt x="136" y="8"/>
                    <a:pt x="136" y="5"/>
                    <a:pt x="136" y="4"/>
                  </a:cubicBezTo>
                  <a:cubicBezTo>
                    <a:pt x="136" y="2"/>
                    <a:pt x="136" y="6"/>
                    <a:pt x="136" y="4"/>
                  </a:cubicBezTo>
                  <a:cubicBezTo>
                    <a:pt x="136" y="7"/>
                    <a:pt x="136" y="7"/>
                    <a:pt x="136" y="7"/>
                  </a:cubicBezTo>
                  <a:cubicBezTo>
                    <a:pt x="136" y="7"/>
                    <a:pt x="137" y="10"/>
                    <a:pt x="138" y="10"/>
                  </a:cubicBezTo>
                  <a:cubicBezTo>
                    <a:pt x="138" y="9"/>
                    <a:pt x="138" y="6"/>
                    <a:pt x="137" y="5"/>
                  </a:cubicBezTo>
                  <a:cubicBezTo>
                    <a:pt x="137" y="5"/>
                    <a:pt x="138" y="6"/>
                    <a:pt x="138" y="8"/>
                  </a:cubicBezTo>
                  <a:cubicBezTo>
                    <a:pt x="138" y="7"/>
                    <a:pt x="137" y="5"/>
                    <a:pt x="137" y="4"/>
                  </a:cubicBezTo>
                  <a:cubicBezTo>
                    <a:pt x="138" y="5"/>
                    <a:pt x="139" y="7"/>
                    <a:pt x="140" y="10"/>
                  </a:cubicBezTo>
                  <a:cubicBezTo>
                    <a:pt x="140" y="14"/>
                    <a:pt x="140" y="14"/>
                    <a:pt x="140" y="14"/>
                  </a:cubicBezTo>
                  <a:cubicBezTo>
                    <a:pt x="141" y="14"/>
                    <a:pt x="141" y="14"/>
                    <a:pt x="141" y="14"/>
                  </a:cubicBezTo>
                  <a:cubicBezTo>
                    <a:pt x="141" y="17"/>
                    <a:pt x="141" y="16"/>
                    <a:pt x="142" y="19"/>
                  </a:cubicBezTo>
                  <a:cubicBezTo>
                    <a:pt x="142" y="20"/>
                    <a:pt x="142" y="19"/>
                    <a:pt x="142" y="18"/>
                  </a:cubicBezTo>
                  <a:cubicBezTo>
                    <a:pt x="140" y="12"/>
                    <a:pt x="141" y="10"/>
                    <a:pt x="140" y="5"/>
                  </a:cubicBezTo>
                  <a:cubicBezTo>
                    <a:pt x="141" y="4"/>
                    <a:pt x="143" y="17"/>
                    <a:pt x="142" y="9"/>
                  </a:cubicBezTo>
                  <a:cubicBezTo>
                    <a:pt x="142" y="8"/>
                    <a:pt x="142" y="4"/>
                    <a:pt x="141" y="6"/>
                  </a:cubicBezTo>
                  <a:cubicBezTo>
                    <a:pt x="142" y="6"/>
                    <a:pt x="141" y="1"/>
                    <a:pt x="142" y="3"/>
                  </a:cubicBezTo>
                  <a:cubicBezTo>
                    <a:pt x="142" y="5"/>
                    <a:pt x="143" y="8"/>
                    <a:pt x="143" y="11"/>
                  </a:cubicBezTo>
                  <a:cubicBezTo>
                    <a:pt x="143" y="9"/>
                    <a:pt x="143" y="9"/>
                    <a:pt x="143" y="10"/>
                  </a:cubicBezTo>
                  <a:cubicBezTo>
                    <a:pt x="143" y="12"/>
                    <a:pt x="144" y="15"/>
                    <a:pt x="144" y="15"/>
                  </a:cubicBezTo>
                  <a:cubicBezTo>
                    <a:pt x="144" y="14"/>
                    <a:pt x="145" y="14"/>
                    <a:pt x="144" y="11"/>
                  </a:cubicBezTo>
                  <a:cubicBezTo>
                    <a:pt x="144" y="9"/>
                    <a:pt x="144" y="12"/>
                    <a:pt x="143" y="9"/>
                  </a:cubicBezTo>
                  <a:cubicBezTo>
                    <a:pt x="144" y="8"/>
                    <a:pt x="145" y="12"/>
                    <a:pt x="144" y="7"/>
                  </a:cubicBezTo>
                  <a:cubicBezTo>
                    <a:pt x="144" y="8"/>
                    <a:pt x="143" y="5"/>
                    <a:pt x="143" y="3"/>
                  </a:cubicBezTo>
                  <a:cubicBezTo>
                    <a:pt x="143" y="2"/>
                    <a:pt x="143" y="2"/>
                    <a:pt x="143" y="2"/>
                  </a:cubicBezTo>
                  <a:cubicBezTo>
                    <a:pt x="143" y="3"/>
                    <a:pt x="143" y="3"/>
                    <a:pt x="143" y="3"/>
                  </a:cubicBezTo>
                  <a:cubicBezTo>
                    <a:pt x="144" y="5"/>
                    <a:pt x="143" y="0"/>
                    <a:pt x="144" y="0"/>
                  </a:cubicBezTo>
                  <a:cubicBezTo>
                    <a:pt x="145" y="4"/>
                    <a:pt x="145" y="4"/>
                    <a:pt x="145" y="4"/>
                  </a:cubicBezTo>
                  <a:cubicBezTo>
                    <a:pt x="145" y="7"/>
                    <a:pt x="143" y="3"/>
                    <a:pt x="145" y="8"/>
                  </a:cubicBezTo>
                  <a:cubicBezTo>
                    <a:pt x="145" y="8"/>
                    <a:pt x="145" y="5"/>
                    <a:pt x="145" y="7"/>
                  </a:cubicBezTo>
                  <a:cubicBezTo>
                    <a:pt x="145" y="8"/>
                    <a:pt x="145" y="8"/>
                    <a:pt x="145" y="8"/>
                  </a:cubicBezTo>
                  <a:cubicBezTo>
                    <a:pt x="145" y="8"/>
                    <a:pt x="147" y="15"/>
                    <a:pt x="147" y="10"/>
                  </a:cubicBezTo>
                  <a:cubicBezTo>
                    <a:pt x="147" y="9"/>
                    <a:pt x="147" y="9"/>
                    <a:pt x="146" y="7"/>
                  </a:cubicBezTo>
                  <a:cubicBezTo>
                    <a:pt x="147" y="6"/>
                    <a:pt x="147" y="4"/>
                    <a:pt x="147" y="4"/>
                  </a:cubicBezTo>
                  <a:cubicBezTo>
                    <a:pt x="148" y="7"/>
                    <a:pt x="148" y="4"/>
                    <a:pt x="148" y="8"/>
                  </a:cubicBezTo>
                  <a:cubicBezTo>
                    <a:pt x="148" y="6"/>
                    <a:pt x="147" y="6"/>
                    <a:pt x="147" y="10"/>
                  </a:cubicBezTo>
                  <a:cubicBezTo>
                    <a:pt x="148" y="14"/>
                    <a:pt x="146" y="9"/>
                    <a:pt x="147" y="14"/>
                  </a:cubicBezTo>
                  <a:cubicBezTo>
                    <a:pt x="148" y="14"/>
                    <a:pt x="149" y="18"/>
                    <a:pt x="149" y="21"/>
                  </a:cubicBezTo>
                  <a:cubicBezTo>
                    <a:pt x="150" y="21"/>
                    <a:pt x="150" y="20"/>
                    <a:pt x="150" y="19"/>
                  </a:cubicBezTo>
                  <a:cubicBezTo>
                    <a:pt x="149" y="17"/>
                    <a:pt x="149" y="17"/>
                    <a:pt x="148" y="14"/>
                  </a:cubicBezTo>
                  <a:cubicBezTo>
                    <a:pt x="149" y="14"/>
                    <a:pt x="149" y="13"/>
                    <a:pt x="149" y="10"/>
                  </a:cubicBezTo>
                  <a:cubicBezTo>
                    <a:pt x="150" y="11"/>
                    <a:pt x="150" y="14"/>
                    <a:pt x="150" y="14"/>
                  </a:cubicBezTo>
                  <a:cubicBezTo>
                    <a:pt x="151" y="13"/>
                    <a:pt x="152" y="14"/>
                    <a:pt x="153" y="14"/>
                  </a:cubicBezTo>
                  <a:cubicBezTo>
                    <a:pt x="151" y="10"/>
                    <a:pt x="153" y="13"/>
                    <a:pt x="152" y="10"/>
                  </a:cubicBezTo>
                  <a:cubicBezTo>
                    <a:pt x="152" y="9"/>
                    <a:pt x="151" y="6"/>
                    <a:pt x="150" y="4"/>
                  </a:cubicBezTo>
                  <a:cubicBezTo>
                    <a:pt x="151" y="4"/>
                    <a:pt x="151" y="5"/>
                    <a:pt x="151" y="6"/>
                  </a:cubicBezTo>
                  <a:cubicBezTo>
                    <a:pt x="151" y="4"/>
                    <a:pt x="152" y="10"/>
                    <a:pt x="152" y="6"/>
                  </a:cubicBezTo>
                  <a:cubicBezTo>
                    <a:pt x="151" y="8"/>
                    <a:pt x="153" y="12"/>
                    <a:pt x="154" y="15"/>
                  </a:cubicBezTo>
                  <a:cubicBezTo>
                    <a:pt x="154" y="13"/>
                    <a:pt x="154" y="18"/>
                    <a:pt x="155" y="17"/>
                  </a:cubicBezTo>
                  <a:cubicBezTo>
                    <a:pt x="155" y="15"/>
                    <a:pt x="155" y="14"/>
                    <a:pt x="156" y="13"/>
                  </a:cubicBezTo>
                  <a:cubicBezTo>
                    <a:pt x="157" y="16"/>
                    <a:pt x="158" y="13"/>
                    <a:pt x="158" y="12"/>
                  </a:cubicBezTo>
                  <a:cubicBezTo>
                    <a:pt x="159" y="14"/>
                    <a:pt x="160" y="18"/>
                    <a:pt x="160" y="18"/>
                  </a:cubicBezTo>
                  <a:cubicBezTo>
                    <a:pt x="161" y="18"/>
                    <a:pt x="159" y="14"/>
                    <a:pt x="160" y="16"/>
                  </a:cubicBezTo>
                  <a:cubicBezTo>
                    <a:pt x="160" y="17"/>
                    <a:pt x="160" y="17"/>
                    <a:pt x="160" y="17"/>
                  </a:cubicBezTo>
                  <a:cubicBezTo>
                    <a:pt x="160" y="16"/>
                    <a:pt x="162" y="19"/>
                    <a:pt x="161" y="14"/>
                  </a:cubicBezTo>
                  <a:cubicBezTo>
                    <a:pt x="162" y="18"/>
                    <a:pt x="162" y="18"/>
                    <a:pt x="162" y="18"/>
                  </a:cubicBezTo>
                  <a:cubicBezTo>
                    <a:pt x="162" y="18"/>
                    <a:pt x="162" y="17"/>
                    <a:pt x="162" y="17"/>
                  </a:cubicBezTo>
                  <a:cubicBezTo>
                    <a:pt x="162" y="20"/>
                    <a:pt x="162" y="20"/>
                    <a:pt x="162" y="20"/>
                  </a:cubicBezTo>
                  <a:cubicBezTo>
                    <a:pt x="163" y="23"/>
                    <a:pt x="163" y="20"/>
                    <a:pt x="164" y="19"/>
                  </a:cubicBezTo>
                  <a:cubicBezTo>
                    <a:pt x="163" y="17"/>
                    <a:pt x="163" y="17"/>
                    <a:pt x="163" y="17"/>
                  </a:cubicBezTo>
                  <a:cubicBezTo>
                    <a:pt x="163" y="15"/>
                    <a:pt x="164" y="17"/>
                    <a:pt x="165" y="16"/>
                  </a:cubicBezTo>
                  <a:cubicBezTo>
                    <a:pt x="165" y="19"/>
                    <a:pt x="165" y="19"/>
                    <a:pt x="165" y="19"/>
                  </a:cubicBezTo>
                  <a:cubicBezTo>
                    <a:pt x="165" y="17"/>
                    <a:pt x="165" y="17"/>
                    <a:pt x="165" y="17"/>
                  </a:cubicBezTo>
                  <a:cubicBezTo>
                    <a:pt x="166" y="19"/>
                    <a:pt x="167" y="21"/>
                    <a:pt x="166" y="19"/>
                  </a:cubicBezTo>
                  <a:cubicBezTo>
                    <a:pt x="167" y="25"/>
                    <a:pt x="167" y="25"/>
                    <a:pt x="167" y="25"/>
                  </a:cubicBezTo>
                  <a:cubicBezTo>
                    <a:pt x="166" y="24"/>
                    <a:pt x="166" y="22"/>
                    <a:pt x="165" y="20"/>
                  </a:cubicBezTo>
                  <a:cubicBezTo>
                    <a:pt x="165" y="18"/>
                    <a:pt x="164" y="18"/>
                    <a:pt x="165" y="21"/>
                  </a:cubicBezTo>
                  <a:cubicBezTo>
                    <a:pt x="165" y="21"/>
                    <a:pt x="165" y="20"/>
                    <a:pt x="165" y="20"/>
                  </a:cubicBezTo>
                  <a:cubicBezTo>
                    <a:pt x="166" y="23"/>
                    <a:pt x="165" y="23"/>
                    <a:pt x="166" y="25"/>
                  </a:cubicBezTo>
                  <a:cubicBezTo>
                    <a:pt x="166" y="25"/>
                    <a:pt x="166" y="26"/>
                    <a:pt x="166" y="25"/>
                  </a:cubicBezTo>
                  <a:cubicBezTo>
                    <a:pt x="166" y="27"/>
                    <a:pt x="166" y="27"/>
                    <a:pt x="165" y="27"/>
                  </a:cubicBezTo>
                  <a:cubicBezTo>
                    <a:pt x="165" y="26"/>
                    <a:pt x="165" y="25"/>
                    <a:pt x="165" y="24"/>
                  </a:cubicBezTo>
                  <a:cubicBezTo>
                    <a:pt x="165" y="27"/>
                    <a:pt x="165" y="28"/>
                    <a:pt x="164" y="27"/>
                  </a:cubicBezTo>
                  <a:cubicBezTo>
                    <a:pt x="163" y="24"/>
                    <a:pt x="164" y="30"/>
                    <a:pt x="163" y="29"/>
                  </a:cubicBezTo>
                  <a:cubicBezTo>
                    <a:pt x="162" y="26"/>
                    <a:pt x="162" y="23"/>
                    <a:pt x="162" y="22"/>
                  </a:cubicBezTo>
                  <a:cubicBezTo>
                    <a:pt x="162" y="21"/>
                    <a:pt x="162" y="22"/>
                    <a:pt x="161" y="21"/>
                  </a:cubicBezTo>
                  <a:cubicBezTo>
                    <a:pt x="161" y="23"/>
                    <a:pt x="162" y="27"/>
                    <a:pt x="162" y="28"/>
                  </a:cubicBezTo>
                  <a:cubicBezTo>
                    <a:pt x="161" y="26"/>
                    <a:pt x="161" y="26"/>
                    <a:pt x="161" y="26"/>
                  </a:cubicBezTo>
                  <a:cubicBezTo>
                    <a:pt x="161" y="27"/>
                    <a:pt x="162" y="30"/>
                    <a:pt x="161" y="30"/>
                  </a:cubicBezTo>
                  <a:cubicBezTo>
                    <a:pt x="160" y="29"/>
                    <a:pt x="159" y="29"/>
                    <a:pt x="158" y="29"/>
                  </a:cubicBezTo>
                  <a:cubicBezTo>
                    <a:pt x="157" y="27"/>
                    <a:pt x="157" y="27"/>
                    <a:pt x="157" y="27"/>
                  </a:cubicBezTo>
                  <a:cubicBezTo>
                    <a:pt x="158" y="32"/>
                    <a:pt x="156" y="29"/>
                    <a:pt x="156" y="31"/>
                  </a:cubicBezTo>
                  <a:cubicBezTo>
                    <a:pt x="154" y="29"/>
                    <a:pt x="154" y="34"/>
                    <a:pt x="153" y="30"/>
                  </a:cubicBezTo>
                  <a:cubicBezTo>
                    <a:pt x="151" y="32"/>
                    <a:pt x="150" y="34"/>
                    <a:pt x="148" y="34"/>
                  </a:cubicBezTo>
                  <a:cubicBezTo>
                    <a:pt x="148" y="30"/>
                    <a:pt x="148" y="30"/>
                    <a:pt x="148" y="30"/>
                  </a:cubicBezTo>
                  <a:cubicBezTo>
                    <a:pt x="148" y="33"/>
                    <a:pt x="147" y="29"/>
                    <a:pt x="147" y="29"/>
                  </a:cubicBezTo>
                  <a:cubicBezTo>
                    <a:pt x="148" y="32"/>
                    <a:pt x="147" y="33"/>
                    <a:pt x="147" y="35"/>
                  </a:cubicBezTo>
                  <a:cubicBezTo>
                    <a:pt x="146" y="32"/>
                    <a:pt x="145" y="35"/>
                    <a:pt x="145" y="38"/>
                  </a:cubicBezTo>
                  <a:cubicBezTo>
                    <a:pt x="144" y="35"/>
                    <a:pt x="144" y="35"/>
                    <a:pt x="144" y="35"/>
                  </a:cubicBezTo>
                  <a:cubicBezTo>
                    <a:pt x="145" y="40"/>
                    <a:pt x="143" y="36"/>
                    <a:pt x="142" y="36"/>
                  </a:cubicBezTo>
                  <a:cubicBezTo>
                    <a:pt x="141" y="35"/>
                    <a:pt x="141" y="33"/>
                    <a:pt x="141" y="33"/>
                  </a:cubicBezTo>
                  <a:cubicBezTo>
                    <a:pt x="141" y="37"/>
                    <a:pt x="141" y="37"/>
                    <a:pt x="140" y="39"/>
                  </a:cubicBezTo>
                  <a:cubicBezTo>
                    <a:pt x="140" y="39"/>
                    <a:pt x="139" y="38"/>
                    <a:pt x="138" y="37"/>
                  </a:cubicBezTo>
                  <a:cubicBezTo>
                    <a:pt x="137" y="43"/>
                    <a:pt x="134" y="40"/>
                    <a:pt x="132" y="43"/>
                  </a:cubicBezTo>
                  <a:cubicBezTo>
                    <a:pt x="132" y="41"/>
                    <a:pt x="132" y="41"/>
                    <a:pt x="132" y="41"/>
                  </a:cubicBezTo>
                  <a:cubicBezTo>
                    <a:pt x="131" y="47"/>
                    <a:pt x="127" y="42"/>
                    <a:pt x="126" y="45"/>
                  </a:cubicBezTo>
                  <a:cubicBezTo>
                    <a:pt x="125" y="41"/>
                    <a:pt x="125" y="41"/>
                    <a:pt x="125" y="41"/>
                  </a:cubicBezTo>
                  <a:cubicBezTo>
                    <a:pt x="124" y="40"/>
                    <a:pt x="124" y="42"/>
                    <a:pt x="125" y="46"/>
                  </a:cubicBezTo>
                  <a:cubicBezTo>
                    <a:pt x="124" y="44"/>
                    <a:pt x="124" y="48"/>
                    <a:pt x="123" y="44"/>
                  </a:cubicBezTo>
                  <a:cubicBezTo>
                    <a:pt x="122" y="44"/>
                    <a:pt x="123" y="47"/>
                    <a:pt x="122" y="47"/>
                  </a:cubicBezTo>
                  <a:cubicBezTo>
                    <a:pt x="121" y="46"/>
                    <a:pt x="120" y="46"/>
                    <a:pt x="119" y="47"/>
                  </a:cubicBezTo>
                  <a:cubicBezTo>
                    <a:pt x="120" y="48"/>
                    <a:pt x="120" y="48"/>
                    <a:pt x="120" y="48"/>
                  </a:cubicBezTo>
                  <a:cubicBezTo>
                    <a:pt x="120" y="47"/>
                    <a:pt x="119" y="45"/>
                    <a:pt x="119" y="44"/>
                  </a:cubicBezTo>
                  <a:cubicBezTo>
                    <a:pt x="119" y="46"/>
                    <a:pt x="117" y="44"/>
                    <a:pt x="119" y="49"/>
                  </a:cubicBezTo>
                  <a:cubicBezTo>
                    <a:pt x="117" y="46"/>
                    <a:pt x="116" y="52"/>
                    <a:pt x="115" y="48"/>
                  </a:cubicBezTo>
                  <a:cubicBezTo>
                    <a:pt x="115" y="49"/>
                    <a:pt x="115" y="50"/>
                    <a:pt x="115" y="51"/>
                  </a:cubicBezTo>
                  <a:cubicBezTo>
                    <a:pt x="114" y="51"/>
                    <a:pt x="112" y="48"/>
                    <a:pt x="112" y="51"/>
                  </a:cubicBezTo>
                  <a:cubicBezTo>
                    <a:pt x="111" y="50"/>
                    <a:pt x="112" y="48"/>
                    <a:pt x="111" y="48"/>
                  </a:cubicBezTo>
                  <a:cubicBezTo>
                    <a:pt x="111" y="51"/>
                    <a:pt x="111" y="51"/>
                    <a:pt x="111" y="51"/>
                  </a:cubicBezTo>
                  <a:cubicBezTo>
                    <a:pt x="110" y="54"/>
                    <a:pt x="107" y="49"/>
                    <a:pt x="106" y="50"/>
                  </a:cubicBezTo>
                  <a:cubicBezTo>
                    <a:pt x="104" y="53"/>
                    <a:pt x="101" y="53"/>
                    <a:pt x="98" y="54"/>
                  </a:cubicBezTo>
                  <a:cubicBezTo>
                    <a:pt x="98" y="52"/>
                    <a:pt x="98" y="52"/>
                    <a:pt x="98" y="52"/>
                  </a:cubicBezTo>
                  <a:cubicBezTo>
                    <a:pt x="98" y="57"/>
                    <a:pt x="95" y="49"/>
                    <a:pt x="96" y="55"/>
                  </a:cubicBezTo>
                  <a:cubicBezTo>
                    <a:pt x="95" y="54"/>
                    <a:pt x="95" y="55"/>
                    <a:pt x="95" y="53"/>
                  </a:cubicBezTo>
                  <a:cubicBezTo>
                    <a:pt x="95" y="56"/>
                    <a:pt x="92" y="50"/>
                    <a:pt x="92" y="54"/>
                  </a:cubicBezTo>
                  <a:cubicBezTo>
                    <a:pt x="92" y="53"/>
                    <a:pt x="92" y="53"/>
                    <a:pt x="92" y="53"/>
                  </a:cubicBezTo>
                  <a:cubicBezTo>
                    <a:pt x="91" y="51"/>
                    <a:pt x="90" y="55"/>
                    <a:pt x="89" y="53"/>
                  </a:cubicBezTo>
                  <a:cubicBezTo>
                    <a:pt x="89" y="52"/>
                    <a:pt x="89" y="52"/>
                    <a:pt x="89" y="51"/>
                  </a:cubicBezTo>
                  <a:cubicBezTo>
                    <a:pt x="88" y="49"/>
                    <a:pt x="89" y="56"/>
                    <a:pt x="88" y="50"/>
                  </a:cubicBezTo>
                  <a:cubicBezTo>
                    <a:pt x="88" y="50"/>
                    <a:pt x="88" y="53"/>
                    <a:pt x="88" y="53"/>
                  </a:cubicBezTo>
                  <a:cubicBezTo>
                    <a:pt x="85" y="51"/>
                    <a:pt x="84" y="55"/>
                    <a:pt x="81" y="56"/>
                  </a:cubicBezTo>
                  <a:cubicBezTo>
                    <a:pt x="79" y="54"/>
                    <a:pt x="80" y="48"/>
                    <a:pt x="79" y="52"/>
                  </a:cubicBezTo>
                  <a:cubicBezTo>
                    <a:pt x="79" y="51"/>
                    <a:pt x="79" y="54"/>
                    <a:pt x="79" y="53"/>
                  </a:cubicBezTo>
                  <a:cubicBezTo>
                    <a:pt x="79" y="54"/>
                    <a:pt x="77" y="47"/>
                    <a:pt x="77" y="50"/>
                  </a:cubicBezTo>
                  <a:cubicBezTo>
                    <a:pt x="78" y="53"/>
                    <a:pt x="77" y="52"/>
                    <a:pt x="78" y="54"/>
                  </a:cubicBezTo>
                  <a:cubicBezTo>
                    <a:pt x="76" y="52"/>
                    <a:pt x="76" y="49"/>
                    <a:pt x="75" y="51"/>
                  </a:cubicBezTo>
                  <a:cubicBezTo>
                    <a:pt x="75" y="50"/>
                    <a:pt x="75" y="50"/>
                    <a:pt x="75" y="50"/>
                  </a:cubicBezTo>
                  <a:cubicBezTo>
                    <a:pt x="75" y="55"/>
                    <a:pt x="73" y="52"/>
                    <a:pt x="73" y="58"/>
                  </a:cubicBezTo>
                  <a:cubicBezTo>
                    <a:pt x="68" y="60"/>
                    <a:pt x="63" y="63"/>
                    <a:pt x="58" y="65"/>
                  </a:cubicBezTo>
                  <a:cubicBezTo>
                    <a:pt x="52" y="64"/>
                    <a:pt x="48" y="68"/>
                    <a:pt x="42" y="65"/>
                  </a:cubicBezTo>
                  <a:cubicBezTo>
                    <a:pt x="40" y="61"/>
                    <a:pt x="40" y="61"/>
                    <a:pt x="39" y="63"/>
                  </a:cubicBezTo>
                  <a:cubicBezTo>
                    <a:pt x="39" y="62"/>
                    <a:pt x="39" y="62"/>
                    <a:pt x="39" y="62"/>
                  </a:cubicBezTo>
                  <a:cubicBezTo>
                    <a:pt x="39" y="65"/>
                    <a:pt x="38" y="62"/>
                    <a:pt x="38" y="66"/>
                  </a:cubicBezTo>
                  <a:cubicBezTo>
                    <a:pt x="36" y="65"/>
                    <a:pt x="34" y="67"/>
                    <a:pt x="32" y="67"/>
                  </a:cubicBezTo>
                  <a:cubicBezTo>
                    <a:pt x="33" y="66"/>
                    <a:pt x="32" y="63"/>
                    <a:pt x="32" y="64"/>
                  </a:cubicBezTo>
                  <a:cubicBezTo>
                    <a:pt x="32" y="66"/>
                    <a:pt x="32" y="66"/>
                    <a:pt x="32" y="66"/>
                  </a:cubicBezTo>
                  <a:cubicBezTo>
                    <a:pt x="32" y="65"/>
                    <a:pt x="32" y="65"/>
                    <a:pt x="32" y="65"/>
                  </a:cubicBezTo>
                  <a:cubicBezTo>
                    <a:pt x="31" y="66"/>
                    <a:pt x="31" y="67"/>
                    <a:pt x="32" y="69"/>
                  </a:cubicBezTo>
                  <a:cubicBezTo>
                    <a:pt x="27" y="72"/>
                    <a:pt x="21" y="66"/>
                    <a:pt x="16" y="67"/>
                  </a:cubicBezTo>
                  <a:cubicBezTo>
                    <a:pt x="15" y="66"/>
                    <a:pt x="13" y="68"/>
                    <a:pt x="12" y="69"/>
                  </a:cubicBezTo>
                  <a:cubicBezTo>
                    <a:pt x="8" y="64"/>
                    <a:pt x="4" y="61"/>
                    <a:pt x="0" y="65"/>
                  </a:cubicBezTo>
                  <a:cubicBezTo>
                    <a:pt x="0" y="65"/>
                    <a:pt x="0" y="55"/>
                    <a:pt x="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4" name="Freeform 43">
              <a:extLst>
                <a:ext uri="{FF2B5EF4-FFF2-40B4-BE49-F238E27FC236}">
                  <a16:creationId xmlns:a16="http://schemas.microsoft.com/office/drawing/2014/main" id="{CCA3D807-4451-FE4E-9C17-92C6F8C05EEA}"/>
                </a:ext>
              </a:extLst>
            </p:cNvPr>
            <p:cNvSpPr/>
            <p:nvPr/>
          </p:nvSpPr>
          <p:spPr bwMode="auto">
            <a:xfrm>
              <a:off x="1597026" y="2673350"/>
              <a:ext cx="7938" cy="20637"/>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0" y="3"/>
                    <a:pt x="0" y="0"/>
                  </a:cubicBez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5" name="Freeform 44">
              <a:extLst>
                <a:ext uri="{FF2B5EF4-FFF2-40B4-BE49-F238E27FC236}">
                  <a16:creationId xmlns:a16="http://schemas.microsoft.com/office/drawing/2014/main" id="{D123ABBA-A241-1B40-9397-FC4A1DE02A66}"/>
                </a:ext>
              </a:extLst>
            </p:cNvPr>
            <p:cNvSpPr/>
            <p:nvPr/>
          </p:nvSpPr>
          <p:spPr bwMode="auto">
            <a:xfrm>
              <a:off x="1531938" y="2617788"/>
              <a:ext cx="4763" cy="12700"/>
            </a:xfrm>
            <a:custGeom>
              <a:avLst/>
              <a:gdLst>
                <a:gd name="T0" fmla="*/ 1 w 1"/>
                <a:gd name="T1" fmla="*/ 2 h 3"/>
                <a:gd name="T2" fmla="*/ 1 w 1"/>
                <a:gd name="T3" fmla="*/ 1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cubicBezTo>
                    <a:pt x="1" y="3"/>
                    <a:pt x="1" y="2"/>
                    <a:pt x="1" y="1"/>
                  </a:cubicBezTo>
                  <a:cubicBezTo>
                    <a:pt x="1"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6" name="Freeform 45">
              <a:extLst>
                <a:ext uri="{FF2B5EF4-FFF2-40B4-BE49-F238E27FC236}">
                  <a16:creationId xmlns:a16="http://schemas.microsoft.com/office/drawing/2014/main" id="{5BD33F91-C0A6-1D48-BB4A-5460E7D974B1}"/>
                </a:ext>
              </a:extLst>
            </p:cNvPr>
            <p:cNvSpPr/>
            <p:nvPr/>
          </p:nvSpPr>
          <p:spPr bwMode="auto">
            <a:xfrm>
              <a:off x="1524001" y="2614613"/>
              <a:ext cx="0" cy="1270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1"/>
                    <a:pt x="0" y="0"/>
                    <a:pt x="0"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7" name="Freeform 46">
              <a:extLst>
                <a:ext uri="{FF2B5EF4-FFF2-40B4-BE49-F238E27FC236}">
                  <a16:creationId xmlns:a16="http://schemas.microsoft.com/office/drawing/2014/main" id="{5EDE8760-84FE-2B43-81F8-642B2E901035}"/>
                </a:ext>
              </a:extLst>
            </p:cNvPr>
            <p:cNvSpPr/>
            <p:nvPr/>
          </p:nvSpPr>
          <p:spPr bwMode="auto">
            <a:xfrm>
              <a:off x="1503363" y="2592388"/>
              <a:ext cx="3175" cy="952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8" name="Freeform 47">
              <a:extLst>
                <a:ext uri="{FF2B5EF4-FFF2-40B4-BE49-F238E27FC236}">
                  <a16:creationId xmlns:a16="http://schemas.microsoft.com/office/drawing/2014/main" id="{E1D9346F-9D0B-8741-AD08-5A142BEF2C29}"/>
                </a:ext>
              </a:extLst>
            </p:cNvPr>
            <p:cNvSpPr/>
            <p:nvPr/>
          </p:nvSpPr>
          <p:spPr bwMode="auto">
            <a:xfrm>
              <a:off x="1503363" y="2605088"/>
              <a:ext cx="3175" cy="12700"/>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3"/>
                    <a:pt x="1" y="2"/>
                    <a:pt x="0" y="1"/>
                  </a:cubicBezTo>
                  <a:cubicBezTo>
                    <a:pt x="1" y="2"/>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9" name="Freeform 48">
              <a:extLst>
                <a:ext uri="{FF2B5EF4-FFF2-40B4-BE49-F238E27FC236}">
                  <a16:creationId xmlns:a16="http://schemas.microsoft.com/office/drawing/2014/main" id="{57D9C425-38D7-064D-B4A0-6EDE3000C8BF}"/>
                </a:ext>
              </a:extLst>
            </p:cNvPr>
            <p:cNvSpPr/>
            <p:nvPr/>
          </p:nvSpPr>
          <p:spPr bwMode="auto">
            <a:xfrm>
              <a:off x="1477963" y="2592388"/>
              <a:ext cx="0" cy="17462"/>
            </a:xfrm>
            <a:custGeom>
              <a:avLst/>
              <a:gdLst>
                <a:gd name="T0" fmla="*/ 2 h 4"/>
                <a:gd name="T1" fmla="*/ 2 h 4"/>
                <a:gd name="T2" fmla="*/ 2 h 4"/>
              </a:gdLst>
              <a:ahLst/>
              <a:cxnLst>
                <a:cxn ang="0">
                  <a:pos x="0" y="T0"/>
                </a:cxn>
                <a:cxn ang="0">
                  <a:pos x="0" y="T1"/>
                </a:cxn>
                <a:cxn ang="0">
                  <a:pos x="0" y="T2"/>
                </a:cxn>
              </a:cxnLst>
              <a:rect l="0" t="0" r="r" b="b"/>
              <a:pathLst>
                <a:path h="4">
                  <a:moveTo>
                    <a:pt x="0" y="2"/>
                  </a:moveTo>
                  <a:cubicBezTo>
                    <a:pt x="0" y="2"/>
                    <a:pt x="0" y="4"/>
                    <a:pt x="0" y="2"/>
                  </a:cubicBezTo>
                  <a:cubicBezTo>
                    <a:pt x="0" y="3"/>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0" name="Freeform 49">
              <a:extLst>
                <a:ext uri="{FF2B5EF4-FFF2-40B4-BE49-F238E27FC236}">
                  <a16:creationId xmlns:a16="http://schemas.microsoft.com/office/drawing/2014/main" id="{37C4DA6B-B0A8-9D4D-9C29-A2D58694E6F5}"/>
                </a:ext>
              </a:extLst>
            </p:cNvPr>
            <p:cNvSpPr/>
            <p:nvPr/>
          </p:nvSpPr>
          <p:spPr bwMode="auto">
            <a:xfrm>
              <a:off x="1468438" y="2605088"/>
              <a:ext cx="0" cy="952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1" name="Freeform 50">
              <a:extLst>
                <a:ext uri="{FF2B5EF4-FFF2-40B4-BE49-F238E27FC236}">
                  <a16:creationId xmlns:a16="http://schemas.microsoft.com/office/drawing/2014/main" id="{9A8B1668-2405-F04D-9E41-490D3557FC66}"/>
                </a:ext>
              </a:extLst>
            </p:cNvPr>
            <p:cNvSpPr/>
            <p:nvPr/>
          </p:nvSpPr>
          <p:spPr bwMode="auto">
            <a:xfrm>
              <a:off x="1260476" y="2681288"/>
              <a:ext cx="4763" cy="4762"/>
            </a:xfrm>
            <a:custGeom>
              <a:avLst/>
              <a:gdLst>
                <a:gd name="T0" fmla="*/ 0 w 3"/>
                <a:gd name="T1" fmla="*/ 3 h 3"/>
                <a:gd name="T2" fmla="*/ 0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0"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2" name="Freeform 51">
              <a:extLst>
                <a:ext uri="{FF2B5EF4-FFF2-40B4-BE49-F238E27FC236}">
                  <a16:creationId xmlns:a16="http://schemas.microsoft.com/office/drawing/2014/main" id="{F17D8FE3-BFBA-EE4E-BB47-2B230D4BBCB0}"/>
                </a:ext>
              </a:extLst>
            </p:cNvPr>
            <p:cNvSpPr/>
            <p:nvPr/>
          </p:nvSpPr>
          <p:spPr bwMode="auto">
            <a:xfrm>
              <a:off x="1166813" y="2690813"/>
              <a:ext cx="0" cy="12700"/>
            </a:xfrm>
            <a:custGeom>
              <a:avLst/>
              <a:gdLst>
                <a:gd name="T0" fmla="*/ 2 h 3"/>
                <a:gd name="T1" fmla="*/ 1 h 3"/>
                <a:gd name="T2" fmla="*/ 2 h 3"/>
              </a:gdLst>
              <a:ahLst/>
              <a:cxnLst>
                <a:cxn ang="0">
                  <a:pos x="0" y="T0"/>
                </a:cxn>
                <a:cxn ang="0">
                  <a:pos x="0" y="T1"/>
                </a:cxn>
                <a:cxn ang="0">
                  <a:pos x="0" y="T2"/>
                </a:cxn>
              </a:cxnLst>
              <a:rect l="0" t="0" r="r" b="b"/>
              <a:pathLst>
                <a:path h="3">
                  <a:moveTo>
                    <a:pt x="0" y="2"/>
                  </a:moveTo>
                  <a:cubicBezTo>
                    <a:pt x="0" y="3"/>
                    <a:pt x="0" y="1"/>
                    <a:pt x="0" y="1"/>
                  </a:cubicBezTo>
                  <a:cubicBezTo>
                    <a:pt x="0" y="0"/>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3" name="Freeform 52">
              <a:extLst>
                <a:ext uri="{FF2B5EF4-FFF2-40B4-BE49-F238E27FC236}">
                  <a16:creationId xmlns:a16="http://schemas.microsoft.com/office/drawing/2014/main" id="{C2ED86BC-70E2-EA43-97C4-74336FC949D6}"/>
                </a:ext>
              </a:extLst>
            </p:cNvPr>
            <p:cNvSpPr/>
            <p:nvPr/>
          </p:nvSpPr>
          <p:spPr bwMode="auto">
            <a:xfrm>
              <a:off x="1120776" y="2741613"/>
              <a:ext cx="4763" cy="12700"/>
            </a:xfrm>
            <a:custGeom>
              <a:avLst/>
              <a:gdLst>
                <a:gd name="T0" fmla="*/ 0 w 3"/>
                <a:gd name="T1" fmla="*/ 0 h 8"/>
                <a:gd name="T2" fmla="*/ 3 w 3"/>
                <a:gd name="T3" fmla="*/ 0 h 8"/>
                <a:gd name="T4" fmla="*/ 3 w 3"/>
                <a:gd name="T5" fmla="*/ 8 h 8"/>
                <a:gd name="T6" fmla="*/ 0 w 3"/>
                <a:gd name="T7" fmla="*/ 0 h 8"/>
              </a:gdLst>
              <a:ahLst/>
              <a:cxnLst>
                <a:cxn ang="0">
                  <a:pos x="T0" y="T1"/>
                </a:cxn>
                <a:cxn ang="0">
                  <a:pos x="T2" y="T3"/>
                </a:cxn>
                <a:cxn ang="0">
                  <a:pos x="T4" y="T5"/>
                </a:cxn>
                <a:cxn ang="0">
                  <a:pos x="T6" y="T7"/>
                </a:cxn>
              </a:cxnLst>
              <a:rect l="0" t="0" r="r" b="b"/>
              <a:pathLst>
                <a:path w="3" h="8">
                  <a:moveTo>
                    <a:pt x="0" y="0"/>
                  </a:moveTo>
                  <a:lnTo>
                    <a:pt x="3" y="0"/>
                  </a:lnTo>
                  <a:lnTo>
                    <a:pt x="3"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4" name="Freeform 53">
              <a:extLst>
                <a:ext uri="{FF2B5EF4-FFF2-40B4-BE49-F238E27FC236}">
                  <a16:creationId xmlns:a16="http://schemas.microsoft.com/office/drawing/2014/main" id="{987880DC-529B-F24C-8E65-FF62570FBFC2}"/>
                </a:ext>
              </a:extLst>
            </p:cNvPr>
            <p:cNvSpPr/>
            <p:nvPr/>
          </p:nvSpPr>
          <p:spPr bwMode="auto">
            <a:xfrm>
              <a:off x="1371601" y="1624013"/>
              <a:ext cx="4763" cy="15875"/>
            </a:xfrm>
            <a:custGeom>
              <a:avLst/>
              <a:gdLst>
                <a:gd name="T0" fmla="*/ 0 w 1"/>
                <a:gd name="T1" fmla="*/ 3 h 4"/>
                <a:gd name="T2" fmla="*/ 1 w 1"/>
                <a:gd name="T3" fmla="*/ 2 h 4"/>
                <a:gd name="T4" fmla="*/ 0 w 1"/>
                <a:gd name="T5" fmla="*/ 3 h 4"/>
              </a:gdLst>
              <a:ahLst/>
              <a:cxnLst>
                <a:cxn ang="0">
                  <a:pos x="T0" y="T1"/>
                </a:cxn>
                <a:cxn ang="0">
                  <a:pos x="T2" y="T3"/>
                </a:cxn>
                <a:cxn ang="0">
                  <a:pos x="T4" y="T5"/>
                </a:cxn>
              </a:cxnLst>
              <a:rect l="0" t="0" r="r" b="b"/>
              <a:pathLst>
                <a:path w="1" h="4">
                  <a:moveTo>
                    <a:pt x="0" y="3"/>
                  </a:moveTo>
                  <a:cubicBezTo>
                    <a:pt x="1" y="3"/>
                    <a:pt x="1" y="0"/>
                    <a:pt x="1" y="2"/>
                  </a:cubicBezTo>
                  <a:cubicBezTo>
                    <a:pt x="0" y="3"/>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5" name="Freeform 54">
              <a:extLst>
                <a:ext uri="{FF2B5EF4-FFF2-40B4-BE49-F238E27FC236}">
                  <a16:creationId xmlns:a16="http://schemas.microsoft.com/office/drawing/2014/main" id="{4D0A42D4-DF64-354D-BE0C-41A30F2A616C}"/>
                </a:ext>
              </a:extLst>
            </p:cNvPr>
            <p:cNvSpPr/>
            <p:nvPr/>
          </p:nvSpPr>
          <p:spPr bwMode="auto">
            <a:xfrm>
              <a:off x="560388" y="1317625"/>
              <a:ext cx="823913" cy="314325"/>
            </a:xfrm>
            <a:custGeom>
              <a:avLst/>
              <a:gdLst>
                <a:gd name="T0" fmla="*/ 25 w 194"/>
                <a:gd name="T1" fmla="*/ 12 h 74"/>
                <a:gd name="T2" fmla="*/ 31 w 194"/>
                <a:gd name="T3" fmla="*/ 13 h 74"/>
                <a:gd name="T4" fmla="*/ 45 w 194"/>
                <a:gd name="T5" fmla="*/ 9 h 74"/>
                <a:gd name="T6" fmla="*/ 49 w 194"/>
                <a:gd name="T7" fmla="*/ 11 h 74"/>
                <a:gd name="T8" fmla="*/ 60 w 194"/>
                <a:gd name="T9" fmla="*/ 17 h 74"/>
                <a:gd name="T10" fmla="*/ 64 w 194"/>
                <a:gd name="T11" fmla="*/ 18 h 74"/>
                <a:gd name="T12" fmla="*/ 72 w 194"/>
                <a:gd name="T13" fmla="*/ 17 h 74"/>
                <a:gd name="T14" fmla="*/ 78 w 194"/>
                <a:gd name="T15" fmla="*/ 20 h 74"/>
                <a:gd name="T16" fmla="*/ 80 w 194"/>
                <a:gd name="T17" fmla="*/ 23 h 74"/>
                <a:gd name="T18" fmla="*/ 84 w 194"/>
                <a:gd name="T19" fmla="*/ 20 h 74"/>
                <a:gd name="T20" fmla="*/ 92 w 194"/>
                <a:gd name="T21" fmla="*/ 18 h 74"/>
                <a:gd name="T22" fmla="*/ 96 w 194"/>
                <a:gd name="T23" fmla="*/ 20 h 74"/>
                <a:gd name="T24" fmla="*/ 101 w 194"/>
                <a:gd name="T25" fmla="*/ 18 h 74"/>
                <a:gd name="T26" fmla="*/ 105 w 194"/>
                <a:gd name="T27" fmla="*/ 22 h 74"/>
                <a:gd name="T28" fmla="*/ 112 w 194"/>
                <a:gd name="T29" fmla="*/ 23 h 74"/>
                <a:gd name="T30" fmla="*/ 118 w 194"/>
                <a:gd name="T31" fmla="*/ 28 h 74"/>
                <a:gd name="T32" fmla="*/ 121 w 194"/>
                <a:gd name="T33" fmla="*/ 26 h 74"/>
                <a:gd name="T34" fmla="*/ 123 w 194"/>
                <a:gd name="T35" fmla="*/ 30 h 74"/>
                <a:gd name="T36" fmla="*/ 127 w 194"/>
                <a:gd name="T37" fmla="*/ 28 h 74"/>
                <a:gd name="T38" fmla="*/ 128 w 194"/>
                <a:gd name="T39" fmla="*/ 28 h 74"/>
                <a:gd name="T40" fmla="*/ 132 w 194"/>
                <a:gd name="T41" fmla="*/ 29 h 74"/>
                <a:gd name="T42" fmla="*/ 141 w 194"/>
                <a:gd name="T43" fmla="*/ 32 h 74"/>
                <a:gd name="T44" fmla="*/ 145 w 194"/>
                <a:gd name="T45" fmla="*/ 33 h 74"/>
                <a:gd name="T46" fmla="*/ 148 w 194"/>
                <a:gd name="T47" fmla="*/ 34 h 74"/>
                <a:gd name="T48" fmla="*/ 156 w 194"/>
                <a:gd name="T49" fmla="*/ 37 h 74"/>
                <a:gd name="T50" fmla="*/ 155 w 194"/>
                <a:gd name="T51" fmla="*/ 46 h 74"/>
                <a:gd name="T52" fmla="*/ 161 w 194"/>
                <a:gd name="T53" fmla="*/ 40 h 74"/>
                <a:gd name="T54" fmla="*/ 166 w 194"/>
                <a:gd name="T55" fmla="*/ 33 h 74"/>
                <a:gd name="T56" fmla="*/ 169 w 194"/>
                <a:gd name="T57" fmla="*/ 37 h 74"/>
                <a:gd name="T58" fmla="*/ 172 w 194"/>
                <a:gd name="T59" fmla="*/ 34 h 74"/>
                <a:gd name="T60" fmla="*/ 172 w 194"/>
                <a:gd name="T61" fmla="*/ 38 h 74"/>
                <a:gd name="T62" fmla="*/ 172 w 194"/>
                <a:gd name="T63" fmla="*/ 46 h 74"/>
                <a:gd name="T64" fmla="*/ 178 w 194"/>
                <a:gd name="T65" fmla="*/ 41 h 74"/>
                <a:gd name="T66" fmla="*/ 178 w 194"/>
                <a:gd name="T67" fmla="*/ 45 h 74"/>
                <a:gd name="T68" fmla="*/ 182 w 194"/>
                <a:gd name="T69" fmla="*/ 42 h 74"/>
                <a:gd name="T70" fmla="*/ 185 w 194"/>
                <a:gd name="T71" fmla="*/ 43 h 74"/>
                <a:gd name="T72" fmla="*/ 179 w 194"/>
                <a:gd name="T73" fmla="*/ 52 h 74"/>
                <a:gd name="T74" fmla="*/ 187 w 194"/>
                <a:gd name="T75" fmla="*/ 48 h 74"/>
                <a:gd name="T76" fmla="*/ 188 w 194"/>
                <a:gd name="T77" fmla="*/ 63 h 74"/>
                <a:gd name="T78" fmla="*/ 189 w 194"/>
                <a:gd name="T79" fmla="*/ 66 h 74"/>
                <a:gd name="T80" fmla="*/ 193 w 194"/>
                <a:gd name="T81" fmla="*/ 68 h 74"/>
                <a:gd name="T82" fmla="*/ 189 w 194"/>
                <a:gd name="T83" fmla="*/ 72 h 74"/>
                <a:gd name="T84" fmla="*/ 187 w 194"/>
                <a:gd name="T85" fmla="*/ 66 h 74"/>
                <a:gd name="T86" fmla="*/ 175 w 194"/>
                <a:gd name="T87" fmla="*/ 70 h 74"/>
                <a:gd name="T88" fmla="*/ 161 w 194"/>
                <a:gd name="T89" fmla="*/ 68 h 74"/>
                <a:gd name="T90" fmla="*/ 146 w 194"/>
                <a:gd name="T91" fmla="*/ 65 h 74"/>
                <a:gd name="T92" fmla="*/ 134 w 194"/>
                <a:gd name="T93" fmla="*/ 62 h 74"/>
                <a:gd name="T94" fmla="*/ 125 w 194"/>
                <a:gd name="T95" fmla="*/ 61 h 74"/>
                <a:gd name="T96" fmla="*/ 108 w 194"/>
                <a:gd name="T97" fmla="*/ 53 h 74"/>
                <a:gd name="T98" fmla="*/ 100 w 194"/>
                <a:gd name="T99" fmla="*/ 46 h 74"/>
                <a:gd name="T100" fmla="*/ 88 w 194"/>
                <a:gd name="T101" fmla="*/ 40 h 74"/>
                <a:gd name="T102" fmla="*/ 44 w 194"/>
                <a:gd name="T103" fmla="*/ 38 h 74"/>
                <a:gd name="T104" fmla="*/ 33 w 194"/>
                <a:gd name="T105" fmla="*/ 34 h 74"/>
                <a:gd name="T106" fmla="*/ 6 w 194"/>
                <a:gd name="T107"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74">
                  <a:moveTo>
                    <a:pt x="6" y="7"/>
                  </a:moveTo>
                  <a:cubicBezTo>
                    <a:pt x="11" y="0"/>
                    <a:pt x="11" y="9"/>
                    <a:pt x="15" y="5"/>
                  </a:cubicBezTo>
                  <a:cubicBezTo>
                    <a:pt x="16" y="4"/>
                    <a:pt x="14" y="9"/>
                    <a:pt x="15" y="8"/>
                  </a:cubicBezTo>
                  <a:cubicBezTo>
                    <a:pt x="19" y="3"/>
                    <a:pt x="22" y="7"/>
                    <a:pt x="23" y="13"/>
                  </a:cubicBezTo>
                  <a:cubicBezTo>
                    <a:pt x="23" y="14"/>
                    <a:pt x="23" y="14"/>
                    <a:pt x="23" y="14"/>
                  </a:cubicBezTo>
                  <a:cubicBezTo>
                    <a:pt x="23" y="16"/>
                    <a:pt x="25" y="12"/>
                    <a:pt x="25" y="12"/>
                  </a:cubicBezTo>
                  <a:cubicBezTo>
                    <a:pt x="25" y="13"/>
                    <a:pt x="25" y="13"/>
                    <a:pt x="25" y="15"/>
                  </a:cubicBezTo>
                  <a:cubicBezTo>
                    <a:pt x="26" y="12"/>
                    <a:pt x="26" y="14"/>
                    <a:pt x="27" y="12"/>
                  </a:cubicBezTo>
                  <a:cubicBezTo>
                    <a:pt x="27" y="13"/>
                    <a:pt x="26" y="15"/>
                    <a:pt x="26" y="16"/>
                  </a:cubicBezTo>
                  <a:cubicBezTo>
                    <a:pt x="27" y="13"/>
                    <a:pt x="27" y="13"/>
                    <a:pt x="27" y="13"/>
                  </a:cubicBezTo>
                  <a:cubicBezTo>
                    <a:pt x="30" y="7"/>
                    <a:pt x="30" y="15"/>
                    <a:pt x="32" y="12"/>
                  </a:cubicBezTo>
                  <a:cubicBezTo>
                    <a:pt x="31" y="13"/>
                    <a:pt x="31" y="13"/>
                    <a:pt x="31" y="13"/>
                  </a:cubicBezTo>
                  <a:cubicBezTo>
                    <a:pt x="35" y="10"/>
                    <a:pt x="37" y="11"/>
                    <a:pt x="40" y="11"/>
                  </a:cubicBezTo>
                  <a:cubicBezTo>
                    <a:pt x="38" y="15"/>
                    <a:pt x="38" y="15"/>
                    <a:pt x="38" y="15"/>
                  </a:cubicBezTo>
                  <a:cubicBezTo>
                    <a:pt x="40" y="12"/>
                    <a:pt x="40" y="11"/>
                    <a:pt x="41" y="11"/>
                  </a:cubicBezTo>
                  <a:cubicBezTo>
                    <a:pt x="41" y="14"/>
                    <a:pt x="43" y="8"/>
                    <a:pt x="43" y="10"/>
                  </a:cubicBezTo>
                  <a:cubicBezTo>
                    <a:pt x="43" y="11"/>
                    <a:pt x="43" y="11"/>
                    <a:pt x="43" y="11"/>
                  </a:cubicBezTo>
                  <a:cubicBezTo>
                    <a:pt x="45" y="8"/>
                    <a:pt x="43" y="13"/>
                    <a:pt x="45" y="9"/>
                  </a:cubicBezTo>
                  <a:cubicBezTo>
                    <a:pt x="45" y="12"/>
                    <a:pt x="45" y="12"/>
                    <a:pt x="45" y="12"/>
                  </a:cubicBezTo>
                  <a:cubicBezTo>
                    <a:pt x="46" y="7"/>
                    <a:pt x="45" y="14"/>
                    <a:pt x="46" y="12"/>
                  </a:cubicBezTo>
                  <a:cubicBezTo>
                    <a:pt x="46" y="11"/>
                    <a:pt x="46" y="11"/>
                    <a:pt x="46" y="11"/>
                  </a:cubicBezTo>
                  <a:cubicBezTo>
                    <a:pt x="47" y="10"/>
                    <a:pt x="46" y="12"/>
                    <a:pt x="47" y="12"/>
                  </a:cubicBezTo>
                  <a:cubicBezTo>
                    <a:pt x="47" y="12"/>
                    <a:pt x="47" y="12"/>
                    <a:pt x="47" y="12"/>
                  </a:cubicBezTo>
                  <a:cubicBezTo>
                    <a:pt x="48" y="11"/>
                    <a:pt x="48" y="14"/>
                    <a:pt x="49" y="11"/>
                  </a:cubicBezTo>
                  <a:cubicBezTo>
                    <a:pt x="48" y="13"/>
                    <a:pt x="48" y="12"/>
                    <a:pt x="47" y="16"/>
                  </a:cubicBezTo>
                  <a:cubicBezTo>
                    <a:pt x="51" y="13"/>
                    <a:pt x="54" y="15"/>
                    <a:pt x="57" y="16"/>
                  </a:cubicBezTo>
                  <a:cubicBezTo>
                    <a:pt x="57" y="17"/>
                    <a:pt x="57" y="18"/>
                    <a:pt x="57" y="19"/>
                  </a:cubicBezTo>
                  <a:cubicBezTo>
                    <a:pt x="57" y="18"/>
                    <a:pt x="58" y="19"/>
                    <a:pt x="59" y="17"/>
                  </a:cubicBezTo>
                  <a:cubicBezTo>
                    <a:pt x="59" y="17"/>
                    <a:pt x="58" y="19"/>
                    <a:pt x="59" y="19"/>
                  </a:cubicBezTo>
                  <a:cubicBezTo>
                    <a:pt x="59" y="20"/>
                    <a:pt x="60" y="15"/>
                    <a:pt x="60" y="17"/>
                  </a:cubicBezTo>
                  <a:cubicBezTo>
                    <a:pt x="59" y="20"/>
                    <a:pt x="59" y="20"/>
                    <a:pt x="59" y="20"/>
                  </a:cubicBezTo>
                  <a:cubicBezTo>
                    <a:pt x="61" y="18"/>
                    <a:pt x="61" y="18"/>
                    <a:pt x="62" y="18"/>
                  </a:cubicBezTo>
                  <a:cubicBezTo>
                    <a:pt x="62" y="18"/>
                    <a:pt x="61" y="19"/>
                    <a:pt x="61" y="20"/>
                  </a:cubicBezTo>
                  <a:cubicBezTo>
                    <a:pt x="63" y="17"/>
                    <a:pt x="62" y="21"/>
                    <a:pt x="63" y="19"/>
                  </a:cubicBezTo>
                  <a:cubicBezTo>
                    <a:pt x="62" y="21"/>
                    <a:pt x="62" y="21"/>
                    <a:pt x="62" y="21"/>
                  </a:cubicBezTo>
                  <a:cubicBezTo>
                    <a:pt x="63" y="23"/>
                    <a:pt x="64" y="17"/>
                    <a:pt x="64" y="18"/>
                  </a:cubicBezTo>
                  <a:cubicBezTo>
                    <a:pt x="64" y="21"/>
                    <a:pt x="64" y="21"/>
                    <a:pt x="64" y="21"/>
                  </a:cubicBezTo>
                  <a:cubicBezTo>
                    <a:pt x="65" y="17"/>
                    <a:pt x="66" y="19"/>
                    <a:pt x="67" y="18"/>
                  </a:cubicBezTo>
                  <a:cubicBezTo>
                    <a:pt x="67" y="19"/>
                    <a:pt x="67" y="19"/>
                    <a:pt x="67" y="19"/>
                  </a:cubicBezTo>
                  <a:cubicBezTo>
                    <a:pt x="68" y="18"/>
                    <a:pt x="69" y="20"/>
                    <a:pt x="70" y="18"/>
                  </a:cubicBezTo>
                  <a:cubicBezTo>
                    <a:pt x="70" y="19"/>
                    <a:pt x="68" y="23"/>
                    <a:pt x="70" y="23"/>
                  </a:cubicBezTo>
                  <a:cubicBezTo>
                    <a:pt x="71" y="19"/>
                    <a:pt x="71" y="22"/>
                    <a:pt x="72" y="17"/>
                  </a:cubicBezTo>
                  <a:cubicBezTo>
                    <a:pt x="73" y="18"/>
                    <a:pt x="74" y="20"/>
                    <a:pt x="75" y="18"/>
                  </a:cubicBezTo>
                  <a:cubicBezTo>
                    <a:pt x="74" y="20"/>
                    <a:pt x="73" y="23"/>
                    <a:pt x="73" y="24"/>
                  </a:cubicBezTo>
                  <a:cubicBezTo>
                    <a:pt x="72" y="26"/>
                    <a:pt x="72" y="26"/>
                    <a:pt x="72" y="26"/>
                  </a:cubicBezTo>
                  <a:cubicBezTo>
                    <a:pt x="72" y="28"/>
                    <a:pt x="72" y="25"/>
                    <a:pt x="72" y="28"/>
                  </a:cubicBezTo>
                  <a:cubicBezTo>
                    <a:pt x="72" y="27"/>
                    <a:pt x="73" y="26"/>
                    <a:pt x="73" y="27"/>
                  </a:cubicBezTo>
                  <a:cubicBezTo>
                    <a:pt x="75" y="25"/>
                    <a:pt x="77" y="20"/>
                    <a:pt x="78" y="20"/>
                  </a:cubicBezTo>
                  <a:cubicBezTo>
                    <a:pt x="77" y="21"/>
                    <a:pt x="77" y="24"/>
                    <a:pt x="76" y="25"/>
                  </a:cubicBezTo>
                  <a:cubicBezTo>
                    <a:pt x="80" y="18"/>
                    <a:pt x="80" y="18"/>
                    <a:pt x="80" y="18"/>
                  </a:cubicBezTo>
                  <a:cubicBezTo>
                    <a:pt x="80" y="18"/>
                    <a:pt x="79" y="21"/>
                    <a:pt x="80" y="20"/>
                  </a:cubicBezTo>
                  <a:cubicBezTo>
                    <a:pt x="81" y="18"/>
                    <a:pt x="81" y="18"/>
                    <a:pt x="81" y="18"/>
                  </a:cubicBezTo>
                  <a:cubicBezTo>
                    <a:pt x="81" y="18"/>
                    <a:pt x="82" y="17"/>
                    <a:pt x="81" y="21"/>
                  </a:cubicBezTo>
                  <a:cubicBezTo>
                    <a:pt x="81" y="23"/>
                    <a:pt x="81" y="22"/>
                    <a:pt x="80" y="23"/>
                  </a:cubicBezTo>
                  <a:cubicBezTo>
                    <a:pt x="81" y="23"/>
                    <a:pt x="81" y="22"/>
                    <a:pt x="82" y="22"/>
                  </a:cubicBezTo>
                  <a:cubicBezTo>
                    <a:pt x="82" y="23"/>
                    <a:pt x="82" y="23"/>
                    <a:pt x="82" y="23"/>
                  </a:cubicBezTo>
                  <a:cubicBezTo>
                    <a:pt x="82" y="23"/>
                    <a:pt x="84" y="21"/>
                    <a:pt x="84" y="19"/>
                  </a:cubicBezTo>
                  <a:cubicBezTo>
                    <a:pt x="84" y="19"/>
                    <a:pt x="83" y="21"/>
                    <a:pt x="83" y="20"/>
                  </a:cubicBezTo>
                  <a:cubicBezTo>
                    <a:pt x="84" y="18"/>
                    <a:pt x="85" y="17"/>
                    <a:pt x="86" y="18"/>
                  </a:cubicBezTo>
                  <a:cubicBezTo>
                    <a:pt x="84" y="20"/>
                    <a:pt x="84" y="20"/>
                    <a:pt x="84" y="20"/>
                  </a:cubicBezTo>
                  <a:cubicBezTo>
                    <a:pt x="86" y="17"/>
                    <a:pt x="87" y="17"/>
                    <a:pt x="89" y="16"/>
                  </a:cubicBezTo>
                  <a:cubicBezTo>
                    <a:pt x="89" y="14"/>
                    <a:pt x="87" y="19"/>
                    <a:pt x="87" y="18"/>
                  </a:cubicBezTo>
                  <a:cubicBezTo>
                    <a:pt x="88" y="21"/>
                    <a:pt x="91" y="15"/>
                    <a:pt x="90" y="19"/>
                  </a:cubicBezTo>
                  <a:cubicBezTo>
                    <a:pt x="90" y="19"/>
                    <a:pt x="91" y="16"/>
                    <a:pt x="91" y="17"/>
                  </a:cubicBezTo>
                  <a:cubicBezTo>
                    <a:pt x="92" y="17"/>
                    <a:pt x="91" y="20"/>
                    <a:pt x="91" y="19"/>
                  </a:cubicBezTo>
                  <a:cubicBezTo>
                    <a:pt x="91" y="21"/>
                    <a:pt x="92" y="19"/>
                    <a:pt x="92" y="18"/>
                  </a:cubicBezTo>
                  <a:cubicBezTo>
                    <a:pt x="93" y="17"/>
                    <a:pt x="92" y="19"/>
                    <a:pt x="92" y="19"/>
                  </a:cubicBezTo>
                  <a:cubicBezTo>
                    <a:pt x="93" y="18"/>
                    <a:pt x="96" y="16"/>
                    <a:pt x="96" y="19"/>
                  </a:cubicBezTo>
                  <a:cubicBezTo>
                    <a:pt x="96" y="18"/>
                    <a:pt x="98" y="15"/>
                    <a:pt x="98" y="15"/>
                  </a:cubicBezTo>
                  <a:cubicBezTo>
                    <a:pt x="97" y="18"/>
                    <a:pt x="97" y="18"/>
                    <a:pt x="97" y="18"/>
                  </a:cubicBezTo>
                  <a:cubicBezTo>
                    <a:pt x="97" y="19"/>
                    <a:pt x="98" y="18"/>
                    <a:pt x="98" y="20"/>
                  </a:cubicBezTo>
                  <a:cubicBezTo>
                    <a:pt x="99" y="17"/>
                    <a:pt x="95" y="22"/>
                    <a:pt x="96" y="20"/>
                  </a:cubicBezTo>
                  <a:cubicBezTo>
                    <a:pt x="96" y="22"/>
                    <a:pt x="98" y="16"/>
                    <a:pt x="97" y="19"/>
                  </a:cubicBezTo>
                  <a:cubicBezTo>
                    <a:pt x="98" y="20"/>
                    <a:pt x="99" y="17"/>
                    <a:pt x="99" y="19"/>
                  </a:cubicBezTo>
                  <a:cubicBezTo>
                    <a:pt x="99" y="19"/>
                    <a:pt x="97" y="23"/>
                    <a:pt x="98" y="23"/>
                  </a:cubicBezTo>
                  <a:cubicBezTo>
                    <a:pt x="99" y="22"/>
                    <a:pt x="99" y="21"/>
                    <a:pt x="99" y="21"/>
                  </a:cubicBezTo>
                  <a:cubicBezTo>
                    <a:pt x="100" y="20"/>
                    <a:pt x="100" y="20"/>
                    <a:pt x="100" y="20"/>
                  </a:cubicBezTo>
                  <a:cubicBezTo>
                    <a:pt x="101" y="18"/>
                    <a:pt x="101" y="20"/>
                    <a:pt x="101" y="18"/>
                  </a:cubicBezTo>
                  <a:cubicBezTo>
                    <a:pt x="101" y="20"/>
                    <a:pt x="103" y="17"/>
                    <a:pt x="101" y="21"/>
                  </a:cubicBezTo>
                  <a:cubicBezTo>
                    <a:pt x="100" y="24"/>
                    <a:pt x="100" y="24"/>
                    <a:pt x="100" y="24"/>
                  </a:cubicBezTo>
                  <a:cubicBezTo>
                    <a:pt x="101" y="24"/>
                    <a:pt x="102" y="21"/>
                    <a:pt x="103" y="19"/>
                  </a:cubicBezTo>
                  <a:cubicBezTo>
                    <a:pt x="102" y="21"/>
                    <a:pt x="102" y="21"/>
                    <a:pt x="102" y="21"/>
                  </a:cubicBezTo>
                  <a:cubicBezTo>
                    <a:pt x="104" y="16"/>
                    <a:pt x="103" y="22"/>
                    <a:pt x="104" y="18"/>
                  </a:cubicBezTo>
                  <a:cubicBezTo>
                    <a:pt x="105" y="20"/>
                    <a:pt x="106" y="19"/>
                    <a:pt x="105" y="22"/>
                  </a:cubicBezTo>
                  <a:cubicBezTo>
                    <a:pt x="106" y="21"/>
                    <a:pt x="107" y="19"/>
                    <a:pt x="108" y="20"/>
                  </a:cubicBezTo>
                  <a:cubicBezTo>
                    <a:pt x="107" y="21"/>
                    <a:pt x="107" y="21"/>
                    <a:pt x="107" y="22"/>
                  </a:cubicBezTo>
                  <a:cubicBezTo>
                    <a:pt x="107" y="23"/>
                    <a:pt x="107" y="22"/>
                    <a:pt x="108" y="21"/>
                  </a:cubicBezTo>
                  <a:cubicBezTo>
                    <a:pt x="108" y="22"/>
                    <a:pt x="108" y="24"/>
                    <a:pt x="108" y="26"/>
                  </a:cubicBezTo>
                  <a:cubicBezTo>
                    <a:pt x="109" y="25"/>
                    <a:pt x="109" y="22"/>
                    <a:pt x="110" y="21"/>
                  </a:cubicBezTo>
                  <a:cubicBezTo>
                    <a:pt x="109" y="26"/>
                    <a:pt x="112" y="18"/>
                    <a:pt x="112" y="23"/>
                  </a:cubicBezTo>
                  <a:cubicBezTo>
                    <a:pt x="111" y="23"/>
                    <a:pt x="110" y="25"/>
                    <a:pt x="110" y="26"/>
                  </a:cubicBezTo>
                  <a:cubicBezTo>
                    <a:pt x="109" y="31"/>
                    <a:pt x="112" y="23"/>
                    <a:pt x="112" y="26"/>
                  </a:cubicBezTo>
                  <a:cubicBezTo>
                    <a:pt x="113" y="22"/>
                    <a:pt x="113" y="22"/>
                    <a:pt x="113" y="22"/>
                  </a:cubicBezTo>
                  <a:cubicBezTo>
                    <a:pt x="113" y="24"/>
                    <a:pt x="115" y="20"/>
                    <a:pt x="114" y="24"/>
                  </a:cubicBezTo>
                  <a:cubicBezTo>
                    <a:pt x="114" y="22"/>
                    <a:pt x="114" y="25"/>
                    <a:pt x="115" y="21"/>
                  </a:cubicBezTo>
                  <a:cubicBezTo>
                    <a:pt x="116" y="25"/>
                    <a:pt x="119" y="21"/>
                    <a:pt x="118" y="28"/>
                  </a:cubicBezTo>
                  <a:cubicBezTo>
                    <a:pt x="118" y="27"/>
                    <a:pt x="118" y="28"/>
                    <a:pt x="119" y="26"/>
                  </a:cubicBezTo>
                  <a:cubicBezTo>
                    <a:pt x="119" y="24"/>
                    <a:pt x="118" y="27"/>
                    <a:pt x="118" y="26"/>
                  </a:cubicBezTo>
                  <a:cubicBezTo>
                    <a:pt x="118" y="26"/>
                    <a:pt x="119" y="25"/>
                    <a:pt x="119" y="24"/>
                  </a:cubicBezTo>
                  <a:cubicBezTo>
                    <a:pt x="119" y="25"/>
                    <a:pt x="119" y="26"/>
                    <a:pt x="118" y="29"/>
                  </a:cubicBezTo>
                  <a:cubicBezTo>
                    <a:pt x="118" y="31"/>
                    <a:pt x="121" y="23"/>
                    <a:pt x="122" y="24"/>
                  </a:cubicBezTo>
                  <a:cubicBezTo>
                    <a:pt x="121" y="26"/>
                    <a:pt x="121" y="27"/>
                    <a:pt x="121" y="26"/>
                  </a:cubicBezTo>
                  <a:cubicBezTo>
                    <a:pt x="123" y="24"/>
                    <a:pt x="123" y="24"/>
                    <a:pt x="123" y="24"/>
                  </a:cubicBezTo>
                  <a:cubicBezTo>
                    <a:pt x="123" y="25"/>
                    <a:pt x="122" y="28"/>
                    <a:pt x="121" y="30"/>
                  </a:cubicBezTo>
                  <a:cubicBezTo>
                    <a:pt x="122" y="30"/>
                    <a:pt x="122" y="30"/>
                    <a:pt x="123" y="28"/>
                  </a:cubicBezTo>
                  <a:cubicBezTo>
                    <a:pt x="122" y="32"/>
                    <a:pt x="122" y="32"/>
                    <a:pt x="122" y="32"/>
                  </a:cubicBezTo>
                  <a:cubicBezTo>
                    <a:pt x="123" y="29"/>
                    <a:pt x="123" y="30"/>
                    <a:pt x="124" y="30"/>
                  </a:cubicBezTo>
                  <a:cubicBezTo>
                    <a:pt x="123" y="30"/>
                    <a:pt x="123" y="30"/>
                    <a:pt x="123" y="30"/>
                  </a:cubicBezTo>
                  <a:cubicBezTo>
                    <a:pt x="123" y="32"/>
                    <a:pt x="123" y="31"/>
                    <a:pt x="124" y="31"/>
                  </a:cubicBezTo>
                  <a:cubicBezTo>
                    <a:pt x="124" y="29"/>
                    <a:pt x="124" y="28"/>
                    <a:pt x="124" y="28"/>
                  </a:cubicBezTo>
                  <a:cubicBezTo>
                    <a:pt x="125" y="27"/>
                    <a:pt x="125" y="27"/>
                    <a:pt x="126" y="26"/>
                  </a:cubicBezTo>
                  <a:cubicBezTo>
                    <a:pt x="125" y="28"/>
                    <a:pt x="126" y="28"/>
                    <a:pt x="126" y="28"/>
                  </a:cubicBezTo>
                  <a:cubicBezTo>
                    <a:pt x="126" y="29"/>
                    <a:pt x="127" y="26"/>
                    <a:pt x="127" y="26"/>
                  </a:cubicBezTo>
                  <a:cubicBezTo>
                    <a:pt x="127" y="27"/>
                    <a:pt x="128" y="27"/>
                    <a:pt x="127" y="28"/>
                  </a:cubicBezTo>
                  <a:cubicBezTo>
                    <a:pt x="126" y="29"/>
                    <a:pt x="127" y="27"/>
                    <a:pt x="126" y="28"/>
                  </a:cubicBezTo>
                  <a:cubicBezTo>
                    <a:pt x="126" y="29"/>
                    <a:pt x="125" y="31"/>
                    <a:pt x="126" y="30"/>
                  </a:cubicBezTo>
                  <a:cubicBezTo>
                    <a:pt x="127" y="29"/>
                    <a:pt x="128" y="25"/>
                    <a:pt x="128" y="27"/>
                  </a:cubicBezTo>
                  <a:cubicBezTo>
                    <a:pt x="127" y="29"/>
                    <a:pt x="127" y="29"/>
                    <a:pt x="127" y="29"/>
                  </a:cubicBezTo>
                  <a:cubicBezTo>
                    <a:pt x="127" y="31"/>
                    <a:pt x="127" y="31"/>
                    <a:pt x="127" y="31"/>
                  </a:cubicBezTo>
                  <a:cubicBezTo>
                    <a:pt x="128" y="28"/>
                    <a:pt x="128" y="28"/>
                    <a:pt x="128" y="28"/>
                  </a:cubicBezTo>
                  <a:cubicBezTo>
                    <a:pt x="128" y="29"/>
                    <a:pt x="128" y="29"/>
                    <a:pt x="128" y="29"/>
                  </a:cubicBezTo>
                  <a:cubicBezTo>
                    <a:pt x="129" y="27"/>
                    <a:pt x="129" y="29"/>
                    <a:pt x="130" y="26"/>
                  </a:cubicBezTo>
                  <a:cubicBezTo>
                    <a:pt x="130" y="26"/>
                    <a:pt x="130" y="28"/>
                    <a:pt x="130" y="29"/>
                  </a:cubicBezTo>
                  <a:cubicBezTo>
                    <a:pt x="130" y="29"/>
                    <a:pt x="130" y="29"/>
                    <a:pt x="130" y="29"/>
                  </a:cubicBezTo>
                  <a:cubicBezTo>
                    <a:pt x="130" y="30"/>
                    <a:pt x="131" y="30"/>
                    <a:pt x="132" y="28"/>
                  </a:cubicBezTo>
                  <a:cubicBezTo>
                    <a:pt x="132" y="29"/>
                    <a:pt x="132" y="29"/>
                    <a:pt x="132" y="29"/>
                  </a:cubicBezTo>
                  <a:cubicBezTo>
                    <a:pt x="132" y="29"/>
                    <a:pt x="132" y="29"/>
                    <a:pt x="133" y="27"/>
                  </a:cubicBezTo>
                  <a:cubicBezTo>
                    <a:pt x="133" y="29"/>
                    <a:pt x="130" y="36"/>
                    <a:pt x="132" y="33"/>
                  </a:cubicBezTo>
                  <a:cubicBezTo>
                    <a:pt x="132" y="34"/>
                    <a:pt x="134" y="29"/>
                    <a:pt x="134" y="28"/>
                  </a:cubicBezTo>
                  <a:cubicBezTo>
                    <a:pt x="135" y="30"/>
                    <a:pt x="137" y="26"/>
                    <a:pt x="137" y="30"/>
                  </a:cubicBezTo>
                  <a:cubicBezTo>
                    <a:pt x="138" y="28"/>
                    <a:pt x="138" y="28"/>
                    <a:pt x="138" y="28"/>
                  </a:cubicBezTo>
                  <a:cubicBezTo>
                    <a:pt x="139" y="30"/>
                    <a:pt x="142" y="27"/>
                    <a:pt x="141" y="32"/>
                  </a:cubicBezTo>
                  <a:cubicBezTo>
                    <a:pt x="140" y="32"/>
                    <a:pt x="140" y="34"/>
                    <a:pt x="140" y="35"/>
                  </a:cubicBezTo>
                  <a:cubicBezTo>
                    <a:pt x="141" y="33"/>
                    <a:pt x="139" y="38"/>
                    <a:pt x="141" y="34"/>
                  </a:cubicBezTo>
                  <a:cubicBezTo>
                    <a:pt x="142" y="32"/>
                    <a:pt x="142" y="31"/>
                    <a:pt x="142" y="30"/>
                  </a:cubicBezTo>
                  <a:cubicBezTo>
                    <a:pt x="143" y="29"/>
                    <a:pt x="145" y="30"/>
                    <a:pt x="144" y="32"/>
                  </a:cubicBezTo>
                  <a:cubicBezTo>
                    <a:pt x="145" y="29"/>
                    <a:pt x="145" y="29"/>
                    <a:pt x="145" y="29"/>
                  </a:cubicBezTo>
                  <a:cubicBezTo>
                    <a:pt x="144" y="33"/>
                    <a:pt x="144" y="34"/>
                    <a:pt x="145" y="33"/>
                  </a:cubicBezTo>
                  <a:cubicBezTo>
                    <a:pt x="146" y="31"/>
                    <a:pt x="146" y="31"/>
                    <a:pt x="146" y="31"/>
                  </a:cubicBezTo>
                  <a:cubicBezTo>
                    <a:pt x="146" y="33"/>
                    <a:pt x="146" y="33"/>
                    <a:pt x="146" y="33"/>
                  </a:cubicBezTo>
                  <a:cubicBezTo>
                    <a:pt x="146" y="32"/>
                    <a:pt x="147" y="28"/>
                    <a:pt x="147" y="31"/>
                  </a:cubicBezTo>
                  <a:cubicBezTo>
                    <a:pt x="146" y="33"/>
                    <a:pt x="146" y="33"/>
                    <a:pt x="146" y="33"/>
                  </a:cubicBezTo>
                  <a:cubicBezTo>
                    <a:pt x="148" y="31"/>
                    <a:pt x="149" y="29"/>
                    <a:pt x="149" y="31"/>
                  </a:cubicBezTo>
                  <a:cubicBezTo>
                    <a:pt x="148" y="34"/>
                    <a:pt x="148" y="34"/>
                    <a:pt x="148" y="34"/>
                  </a:cubicBezTo>
                  <a:cubicBezTo>
                    <a:pt x="149" y="34"/>
                    <a:pt x="150" y="32"/>
                    <a:pt x="150" y="31"/>
                  </a:cubicBezTo>
                  <a:cubicBezTo>
                    <a:pt x="150" y="33"/>
                    <a:pt x="151" y="33"/>
                    <a:pt x="150" y="36"/>
                  </a:cubicBezTo>
                  <a:cubicBezTo>
                    <a:pt x="154" y="30"/>
                    <a:pt x="156" y="31"/>
                    <a:pt x="158" y="32"/>
                  </a:cubicBezTo>
                  <a:cubicBezTo>
                    <a:pt x="157" y="34"/>
                    <a:pt x="157" y="34"/>
                    <a:pt x="157" y="34"/>
                  </a:cubicBezTo>
                  <a:cubicBezTo>
                    <a:pt x="157" y="35"/>
                    <a:pt x="158" y="31"/>
                    <a:pt x="158" y="32"/>
                  </a:cubicBezTo>
                  <a:cubicBezTo>
                    <a:pt x="158" y="34"/>
                    <a:pt x="157" y="36"/>
                    <a:pt x="156" y="37"/>
                  </a:cubicBezTo>
                  <a:cubicBezTo>
                    <a:pt x="156" y="39"/>
                    <a:pt x="158" y="35"/>
                    <a:pt x="159" y="35"/>
                  </a:cubicBezTo>
                  <a:cubicBezTo>
                    <a:pt x="160" y="33"/>
                    <a:pt x="158" y="36"/>
                    <a:pt x="159" y="33"/>
                  </a:cubicBezTo>
                  <a:cubicBezTo>
                    <a:pt x="160" y="33"/>
                    <a:pt x="159" y="35"/>
                    <a:pt x="161" y="32"/>
                  </a:cubicBezTo>
                  <a:cubicBezTo>
                    <a:pt x="159" y="37"/>
                    <a:pt x="159" y="37"/>
                    <a:pt x="159" y="37"/>
                  </a:cubicBezTo>
                  <a:cubicBezTo>
                    <a:pt x="160" y="36"/>
                    <a:pt x="160" y="36"/>
                    <a:pt x="160" y="36"/>
                  </a:cubicBezTo>
                  <a:cubicBezTo>
                    <a:pt x="159" y="39"/>
                    <a:pt x="156" y="41"/>
                    <a:pt x="155" y="46"/>
                  </a:cubicBezTo>
                  <a:cubicBezTo>
                    <a:pt x="155" y="46"/>
                    <a:pt x="155" y="46"/>
                    <a:pt x="155" y="46"/>
                  </a:cubicBezTo>
                  <a:cubicBezTo>
                    <a:pt x="154" y="49"/>
                    <a:pt x="153" y="49"/>
                    <a:pt x="153" y="50"/>
                  </a:cubicBezTo>
                  <a:cubicBezTo>
                    <a:pt x="154" y="49"/>
                    <a:pt x="157" y="45"/>
                    <a:pt x="157" y="43"/>
                  </a:cubicBezTo>
                  <a:cubicBezTo>
                    <a:pt x="158" y="43"/>
                    <a:pt x="160" y="36"/>
                    <a:pt x="161" y="37"/>
                  </a:cubicBezTo>
                  <a:cubicBezTo>
                    <a:pt x="161" y="39"/>
                    <a:pt x="160" y="37"/>
                    <a:pt x="159" y="40"/>
                  </a:cubicBezTo>
                  <a:cubicBezTo>
                    <a:pt x="159" y="42"/>
                    <a:pt x="161" y="39"/>
                    <a:pt x="161" y="40"/>
                  </a:cubicBezTo>
                  <a:cubicBezTo>
                    <a:pt x="161" y="38"/>
                    <a:pt x="162" y="35"/>
                    <a:pt x="163" y="35"/>
                  </a:cubicBezTo>
                  <a:cubicBezTo>
                    <a:pt x="163" y="37"/>
                    <a:pt x="161" y="38"/>
                    <a:pt x="162" y="38"/>
                  </a:cubicBezTo>
                  <a:cubicBezTo>
                    <a:pt x="163" y="37"/>
                    <a:pt x="164" y="36"/>
                    <a:pt x="164" y="34"/>
                  </a:cubicBezTo>
                  <a:cubicBezTo>
                    <a:pt x="166" y="30"/>
                    <a:pt x="164" y="36"/>
                    <a:pt x="166" y="33"/>
                  </a:cubicBezTo>
                  <a:cubicBezTo>
                    <a:pt x="165" y="36"/>
                    <a:pt x="162" y="39"/>
                    <a:pt x="163" y="41"/>
                  </a:cubicBezTo>
                  <a:cubicBezTo>
                    <a:pt x="164" y="38"/>
                    <a:pt x="165" y="37"/>
                    <a:pt x="166" y="33"/>
                  </a:cubicBezTo>
                  <a:cubicBezTo>
                    <a:pt x="166" y="34"/>
                    <a:pt x="165" y="36"/>
                    <a:pt x="164" y="38"/>
                  </a:cubicBezTo>
                  <a:cubicBezTo>
                    <a:pt x="164" y="40"/>
                    <a:pt x="168" y="33"/>
                    <a:pt x="165" y="39"/>
                  </a:cubicBezTo>
                  <a:cubicBezTo>
                    <a:pt x="167" y="36"/>
                    <a:pt x="167" y="36"/>
                    <a:pt x="167" y="36"/>
                  </a:cubicBezTo>
                  <a:cubicBezTo>
                    <a:pt x="166" y="37"/>
                    <a:pt x="166" y="38"/>
                    <a:pt x="166" y="39"/>
                  </a:cubicBezTo>
                  <a:cubicBezTo>
                    <a:pt x="166" y="40"/>
                    <a:pt x="169" y="36"/>
                    <a:pt x="167" y="40"/>
                  </a:cubicBezTo>
                  <a:cubicBezTo>
                    <a:pt x="167" y="40"/>
                    <a:pt x="168" y="40"/>
                    <a:pt x="169" y="37"/>
                  </a:cubicBezTo>
                  <a:cubicBezTo>
                    <a:pt x="169" y="36"/>
                    <a:pt x="167" y="39"/>
                    <a:pt x="169" y="35"/>
                  </a:cubicBezTo>
                  <a:cubicBezTo>
                    <a:pt x="168" y="39"/>
                    <a:pt x="170" y="35"/>
                    <a:pt x="170" y="34"/>
                  </a:cubicBezTo>
                  <a:cubicBezTo>
                    <a:pt x="170" y="36"/>
                    <a:pt x="170" y="36"/>
                    <a:pt x="170" y="36"/>
                  </a:cubicBezTo>
                  <a:cubicBezTo>
                    <a:pt x="170" y="35"/>
                    <a:pt x="170" y="36"/>
                    <a:pt x="171" y="34"/>
                  </a:cubicBezTo>
                  <a:cubicBezTo>
                    <a:pt x="170" y="37"/>
                    <a:pt x="170" y="37"/>
                    <a:pt x="170" y="37"/>
                  </a:cubicBezTo>
                  <a:cubicBezTo>
                    <a:pt x="172" y="34"/>
                    <a:pt x="172" y="34"/>
                    <a:pt x="172" y="34"/>
                  </a:cubicBezTo>
                  <a:cubicBezTo>
                    <a:pt x="173" y="34"/>
                    <a:pt x="170" y="39"/>
                    <a:pt x="171" y="38"/>
                  </a:cubicBezTo>
                  <a:cubicBezTo>
                    <a:pt x="170" y="40"/>
                    <a:pt x="170" y="40"/>
                    <a:pt x="170" y="40"/>
                  </a:cubicBezTo>
                  <a:cubicBezTo>
                    <a:pt x="170" y="40"/>
                    <a:pt x="169" y="42"/>
                    <a:pt x="170" y="41"/>
                  </a:cubicBezTo>
                  <a:cubicBezTo>
                    <a:pt x="171" y="39"/>
                    <a:pt x="172" y="37"/>
                    <a:pt x="173" y="35"/>
                  </a:cubicBezTo>
                  <a:cubicBezTo>
                    <a:pt x="174" y="34"/>
                    <a:pt x="172" y="38"/>
                    <a:pt x="174" y="36"/>
                  </a:cubicBezTo>
                  <a:cubicBezTo>
                    <a:pt x="172" y="38"/>
                    <a:pt x="172" y="38"/>
                    <a:pt x="172" y="38"/>
                  </a:cubicBezTo>
                  <a:cubicBezTo>
                    <a:pt x="172" y="39"/>
                    <a:pt x="171" y="42"/>
                    <a:pt x="171" y="42"/>
                  </a:cubicBezTo>
                  <a:cubicBezTo>
                    <a:pt x="172" y="41"/>
                    <a:pt x="174" y="38"/>
                    <a:pt x="174" y="37"/>
                  </a:cubicBezTo>
                  <a:cubicBezTo>
                    <a:pt x="174" y="37"/>
                    <a:pt x="174" y="39"/>
                    <a:pt x="173" y="40"/>
                  </a:cubicBezTo>
                  <a:cubicBezTo>
                    <a:pt x="174" y="40"/>
                    <a:pt x="174" y="38"/>
                    <a:pt x="175" y="37"/>
                  </a:cubicBezTo>
                  <a:cubicBezTo>
                    <a:pt x="175" y="38"/>
                    <a:pt x="174" y="41"/>
                    <a:pt x="174" y="43"/>
                  </a:cubicBezTo>
                  <a:cubicBezTo>
                    <a:pt x="172" y="46"/>
                    <a:pt x="172" y="46"/>
                    <a:pt x="172" y="46"/>
                  </a:cubicBezTo>
                  <a:cubicBezTo>
                    <a:pt x="172" y="46"/>
                    <a:pt x="172" y="46"/>
                    <a:pt x="172" y="46"/>
                  </a:cubicBezTo>
                  <a:cubicBezTo>
                    <a:pt x="170" y="49"/>
                    <a:pt x="171" y="49"/>
                    <a:pt x="169" y="52"/>
                  </a:cubicBezTo>
                  <a:cubicBezTo>
                    <a:pt x="169" y="52"/>
                    <a:pt x="170" y="51"/>
                    <a:pt x="171" y="51"/>
                  </a:cubicBezTo>
                  <a:cubicBezTo>
                    <a:pt x="172" y="45"/>
                    <a:pt x="175" y="44"/>
                    <a:pt x="177" y="40"/>
                  </a:cubicBezTo>
                  <a:cubicBezTo>
                    <a:pt x="178" y="39"/>
                    <a:pt x="172" y="51"/>
                    <a:pt x="176" y="44"/>
                  </a:cubicBezTo>
                  <a:cubicBezTo>
                    <a:pt x="177" y="43"/>
                    <a:pt x="179" y="40"/>
                    <a:pt x="178" y="41"/>
                  </a:cubicBezTo>
                  <a:cubicBezTo>
                    <a:pt x="178" y="42"/>
                    <a:pt x="180" y="37"/>
                    <a:pt x="180" y="39"/>
                  </a:cubicBezTo>
                  <a:cubicBezTo>
                    <a:pt x="179" y="40"/>
                    <a:pt x="178" y="44"/>
                    <a:pt x="176" y="46"/>
                  </a:cubicBezTo>
                  <a:cubicBezTo>
                    <a:pt x="177" y="45"/>
                    <a:pt x="177" y="45"/>
                    <a:pt x="176" y="45"/>
                  </a:cubicBezTo>
                  <a:cubicBezTo>
                    <a:pt x="176" y="47"/>
                    <a:pt x="174" y="49"/>
                    <a:pt x="175" y="50"/>
                  </a:cubicBezTo>
                  <a:cubicBezTo>
                    <a:pt x="175" y="50"/>
                    <a:pt x="176" y="50"/>
                    <a:pt x="177" y="47"/>
                  </a:cubicBezTo>
                  <a:cubicBezTo>
                    <a:pt x="178" y="45"/>
                    <a:pt x="176" y="47"/>
                    <a:pt x="178" y="45"/>
                  </a:cubicBezTo>
                  <a:cubicBezTo>
                    <a:pt x="179" y="44"/>
                    <a:pt x="177" y="48"/>
                    <a:pt x="180" y="44"/>
                  </a:cubicBezTo>
                  <a:cubicBezTo>
                    <a:pt x="179" y="44"/>
                    <a:pt x="180" y="41"/>
                    <a:pt x="181" y="40"/>
                  </a:cubicBezTo>
                  <a:cubicBezTo>
                    <a:pt x="182" y="39"/>
                    <a:pt x="182" y="39"/>
                    <a:pt x="182" y="39"/>
                  </a:cubicBezTo>
                  <a:cubicBezTo>
                    <a:pt x="181" y="40"/>
                    <a:pt x="181" y="40"/>
                    <a:pt x="181" y="40"/>
                  </a:cubicBezTo>
                  <a:cubicBezTo>
                    <a:pt x="181" y="42"/>
                    <a:pt x="183" y="37"/>
                    <a:pt x="183" y="38"/>
                  </a:cubicBezTo>
                  <a:cubicBezTo>
                    <a:pt x="182" y="42"/>
                    <a:pt x="182" y="42"/>
                    <a:pt x="182" y="42"/>
                  </a:cubicBezTo>
                  <a:cubicBezTo>
                    <a:pt x="181" y="45"/>
                    <a:pt x="182" y="40"/>
                    <a:pt x="179" y="45"/>
                  </a:cubicBezTo>
                  <a:cubicBezTo>
                    <a:pt x="180" y="45"/>
                    <a:pt x="181" y="43"/>
                    <a:pt x="181" y="44"/>
                  </a:cubicBezTo>
                  <a:cubicBezTo>
                    <a:pt x="180" y="45"/>
                    <a:pt x="180" y="45"/>
                    <a:pt x="180" y="45"/>
                  </a:cubicBezTo>
                  <a:cubicBezTo>
                    <a:pt x="180" y="45"/>
                    <a:pt x="178" y="52"/>
                    <a:pt x="180" y="48"/>
                  </a:cubicBezTo>
                  <a:cubicBezTo>
                    <a:pt x="181" y="47"/>
                    <a:pt x="181" y="47"/>
                    <a:pt x="182" y="45"/>
                  </a:cubicBezTo>
                  <a:cubicBezTo>
                    <a:pt x="183" y="45"/>
                    <a:pt x="184" y="43"/>
                    <a:pt x="185" y="43"/>
                  </a:cubicBezTo>
                  <a:cubicBezTo>
                    <a:pt x="183" y="47"/>
                    <a:pt x="186" y="44"/>
                    <a:pt x="184" y="47"/>
                  </a:cubicBezTo>
                  <a:cubicBezTo>
                    <a:pt x="184" y="45"/>
                    <a:pt x="183" y="45"/>
                    <a:pt x="181" y="48"/>
                  </a:cubicBezTo>
                  <a:cubicBezTo>
                    <a:pt x="179" y="52"/>
                    <a:pt x="180" y="47"/>
                    <a:pt x="178" y="51"/>
                  </a:cubicBezTo>
                  <a:cubicBezTo>
                    <a:pt x="179" y="51"/>
                    <a:pt x="177" y="55"/>
                    <a:pt x="176" y="58"/>
                  </a:cubicBezTo>
                  <a:cubicBezTo>
                    <a:pt x="176" y="58"/>
                    <a:pt x="177" y="57"/>
                    <a:pt x="177" y="57"/>
                  </a:cubicBezTo>
                  <a:cubicBezTo>
                    <a:pt x="178" y="55"/>
                    <a:pt x="178" y="54"/>
                    <a:pt x="179" y="52"/>
                  </a:cubicBezTo>
                  <a:cubicBezTo>
                    <a:pt x="180" y="53"/>
                    <a:pt x="181" y="52"/>
                    <a:pt x="183" y="50"/>
                  </a:cubicBezTo>
                  <a:cubicBezTo>
                    <a:pt x="182" y="51"/>
                    <a:pt x="181" y="54"/>
                    <a:pt x="181" y="54"/>
                  </a:cubicBezTo>
                  <a:cubicBezTo>
                    <a:pt x="182" y="53"/>
                    <a:pt x="183" y="54"/>
                    <a:pt x="183" y="55"/>
                  </a:cubicBezTo>
                  <a:cubicBezTo>
                    <a:pt x="185" y="51"/>
                    <a:pt x="185" y="55"/>
                    <a:pt x="186" y="51"/>
                  </a:cubicBezTo>
                  <a:cubicBezTo>
                    <a:pt x="186" y="50"/>
                    <a:pt x="187" y="47"/>
                    <a:pt x="188" y="46"/>
                  </a:cubicBezTo>
                  <a:cubicBezTo>
                    <a:pt x="188" y="46"/>
                    <a:pt x="187" y="47"/>
                    <a:pt x="187" y="48"/>
                  </a:cubicBezTo>
                  <a:cubicBezTo>
                    <a:pt x="189" y="46"/>
                    <a:pt x="186" y="52"/>
                    <a:pt x="188" y="49"/>
                  </a:cubicBezTo>
                  <a:cubicBezTo>
                    <a:pt x="186" y="50"/>
                    <a:pt x="185" y="53"/>
                    <a:pt x="184" y="57"/>
                  </a:cubicBezTo>
                  <a:cubicBezTo>
                    <a:pt x="185" y="55"/>
                    <a:pt x="182" y="59"/>
                    <a:pt x="183" y="59"/>
                  </a:cubicBezTo>
                  <a:cubicBezTo>
                    <a:pt x="185" y="58"/>
                    <a:pt x="186" y="57"/>
                    <a:pt x="187" y="56"/>
                  </a:cubicBezTo>
                  <a:cubicBezTo>
                    <a:pt x="186" y="60"/>
                    <a:pt x="189" y="57"/>
                    <a:pt x="190" y="58"/>
                  </a:cubicBezTo>
                  <a:cubicBezTo>
                    <a:pt x="190" y="59"/>
                    <a:pt x="187" y="63"/>
                    <a:pt x="188" y="63"/>
                  </a:cubicBezTo>
                  <a:cubicBezTo>
                    <a:pt x="188" y="64"/>
                    <a:pt x="189" y="60"/>
                    <a:pt x="189" y="61"/>
                  </a:cubicBezTo>
                  <a:cubicBezTo>
                    <a:pt x="189" y="62"/>
                    <a:pt x="189" y="62"/>
                    <a:pt x="189" y="62"/>
                  </a:cubicBezTo>
                  <a:cubicBezTo>
                    <a:pt x="189" y="61"/>
                    <a:pt x="189" y="65"/>
                    <a:pt x="192" y="60"/>
                  </a:cubicBezTo>
                  <a:cubicBezTo>
                    <a:pt x="189" y="64"/>
                    <a:pt x="189" y="64"/>
                    <a:pt x="189" y="64"/>
                  </a:cubicBezTo>
                  <a:cubicBezTo>
                    <a:pt x="189" y="64"/>
                    <a:pt x="190" y="64"/>
                    <a:pt x="190" y="63"/>
                  </a:cubicBezTo>
                  <a:cubicBezTo>
                    <a:pt x="189" y="66"/>
                    <a:pt x="189" y="66"/>
                    <a:pt x="189" y="66"/>
                  </a:cubicBezTo>
                  <a:cubicBezTo>
                    <a:pt x="188" y="69"/>
                    <a:pt x="190" y="66"/>
                    <a:pt x="190" y="66"/>
                  </a:cubicBezTo>
                  <a:cubicBezTo>
                    <a:pt x="191" y="64"/>
                    <a:pt x="191" y="64"/>
                    <a:pt x="191" y="64"/>
                  </a:cubicBezTo>
                  <a:cubicBezTo>
                    <a:pt x="193" y="63"/>
                    <a:pt x="192" y="65"/>
                    <a:pt x="194" y="65"/>
                  </a:cubicBezTo>
                  <a:cubicBezTo>
                    <a:pt x="192" y="67"/>
                    <a:pt x="192" y="67"/>
                    <a:pt x="192" y="67"/>
                  </a:cubicBezTo>
                  <a:cubicBezTo>
                    <a:pt x="194" y="66"/>
                    <a:pt x="194" y="66"/>
                    <a:pt x="194" y="66"/>
                  </a:cubicBezTo>
                  <a:cubicBezTo>
                    <a:pt x="192" y="68"/>
                    <a:pt x="192" y="70"/>
                    <a:pt x="193" y="68"/>
                  </a:cubicBezTo>
                  <a:cubicBezTo>
                    <a:pt x="189" y="73"/>
                    <a:pt x="189" y="73"/>
                    <a:pt x="189" y="73"/>
                  </a:cubicBezTo>
                  <a:cubicBezTo>
                    <a:pt x="189" y="71"/>
                    <a:pt x="191" y="70"/>
                    <a:pt x="192" y="68"/>
                  </a:cubicBezTo>
                  <a:cubicBezTo>
                    <a:pt x="193" y="66"/>
                    <a:pt x="192" y="66"/>
                    <a:pt x="190" y="68"/>
                  </a:cubicBezTo>
                  <a:cubicBezTo>
                    <a:pt x="190" y="69"/>
                    <a:pt x="191" y="68"/>
                    <a:pt x="191" y="68"/>
                  </a:cubicBezTo>
                  <a:cubicBezTo>
                    <a:pt x="190" y="71"/>
                    <a:pt x="189" y="70"/>
                    <a:pt x="188" y="72"/>
                  </a:cubicBezTo>
                  <a:cubicBezTo>
                    <a:pt x="188" y="72"/>
                    <a:pt x="188" y="73"/>
                    <a:pt x="189" y="72"/>
                  </a:cubicBezTo>
                  <a:cubicBezTo>
                    <a:pt x="187" y="74"/>
                    <a:pt x="187" y="74"/>
                    <a:pt x="187" y="73"/>
                  </a:cubicBezTo>
                  <a:cubicBezTo>
                    <a:pt x="188" y="72"/>
                    <a:pt x="187" y="72"/>
                    <a:pt x="188" y="71"/>
                  </a:cubicBezTo>
                  <a:cubicBezTo>
                    <a:pt x="186" y="73"/>
                    <a:pt x="186" y="74"/>
                    <a:pt x="185" y="73"/>
                  </a:cubicBezTo>
                  <a:cubicBezTo>
                    <a:pt x="187" y="70"/>
                    <a:pt x="183" y="74"/>
                    <a:pt x="183" y="73"/>
                  </a:cubicBezTo>
                  <a:cubicBezTo>
                    <a:pt x="185" y="71"/>
                    <a:pt x="186" y="69"/>
                    <a:pt x="187" y="68"/>
                  </a:cubicBezTo>
                  <a:cubicBezTo>
                    <a:pt x="187" y="66"/>
                    <a:pt x="187" y="68"/>
                    <a:pt x="187" y="66"/>
                  </a:cubicBezTo>
                  <a:cubicBezTo>
                    <a:pt x="186" y="68"/>
                    <a:pt x="184" y="71"/>
                    <a:pt x="183" y="72"/>
                  </a:cubicBezTo>
                  <a:cubicBezTo>
                    <a:pt x="184" y="70"/>
                    <a:pt x="184" y="70"/>
                    <a:pt x="184" y="70"/>
                  </a:cubicBezTo>
                  <a:cubicBezTo>
                    <a:pt x="183" y="71"/>
                    <a:pt x="181" y="74"/>
                    <a:pt x="181" y="73"/>
                  </a:cubicBezTo>
                  <a:cubicBezTo>
                    <a:pt x="180" y="71"/>
                    <a:pt x="179" y="71"/>
                    <a:pt x="178" y="70"/>
                  </a:cubicBezTo>
                  <a:cubicBezTo>
                    <a:pt x="179" y="68"/>
                    <a:pt x="179" y="68"/>
                    <a:pt x="179" y="68"/>
                  </a:cubicBezTo>
                  <a:cubicBezTo>
                    <a:pt x="176" y="72"/>
                    <a:pt x="177" y="69"/>
                    <a:pt x="175" y="70"/>
                  </a:cubicBezTo>
                  <a:cubicBezTo>
                    <a:pt x="175" y="68"/>
                    <a:pt x="172" y="71"/>
                    <a:pt x="173" y="67"/>
                  </a:cubicBezTo>
                  <a:cubicBezTo>
                    <a:pt x="170" y="68"/>
                    <a:pt x="168" y="69"/>
                    <a:pt x="166" y="67"/>
                  </a:cubicBezTo>
                  <a:cubicBezTo>
                    <a:pt x="168" y="64"/>
                    <a:pt x="168" y="64"/>
                    <a:pt x="168" y="64"/>
                  </a:cubicBezTo>
                  <a:cubicBezTo>
                    <a:pt x="166" y="66"/>
                    <a:pt x="168" y="62"/>
                    <a:pt x="168" y="63"/>
                  </a:cubicBezTo>
                  <a:cubicBezTo>
                    <a:pt x="167" y="65"/>
                    <a:pt x="166" y="66"/>
                    <a:pt x="165" y="67"/>
                  </a:cubicBezTo>
                  <a:cubicBezTo>
                    <a:pt x="165" y="65"/>
                    <a:pt x="163" y="67"/>
                    <a:pt x="161" y="68"/>
                  </a:cubicBezTo>
                  <a:cubicBezTo>
                    <a:pt x="162" y="66"/>
                    <a:pt x="162" y="66"/>
                    <a:pt x="162" y="66"/>
                  </a:cubicBezTo>
                  <a:cubicBezTo>
                    <a:pt x="159" y="70"/>
                    <a:pt x="160" y="66"/>
                    <a:pt x="159" y="65"/>
                  </a:cubicBezTo>
                  <a:cubicBezTo>
                    <a:pt x="159" y="64"/>
                    <a:pt x="160" y="62"/>
                    <a:pt x="160" y="62"/>
                  </a:cubicBezTo>
                  <a:cubicBezTo>
                    <a:pt x="158" y="65"/>
                    <a:pt x="157" y="65"/>
                    <a:pt x="156" y="66"/>
                  </a:cubicBezTo>
                  <a:cubicBezTo>
                    <a:pt x="155" y="66"/>
                    <a:pt x="155" y="65"/>
                    <a:pt x="155" y="63"/>
                  </a:cubicBezTo>
                  <a:cubicBezTo>
                    <a:pt x="150" y="67"/>
                    <a:pt x="149" y="63"/>
                    <a:pt x="146" y="65"/>
                  </a:cubicBezTo>
                  <a:cubicBezTo>
                    <a:pt x="147" y="62"/>
                    <a:pt x="147" y="62"/>
                    <a:pt x="147" y="62"/>
                  </a:cubicBezTo>
                  <a:cubicBezTo>
                    <a:pt x="143" y="66"/>
                    <a:pt x="142" y="60"/>
                    <a:pt x="139" y="63"/>
                  </a:cubicBezTo>
                  <a:cubicBezTo>
                    <a:pt x="141" y="58"/>
                    <a:pt x="141" y="58"/>
                    <a:pt x="141" y="58"/>
                  </a:cubicBezTo>
                  <a:cubicBezTo>
                    <a:pt x="140" y="57"/>
                    <a:pt x="139" y="59"/>
                    <a:pt x="138" y="62"/>
                  </a:cubicBezTo>
                  <a:cubicBezTo>
                    <a:pt x="138" y="61"/>
                    <a:pt x="135" y="64"/>
                    <a:pt x="136" y="60"/>
                  </a:cubicBezTo>
                  <a:cubicBezTo>
                    <a:pt x="136" y="59"/>
                    <a:pt x="135" y="62"/>
                    <a:pt x="134" y="62"/>
                  </a:cubicBezTo>
                  <a:cubicBezTo>
                    <a:pt x="133" y="60"/>
                    <a:pt x="133" y="60"/>
                    <a:pt x="131" y="61"/>
                  </a:cubicBezTo>
                  <a:cubicBezTo>
                    <a:pt x="131" y="61"/>
                    <a:pt x="131" y="61"/>
                    <a:pt x="131" y="61"/>
                  </a:cubicBezTo>
                  <a:cubicBezTo>
                    <a:pt x="132" y="60"/>
                    <a:pt x="133" y="58"/>
                    <a:pt x="132" y="58"/>
                  </a:cubicBezTo>
                  <a:cubicBezTo>
                    <a:pt x="132" y="59"/>
                    <a:pt x="131" y="56"/>
                    <a:pt x="130" y="61"/>
                  </a:cubicBezTo>
                  <a:cubicBezTo>
                    <a:pt x="130" y="58"/>
                    <a:pt x="126" y="63"/>
                    <a:pt x="126" y="58"/>
                  </a:cubicBezTo>
                  <a:cubicBezTo>
                    <a:pt x="126" y="60"/>
                    <a:pt x="125" y="60"/>
                    <a:pt x="125" y="61"/>
                  </a:cubicBezTo>
                  <a:cubicBezTo>
                    <a:pt x="124" y="60"/>
                    <a:pt x="124" y="57"/>
                    <a:pt x="122" y="59"/>
                  </a:cubicBezTo>
                  <a:cubicBezTo>
                    <a:pt x="122" y="58"/>
                    <a:pt x="123" y="57"/>
                    <a:pt x="123" y="57"/>
                  </a:cubicBezTo>
                  <a:cubicBezTo>
                    <a:pt x="122" y="57"/>
                    <a:pt x="122" y="58"/>
                    <a:pt x="121" y="59"/>
                  </a:cubicBezTo>
                  <a:cubicBezTo>
                    <a:pt x="119" y="61"/>
                    <a:pt x="119" y="55"/>
                    <a:pt x="117" y="55"/>
                  </a:cubicBezTo>
                  <a:cubicBezTo>
                    <a:pt x="113" y="57"/>
                    <a:pt x="110" y="55"/>
                    <a:pt x="107" y="54"/>
                  </a:cubicBezTo>
                  <a:cubicBezTo>
                    <a:pt x="108" y="53"/>
                    <a:pt x="108" y="53"/>
                    <a:pt x="108" y="53"/>
                  </a:cubicBezTo>
                  <a:cubicBezTo>
                    <a:pt x="106" y="57"/>
                    <a:pt x="107" y="48"/>
                    <a:pt x="104" y="54"/>
                  </a:cubicBezTo>
                  <a:cubicBezTo>
                    <a:pt x="104" y="53"/>
                    <a:pt x="104" y="53"/>
                    <a:pt x="104" y="51"/>
                  </a:cubicBezTo>
                  <a:cubicBezTo>
                    <a:pt x="103" y="54"/>
                    <a:pt x="103" y="48"/>
                    <a:pt x="101" y="51"/>
                  </a:cubicBezTo>
                  <a:cubicBezTo>
                    <a:pt x="101" y="50"/>
                    <a:pt x="101" y="50"/>
                    <a:pt x="101" y="50"/>
                  </a:cubicBezTo>
                  <a:cubicBezTo>
                    <a:pt x="101" y="48"/>
                    <a:pt x="99" y="51"/>
                    <a:pt x="99" y="48"/>
                  </a:cubicBezTo>
                  <a:cubicBezTo>
                    <a:pt x="99" y="48"/>
                    <a:pt x="99" y="47"/>
                    <a:pt x="100" y="46"/>
                  </a:cubicBezTo>
                  <a:cubicBezTo>
                    <a:pt x="100" y="44"/>
                    <a:pt x="97" y="50"/>
                    <a:pt x="98" y="45"/>
                  </a:cubicBezTo>
                  <a:cubicBezTo>
                    <a:pt x="98" y="45"/>
                    <a:pt x="98" y="48"/>
                    <a:pt x="98" y="48"/>
                  </a:cubicBezTo>
                  <a:cubicBezTo>
                    <a:pt x="96" y="45"/>
                    <a:pt x="92" y="47"/>
                    <a:pt x="89" y="48"/>
                  </a:cubicBezTo>
                  <a:cubicBezTo>
                    <a:pt x="88" y="44"/>
                    <a:pt x="91" y="39"/>
                    <a:pt x="89" y="42"/>
                  </a:cubicBezTo>
                  <a:cubicBezTo>
                    <a:pt x="89" y="41"/>
                    <a:pt x="88" y="44"/>
                    <a:pt x="88" y="43"/>
                  </a:cubicBezTo>
                  <a:cubicBezTo>
                    <a:pt x="87" y="44"/>
                    <a:pt x="89" y="37"/>
                    <a:pt x="88" y="40"/>
                  </a:cubicBezTo>
                  <a:cubicBezTo>
                    <a:pt x="87" y="43"/>
                    <a:pt x="87" y="41"/>
                    <a:pt x="87" y="43"/>
                  </a:cubicBezTo>
                  <a:cubicBezTo>
                    <a:pt x="86" y="41"/>
                    <a:pt x="87" y="38"/>
                    <a:pt x="85" y="40"/>
                  </a:cubicBezTo>
                  <a:cubicBezTo>
                    <a:pt x="86" y="39"/>
                    <a:pt x="86" y="39"/>
                    <a:pt x="86" y="39"/>
                  </a:cubicBezTo>
                  <a:cubicBezTo>
                    <a:pt x="83" y="43"/>
                    <a:pt x="83" y="40"/>
                    <a:pt x="80" y="45"/>
                  </a:cubicBezTo>
                  <a:cubicBezTo>
                    <a:pt x="74" y="44"/>
                    <a:pt x="67" y="45"/>
                    <a:pt x="61" y="44"/>
                  </a:cubicBezTo>
                  <a:cubicBezTo>
                    <a:pt x="55" y="42"/>
                    <a:pt x="49" y="42"/>
                    <a:pt x="44" y="38"/>
                  </a:cubicBezTo>
                  <a:cubicBezTo>
                    <a:pt x="44" y="33"/>
                    <a:pt x="44" y="33"/>
                    <a:pt x="42" y="34"/>
                  </a:cubicBezTo>
                  <a:cubicBezTo>
                    <a:pt x="42" y="33"/>
                    <a:pt x="42" y="33"/>
                    <a:pt x="42" y="33"/>
                  </a:cubicBezTo>
                  <a:cubicBezTo>
                    <a:pt x="41" y="36"/>
                    <a:pt x="41" y="33"/>
                    <a:pt x="40" y="36"/>
                  </a:cubicBezTo>
                  <a:cubicBezTo>
                    <a:pt x="38" y="35"/>
                    <a:pt x="35" y="35"/>
                    <a:pt x="33" y="34"/>
                  </a:cubicBezTo>
                  <a:cubicBezTo>
                    <a:pt x="34" y="34"/>
                    <a:pt x="35" y="31"/>
                    <a:pt x="34" y="31"/>
                  </a:cubicBezTo>
                  <a:cubicBezTo>
                    <a:pt x="33" y="34"/>
                    <a:pt x="33" y="34"/>
                    <a:pt x="33" y="34"/>
                  </a:cubicBezTo>
                  <a:cubicBezTo>
                    <a:pt x="33" y="33"/>
                    <a:pt x="33" y="33"/>
                    <a:pt x="33" y="33"/>
                  </a:cubicBezTo>
                  <a:cubicBezTo>
                    <a:pt x="33" y="33"/>
                    <a:pt x="32" y="35"/>
                    <a:pt x="32" y="36"/>
                  </a:cubicBezTo>
                  <a:cubicBezTo>
                    <a:pt x="25" y="37"/>
                    <a:pt x="22" y="28"/>
                    <a:pt x="16" y="28"/>
                  </a:cubicBezTo>
                  <a:cubicBezTo>
                    <a:pt x="15" y="26"/>
                    <a:pt x="13" y="26"/>
                    <a:pt x="11" y="27"/>
                  </a:cubicBezTo>
                  <a:cubicBezTo>
                    <a:pt x="8" y="21"/>
                    <a:pt x="5" y="16"/>
                    <a:pt x="0" y="18"/>
                  </a:cubicBezTo>
                  <a:cubicBezTo>
                    <a:pt x="0" y="18"/>
                    <a:pt x="3" y="9"/>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6" name="Freeform 55">
              <a:extLst>
                <a:ext uri="{FF2B5EF4-FFF2-40B4-BE49-F238E27FC236}">
                  <a16:creationId xmlns:a16="http://schemas.microsoft.com/office/drawing/2014/main" id="{63804D52-3F5F-CB48-9EC6-4660B51F23C2}"/>
                </a:ext>
              </a:extLst>
            </p:cNvPr>
            <p:cNvSpPr/>
            <p:nvPr/>
          </p:nvSpPr>
          <p:spPr bwMode="auto">
            <a:xfrm>
              <a:off x="1366838" y="1614488"/>
              <a:ext cx="9525" cy="22225"/>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1" y="2"/>
                    <a:pt x="2"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7" name="Freeform 56">
              <a:extLst>
                <a:ext uri="{FF2B5EF4-FFF2-40B4-BE49-F238E27FC236}">
                  <a16:creationId xmlns:a16="http://schemas.microsoft.com/office/drawing/2014/main" id="{A3577675-80E6-604A-9F42-F06B22133B67}"/>
                </a:ext>
              </a:extLst>
            </p:cNvPr>
            <p:cNvSpPr/>
            <p:nvPr/>
          </p:nvSpPr>
          <p:spPr bwMode="auto">
            <a:xfrm>
              <a:off x="1349376" y="1530350"/>
              <a:ext cx="9525" cy="12700"/>
            </a:xfrm>
            <a:custGeom>
              <a:avLst/>
              <a:gdLst>
                <a:gd name="T0" fmla="*/ 0 w 2"/>
                <a:gd name="T1" fmla="*/ 2 h 3"/>
                <a:gd name="T2" fmla="*/ 1 w 2"/>
                <a:gd name="T3" fmla="*/ 1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3"/>
                    <a:pt x="0" y="2"/>
                    <a:pt x="1" y="1"/>
                  </a:cubicBezTo>
                  <a:cubicBezTo>
                    <a:pt x="1" y="1"/>
                    <a:pt x="2" y="0"/>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8" name="Freeform 57">
              <a:extLst>
                <a:ext uri="{FF2B5EF4-FFF2-40B4-BE49-F238E27FC236}">
                  <a16:creationId xmlns:a16="http://schemas.microsoft.com/office/drawing/2014/main" id="{78AA30A8-2325-1D41-AB18-ADDC90488065}"/>
                </a:ext>
              </a:extLst>
            </p:cNvPr>
            <p:cNvSpPr/>
            <p:nvPr/>
          </p:nvSpPr>
          <p:spPr bwMode="auto">
            <a:xfrm>
              <a:off x="1336676" y="1520825"/>
              <a:ext cx="12700" cy="952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0"/>
                    <a:pt x="3" y="0"/>
                    <a:pt x="3"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9" name="Freeform 58">
              <a:extLst>
                <a:ext uri="{FF2B5EF4-FFF2-40B4-BE49-F238E27FC236}">
                  <a16:creationId xmlns:a16="http://schemas.microsoft.com/office/drawing/2014/main" id="{6811D5F4-693E-EC4F-9ACE-82745AE8D8DC}"/>
                </a:ext>
              </a:extLst>
            </p:cNvPr>
            <p:cNvSpPr/>
            <p:nvPr/>
          </p:nvSpPr>
          <p:spPr bwMode="auto">
            <a:xfrm>
              <a:off x="1336676" y="1487488"/>
              <a:ext cx="4763" cy="7937"/>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1"/>
                    <a:pt x="1" y="0"/>
                    <a:pt x="1" y="1"/>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0" name="Freeform 59">
              <a:extLst>
                <a:ext uri="{FF2B5EF4-FFF2-40B4-BE49-F238E27FC236}">
                  <a16:creationId xmlns:a16="http://schemas.microsoft.com/office/drawing/2014/main" id="{6767DEF0-5E17-0749-BDCD-426509109CFB}"/>
                </a:ext>
              </a:extLst>
            </p:cNvPr>
            <p:cNvSpPr/>
            <p:nvPr/>
          </p:nvSpPr>
          <p:spPr bwMode="auto">
            <a:xfrm>
              <a:off x="1328738" y="1500188"/>
              <a:ext cx="7938" cy="12700"/>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0" y="3"/>
                    <a:pt x="1" y="2"/>
                    <a:pt x="1" y="1"/>
                  </a:cubicBezTo>
                  <a:cubicBezTo>
                    <a:pt x="0" y="2"/>
                    <a:pt x="2"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1" name="Freeform 60">
              <a:extLst>
                <a:ext uri="{FF2B5EF4-FFF2-40B4-BE49-F238E27FC236}">
                  <a16:creationId xmlns:a16="http://schemas.microsoft.com/office/drawing/2014/main" id="{3C551B25-AE98-2448-8907-7D103DDE9AC8}"/>
                </a:ext>
              </a:extLst>
            </p:cNvPr>
            <p:cNvSpPr/>
            <p:nvPr/>
          </p:nvSpPr>
          <p:spPr bwMode="auto">
            <a:xfrm>
              <a:off x="1308101" y="1470025"/>
              <a:ext cx="7938" cy="12700"/>
            </a:xfrm>
            <a:custGeom>
              <a:avLst/>
              <a:gdLst>
                <a:gd name="T0" fmla="*/ 1 w 2"/>
                <a:gd name="T1" fmla="*/ 2 h 3"/>
                <a:gd name="T2" fmla="*/ 0 w 2"/>
                <a:gd name="T3" fmla="*/ 1 h 3"/>
                <a:gd name="T4" fmla="*/ 1 w 2"/>
                <a:gd name="T5" fmla="*/ 2 h 3"/>
              </a:gdLst>
              <a:ahLst/>
              <a:cxnLst>
                <a:cxn ang="0">
                  <a:pos x="T0" y="T1"/>
                </a:cxn>
                <a:cxn ang="0">
                  <a:pos x="T2" y="T3"/>
                </a:cxn>
                <a:cxn ang="0">
                  <a:pos x="T4" y="T5"/>
                </a:cxn>
              </a:cxnLst>
              <a:rect l="0" t="0" r="r" b="b"/>
              <a:pathLst>
                <a:path w="2" h="3">
                  <a:moveTo>
                    <a:pt x="1" y="2"/>
                  </a:moveTo>
                  <a:cubicBezTo>
                    <a:pt x="1" y="2"/>
                    <a:pt x="0" y="3"/>
                    <a:pt x="0" y="1"/>
                  </a:cubicBezTo>
                  <a:cubicBezTo>
                    <a:pt x="0" y="3"/>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2" name="Freeform 61">
              <a:extLst>
                <a:ext uri="{FF2B5EF4-FFF2-40B4-BE49-F238E27FC236}">
                  <a16:creationId xmlns:a16="http://schemas.microsoft.com/office/drawing/2014/main" id="{0F544B33-16CD-DD47-A8D3-2D3941C54F29}"/>
                </a:ext>
              </a:extLst>
            </p:cNvPr>
            <p:cNvSpPr/>
            <p:nvPr/>
          </p:nvSpPr>
          <p:spPr bwMode="auto">
            <a:xfrm>
              <a:off x="1290638" y="1474788"/>
              <a:ext cx="4763" cy="7937"/>
            </a:xfrm>
            <a:custGeom>
              <a:avLst/>
              <a:gdLst>
                <a:gd name="T0" fmla="*/ 1 w 1"/>
                <a:gd name="T1" fmla="*/ 2 h 2"/>
                <a:gd name="T2" fmla="*/ 0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2"/>
                  </a:cubicBezTo>
                  <a:cubicBezTo>
                    <a:pt x="0" y="1"/>
                    <a:pt x="1" y="0"/>
                    <a:pt x="1"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3" name="Freeform 62">
              <a:extLst>
                <a:ext uri="{FF2B5EF4-FFF2-40B4-BE49-F238E27FC236}">
                  <a16:creationId xmlns:a16="http://schemas.microsoft.com/office/drawing/2014/main" id="{90E89D51-5FF2-B24A-AA63-6F3076303AB3}"/>
                </a:ext>
              </a:extLst>
            </p:cNvPr>
            <p:cNvSpPr/>
            <p:nvPr/>
          </p:nvSpPr>
          <p:spPr bwMode="auto">
            <a:xfrm>
              <a:off x="1035051" y="1411288"/>
              <a:ext cx="4763" cy="3175"/>
            </a:xfrm>
            <a:custGeom>
              <a:avLst/>
              <a:gdLst>
                <a:gd name="T0" fmla="*/ 0 w 3"/>
                <a:gd name="T1" fmla="*/ 2 h 2"/>
                <a:gd name="T2" fmla="*/ 3 w 3"/>
                <a:gd name="T3" fmla="*/ 0 h 2"/>
                <a:gd name="T4" fmla="*/ 0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4" name="Freeform 63">
              <a:extLst>
                <a:ext uri="{FF2B5EF4-FFF2-40B4-BE49-F238E27FC236}">
                  <a16:creationId xmlns:a16="http://schemas.microsoft.com/office/drawing/2014/main" id="{93BF6F17-623E-814C-A018-F6C90F6E1061}"/>
                </a:ext>
              </a:extLst>
            </p:cNvPr>
            <p:cNvSpPr/>
            <p:nvPr/>
          </p:nvSpPr>
          <p:spPr bwMode="auto">
            <a:xfrm>
              <a:off x="925513" y="1373188"/>
              <a:ext cx="4763" cy="79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0" y="2"/>
                    <a:pt x="1" y="0"/>
                    <a:pt x="1" y="0"/>
                  </a:cubicBezTo>
                  <a:cubicBezTo>
                    <a:pt x="1"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5" name="Freeform 64">
              <a:extLst>
                <a:ext uri="{FF2B5EF4-FFF2-40B4-BE49-F238E27FC236}">
                  <a16:creationId xmlns:a16="http://schemas.microsoft.com/office/drawing/2014/main" id="{37405077-9343-074A-B47D-BCEFFCABFA71}"/>
                </a:ext>
              </a:extLst>
            </p:cNvPr>
            <p:cNvSpPr/>
            <p:nvPr/>
          </p:nvSpPr>
          <p:spPr bwMode="auto">
            <a:xfrm>
              <a:off x="857251" y="1393825"/>
              <a:ext cx="4763"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6" name="Freeform 65">
              <a:extLst>
                <a:ext uri="{FF2B5EF4-FFF2-40B4-BE49-F238E27FC236}">
                  <a16:creationId xmlns:a16="http://schemas.microsoft.com/office/drawing/2014/main" id="{DEBD96B9-BC94-CC45-AACF-21821860C70D}"/>
                </a:ext>
              </a:extLst>
            </p:cNvPr>
            <p:cNvSpPr/>
            <p:nvPr/>
          </p:nvSpPr>
          <p:spPr bwMode="auto">
            <a:xfrm>
              <a:off x="3749676" y="1462088"/>
              <a:ext cx="4763" cy="17462"/>
            </a:xfrm>
            <a:custGeom>
              <a:avLst/>
              <a:gdLst>
                <a:gd name="T0" fmla="*/ 0 w 1"/>
                <a:gd name="T1" fmla="*/ 1 h 4"/>
                <a:gd name="T2" fmla="*/ 0 w 1"/>
                <a:gd name="T3" fmla="*/ 2 h 4"/>
                <a:gd name="T4" fmla="*/ 0 w 1"/>
                <a:gd name="T5" fmla="*/ 1 h 4"/>
              </a:gdLst>
              <a:ahLst/>
              <a:cxnLst>
                <a:cxn ang="0">
                  <a:pos x="T0" y="T1"/>
                </a:cxn>
                <a:cxn ang="0">
                  <a:pos x="T2" y="T3"/>
                </a:cxn>
                <a:cxn ang="0">
                  <a:pos x="T4" y="T5"/>
                </a:cxn>
              </a:cxnLst>
              <a:rect l="0" t="0" r="r" b="b"/>
              <a:pathLst>
                <a:path w="1" h="4">
                  <a:moveTo>
                    <a:pt x="0" y="1"/>
                  </a:moveTo>
                  <a:cubicBezTo>
                    <a:pt x="0" y="2"/>
                    <a:pt x="1" y="4"/>
                    <a:pt x="0" y="2"/>
                  </a:cubicBezTo>
                  <a:cubicBezTo>
                    <a:pt x="0"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7" name="Freeform 66">
              <a:extLst>
                <a:ext uri="{FF2B5EF4-FFF2-40B4-BE49-F238E27FC236}">
                  <a16:creationId xmlns:a16="http://schemas.microsoft.com/office/drawing/2014/main" id="{26431D83-E9E3-D445-8FAB-02CC7EFACBBA}"/>
                </a:ext>
              </a:extLst>
            </p:cNvPr>
            <p:cNvSpPr/>
            <p:nvPr/>
          </p:nvSpPr>
          <p:spPr bwMode="auto">
            <a:xfrm>
              <a:off x="3762376" y="1254125"/>
              <a:ext cx="785813" cy="322262"/>
            </a:xfrm>
            <a:custGeom>
              <a:avLst/>
              <a:gdLst>
                <a:gd name="T0" fmla="*/ 166 w 185"/>
                <a:gd name="T1" fmla="*/ 21 h 76"/>
                <a:gd name="T2" fmla="*/ 160 w 185"/>
                <a:gd name="T3" fmla="*/ 23 h 76"/>
                <a:gd name="T4" fmla="*/ 151 w 185"/>
                <a:gd name="T5" fmla="*/ 34 h 76"/>
                <a:gd name="T6" fmla="*/ 147 w 185"/>
                <a:gd name="T7" fmla="*/ 34 h 76"/>
                <a:gd name="T8" fmla="*/ 134 w 185"/>
                <a:gd name="T9" fmla="*/ 34 h 76"/>
                <a:gd name="T10" fmla="*/ 130 w 185"/>
                <a:gd name="T11" fmla="*/ 35 h 76"/>
                <a:gd name="T12" fmla="*/ 124 w 185"/>
                <a:gd name="T13" fmla="*/ 40 h 76"/>
                <a:gd name="T14" fmla="*/ 118 w 185"/>
                <a:gd name="T15" fmla="*/ 39 h 76"/>
                <a:gd name="T16" fmla="*/ 115 w 185"/>
                <a:gd name="T17" fmla="*/ 38 h 76"/>
                <a:gd name="T18" fmla="*/ 113 w 185"/>
                <a:gd name="T19" fmla="*/ 42 h 76"/>
                <a:gd name="T20" fmla="*/ 107 w 185"/>
                <a:gd name="T21" fmla="*/ 48 h 76"/>
                <a:gd name="T22" fmla="*/ 103 w 185"/>
                <a:gd name="T23" fmla="*/ 48 h 76"/>
                <a:gd name="T24" fmla="*/ 99 w 185"/>
                <a:gd name="T25" fmla="*/ 52 h 76"/>
                <a:gd name="T26" fmla="*/ 94 w 185"/>
                <a:gd name="T27" fmla="*/ 50 h 76"/>
                <a:gd name="T28" fmla="*/ 89 w 185"/>
                <a:gd name="T29" fmla="*/ 52 h 76"/>
                <a:gd name="T30" fmla="*/ 81 w 185"/>
                <a:gd name="T31" fmla="*/ 51 h 76"/>
                <a:gd name="T32" fmla="*/ 79 w 185"/>
                <a:gd name="T33" fmla="*/ 54 h 76"/>
                <a:gd name="T34" fmla="*/ 76 w 185"/>
                <a:gd name="T35" fmla="*/ 51 h 76"/>
                <a:gd name="T36" fmla="*/ 74 w 185"/>
                <a:gd name="T37" fmla="*/ 55 h 76"/>
                <a:gd name="T38" fmla="*/ 73 w 185"/>
                <a:gd name="T39" fmla="*/ 55 h 76"/>
                <a:gd name="T40" fmla="*/ 69 w 185"/>
                <a:gd name="T41" fmla="*/ 57 h 76"/>
                <a:gd name="T42" fmla="*/ 60 w 185"/>
                <a:gd name="T43" fmla="*/ 59 h 76"/>
                <a:gd name="T44" fmla="*/ 56 w 185"/>
                <a:gd name="T45" fmla="*/ 60 h 76"/>
                <a:gd name="T46" fmla="*/ 53 w 185"/>
                <a:gd name="T47" fmla="*/ 61 h 76"/>
                <a:gd name="T48" fmla="*/ 45 w 185"/>
                <a:gd name="T49" fmla="*/ 61 h 76"/>
                <a:gd name="T50" fmla="*/ 42 w 185"/>
                <a:gd name="T51" fmla="*/ 53 h 76"/>
                <a:gd name="T52" fmla="*/ 41 w 185"/>
                <a:gd name="T53" fmla="*/ 62 h 76"/>
                <a:gd name="T54" fmla="*/ 40 w 185"/>
                <a:gd name="T55" fmla="*/ 70 h 76"/>
                <a:gd name="T56" fmla="*/ 35 w 185"/>
                <a:gd name="T57" fmla="*/ 68 h 76"/>
                <a:gd name="T58" fmla="*/ 35 w 185"/>
                <a:gd name="T59" fmla="*/ 72 h 76"/>
                <a:gd name="T60" fmla="*/ 33 w 185"/>
                <a:gd name="T61" fmla="*/ 70 h 76"/>
                <a:gd name="T62" fmla="*/ 29 w 185"/>
                <a:gd name="T63" fmla="*/ 63 h 76"/>
                <a:gd name="T64" fmla="*/ 27 w 185"/>
                <a:gd name="T65" fmla="*/ 70 h 76"/>
                <a:gd name="T66" fmla="*/ 25 w 185"/>
                <a:gd name="T67" fmla="*/ 67 h 76"/>
                <a:gd name="T68" fmla="*/ 23 w 185"/>
                <a:gd name="T69" fmla="*/ 72 h 76"/>
                <a:gd name="T70" fmla="*/ 20 w 185"/>
                <a:gd name="T71" fmla="*/ 73 h 76"/>
                <a:gd name="T72" fmla="*/ 20 w 185"/>
                <a:gd name="T73" fmla="*/ 62 h 76"/>
                <a:gd name="T74" fmla="*/ 16 w 185"/>
                <a:gd name="T75" fmla="*/ 70 h 76"/>
                <a:gd name="T76" fmla="*/ 7 w 185"/>
                <a:gd name="T77" fmla="*/ 57 h 76"/>
                <a:gd name="T78" fmla="*/ 5 w 185"/>
                <a:gd name="T79" fmla="*/ 56 h 76"/>
                <a:gd name="T80" fmla="*/ 0 w 185"/>
                <a:gd name="T81" fmla="*/ 57 h 76"/>
                <a:gd name="T82" fmla="*/ 1 w 185"/>
                <a:gd name="T83" fmla="*/ 51 h 76"/>
                <a:gd name="T84" fmla="*/ 6 w 185"/>
                <a:gd name="T85" fmla="*/ 55 h 76"/>
                <a:gd name="T86" fmla="*/ 13 w 185"/>
                <a:gd name="T87" fmla="*/ 45 h 76"/>
                <a:gd name="T88" fmla="*/ 25 w 185"/>
                <a:gd name="T89" fmla="*/ 38 h 76"/>
                <a:gd name="T90" fmla="*/ 39 w 185"/>
                <a:gd name="T91" fmla="*/ 33 h 76"/>
                <a:gd name="T92" fmla="*/ 51 w 185"/>
                <a:gd name="T93" fmla="*/ 29 h 76"/>
                <a:gd name="T94" fmla="*/ 59 w 185"/>
                <a:gd name="T95" fmla="*/ 26 h 76"/>
                <a:gd name="T96" fmla="*/ 78 w 185"/>
                <a:gd name="T97" fmla="*/ 24 h 76"/>
                <a:gd name="T98" fmla="*/ 88 w 185"/>
                <a:gd name="T99" fmla="*/ 26 h 76"/>
                <a:gd name="T100" fmla="*/ 101 w 185"/>
                <a:gd name="T101" fmla="*/ 26 h 76"/>
                <a:gd name="T102" fmla="*/ 139 w 185"/>
                <a:gd name="T103" fmla="*/ 8 h 76"/>
                <a:gd name="T104" fmla="*/ 149 w 185"/>
                <a:gd name="T105" fmla="*/ 6 h 76"/>
                <a:gd name="T106" fmla="*/ 184 w 185"/>
                <a:gd name="T107"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 h="76">
                  <a:moveTo>
                    <a:pt x="184" y="16"/>
                  </a:moveTo>
                  <a:cubicBezTo>
                    <a:pt x="184" y="25"/>
                    <a:pt x="179" y="17"/>
                    <a:pt x="178" y="23"/>
                  </a:cubicBezTo>
                  <a:cubicBezTo>
                    <a:pt x="178" y="23"/>
                    <a:pt x="177" y="18"/>
                    <a:pt x="176" y="20"/>
                  </a:cubicBezTo>
                  <a:cubicBezTo>
                    <a:pt x="176" y="27"/>
                    <a:pt x="171" y="24"/>
                    <a:pt x="167" y="19"/>
                  </a:cubicBezTo>
                  <a:cubicBezTo>
                    <a:pt x="167" y="18"/>
                    <a:pt x="167" y="18"/>
                    <a:pt x="167" y="18"/>
                  </a:cubicBezTo>
                  <a:cubicBezTo>
                    <a:pt x="166" y="17"/>
                    <a:pt x="166" y="22"/>
                    <a:pt x="166" y="21"/>
                  </a:cubicBezTo>
                  <a:cubicBezTo>
                    <a:pt x="165" y="19"/>
                    <a:pt x="165" y="19"/>
                    <a:pt x="165" y="19"/>
                  </a:cubicBezTo>
                  <a:cubicBezTo>
                    <a:pt x="166" y="21"/>
                    <a:pt x="164" y="20"/>
                    <a:pt x="165" y="22"/>
                  </a:cubicBezTo>
                  <a:cubicBezTo>
                    <a:pt x="164" y="21"/>
                    <a:pt x="164" y="19"/>
                    <a:pt x="163" y="18"/>
                  </a:cubicBezTo>
                  <a:cubicBezTo>
                    <a:pt x="163" y="21"/>
                    <a:pt x="163" y="21"/>
                    <a:pt x="163" y="21"/>
                  </a:cubicBezTo>
                  <a:cubicBezTo>
                    <a:pt x="164" y="28"/>
                    <a:pt x="161" y="21"/>
                    <a:pt x="161" y="25"/>
                  </a:cubicBezTo>
                  <a:cubicBezTo>
                    <a:pt x="160" y="23"/>
                    <a:pt x="160" y="23"/>
                    <a:pt x="160" y="23"/>
                  </a:cubicBezTo>
                  <a:cubicBezTo>
                    <a:pt x="159" y="28"/>
                    <a:pt x="157" y="28"/>
                    <a:pt x="155" y="30"/>
                  </a:cubicBezTo>
                  <a:cubicBezTo>
                    <a:pt x="154" y="26"/>
                    <a:pt x="154" y="26"/>
                    <a:pt x="154" y="26"/>
                  </a:cubicBezTo>
                  <a:cubicBezTo>
                    <a:pt x="154" y="29"/>
                    <a:pt x="154" y="30"/>
                    <a:pt x="153" y="31"/>
                  </a:cubicBezTo>
                  <a:cubicBezTo>
                    <a:pt x="152" y="27"/>
                    <a:pt x="153" y="34"/>
                    <a:pt x="152" y="32"/>
                  </a:cubicBezTo>
                  <a:cubicBezTo>
                    <a:pt x="152" y="31"/>
                    <a:pt x="152" y="31"/>
                    <a:pt x="152" y="31"/>
                  </a:cubicBezTo>
                  <a:cubicBezTo>
                    <a:pt x="152" y="35"/>
                    <a:pt x="151" y="30"/>
                    <a:pt x="151" y="34"/>
                  </a:cubicBezTo>
                  <a:cubicBezTo>
                    <a:pt x="150" y="31"/>
                    <a:pt x="150" y="31"/>
                    <a:pt x="150" y="31"/>
                  </a:cubicBezTo>
                  <a:cubicBezTo>
                    <a:pt x="151" y="36"/>
                    <a:pt x="149" y="29"/>
                    <a:pt x="149" y="32"/>
                  </a:cubicBezTo>
                  <a:cubicBezTo>
                    <a:pt x="149" y="32"/>
                    <a:pt x="149" y="32"/>
                    <a:pt x="149" y="32"/>
                  </a:cubicBezTo>
                  <a:cubicBezTo>
                    <a:pt x="149" y="34"/>
                    <a:pt x="148" y="31"/>
                    <a:pt x="148" y="32"/>
                  </a:cubicBezTo>
                  <a:cubicBezTo>
                    <a:pt x="148" y="32"/>
                    <a:pt x="148" y="32"/>
                    <a:pt x="148" y="32"/>
                  </a:cubicBezTo>
                  <a:cubicBezTo>
                    <a:pt x="147" y="33"/>
                    <a:pt x="146" y="31"/>
                    <a:pt x="147" y="34"/>
                  </a:cubicBezTo>
                  <a:cubicBezTo>
                    <a:pt x="146" y="32"/>
                    <a:pt x="148" y="33"/>
                    <a:pt x="146" y="29"/>
                  </a:cubicBezTo>
                  <a:cubicBezTo>
                    <a:pt x="144" y="33"/>
                    <a:pt x="141" y="33"/>
                    <a:pt x="138" y="34"/>
                  </a:cubicBezTo>
                  <a:cubicBezTo>
                    <a:pt x="137" y="31"/>
                    <a:pt x="137" y="31"/>
                    <a:pt x="137" y="31"/>
                  </a:cubicBezTo>
                  <a:cubicBezTo>
                    <a:pt x="137" y="32"/>
                    <a:pt x="136" y="32"/>
                    <a:pt x="136" y="33"/>
                  </a:cubicBezTo>
                  <a:cubicBezTo>
                    <a:pt x="136" y="33"/>
                    <a:pt x="135" y="32"/>
                    <a:pt x="135" y="32"/>
                  </a:cubicBezTo>
                  <a:cubicBezTo>
                    <a:pt x="134" y="30"/>
                    <a:pt x="135" y="36"/>
                    <a:pt x="134" y="34"/>
                  </a:cubicBezTo>
                  <a:cubicBezTo>
                    <a:pt x="134" y="31"/>
                    <a:pt x="134" y="31"/>
                    <a:pt x="134" y="31"/>
                  </a:cubicBezTo>
                  <a:cubicBezTo>
                    <a:pt x="134" y="33"/>
                    <a:pt x="133" y="33"/>
                    <a:pt x="133" y="34"/>
                  </a:cubicBezTo>
                  <a:cubicBezTo>
                    <a:pt x="133" y="34"/>
                    <a:pt x="133" y="33"/>
                    <a:pt x="133" y="32"/>
                  </a:cubicBezTo>
                  <a:cubicBezTo>
                    <a:pt x="133" y="35"/>
                    <a:pt x="131" y="32"/>
                    <a:pt x="131" y="34"/>
                  </a:cubicBezTo>
                  <a:cubicBezTo>
                    <a:pt x="131" y="32"/>
                    <a:pt x="131" y="32"/>
                    <a:pt x="131" y="32"/>
                  </a:cubicBezTo>
                  <a:cubicBezTo>
                    <a:pt x="129" y="29"/>
                    <a:pt x="131" y="36"/>
                    <a:pt x="130" y="35"/>
                  </a:cubicBezTo>
                  <a:cubicBezTo>
                    <a:pt x="130" y="32"/>
                    <a:pt x="130" y="32"/>
                    <a:pt x="130" y="32"/>
                  </a:cubicBezTo>
                  <a:cubicBezTo>
                    <a:pt x="130" y="36"/>
                    <a:pt x="129" y="35"/>
                    <a:pt x="128" y="37"/>
                  </a:cubicBezTo>
                  <a:cubicBezTo>
                    <a:pt x="128" y="36"/>
                    <a:pt x="128" y="36"/>
                    <a:pt x="128" y="36"/>
                  </a:cubicBezTo>
                  <a:cubicBezTo>
                    <a:pt x="127" y="36"/>
                    <a:pt x="126" y="35"/>
                    <a:pt x="126" y="37"/>
                  </a:cubicBezTo>
                  <a:cubicBezTo>
                    <a:pt x="125" y="36"/>
                    <a:pt x="125" y="32"/>
                    <a:pt x="124" y="33"/>
                  </a:cubicBezTo>
                  <a:cubicBezTo>
                    <a:pt x="125" y="37"/>
                    <a:pt x="123" y="35"/>
                    <a:pt x="124" y="40"/>
                  </a:cubicBezTo>
                  <a:cubicBezTo>
                    <a:pt x="123" y="39"/>
                    <a:pt x="122" y="38"/>
                    <a:pt x="122" y="39"/>
                  </a:cubicBezTo>
                  <a:cubicBezTo>
                    <a:pt x="122" y="38"/>
                    <a:pt x="120" y="34"/>
                    <a:pt x="121" y="34"/>
                  </a:cubicBezTo>
                  <a:cubicBezTo>
                    <a:pt x="120" y="32"/>
                    <a:pt x="120" y="32"/>
                    <a:pt x="120" y="32"/>
                  </a:cubicBezTo>
                  <a:cubicBezTo>
                    <a:pt x="120" y="30"/>
                    <a:pt x="121" y="32"/>
                    <a:pt x="120" y="30"/>
                  </a:cubicBezTo>
                  <a:cubicBezTo>
                    <a:pt x="120" y="30"/>
                    <a:pt x="119" y="32"/>
                    <a:pt x="119" y="31"/>
                  </a:cubicBezTo>
                  <a:cubicBezTo>
                    <a:pt x="119" y="34"/>
                    <a:pt x="119" y="39"/>
                    <a:pt x="118" y="39"/>
                  </a:cubicBezTo>
                  <a:cubicBezTo>
                    <a:pt x="118" y="38"/>
                    <a:pt x="117" y="35"/>
                    <a:pt x="117" y="34"/>
                  </a:cubicBezTo>
                  <a:cubicBezTo>
                    <a:pt x="118" y="42"/>
                    <a:pt x="118" y="42"/>
                    <a:pt x="118" y="42"/>
                  </a:cubicBezTo>
                  <a:cubicBezTo>
                    <a:pt x="117" y="42"/>
                    <a:pt x="117" y="39"/>
                    <a:pt x="117" y="40"/>
                  </a:cubicBezTo>
                  <a:cubicBezTo>
                    <a:pt x="117" y="43"/>
                    <a:pt x="117" y="43"/>
                    <a:pt x="117" y="43"/>
                  </a:cubicBezTo>
                  <a:cubicBezTo>
                    <a:pt x="117" y="42"/>
                    <a:pt x="116" y="44"/>
                    <a:pt x="115" y="40"/>
                  </a:cubicBezTo>
                  <a:cubicBezTo>
                    <a:pt x="114" y="39"/>
                    <a:pt x="115" y="39"/>
                    <a:pt x="115" y="38"/>
                  </a:cubicBezTo>
                  <a:cubicBezTo>
                    <a:pt x="114" y="38"/>
                    <a:pt x="114" y="39"/>
                    <a:pt x="114" y="40"/>
                  </a:cubicBezTo>
                  <a:cubicBezTo>
                    <a:pt x="114" y="39"/>
                    <a:pt x="114" y="39"/>
                    <a:pt x="114" y="39"/>
                  </a:cubicBezTo>
                  <a:cubicBezTo>
                    <a:pt x="113" y="38"/>
                    <a:pt x="113" y="41"/>
                    <a:pt x="114" y="43"/>
                  </a:cubicBezTo>
                  <a:cubicBezTo>
                    <a:pt x="114" y="43"/>
                    <a:pt x="113" y="41"/>
                    <a:pt x="114" y="42"/>
                  </a:cubicBezTo>
                  <a:cubicBezTo>
                    <a:pt x="114" y="44"/>
                    <a:pt x="113" y="45"/>
                    <a:pt x="113" y="45"/>
                  </a:cubicBezTo>
                  <a:cubicBezTo>
                    <a:pt x="113" y="42"/>
                    <a:pt x="113" y="42"/>
                    <a:pt x="113" y="42"/>
                  </a:cubicBezTo>
                  <a:cubicBezTo>
                    <a:pt x="112" y="45"/>
                    <a:pt x="112" y="47"/>
                    <a:pt x="111" y="48"/>
                  </a:cubicBezTo>
                  <a:cubicBezTo>
                    <a:pt x="112" y="50"/>
                    <a:pt x="111" y="45"/>
                    <a:pt x="111" y="46"/>
                  </a:cubicBezTo>
                  <a:cubicBezTo>
                    <a:pt x="110" y="43"/>
                    <a:pt x="110" y="50"/>
                    <a:pt x="108" y="46"/>
                  </a:cubicBezTo>
                  <a:cubicBezTo>
                    <a:pt x="108" y="46"/>
                    <a:pt x="109" y="49"/>
                    <a:pt x="108" y="48"/>
                  </a:cubicBezTo>
                  <a:cubicBezTo>
                    <a:pt x="108" y="48"/>
                    <a:pt x="107" y="45"/>
                    <a:pt x="107" y="46"/>
                  </a:cubicBezTo>
                  <a:cubicBezTo>
                    <a:pt x="107" y="45"/>
                    <a:pt x="107" y="47"/>
                    <a:pt x="107" y="48"/>
                  </a:cubicBezTo>
                  <a:cubicBezTo>
                    <a:pt x="107" y="49"/>
                    <a:pt x="106" y="47"/>
                    <a:pt x="107" y="47"/>
                  </a:cubicBezTo>
                  <a:cubicBezTo>
                    <a:pt x="106" y="48"/>
                    <a:pt x="105" y="51"/>
                    <a:pt x="103" y="49"/>
                  </a:cubicBezTo>
                  <a:cubicBezTo>
                    <a:pt x="104" y="50"/>
                    <a:pt x="103" y="53"/>
                    <a:pt x="103" y="53"/>
                  </a:cubicBezTo>
                  <a:cubicBezTo>
                    <a:pt x="103" y="50"/>
                    <a:pt x="103" y="50"/>
                    <a:pt x="103" y="50"/>
                  </a:cubicBezTo>
                  <a:cubicBezTo>
                    <a:pt x="102" y="49"/>
                    <a:pt x="102" y="51"/>
                    <a:pt x="102" y="48"/>
                  </a:cubicBezTo>
                  <a:cubicBezTo>
                    <a:pt x="102" y="52"/>
                    <a:pt x="103" y="45"/>
                    <a:pt x="103" y="48"/>
                  </a:cubicBezTo>
                  <a:cubicBezTo>
                    <a:pt x="102" y="46"/>
                    <a:pt x="103" y="52"/>
                    <a:pt x="102" y="49"/>
                  </a:cubicBezTo>
                  <a:cubicBezTo>
                    <a:pt x="102" y="49"/>
                    <a:pt x="102" y="52"/>
                    <a:pt x="101" y="50"/>
                  </a:cubicBezTo>
                  <a:cubicBezTo>
                    <a:pt x="101" y="50"/>
                    <a:pt x="100" y="46"/>
                    <a:pt x="100" y="46"/>
                  </a:cubicBezTo>
                  <a:cubicBezTo>
                    <a:pt x="99" y="47"/>
                    <a:pt x="100" y="48"/>
                    <a:pt x="100" y="48"/>
                  </a:cubicBezTo>
                  <a:cubicBezTo>
                    <a:pt x="99" y="50"/>
                    <a:pt x="99" y="50"/>
                    <a:pt x="99" y="50"/>
                  </a:cubicBezTo>
                  <a:cubicBezTo>
                    <a:pt x="100" y="52"/>
                    <a:pt x="99" y="49"/>
                    <a:pt x="99" y="52"/>
                  </a:cubicBezTo>
                  <a:cubicBezTo>
                    <a:pt x="99" y="50"/>
                    <a:pt x="99" y="54"/>
                    <a:pt x="98" y="49"/>
                  </a:cubicBezTo>
                  <a:cubicBezTo>
                    <a:pt x="97" y="46"/>
                    <a:pt x="97" y="46"/>
                    <a:pt x="97" y="46"/>
                  </a:cubicBezTo>
                  <a:cubicBezTo>
                    <a:pt x="97" y="47"/>
                    <a:pt x="98" y="50"/>
                    <a:pt x="98" y="51"/>
                  </a:cubicBezTo>
                  <a:cubicBezTo>
                    <a:pt x="97" y="50"/>
                    <a:pt x="97" y="50"/>
                    <a:pt x="97" y="50"/>
                  </a:cubicBezTo>
                  <a:cubicBezTo>
                    <a:pt x="98" y="55"/>
                    <a:pt x="96" y="49"/>
                    <a:pt x="97" y="53"/>
                  </a:cubicBezTo>
                  <a:cubicBezTo>
                    <a:pt x="96" y="52"/>
                    <a:pt x="95" y="53"/>
                    <a:pt x="94" y="50"/>
                  </a:cubicBezTo>
                  <a:cubicBezTo>
                    <a:pt x="94" y="52"/>
                    <a:pt x="94" y="54"/>
                    <a:pt x="93" y="53"/>
                  </a:cubicBezTo>
                  <a:cubicBezTo>
                    <a:pt x="93" y="52"/>
                    <a:pt x="93" y="52"/>
                    <a:pt x="93" y="51"/>
                  </a:cubicBezTo>
                  <a:cubicBezTo>
                    <a:pt x="92" y="50"/>
                    <a:pt x="92" y="51"/>
                    <a:pt x="92" y="52"/>
                  </a:cubicBezTo>
                  <a:cubicBezTo>
                    <a:pt x="92" y="51"/>
                    <a:pt x="91" y="49"/>
                    <a:pt x="90" y="48"/>
                  </a:cubicBezTo>
                  <a:cubicBezTo>
                    <a:pt x="90" y="49"/>
                    <a:pt x="91" y="52"/>
                    <a:pt x="91" y="53"/>
                  </a:cubicBezTo>
                  <a:cubicBezTo>
                    <a:pt x="90" y="49"/>
                    <a:pt x="90" y="57"/>
                    <a:pt x="89" y="52"/>
                  </a:cubicBezTo>
                  <a:cubicBezTo>
                    <a:pt x="89" y="52"/>
                    <a:pt x="89" y="50"/>
                    <a:pt x="88" y="49"/>
                  </a:cubicBezTo>
                  <a:cubicBezTo>
                    <a:pt x="87" y="44"/>
                    <a:pt x="88" y="53"/>
                    <a:pt x="87" y="50"/>
                  </a:cubicBezTo>
                  <a:cubicBezTo>
                    <a:pt x="88" y="54"/>
                    <a:pt x="88" y="54"/>
                    <a:pt x="88" y="54"/>
                  </a:cubicBezTo>
                  <a:cubicBezTo>
                    <a:pt x="87" y="52"/>
                    <a:pt x="87" y="57"/>
                    <a:pt x="86" y="53"/>
                  </a:cubicBezTo>
                  <a:cubicBezTo>
                    <a:pt x="86" y="54"/>
                    <a:pt x="85" y="52"/>
                    <a:pt x="86" y="56"/>
                  </a:cubicBezTo>
                  <a:cubicBezTo>
                    <a:pt x="84" y="52"/>
                    <a:pt x="83" y="58"/>
                    <a:pt x="81" y="51"/>
                  </a:cubicBezTo>
                  <a:cubicBezTo>
                    <a:pt x="81" y="52"/>
                    <a:pt x="81" y="51"/>
                    <a:pt x="81" y="53"/>
                  </a:cubicBezTo>
                  <a:cubicBezTo>
                    <a:pt x="82" y="55"/>
                    <a:pt x="81" y="52"/>
                    <a:pt x="82" y="53"/>
                  </a:cubicBezTo>
                  <a:cubicBezTo>
                    <a:pt x="82" y="53"/>
                    <a:pt x="82" y="54"/>
                    <a:pt x="82" y="55"/>
                  </a:cubicBezTo>
                  <a:cubicBezTo>
                    <a:pt x="81" y="54"/>
                    <a:pt x="81" y="54"/>
                    <a:pt x="81" y="50"/>
                  </a:cubicBezTo>
                  <a:cubicBezTo>
                    <a:pt x="79" y="48"/>
                    <a:pt x="81" y="57"/>
                    <a:pt x="80" y="56"/>
                  </a:cubicBezTo>
                  <a:cubicBezTo>
                    <a:pt x="79" y="54"/>
                    <a:pt x="79" y="54"/>
                    <a:pt x="79" y="54"/>
                  </a:cubicBezTo>
                  <a:cubicBezTo>
                    <a:pt x="79" y="57"/>
                    <a:pt x="79" y="57"/>
                    <a:pt x="79" y="57"/>
                  </a:cubicBezTo>
                  <a:cubicBezTo>
                    <a:pt x="78" y="56"/>
                    <a:pt x="78" y="53"/>
                    <a:pt x="77" y="51"/>
                  </a:cubicBezTo>
                  <a:cubicBezTo>
                    <a:pt x="77" y="51"/>
                    <a:pt x="76" y="51"/>
                    <a:pt x="77" y="53"/>
                  </a:cubicBezTo>
                  <a:cubicBezTo>
                    <a:pt x="76" y="50"/>
                    <a:pt x="76" y="50"/>
                    <a:pt x="76" y="50"/>
                  </a:cubicBezTo>
                  <a:cubicBezTo>
                    <a:pt x="76" y="52"/>
                    <a:pt x="76" y="51"/>
                    <a:pt x="75" y="52"/>
                  </a:cubicBezTo>
                  <a:cubicBezTo>
                    <a:pt x="76" y="51"/>
                    <a:pt x="76" y="51"/>
                    <a:pt x="76" y="51"/>
                  </a:cubicBezTo>
                  <a:cubicBezTo>
                    <a:pt x="75" y="50"/>
                    <a:pt x="75" y="51"/>
                    <a:pt x="75" y="51"/>
                  </a:cubicBezTo>
                  <a:cubicBezTo>
                    <a:pt x="75" y="53"/>
                    <a:pt x="76" y="54"/>
                    <a:pt x="76" y="54"/>
                  </a:cubicBezTo>
                  <a:cubicBezTo>
                    <a:pt x="76" y="55"/>
                    <a:pt x="76" y="55"/>
                    <a:pt x="76" y="57"/>
                  </a:cubicBezTo>
                  <a:cubicBezTo>
                    <a:pt x="75" y="54"/>
                    <a:pt x="75" y="55"/>
                    <a:pt x="74" y="55"/>
                  </a:cubicBezTo>
                  <a:cubicBezTo>
                    <a:pt x="74" y="54"/>
                    <a:pt x="74" y="57"/>
                    <a:pt x="74" y="57"/>
                  </a:cubicBezTo>
                  <a:cubicBezTo>
                    <a:pt x="74" y="56"/>
                    <a:pt x="74" y="57"/>
                    <a:pt x="74" y="55"/>
                  </a:cubicBezTo>
                  <a:cubicBezTo>
                    <a:pt x="74" y="54"/>
                    <a:pt x="74" y="56"/>
                    <a:pt x="74" y="55"/>
                  </a:cubicBezTo>
                  <a:cubicBezTo>
                    <a:pt x="74" y="54"/>
                    <a:pt x="73" y="52"/>
                    <a:pt x="73" y="53"/>
                  </a:cubicBezTo>
                  <a:cubicBezTo>
                    <a:pt x="73" y="55"/>
                    <a:pt x="74" y="59"/>
                    <a:pt x="73" y="57"/>
                  </a:cubicBezTo>
                  <a:cubicBezTo>
                    <a:pt x="73" y="54"/>
                    <a:pt x="73" y="54"/>
                    <a:pt x="73" y="54"/>
                  </a:cubicBezTo>
                  <a:cubicBezTo>
                    <a:pt x="72" y="53"/>
                    <a:pt x="72" y="53"/>
                    <a:pt x="72" y="53"/>
                  </a:cubicBezTo>
                  <a:cubicBezTo>
                    <a:pt x="73" y="55"/>
                    <a:pt x="73" y="55"/>
                    <a:pt x="73" y="55"/>
                  </a:cubicBezTo>
                  <a:cubicBezTo>
                    <a:pt x="72" y="54"/>
                    <a:pt x="72" y="54"/>
                    <a:pt x="72" y="54"/>
                  </a:cubicBezTo>
                  <a:cubicBezTo>
                    <a:pt x="73" y="57"/>
                    <a:pt x="71" y="55"/>
                    <a:pt x="72" y="58"/>
                  </a:cubicBezTo>
                  <a:cubicBezTo>
                    <a:pt x="72" y="59"/>
                    <a:pt x="71" y="57"/>
                    <a:pt x="71" y="56"/>
                  </a:cubicBezTo>
                  <a:cubicBezTo>
                    <a:pt x="71" y="56"/>
                    <a:pt x="71" y="56"/>
                    <a:pt x="71" y="56"/>
                  </a:cubicBezTo>
                  <a:cubicBezTo>
                    <a:pt x="70" y="55"/>
                    <a:pt x="70" y="56"/>
                    <a:pt x="70" y="58"/>
                  </a:cubicBezTo>
                  <a:cubicBezTo>
                    <a:pt x="69" y="57"/>
                    <a:pt x="69" y="57"/>
                    <a:pt x="69" y="57"/>
                  </a:cubicBezTo>
                  <a:cubicBezTo>
                    <a:pt x="69" y="57"/>
                    <a:pt x="69" y="57"/>
                    <a:pt x="69" y="59"/>
                  </a:cubicBezTo>
                  <a:cubicBezTo>
                    <a:pt x="68" y="57"/>
                    <a:pt x="67" y="50"/>
                    <a:pt x="67" y="53"/>
                  </a:cubicBezTo>
                  <a:cubicBezTo>
                    <a:pt x="67" y="53"/>
                    <a:pt x="67" y="57"/>
                    <a:pt x="67" y="59"/>
                  </a:cubicBezTo>
                  <a:cubicBezTo>
                    <a:pt x="66" y="57"/>
                    <a:pt x="66" y="62"/>
                    <a:pt x="64" y="58"/>
                  </a:cubicBezTo>
                  <a:cubicBezTo>
                    <a:pt x="64" y="60"/>
                    <a:pt x="64" y="60"/>
                    <a:pt x="64" y="60"/>
                  </a:cubicBezTo>
                  <a:cubicBezTo>
                    <a:pt x="63" y="59"/>
                    <a:pt x="62" y="64"/>
                    <a:pt x="60" y="59"/>
                  </a:cubicBezTo>
                  <a:cubicBezTo>
                    <a:pt x="60" y="58"/>
                    <a:pt x="60" y="57"/>
                    <a:pt x="59" y="55"/>
                  </a:cubicBezTo>
                  <a:cubicBezTo>
                    <a:pt x="59" y="57"/>
                    <a:pt x="59" y="53"/>
                    <a:pt x="59" y="57"/>
                  </a:cubicBezTo>
                  <a:cubicBezTo>
                    <a:pt x="60" y="59"/>
                    <a:pt x="60" y="60"/>
                    <a:pt x="60" y="61"/>
                  </a:cubicBezTo>
                  <a:cubicBezTo>
                    <a:pt x="60" y="62"/>
                    <a:pt x="58" y="62"/>
                    <a:pt x="58" y="60"/>
                  </a:cubicBezTo>
                  <a:cubicBezTo>
                    <a:pt x="58" y="63"/>
                    <a:pt x="58" y="63"/>
                    <a:pt x="58" y="63"/>
                  </a:cubicBezTo>
                  <a:cubicBezTo>
                    <a:pt x="57" y="59"/>
                    <a:pt x="57" y="59"/>
                    <a:pt x="56" y="60"/>
                  </a:cubicBezTo>
                  <a:cubicBezTo>
                    <a:pt x="57" y="62"/>
                    <a:pt x="57" y="62"/>
                    <a:pt x="57" y="62"/>
                  </a:cubicBezTo>
                  <a:cubicBezTo>
                    <a:pt x="56" y="60"/>
                    <a:pt x="56" y="60"/>
                    <a:pt x="56" y="60"/>
                  </a:cubicBezTo>
                  <a:cubicBezTo>
                    <a:pt x="56" y="61"/>
                    <a:pt x="57" y="65"/>
                    <a:pt x="56" y="63"/>
                  </a:cubicBezTo>
                  <a:cubicBezTo>
                    <a:pt x="55" y="60"/>
                    <a:pt x="55" y="60"/>
                    <a:pt x="55" y="60"/>
                  </a:cubicBezTo>
                  <a:cubicBezTo>
                    <a:pt x="55" y="62"/>
                    <a:pt x="55" y="65"/>
                    <a:pt x="54" y="64"/>
                  </a:cubicBezTo>
                  <a:cubicBezTo>
                    <a:pt x="53" y="61"/>
                    <a:pt x="53" y="61"/>
                    <a:pt x="53" y="61"/>
                  </a:cubicBezTo>
                  <a:cubicBezTo>
                    <a:pt x="53" y="61"/>
                    <a:pt x="53" y="63"/>
                    <a:pt x="53" y="64"/>
                  </a:cubicBezTo>
                  <a:cubicBezTo>
                    <a:pt x="52" y="62"/>
                    <a:pt x="52" y="62"/>
                    <a:pt x="51" y="59"/>
                  </a:cubicBezTo>
                  <a:cubicBezTo>
                    <a:pt x="51" y="66"/>
                    <a:pt x="48" y="67"/>
                    <a:pt x="47" y="67"/>
                  </a:cubicBezTo>
                  <a:cubicBezTo>
                    <a:pt x="46" y="65"/>
                    <a:pt x="46" y="65"/>
                    <a:pt x="46" y="65"/>
                  </a:cubicBezTo>
                  <a:cubicBezTo>
                    <a:pt x="46" y="63"/>
                    <a:pt x="47" y="68"/>
                    <a:pt x="46" y="67"/>
                  </a:cubicBezTo>
                  <a:cubicBezTo>
                    <a:pt x="45" y="61"/>
                    <a:pt x="45" y="61"/>
                    <a:pt x="45" y="61"/>
                  </a:cubicBezTo>
                  <a:cubicBezTo>
                    <a:pt x="44" y="60"/>
                    <a:pt x="45" y="64"/>
                    <a:pt x="44" y="65"/>
                  </a:cubicBezTo>
                  <a:cubicBezTo>
                    <a:pt x="45" y="67"/>
                    <a:pt x="45" y="64"/>
                    <a:pt x="45" y="67"/>
                  </a:cubicBezTo>
                  <a:cubicBezTo>
                    <a:pt x="45" y="67"/>
                    <a:pt x="44" y="65"/>
                    <a:pt x="44" y="68"/>
                  </a:cubicBezTo>
                  <a:cubicBezTo>
                    <a:pt x="44" y="67"/>
                    <a:pt x="44" y="65"/>
                    <a:pt x="43" y="63"/>
                  </a:cubicBezTo>
                  <a:cubicBezTo>
                    <a:pt x="43" y="65"/>
                    <a:pt x="43" y="65"/>
                    <a:pt x="43" y="65"/>
                  </a:cubicBezTo>
                  <a:cubicBezTo>
                    <a:pt x="42" y="61"/>
                    <a:pt x="43" y="58"/>
                    <a:pt x="42" y="53"/>
                  </a:cubicBezTo>
                  <a:cubicBezTo>
                    <a:pt x="42" y="54"/>
                    <a:pt x="42" y="54"/>
                    <a:pt x="42" y="54"/>
                  </a:cubicBezTo>
                  <a:cubicBezTo>
                    <a:pt x="41" y="51"/>
                    <a:pt x="42" y="50"/>
                    <a:pt x="41" y="49"/>
                  </a:cubicBezTo>
                  <a:cubicBezTo>
                    <a:pt x="41" y="51"/>
                    <a:pt x="41" y="55"/>
                    <a:pt x="42" y="57"/>
                  </a:cubicBezTo>
                  <a:cubicBezTo>
                    <a:pt x="41" y="58"/>
                    <a:pt x="43" y="65"/>
                    <a:pt x="42" y="64"/>
                  </a:cubicBezTo>
                  <a:cubicBezTo>
                    <a:pt x="41" y="63"/>
                    <a:pt x="42" y="64"/>
                    <a:pt x="42" y="61"/>
                  </a:cubicBezTo>
                  <a:cubicBezTo>
                    <a:pt x="41" y="59"/>
                    <a:pt x="41" y="63"/>
                    <a:pt x="41" y="62"/>
                  </a:cubicBezTo>
                  <a:cubicBezTo>
                    <a:pt x="41" y="63"/>
                    <a:pt x="41" y="66"/>
                    <a:pt x="41" y="67"/>
                  </a:cubicBezTo>
                  <a:cubicBezTo>
                    <a:pt x="40" y="66"/>
                    <a:pt x="41" y="64"/>
                    <a:pt x="40" y="64"/>
                  </a:cubicBezTo>
                  <a:cubicBezTo>
                    <a:pt x="40" y="66"/>
                    <a:pt x="40" y="67"/>
                    <a:pt x="41" y="68"/>
                  </a:cubicBezTo>
                  <a:cubicBezTo>
                    <a:pt x="41" y="73"/>
                    <a:pt x="40" y="67"/>
                    <a:pt x="40" y="71"/>
                  </a:cubicBezTo>
                  <a:cubicBezTo>
                    <a:pt x="39" y="68"/>
                    <a:pt x="40" y="64"/>
                    <a:pt x="39" y="62"/>
                  </a:cubicBezTo>
                  <a:cubicBezTo>
                    <a:pt x="39" y="65"/>
                    <a:pt x="38" y="66"/>
                    <a:pt x="40" y="70"/>
                  </a:cubicBezTo>
                  <a:cubicBezTo>
                    <a:pt x="39" y="70"/>
                    <a:pt x="39" y="67"/>
                    <a:pt x="39" y="66"/>
                  </a:cubicBezTo>
                  <a:cubicBezTo>
                    <a:pt x="38" y="64"/>
                    <a:pt x="39" y="71"/>
                    <a:pt x="37" y="65"/>
                  </a:cubicBezTo>
                  <a:cubicBezTo>
                    <a:pt x="38" y="68"/>
                    <a:pt x="38" y="68"/>
                    <a:pt x="38" y="68"/>
                  </a:cubicBezTo>
                  <a:cubicBezTo>
                    <a:pt x="38" y="67"/>
                    <a:pt x="37" y="67"/>
                    <a:pt x="37" y="65"/>
                  </a:cubicBezTo>
                  <a:cubicBezTo>
                    <a:pt x="36" y="65"/>
                    <a:pt x="36" y="69"/>
                    <a:pt x="36" y="65"/>
                  </a:cubicBezTo>
                  <a:cubicBezTo>
                    <a:pt x="35" y="65"/>
                    <a:pt x="35" y="65"/>
                    <a:pt x="35" y="68"/>
                  </a:cubicBezTo>
                  <a:cubicBezTo>
                    <a:pt x="36" y="70"/>
                    <a:pt x="36" y="66"/>
                    <a:pt x="37" y="70"/>
                  </a:cubicBezTo>
                  <a:cubicBezTo>
                    <a:pt x="36" y="67"/>
                    <a:pt x="36" y="71"/>
                    <a:pt x="36" y="72"/>
                  </a:cubicBezTo>
                  <a:cubicBezTo>
                    <a:pt x="36" y="70"/>
                    <a:pt x="36" y="70"/>
                    <a:pt x="36" y="70"/>
                  </a:cubicBezTo>
                  <a:cubicBezTo>
                    <a:pt x="35" y="71"/>
                    <a:pt x="35" y="71"/>
                    <a:pt x="35" y="72"/>
                  </a:cubicBezTo>
                  <a:cubicBezTo>
                    <a:pt x="35" y="71"/>
                    <a:pt x="35" y="70"/>
                    <a:pt x="35" y="70"/>
                  </a:cubicBezTo>
                  <a:cubicBezTo>
                    <a:pt x="35" y="72"/>
                    <a:pt x="35" y="72"/>
                    <a:pt x="35" y="72"/>
                  </a:cubicBezTo>
                  <a:cubicBezTo>
                    <a:pt x="34" y="74"/>
                    <a:pt x="34" y="68"/>
                    <a:pt x="33" y="69"/>
                  </a:cubicBezTo>
                  <a:cubicBezTo>
                    <a:pt x="34" y="67"/>
                    <a:pt x="34" y="67"/>
                    <a:pt x="34" y="67"/>
                  </a:cubicBezTo>
                  <a:cubicBezTo>
                    <a:pt x="34" y="67"/>
                    <a:pt x="33" y="65"/>
                    <a:pt x="33" y="66"/>
                  </a:cubicBezTo>
                  <a:cubicBezTo>
                    <a:pt x="33" y="68"/>
                    <a:pt x="33" y="71"/>
                    <a:pt x="33" y="73"/>
                  </a:cubicBezTo>
                  <a:cubicBezTo>
                    <a:pt x="33" y="74"/>
                    <a:pt x="33" y="70"/>
                    <a:pt x="33" y="73"/>
                  </a:cubicBezTo>
                  <a:cubicBezTo>
                    <a:pt x="33" y="70"/>
                    <a:pt x="33" y="70"/>
                    <a:pt x="33" y="70"/>
                  </a:cubicBezTo>
                  <a:cubicBezTo>
                    <a:pt x="33" y="69"/>
                    <a:pt x="32" y="66"/>
                    <a:pt x="31" y="66"/>
                  </a:cubicBezTo>
                  <a:cubicBezTo>
                    <a:pt x="31" y="67"/>
                    <a:pt x="31" y="70"/>
                    <a:pt x="32" y="72"/>
                  </a:cubicBezTo>
                  <a:cubicBezTo>
                    <a:pt x="32" y="72"/>
                    <a:pt x="31" y="70"/>
                    <a:pt x="31" y="69"/>
                  </a:cubicBezTo>
                  <a:cubicBezTo>
                    <a:pt x="31" y="69"/>
                    <a:pt x="32" y="71"/>
                    <a:pt x="31" y="73"/>
                  </a:cubicBezTo>
                  <a:cubicBezTo>
                    <a:pt x="31" y="71"/>
                    <a:pt x="30" y="69"/>
                    <a:pt x="29" y="67"/>
                  </a:cubicBezTo>
                  <a:cubicBezTo>
                    <a:pt x="29" y="63"/>
                    <a:pt x="29" y="63"/>
                    <a:pt x="29" y="63"/>
                  </a:cubicBezTo>
                  <a:cubicBezTo>
                    <a:pt x="28" y="63"/>
                    <a:pt x="28" y="63"/>
                    <a:pt x="28" y="63"/>
                  </a:cubicBezTo>
                  <a:cubicBezTo>
                    <a:pt x="28" y="59"/>
                    <a:pt x="28" y="60"/>
                    <a:pt x="28" y="57"/>
                  </a:cubicBezTo>
                  <a:cubicBezTo>
                    <a:pt x="27" y="56"/>
                    <a:pt x="27" y="58"/>
                    <a:pt x="27" y="59"/>
                  </a:cubicBezTo>
                  <a:cubicBezTo>
                    <a:pt x="29" y="64"/>
                    <a:pt x="27" y="66"/>
                    <a:pt x="28" y="71"/>
                  </a:cubicBezTo>
                  <a:cubicBezTo>
                    <a:pt x="28" y="72"/>
                    <a:pt x="26" y="59"/>
                    <a:pt x="26" y="67"/>
                  </a:cubicBezTo>
                  <a:cubicBezTo>
                    <a:pt x="27" y="68"/>
                    <a:pt x="27" y="72"/>
                    <a:pt x="27" y="70"/>
                  </a:cubicBezTo>
                  <a:cubicBezTo>
                    <a:pt x="26" y="70"/>
                    <a:pt x="27" y="75"/>
                    <a:pt x="26" y="73"/>
                  </a:cubicBezTo>
                  <a:cubicBezTo>
                    <a:pt x="27" y="71"/>
                    <a:pt x="25" y="69"/>
                    <a:pt x="25" y="66"/>
                  </a:cubicBezTo>
                  <a:cubicBezTo>
                    <a:pt x="26" y="67"/>
                    <a:pt x="26" y="67"/>
                    <a:pt x="26" y="66"/>
                  </a:cubicBezTo>
                  <a:cubicBezTo>
                    <a:pt x="25" y="64"/>
                    <a:pt x="25" y="61"/>
                    <a:pt x="25" y="61"/>
                  </a:cubicBezTo>
                  <a:cubicBezTo>
                    <a:pt x="24" y="62"/>
                    <a:pt x="24" y="62"/>
                    <a:pt x="24" y="65"/>
                  </a:cubicBezTo>
                  <a:cubicBezTo>
                    <a:pt x="25" y="67"/>
                    <a:pt x="25" y="64"/>
                    <a:pt x="25" y="67"/>
                  </a:cubicBezTo>
                  <a:cubicBezTo>
                    <a:pt x="24" y="68"/>
                    <a:pt x="24" y="64"/>
                    <a:pt x="24" y="69"/>
                  </a:cubicBezTo>
                  <a:cubicBezTo>
                    <a:pt x="25" y="69"/>
                    <a:pt x="25" y="71"/>
                    <a:pt x="25" y="73"/>
                  </a:cubicBezTo>
                  <a:cubicBezTo>
                    <a:pt x="25" y="75"/>
                    <a:pt x="25" y="75"/>
                    <a:pt x="25" y="75"/>
                  </a:cubicBezTo>
                  <a:cubicBezTo>
                    <a:pt x="25" y="73"/>
                    <a:pt x="25" y="73"/>
                    <a:pt x="25" y="73"/>
                  </a:cubicBezTo>
                  <a:cubicBezTo>
                    <a:pt x="24" y="72"/>
                    <a:pt x="25" y="76"/>
                    <a:pt x="24" y="76"/>
                  </a:cubicBezTo>
                  <a:cubicBezTo>
                    <a:pt x="23" y="72"/>
                    <a:pt x="23" y="72"/>
                    <a:pt x="23" y="72"/>
                  </a:cubicBezTo>
                  <a:cubicBezTo>
                    <a:pt x="23" y="69"/>
                    <a:pt x="25" y="73"/>
                    <a:pt x="24" y="68"/>
                  </a:cubicBezTo>
                  <a:cubicBezTo>
                    <a:pt x="23" y="68"/>
                    <a:pt x="23" y="71"/>
                    <a:pt x="23" y="70"/>
                  </a:cubicBezTo>
                  <a:cubicBezTo>
                    <a:pt x="23" y="68"/>
                    <a:pt x="23" y="68"/>
                    <a:pt x="23" y="68"/>
                  </a:cubicBezTo>
                  <a:cubicBezTo>
                    <a:pt x="23" y="68"/>
                    <a:pt x="21" y="62"/>
                    <a:pt x="21" y="66"/>
                  </a:cubicBezTo>
                  <a:cubicBezTo>
                    <a:pt x="21" y="67"/>
                    <a:pt x="21" y="68"/>
                    <a:pt x="22" y="69"/>
                  </a:cubicBezTo>
                  <a:cubicBezTo>
                    <a:pt x="21" y="70"/>
                    <a:pt x="21" y="72"/>
                    <a:pt x="20" y="73"/>
                  </a:cubicBezTo>
                  <a:cubicBezTo>
                    <a:pt x="20" y="69"/>
                    <a:pt x="19" y="72"/>
                    <a:pt x="19" y="68"/>
                  </a:cubicBezTo>
                  <a:cubicBezTo>
                    <a:pt x="20" y="71"/>
                    <a:pt x="21" y="70"/>
                    <a:pt x="21" y="67"/>
                  </a:cubicBezTo>
                  <a:cubicBezTo>
                    <a:pt x="20" y="62"/>
                    <a:pt x="22" y="67"/>
                    <a:pt x="21" y="62"/>
                  </a:cubicBezTo>
                  <a:cubicBezTo>
                    <a:pt x="20" y="62"/>
                    <a:pt x="20" y="58"/>
                    <a:pt x="19" y="55"/>
                  </a:cubicBezTo>
                  <a:cubicBezTo>
                    <a:pt x="19" y="55"/>
                    <a:pt x="19" y="56"/>
                    <a:pt x="19" y="57"/>
                  </a:cubicBezTo>
                  <a:cubicBezTo>
                    <a:pt x="19" y="60"/>
                    <a:pt x="19" y="59"/>
                    <a:pt x="20" y="62"/>
                  </a:cubicBezTo>
                  <a:cubicBezTo>
                    <a:pt x="19" y="62"/>
                    <a:pt x="18" y="63"/>
                    <a:pt x="18" y="66"/>
                  </a:cubicBezTo>
                  <a:cubicBezTo>
                    <a:pt x="18" y="65"/>
                    <a:pt x="18" y="62"/>
                    <a:pt x="18" y="62"/>
                  </a:cubicBezTo>
                  <a:cubicBezTo>
                    <a:pt x="17" y="63"/>
                    <a:pt x="16" y="62"/>
                    <a:pt x="15" y="62"/>
                  </a:cubicBezTo>
                  <a:cubicBezTo>
                    <a:pt x="16" y="66"/>
                    <a:pt x="14" y="63"/>
                    <a:pt x="15" y="67"/>
                  </a:cubicBezTo>
                  <a:cubicBezTo>
                    <a:pt x="16" y="67"/>
                    <a:pt x="17" y="71"/>
                    <a:pt x="17" y="73"/>
                  </a:cubicBezTo>
                  <a:cubicBezTo>
                    <a:pt x="16" y="72"/>
                    <a:pt x="16" y="71"/>
                    <a:pt x="16" y="70"/>
                  </a:cubicBezTo>
                  <a:cubicBezTo>
                    <a:pt x="16" y="72"/>
                    <a:pt x="15" y="66"/>
                    <a:pt x="15" y="70"/>
                  </a:cubicBezTo>
                  <a:cubicBezTo>
                    <a:pt x="16" y="68"/>
                    <a:pt x="14" y="64"/>
                    <a:pt x="14" y="61"/>
                  </a:cubicBezTo>
                  <a:cubicBezTo>
                    <a:pt x="14" y="63"/>
                    <a:pt x="14" y="58"/>
                    <a:pt x="13" y="59"/>
                  </a:cubicBezTo>
                  <a:cubicBezTo>
                    <a:pt x="13" y="61"/>
                    <a:pt x="12" y="62"/>
                    <a:pt x="12" y="63"/>
                  </a:cubicBezTo>
                  <a:cubicBezTo>
                    <a:pt x="10" y="60"/>
                    <a:pt x="9" y="63"/>
                    <a:pt x="9" y="64"/>
                  </a:cubicBezTo>
                  <a:cubicBezTo>
                    <a:pt x="8" y="62"/>
                    <a:pt x="8" y="58"/>
                    <a:pt x="7" y="57"/>
                  </a:cubicBezTo>
                  <a:cubicBezTo>
                    <a:pt x="6" y="58"/>
                    <a:pt x="8" y="62"/>
                    <a:pt x="7" y="60"/>
                  </a:cubicBezTo>
                  <a:cubicBezTo>
                    <a:pt x="7" y="59"/>
                    <a:pt x="7" y="59"/>
                    <a:pt x="7" y="59"/>
                  </a:cubicBezTo>
                  <a:cubicBezTo>
                    <a:pt x="7" y="60"/>
                    <a:pt x="5" y="57"/>
                    <a:pt x="6" y="62"/>
                  </a:cubicBezTo>
                  <a:cubicBezTo>
                    <a:pt x="5" y="58"/>
                    <a:pt x="5" y="58"/>
                    <a:pt x="5" y="58"/>
                  </a:cubicBezTo>
                  <a:cubicBezTo>
                    <a:pt x="5" y="58"/>
                    <a:pt x="5" y="59"/>
                    <a:pt x="5" y="59"/>
                  </a:cubicBezTo>
                  <a:cubicBezTo>
                    <a:pt x="5" y="56"/>
                    <a:pt x="5" y="56"/>
                    <a:pt x="5" y="56"/>
                  </a:cubicBezTo>
                  <a:cubicBezTo>
                    <a:pt x="4" y="53"/>
                    <a:pt x="4" y="56"/>
                    <a:pt x="3" y="56"/>
                  </a:cubicBezTo>
                  <a:cubicBezTo>
                    <a:pt x="4" y="59"/>
                    <a:pt x="4" y="59"/>
                    <a:pt x="4" y="59"/>
                  </a:cubicBezTo>
                  <a:cubicBezTo>
                    <a:pt x="3" y="61"/>
                    <a:pt x="2" y="59"/>
                    <a:pt x="2" y="60"/>
                  </a:cubicBezTo>
                  <a:cubicBezTo>
                    <a:pt x="1" y="57"/>
                    <a:pt x="1" y="57"/>
                    <a:pt x="1" y="57"/>
                  </a:cubicBezTo>
                  <a:cubicBezTo>
                    <a:pt x="1" y="59"/>
                    <a:pt x="1" y="59"/>
                    <a:pt x="1" y="59"/>
                  </a:cubicBezTo>
                  <a:cubicBezTo>
                    <a:pt x="1" y="56"/>
                    <a:pt x="0" y="55"/>
                    <a:pt x="0" y="57"/>
                  </a:cubicBezTo>
                  <a:cubicBezTo>
                    <a:pt x="0" y="51"/>
                    <a:pt x="0" y="51"/>
                    <a:pt x="0" y="51"/>
                  </a:cubicBezTo>
                  <a:cubicBezTo>
                    <a:pt x="1" y="52"/>
                    <a:pt x="0" y="54"/>
                    <a:pt x="1" y="56"/>
                  </a:cubicBezTo>
                  <a:cubicBezTo>
                    <a:pt x="2" y="58"/>
                    <a:pt x="2" y="57"/>
                    <a:pt x="2" y="55"/>
                  </a:cubicBezTo>
                  <a:cubicBezTo>
                    <a:pt x="2" y="55"/>
                    <a:pt x="2" y="55"/>
                    <a:pt x="2" y="56"/>
                  </a:cubicBezTo>
                  <a:cubicBezTo>
                    <a:pt x="1" y="53"/>
                    <a:pt x="1" y="53"/>
                    <a:pt x="1" y="51"/>
                  </a:cubicBezTo>
                  <a:cubicBezTo>
                    <a:pt x="1" y="51"/>
                    <a:pt x="1" y="50"/>
                    <a:pt x="1" y="51"/>
                  </a:cubicBezTo>
                  <a:cubicBezTo>
                    <a:pt x="1" y="49"/>
                    <a:pt x="1" y="49"/>
                    <a:pt x="2" y="49"/>
                  </a:cubicBezTo>
                  <a:cubicBezTo>
                    <a:pt x="2" y="50"/>
                    <a:pt x="2" y="51"/>
                    <a:pt x="2" y="52"/>
                  </a:cubicBezTo>
                  <a:cubicBezTo>
                    <a:pt x="2" y="49"/>
                    <a:pt x="2" y="48"/>
                    <a:pt x="3" y="48"/>
                  </a:cubicBezTo>
                  <a:cubicBezTo>
                    <a:pt x="4" y="52"/>
                    <a:pt x="4" y="46"/>
                    <a:pt x="5" y="47"/>
                  </a:cubicBezTo>
                  <a:cubicBezTo>
                    <a:pt x="5" y="50"/>
                    <a:pt x="5" y="52"/>
                    <a:pt x="5" y="54"/>
                  </a:cubicBezTo>
                  <a:cubicBezTo>
                    <a:pt x="5" y="55"/>
                    <a:pt x="5" y="54"/>
                    <a:pt x="6" y="55"/>
                  </a:cubicBezTo>
                  <a:cubicBezTo>
                    <a:pt x="6" y="53"/>
                    <a:pt x="5" y="49"/>
                    <a:pt x="6" y="48"/>
                  </a:cubicBezTo>
                  <a:cubicBezTo>
                    <a:pt x="6" y="50"/>
                    <a:pt x="6" y="50"/>
                    <a:pt x="6" y="50"/>
                  </a:cubicBezTo>
                  <a:cubicBezTo>
                    <a:pt x="7" y="49"/>
                    <a:pt x="6" y="45"/>
                    <a:pt x="7" y="46"/>
                  </a:cubicBezTo>
                  <a:cubicBezTo>
                    <a:pt x="8" y="47"/>
                    <a:pt x="9" y="47"/>
                    <a:pt x="10" y="47"/>
                  </a:cubicBezTo>
                  <a:cubicBezTo>
                    <a:pt x="11" y="49"/>
                    <a:pt x="11" y="49"/>
                    <a:pt x="11" y="49"/>
                  </a:cubicBezTo>
                  <a:cubicBezTo>
                    <a:pt x="11" y="44"/>
                    <a:pt x="12" y="47"/>
                    <a:pt x="13" y="45"/>
                  </a:cubicBezTo>
                  <a:cubicBezTo>
                    <a:pt x="14" y="47"/>
                    <a:pt x="15" y="42"/>
                    <a:pt x="16" y="46"/>
                  </a:cubicBezTo>
                  <a:cubicBezTo>
                    <a:pt x="18" y="44"/>
                    <a:pt x="19" y="42"/>
                    <a:pt x="22" y="42"/>
                  </a:cubicBezTo>
                  <a:cubicBezTo>
                    <a:pt x="22" y="46"/>
                    <a:pt x="22" y="46"/>
                    <a:pt x="22" y="46"/>
                  </a:cubicBezTo>
                  <a:cubicBezTo>
                    <a:pt x="22" y="43"/>
                    <a:pt x="22" y="47"/>
                    <a:pt x="23" y="47"/>
                  </a:cubicBezTo>
                  <a:cubicBezTo>
                    <a:pt x="22" y="44"/>
                    <a:pt x="23" y="43"/>
                    <a:pt x="23" y="41"/>
                  </a:cubicBezTo>
                  <a:cubicBezTo>
                    <a:pt x="24" y="44"/>
                    <a:pt x="25" y="41"/>
                    <a:pt x="25" y="38"/>
                  </a:cubicBezTo>
                  <a:cubicBezTo>
                    <a:pt x="26" y="41"/>
                    <a:pt x="26" y="41"/>
                    <a:pt x="26" y="41"/>
                  </a:cubicBezTo>
                  <a:cubicBezTo>
                    <a:pt x="26" y="36"/>
                    <a:pt x="27" y="40"/>
                    <a:pt x="29" y="40"/>
                  </a:cubicBezTo>
                  <a:cubicBezTo>
                    <a:pt x="29" y="41"/>
                    <a:pt x="29" y="43"/>
                    <a:pt x="30" y="43"/>
                  </a:cubicBezTo>
                  <a:cubicBezTo>
                    <a:pt x="30" y="39"/>
                    <a:pt x="30" y="39"/>
                    <a:pt x="30" y="37"/>
                  </a:cubicBezTo>
                  <a:cubicBezTo>
                    <a:pt x="31" y="37"/>
                    <a:pt x="32" y="38"/>
                    <a:pt x="33" y="39"/>
                  </a:cubicBezTo>
                  <a:cubicBezTo>
                    <a:pt x="35" y="33"/>
                    <a:pt x="38" y="36"/>
                    <a:pt x="39" y="33"/>
                  </a:cubicBezTo>
                  <a:cubicBezTo>
                    <a:pt x="40" y="35"/>
                    <a:pt x="40" y="35"/>
                    <a:pt x="40" y="35"/>
                  </a:cubicBezTo>
                  <a:cubicBezTo>
                    <a:pt x="42" y="29"/>
                    <a:pt x="45" y="34"/>
                    <a:pt x="47" y="31"/>
                  </a:cubicBezTo>
                  <a:cubicBezTo>
                    <a:pt x="47" y="35"/>
                    <a:pt x="47" y="35"/>
                    <a:pt x="47" y="35"/>
                  </a:cubicBezTo>
                  <a:cubicBezTo>
                    <a:pt x="48" y="37"/>
                    <a:pt x="49" y="34"/>
                    <a:pt x="48" y="31"/>
                  </a:cubicBezTo>
                  <a:cubicBezTo>
                    <a:pt x="49" y="32"/>
                    <a:pt x="49" y="28"/>
                    <a:pt x="50" y="32"/>
                  </a:cubicBezTo>
                  <a:cubicBezTo>
                    <a:pt x="51" y="33"/>
                    <a:pt x="51" y="30"/>
                    <a:pt x="51" y="29"/>
                  </a:cubicBezTo>
                  <a:cubicBezTo>
                    <a:pt x="53" y="31"/>
                    <a:pt x="53" y="30"/>
                    <a:pt x="54" y="29"/>
                  </a:cubicBezTo>
                  <a:cubicBezTo>
                    <a:pt x="54" y="29"/>
                    <a:pt x="54" y="29"/>
                    <a:pt x="54" y="29"/>
                  </a:cubicBezTo>
                  <a:cubicBezTo>
                    <a:pt x="54" y="30"/>
                    <a:pt x="54" y="32"/>
                    <a:pt x="54" y="32"/>
                  </a:cubicBezTo>
                  <a:cubicBezTo>
                    <a:pt x="55" y="31"/>
                    <a:pt x="56" y="33"/>
                    <a:pt x="55" y="28"/>
                  </a:cubicBezTo>
                  <a:cubicBezTo>
                    <a:pt x="57" y="30"/>
                    <a:pt x="57" y="25"/>
                    <a:pt x="59" y="29"/>
                  </a:cubicBezTo>
                  <a:cubicBezTo>
                    <a:pt x="59" y="27"/>
                    <a:pt x="59" y="27"/>
                    <a:pt x="59" y="26"/>
                  </a:cubicBezTo>
                  <a:cubicBezTo>
                    <a:pt x="60" y="25"/>
                    <a:pt x="62" y="28"/>
                    <a:pt x="63" y="26"/>
                  </a:cubicBezTo>
                  <a:cubicBezTo>
                    <a:pt x="63" y="26"/>
                    <a:pt x="63" y="28"/>
                    <a:pt x="63" y="28"/>
                  </a:cubicBezTo>
                  <a:cubicBezTo>
                    <a:pt x="63" y="25"/>
                    <a:pt x="63" y="25"/>
                    <a:pt x="63" y="25"/>
                  </a:cubicBezTo>
                  <a:cubicBezTo>
                    <a:pt x="65" y="22"/>
                    <a:pt x="67" y="28"/>
                    <a:pt x="69" y="27"/>
                  </a:cubicBezTo>
                  <a:cubicBezTo>
                    <a:pt x="71" y="23"/>
                    <a:pt x="75" y="24"/>
                    <a:pt x="78" y="23"/>
                  </a:cubicBezTo>
                  <a:cubicBezTo>
                    <a:pt x="78" y="24"/>
                    <a:pt x="78" y="24"/>
                    <a:pt x="78" y="24"/>
                  </a:cubicBezTo>
                  <a:cubicBezTo>
                    <a:pt x="78" y="20"/>
                    <a:pt x="81" y="28"/>
                    <a:pt x="80" y="22"/>
                  </a:cubicBezTo>
                  <a:cubicBezTo>
                    <a:pt x="81" y="23"/>
                    <a:pt x="81" y="22"/>
                    <a:pt x="81" y="24"/>
                  </a:cubicBezTo>
                  <a:cubicBezTo>
                    <a:pt x="82" y="21"/>
                    <a:pt x="84" y="27"/>
                    <a:pt x="85" y="23"/>
                  </a:cubicBezTo>
                  <a:cubicBezTo>
                    <a:pt x="84" y="23"/>
                    <a:pt x="84" y="23"/>
                    <a:pt x="84" y="23"/>
                  </a:cubicBezTo>
                  <a:cubicBezTo>
                    <a:pt x="86" y="26"/>
                    <a:pt x="86" y="22"/>
                    <a:pt x="88" y="24"/>
                  </a:cubicBezTo>
                  <a:cubicBezTo>
                    <a:pt x="88" y="25"/>
                    <a:pt x="88" y="25"/>
                    <a:pt x="88" y="26"/>
                  </a:cubicBezTo>
                  <a:cubicBezTo>
                    <a:pt x="89" y="28"/>
                    <a:pt x="88" y="21"/>
                    <a:pt x="89" y="26"/>
                  </a:cubicBezTo>
                  <a:cubicBezTo>
                    <a:pt x="89" y="26"/>
                    <a:pt x="89" y="24"/>
                    <a:pt x="89" y="24"/>
                  </a:cubicBezTo>
                  <a:cubicBezTo>
                    <a:pt x="92" y="26"/>
                    <a:pt x="94" y="22"/>
                    <a:pt x="96" y="20"/>
                  </a:cubicBezTo>
                  <a:cubicBezTo>
                    <a:pt x="99" y="23"/>
                    <a:pt x="98" y="29"/>
                    <a:pt x="99" y="25"/>
                  </a:cubicBezTo>
                  <a:cubicBezTo>
                    <a:pt x="99" y="26"/>
                    <a:pt x="99" y="23"/>
                    <a:pt x="99" y="24"/>
                  </a:cubicBezTo>
                  <a:cubicBezTo>
                    <a:pt x="99" y="22"/>
                    <a:pt x="101" y="29"/>
                    <a:pt x="101" y="26"/>
                  </a:cubicBezTo>
                  <a:cubicBezTo>
                    <a:pt x="100" y="23"/>
                    <a:pt x="101" y="25"/>
                    <a:pt x="100" y="23"/>
                  </a:cubicBezTo>
                  <a:cubicBezTo>
                    <a:pt x="102" y="24"/>
                    <a:pt x="103" y="27"/>
                    <a:pt x="103" y="25"/>
                  </a:cubicBezTo>
                  <a:cubicBezTo>
                    <a:pt x="103" y="26"/>
                    <a:pt x="103" y="26"/>
                    <a:pt x="103" y="26"/>
                  </a:cubicBezTo>
                  <a:cubicBezTo>
                    <a:pt x="103" y="21"/>
                    <a:pt x="105" y="24"/>
                    <a:pt x="105" y="18"/>
                  </a:cubicBezTo>
                  <a:cubicBezTo>
                    <a:pt x="111" y="16"/>
                    <a:pt x="116" y="12"/>
                    <a:pt x="121" y="10"/>
                  </a:cubicBezTo>
                  <a:cubicBezTo>
                    <a:pt x="127" y="10"/>
                    <a:pt x="132" y="7"/>
                    <a:pt x="139" y="8"/>
                  </a:cubicBezTo>
                  <a:cubicBezTo>
                    <a:pt x="141" y="12"/>
                    <a:pt x="141" y="12"/>
                    <a:pt x="142" y="10"/>
                  </a:cubicBezTo>
                  <a:cubicBezTo>
                    <a:pt x="142" y="12"/>
                    <a:pt x="142" y="12"/>
                    <a:pt x="142" y="12"/>
                  </a:cubicBezTo>
                  <a:cubicBezTo>
                    <a:pt x="142" y="8"/>
                    <a:pt x="143" y="11"/>
                    <a:pt x="143" y="8"/>
                  </a:cubicBezTo>
                  <a:cubicBezTo>
                    <a:pt x="145" y="8"/>
                    <a:pt x="147" y="6"/>
                    <a:pt x="149" y="6"/>
                  </a:cubicBezTo>
                  <a:cubicBezTo>
                    <a:pt x="149" y="6"/>
                    <a:pt x="149" y="9"/>
                    <a:pt x="149" y="9"/>
                  </a:cubicBezTo>
                  <a:cubicBezTo>
                    <a:pt x="149" y="6"/>
                    <a:pt x="149" y="6"/>
                    <a:pt x="149" y="6"/>
                  </a:cubicBezTo>
                  <a:cubicBezTo>
                    <a:pt x="150" y="7"/>
                    <a:pt x="150" y="7"/>
                    <a:pt x="150" y="7"/>
                  </a:cubicBezTo>
                  <a:cubicBezTo>
                    <a:pt x="150" y="7"/>
                    <a:pt x="150" y="5"/>
                    <a:pt x="149" y="4"/>
                  </a:cubicBezTo>
                  <a:cubicBezTo>
                    <a:pt x="154" y="0"/>
                    <a:pt x="161" y="5"/>
                    <a:pt x="166" y="3"/>
                  </a:cubicBezTo>
                  <a:cubicBezTo>
                    <a:pt x="167" y="4"/>
                    <a:pt x="169" y="3"/>
                    <a:pt x="170" y="2"/>
                  </a:cubicBezTo>
                  <a:cubicBezTo>
                    <a:pt x="175" y="5"/>
                    <a:pt x="180" y="8"/>
                    <a:pt x="183" y="4"/>
                  </a:cubicBezTo>
                  <a:cubicBezTo>
                    <a:pt x="183" y="4"/>
                    <a:pt x="185" y="13"/>
                    <a:pt x="18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8" name="Freeform 67">
              <a:extLst>
                <a:ext uri="{FF2B5EF4-FFF2-40B4-BE49-F238E27FC236}">
                  <a16:creationId xmlns:a16="http://schemas.microsoft.com/office/drawing/2014/main" id="{E1DE7BBC-8291-1148-BC7C-56209C7CA9FB}"/>
                </a:ext>
              </a:extLst>
            </p:cNvPr>
            <p:cNvSpPr/>
            <p:nvPr/>
          </p:nvSpPr>
          <p:spPr bwMode="auto">
            <a:xfrm>
              <a:off x="3754438" y="1462088"/>
              <a:ext cx="3175" cy="25400"/>
            </a:xfrm>
            <a:custGeom>
              <a:avLst/>
              <a:gdLst>
                <a:gd name="T0" fmla="*/ 0 w 1"/>
                <a:gd name="T1" fmla="*/ 0 h 6"/>
                <a:gd name="T2" fmla="*/ 1 w 1"/>
                <a:gd name="T3" fmla="*/ 6 h 6"/>
                <a:gd name="T4" fmla="*/ 0 w 1"/>
                <a:gd name="T5" fmla="*/ 0 h 6"/>
              </a:gdLst>
              <a:ahLst/>
              <a:cxnLst>
                <a:cxn ang="0">
                  <a:pos x="T0" y="T1"/>
                </a:cxn>
                <a:cxn ang="0">
                  <a:pos x="T2" y="T3"/>
                </a:cxn>
                <a:cxn ang="0">
                  <a:pos x="T4" y="T5"/>
                </a:cxn>
              </a:cxnLst>
              <a:rect l="0" t="0" r="r" b="b"/>
              <a:pathLst>
                <a:path w="1" h="6">
                  <a:moveTo>
                    <a:pt x="0" y="0"/>
                  </a:moveTo>
                  <a:cubicBezTo>
                    <a:pt x="1" y="2"/>
                    <a:pt x="1" y="3"/>
                    <a:pt x="1"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9" name="Freeform 68">
              <a:extLst>
                <a:ext uri="{FF2B5EF4-FFF2-40B4-BE49-F238E27FC236}">
                  <a16:creationId xmlns:a16="http://schemas.microsoft.com/office/drawing/2014/main" id="{FF85091B-F7D6-1048-8944-F3ABFE6D4CF7}"/>
                </a:ext>
              </a:extLst>
            </p:cNvPr>
            <p:cNvSpPr/>
            <p:nvPr/>
          </p:nvSpPr>
          <p:spPr bwMode="auto">
            <a:xfrm>
              <a:off x="3821113" y="1530350"/>
              <a:ext cx="4763" cy="12700"/>
            </a:xfrm>
            <a:custGeom>
              <a:avLst/>
              <a:gdLst>
                <a:gd name="T0" fmla="*/ 0 w 1"/>
                <a:gd name="T1" fmla="*/ 1 h 3"/>
                <a:gd name="T2" fmla="*/ 1 w 1"/>
                <a:gd name="T3" fmla="*/ 2 h 3"/>
                <a:gd name="T4" fmla="*/ 0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1" y="1"/>
                    <a:pt x="1" y="2"/>
                  </a:cubicBezTo>
                  <a:cubicBezTo>
                    <a:pt x="1" y="2"/>
                    <a:pt x="1" y="3"/>
                    <a:pt x="0" y="3"/>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0" name="Freeform 69">
              <a:extLst>
                <a:ext uri="{FF2B5EF4-FFF2-40B4-BE49-F238E27FC236}">
                  <a16:creationId xmlns:a16="http://schemas.microsoft.com/office/drawing/2014/main" id="{3643D911-086E-234B-86D8-9A2D34F1682C}"/>
                </a:ext>
              </a:extLst>
            </p:cNvPr>
            <p:cNvSpPr/>
            <p:nvPr/>
          </p:nvSpPr>
          <p:spPr bwMode="auto">
            <a:xfrm>
              <a:off x="3833813" y="1533525"/>
              <a:ext cx="4763" cy="174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2"/>
                    <a:pt x="1" y="3"/>
                    <a:pt x="0" y="4"/>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1" name="Freeform 70">
              <a:extLst>
                <a:ext uri="{FF2B5EF4-FFF2-40B4-BE49-F238E27FC236}">
                  <a16:creationId xmlns:a16="http://schemas.microsoft.com/office/drawing/2014/main" id="{D025F7EA-2CE9-1248-B7FA-B937EAC103D0}"/>
                </a:ext>
              </a:extLst>
            </p:cNvPr>
            <p:cNvSpPr/>
            <p:nvPr/>
          </p:nvSpPr>
          <p:spPr bwMode="auto">
            <a:xfrm>
              <a:off x="3856038" y="1558925"/>
              <a:ext cx="4763" cy="12700"/>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2"/>
                    <a:pt x="1" y="3"/>
                    <a:pt x="0"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2" name="Freeform 71">
              <a:extLst>
                <a:ext uri="{FF2B5EF4-FFF2-40B4-BE49-F238E27FC236}">
                  <a16:creationId xmlns:a16="http://schemas.microsoft.com/office/drawing/2014/main" id="{D4877D9F-75DE-384F-BA06-875A97A0EE69}"/>
                </a:ext>
              </a:extLst>
            </p:cNvPr>
            <p:cNvSpPr/>
            <p:nvPr/>
          </p:nvSpPr>
          <p:spPr bwMode="auto">
            <a:xfrm>
              <a:off x="3856038" y="1546225"/>
              <a:ext cx="4763" cy="9525"/>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0"/>
                    <a:pt x="0" y="1"/>
                    <a:pt x="1" y="1"/>
                  </a:cubicBezTo>
                  <a:cubicBezTo>
                    <a:pt x="0" y="0"/>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3" name="Freeform 72">
              <a:extLst>
                <a:ext uri="{FF2B5EF4-FFF2-40B4-BE49-F238E27FC236}">
                  <a16:creationId xmlns:a16="http://schemas.microsoft.com/office/drawing/2014/main" id="{F46D7EB4-F8DB-6D47-819E-A64EA68E2AB2}"/>
                </a:ext>
              </a:extLst>
            </p:cNvPr>
            <p:cNvSpPr/>
            <p:nvPr/>
          </p:nvSpPr>
          <p:spPr bwMode="auto">
            <a:xfrm>
              <a:off x="3886201" y="1555750"/>
              <a:ext cx="3175" cy="15875"/>
            </a:xfrm>
            <a:custGeom>
              <a:avLst/>
              <a:gdLst>
                <a:gd name="T0" fmla="*/ 0 w 1"/>
                <a:gd name="T1" fmla="*/ 1 h 4"/>
                <a:gd name="T2" fmla="*/ 1 w 1"/>
                <a:gd name="T3" fmla="*/ 2 h 4"/>
                <a:gd name="T4" fmla="*/ 0 w 1"/>
                <a:gd name="T5" fmla="*/ 1 h 4"/>
              </a:gdLst>
              <a:ahLst/>
              <a:cxnLst>
                <a:cxn ang="0">
                  <a:pos x="T0" y="T1"/>
                </a:cxn>
                <a:cxn ang="0">
                  <a:pos x="T2" y="T3"/>
                </a:cxn>
                <a:cxn ang="0">
                  <a:pos x="T4" y="T5"/>
                </a:cxn>
              </a:cxnLst>
              <a:rect l="0" t="0" r="r" b="b"/>
              <a:pathLst>
                <a:path w="1" h="4">
                  <a:moveTo>
                    <a:pt x="0" y="1"/>
                  </a:moveTo>
                  <a:cubicBezTo>
                    <a:pt x="0" y="1"/>
                    <a:pt x="0" y="0"/>
                    <a:pt x="1" y="2"/>
                  </a:cubicBezTo>
                  <a:cubicBezTo>
                    <a:pt x="1" y="0"/>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4" name="Freeform 73">
              <a:extLst>
                <a:ext uri="{FF2B5EF4-FFF2-40B4-BE49-F238E27FC236}">
                  <a16:creationId xmlns:a16="http://schemas.microsoft.com/office/drawing/2014/main" id="{832BAC08-3B22-6B4A-AAC2-7F5E4133450A}"/>
                </a:ext>
              </a:extLst>
            </p:cNvPr>
            <p:cNvSpPr/>
            <p:nvPr/>
          </p:nvSpPr>
          <p:spPr bwMode="auto">
            <a:xfrm>
              <a:off x="3898901" y="1546225"/>
              <a:ext cx="3175" cy="9525"/>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0"/>
                  </a:cubicBezTo>
                  <a:cubicBezTo>
                    <a:pt x="1" y="1"/>
                    <a:pt x="1"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5" name="Freeform 74">
              <a:extLst>
                <a:ext uri="{FF2B5EF4-FFF2-40B4-BE49-F238E27FC236}">
                  <a16:creationId xmlns:a16="http://schemas.microsoft.com/office/drawing/2014/main" id="{D402F29D-B55F-7446-AD44-3714D87240A3}"/>
                </a:ext>
              </a:extLst>
            </p:cNvPr>
            <p:cNvSpPr/>
            <p:nvPr/>
          </p:nvSpPr>
          <p:spPr bwMode="auto">
            <a:xfrm>
              <a:off x="4135438" y="1474788"/>
              <a:ext cx="0" cy="7937"/>
            </a:xfrm>
            <a:custGeom>
              <a:avLst/>
              <a:gdLst>
                <a:gd name="T0" fmla="*/ 3 h 5"/>
                <a:gd name="T1" fmla="*/ 5 h 5"/>
                <a:gd name="T2" fmla="*/ 0 h 5"/>
                <a:gd name="T3" fmla="*/ 3 h 5"/>
              </a:gdLst>
              <a:ahLst/>
              <a:cxnLst>
                <a:cxn ang="0">
                  <a:pos x="0" y="T0"/>
                </a:cxn>
                <a:cxn ang="0">
                  <a:pos x="0" y="T1"/>
                </a:cxn>
                <a:cxn ang="0">
                  <a:pos x="0" y="T2"/>
                </a:cxn>
                <a:cxn ang="0">
                  <a:pos x="0" y="T3"/>
                </a:cxn>
              </a:cxnLst>
              <a:rect l="0" t="0" r="r" b="b"/>
              <a:pathLst>
                <a:path h="5">
                  <a:moveTo>
                    <a:pt x="0" y="3"/>
                  </a:moveTo>
                  <a:lnTo>
                    <a:pt x="0" y="5"/>
                  </a:lnTo>
                  <a:lnTo>
                    <a:pt x="0"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6" name="Freeform 75">
              <a:extLst>
                <a:ext uri="{FF2B5EF4-FFF2-40B4-BE49-F238E27FC236}">
                  <a16:creationId xmlns:a16="http://schemas.microsoft.com/office/drawing/2014/main" id="{0097EB42-8658-7D4C-AECF-B639E430247B}"/>
                </a:ext>
              </a:extLst>
            </p:cNvPr>
            <p:cNvSpPr/>
            <p:nvPr/>
          </p:nvSpPr>
          <p:spPr bwMode="auto">
            <a:xfrm>
              <a:off x="4241801" y="1452563"/>
              <a:ext cx="4763" cy="14287"/>
            </a:xfrm>
            <a:custGeom>
              <a:avLst/>
              <a:gdLst>
                <a:gd name="T0" fmla="*/ 0 w 1"/>
                <a:gd name="T1" fmla="*/ 1 h 3"/>
                <a:gd name="T2" fmla="*/ 1 w 1"/>
                <a:gd name="T3" fmla="*/ 3 h 3"/>
                <a:gd name="T4" fmla="*/ 0 w 1"/>
                <a:gd name="T5" fmla="*/ 1 h 3"/>
              </a:gdLst>
              <a:ahLst/>
              <a:cxnLst>
                <a:cxn ang="0">
                  <a:pos x="T0" y="T1"/>
                </a:cxn>
                <a:cxn ang="0">
                  <a:pos x="T2" y="T3"/>
                </a:cxn>
                <a:cxn ang="0">
                  <a:pos x="T4" y="T5"/>
                </a:cxn>
              </a:cxnLst>
              <a:rect l="0" t="0" r="r" b="b"/>
              <a:pathLst>
                <a:path w="1" h="3">
                  <a:moveTo>
                    <a:pt x="0" y="1"/>
                  </a:moveTo>
                  <a:cubicBezTo>
                    <a:pt x="0" y="0"/>
                    <a:pt x="1" y="3"/>
                    <a:pt x="1" y="3"/>
                  </a:cubicBezTo>
                  <a:cubicBezTo>
                    <a:pt x="0" y="3"/>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7" name="Freeform 76">
              <a:extLst>
                <a:ext uri="{FF2B5EF4-FFF2-40B4-BE49-F238E27FC236}">
                  <a16:creationId xmlns:a16="http://schemas.microsoft.com/office/drawing/2014/main" id="{E311D7C6-F84C-4948-A8F1-91D87F285185}"/>
                </a:ext>
              </a:extLst>
            </p:cNvPr>
            <p:cNvSpPr/>
            <p:nvPr/>
          </p:nvSpPr>
          <p:spPr bwMode="auto">
            <a:xfrm>
              <a:off x="4289426" y="1398588"/>
              <a:ext cx="3175" cy="15875"/>
            </a:xfrm>
            <a:custGeom>
              <a:avLst/>
              <a:gdLst>
                <a:gd name="T0" fmla="*/ 2 w 2"/>
                <a:gd name="T1" fmla="*/ 10 h 10"/>
                <a:gd name="T2" fmla="*/ 2 w 2"/>
                <a:gd name="T3" fmla="*/ 10 h 10"/>
                <a:gd name="T4" fmla="*/ 0 w 2"/>
                <a:gd name="T5" fmla="*/ 0 h 10"/>
                <a:gd name="T6" fmla="*/ 2 w 2"/>
                <a:gd name="T7" fmla="*/ 10 h 10"/>
              </a:gdLst>
              <a:ahLst/>
              <a:cxnLst>
                <a:cxn ang="0">
                  <a:pos x="T0" y="T1"/>
                </a:cxn>
                <a:cxn ang="0">
                  <a:pos x="T2" y="T3"/>
                </a:cxn>
                <a:cxn ang="0">
                  <a:pos x="T4" y="T5"/>
                </a:cxn>
                <a:cxn ang="0">
                  <a:pos x="T6" y="T7"/>
                </a:cxn>
              </a:cxnLst>
              <a:rect l="0" t="0" r="r" b="b"/>
              <a:pathLst>
                <a:path w="2" h="10">
                  <a:moveTo>
                    <a:pt x="2" y="10"/>
                  </a:moveTo>
                  <a:lnTo>
                    <a:pt x="2" y="10"/>
                  </a:lnTo>
                  <a:lnTo>
                    <a:pt x="0" y="0"/>
                  </a:lnTo>
                  <a:lnTo>
                    <a:pt x="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8" name="Freeform 77">
              <a:extLst>
                <a:ext uri="{FF2B5EF4-FFF2-40B4-BE49-F238E27FC236}">
                  <a16:creationId xmlns:a16="http://schemas.microsoft.com/office/drawing/2014/main" id="{8CD42CEA-766A-1E44-965E-FED063477517}"/>
                </a:ext>
              </a:extLst>
            </p:cNvPr>
            <p:cNvSpPr/>
            <p:nvPr/>
          </p:nvSpPr>
          <p:spPr bwMode="auto">
            <a:xfrm>
              <a:off x="3516313" y="2643188"/>
              <a:ext cx="4763" cy="12700"/>
            </a:xfrm>
            <a:custGeom>
              <a:avLst/>
              <a:gdLst>
                <a:gd name="T0" fmla="*/ 1 w 1"/>
                <a:gd name="T1" fmla="*/ 1 h 3"/>
                <a:gd name="T2" fmla="*/ 0 w 1"/>
                <a:gd name="T3" fmla="*/ 2 h 3"/>
                <a:gd name="T4" fmla="*/ 1 w 1"/>
                <a:gd name="T5" fmla="*/ 1 h 3"/>
              </a:gdLst>
              <a:ahLst/>
              <a:cxnLst>
                <a:cxn ang="0">
                  <a:pos x="T0" y="T1"/>
                </a:cxn>
                <a:cxn ang="0">
                  <a:pos x="T2" y="T3"/>
                </a:cxn>
                <a:cxn ang="0">
                  <a:pos x="T4" y="T5"/>
                </a:cxn>
              </a:cxnLst>
              <a:rect l="0" t="0" r="r" b="b"/>
              <a:pathLst>
                <a:path w="1" h="3">
                  <a:moveTo>
                    <a:pt x="1" y="1"/>
                  </a:moveTo>
                  <a:cubicBezTo>
                    <a:pt x="0" y="1"/>
                    <a:pt x="0" y="3"/>
                    <a:pt x="0" y="2"/>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9" name="Freeform 78">
              <a:extLst>
                <a:ext uri="{FF2B5EF4-FFF2-40B4-BE49-F238E27FC236}">
                  <a16:creationId xmlns:a16="http://schemas.microsoft.com/office/drawing/2014/main" id="{1FC5F9B3-DE41-4440-9DC3-7FDC65BD095F}"/>
                </a:ext>
              </a:extLst>
            </p:cNvPr>
            <p:cNvSpPr/>
            <p:nvPr/>
          </p:nvSpPr>
          <p:spPr bwMode="auto">
            <a:xfrm>
              <a:off x="3511551" y="2652713"/>
              <a:ext cx="823913" cy="646112"/>
            </a:xfrm>
            <a:custGeom>
              <a:avLst/>
              <a:gdLst>
                <a:gd name="T0" fmla="*/ 166 w 194"/>
                <a:gd name="T1" fmla="*/ 132 h 152"/>
                <a:gd name="T2" fmla="*/ 160 w 194"/>
                <a:gd name="T3" fmla="*/ 128 h 152"/>
                <a:gd name="T4" fmla="*/ 145 w 194"/>
                <a:gd name="T5" fmla="*/ 124 h 152"/>
                <a:gd name="T6" fmla="*/ 141 w 194"/>
                <a:gd name="T7" fmla="*/ 120 h 152"/>
                <a:gd name="T8" fmla="*/ 133 w 194"/>
                <a:gd name="T9" fmla="*/ 107 h 152"/>
                <a:gd name="T10" fmla="*/ 129 w 194"/>
                <a:gd name="T11" fmla="*/ 104 h 152"/>
                <a:gd name="T12" fmla="*/ 120 w 194"/>
                <a:gd name="T13" fmla="*/ 101 h 152"/>
                <a:gd name="T14" fmla="*/ 116 w 194"/>
                <a:gd name="T15" fmla="*/ 95 h 152"/>
                <a:gd name="T16" fmla="*/ 115 w 194"/>
                <a:gd name="T17" fmla="*/ 90 h 152"/>
                <a:gd name="T18" fmla="*/ 110 w 194"/>
                <a:gd name="T19" fmla="*/ 91 h 152"/>
                <a:gd name="T20" fmla="*/ 101 w 194"/>
                <a:gd name="T21" fmla="*/ 88 h 152"/>
                <a:gd name="T22" fmla="*/ 97 w 194"/>
                <a:gd name="T23" fmla="*/ 85 h 152"/>
                <a:gd name="T24" fmla="*/ 92 w 194"/>
                <a:gd name="T25" fmla="*/ 84 h 152"/>
                <a:gd name="T26" fmla="*/ 89 w 194"/>
                <a:gd name="T27" fmla="*/ 78 h 152"/>
                <a:gd name="T28" fmla="*/ 83 w 194"/>
                <a:gd name="T29" fmla="*/ 75 h 152"/>
                <a:gd name="T30" fmla="*/ 78 w 194"/>
                <a:gd name="T31" fmla="*/ 67 h 152"/>
                <a:gd name="T32" fmla="*/ 74 w 194"/>
                <a:gd name="T33" fmla="*/ 67 h 152"/>
                <a:gd name="T34" fmla="*/ 73 w 194"/>
                <a:gd name="T35" fmla="*/ 62 h 152"/>
                <a:gd name="T36" fmla="*/ 69 w 194"/>
                <a:gd name="T37" fmla="*/ 63 h 152"/>
                <a:gd name="T38" fmla="*/ 67 w 194"/>
                <a:gd name="T39" fmla="*/ 62 h 152"/>
                <a:gd name="T40" fmla="*/ 64 w 194"/>
                <a:gd name="T41" fmla="*/ 60 h 152"/>
                <a:gd name="T42" fmla="*/ 54 w 194"/>
                <a:gd name="T43" fmla="*/ 54 h 152"/>
                <a:gd name="T44" fmla="*/ 50 w 194"/>
                <a:gd name="T45" fmla="*/ 51 h 152"/>
                <a:gd name="T46" fmla="*/ 47 w 194"/>
                <a:gd name="T47" fmla="*/ 49 h 152"/>
                <a:gd name="T48" fmla="*/ 40 w 194"/>
                <a:gd name="T49" fmla="*/ 43 h 152"/>
                <a:gd name="T50" fmla="*/ 43 w 194"/>
                <a:gd name="T51" fmla="*/ 35 h 152"/>
                <a:gd name="T52" fmla="*/ 35 w 194"/>
                <a:gd name="T53" fmla="*/ 40 h 152"/>
                <a:gd name="T54" fmla="*/ 28 w 194"/>
                <a:gd name="T55" fmla="*/ 45 h 152"/>
                <a:gd name="T56" fmla="*/ 26 w 194"/>
                <a:gd name="T57" fmla="*/ 41 h 152"/>
                <a:gd name="T58" fmla="*/ 23 w 194"/>
                <a:gd name="T59" fmla="*/ 43 h 152"/>
                <a:gd name="T60" fmla="*/ 23 w 194"/>
                <a:gd name="T61" fmla="*/ 40 h 152"/>
                <a:gd name="T62" fmla="*/ 24 w 194"/>
                <a:gd name="T63" fmla="*/ 31 h 152"/>
                <a:gd name="T64" fmla="*/ 17 w 194"/>
                <a:gd name="T65" fmla="*/ 36 h 152"/>
                <a:gd name="T66" fmla="*/ 18 w 194"/>
                <a:gd name="T67" fmla="*/ 32 h 152"/>
                <a:gd name="T68" fmla="*/ 13 w 194"/>
                <a:gd name="T69" fmla="*/ 34 h 152"/>
                <a:gd name="T70" fmla="*/ 10 w 194"/>
                <a:gd name="T71" fmla="*/ 33 h 152"/>
                <a:gd name="T72" fmla="*/ 16 w 194"/>
                <a:gd name="T73" fmla="*/ 24 h 152"/>
                <a:gd name="T74" fmla="*/ 8 w 194"/>
                <a:gd name="T75" fmla="*/ 27 h 152"/>
                <a:gd name="T76" fmla="*/ 7 w 194"/>
                <a:gd name="T77" fmla="*/ 12 h 152"/>
                <a:gd name="T78" fmla="*/ 5 w 194"/>
                <a:gd name="T79" fmla="*/ 8 h 152"/>
                <a:gd name="T80" fmla="*/ 0 w 194"/>
                <a:gd name="T81" fmla="*/ 6 h 152"/>
                <a:gd name="T82" fmla="*/ 5 w 194"/>
                <a:gd name="T83" fmla="*/ 2 h 152"/>
                <a:gd name="T84" fmla="*/ 7 w 194"/>
                <a:gd name="T85" fmla="*/ 9 h 152"/>
                <a:gd name="T86" fmla="*/ 21 w 194"/>
                <a:gd name="T87" fmla="*/ 6 h 152"/>
                <a:gd name="T88" fmla="*/ 38 w 194"/>
                <a:gd name="T89" fmla="*/ 11 h 152"/>
                <a:gd name="T90" fmla="*/ 55 w 194"/>
                <a:gd name="T91" fmla="*/ 18 h 152"/>
                <a:gd name="T92" fmla="*/ 69 w 194"/>
                <a:gd name="T93" fmla="*/ 26 h 152"/>
                <a:gd name="T94" fmla="*/ 79 w 194"/>
                <a:gd name="T95" fmla="*/ 31 h 152"/>
                <a:gd name="T96" fmla="*/ 96 w 194"/>
                <a:gd name="T97" fmla="*/ 47 h 152"/>
                <a:gd name="T98" fmla="*/ 104 w 194"/>
                <a:gd name="T99" fmla="*/ 58 h 152"/>
                <a:gd name="T100" fmla="*/ 113 w 194"/>
                <a:gd name="T101" fmla="*/ 70 h 152"/>
                <a:gd name="T102" fmla="*/ 158 w 194"/>
                <a:gd name="T103" fmla="*/ 98 h 152"/>
                <a:gd name="T104" fmla="*/ 167 w 194"/>
                <a:gd name="T105" fmla="*/ 108 h 152"/>
                <a:gd name="T106" fmla="*/ 183 w 194"/>
                <a:gd name="T107"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152">
                  <a:moveTo>
                    <a:pt x="183" y="148"/>
                  </a:moveTo>
                  <a:cubicBezTo>
                    <a:pt x="176" y="152"/>
                    <a:pt x="179" y="144"/>
                    <a:pt x="173" y="145"/>
                  </a:cubicBezTo>
                  <a:cubicBezTo>
                    <a:pt x="172" y="145"/>
                    <a:pt x="176" y="142"/>
                    <a:pt x="175" y="142"/>
                  </a:cubicBezTo>
                  <a:cubicBezTo>
                    <a:pt x="168" y="145"/>
                    <a:pt x="167" y="139"/>
                    <a:pt x="168" y="133"/>
                  </a:cubicBezTo>
                  <a:cubicBezTo>
                    <a:pt x="170" y="132"/>
                    <a:pt x="170" y="132"/>
                    <a:pt x="170" y="132"/>
                  </a:cubicBezTo>
                  <a:cubicBezTo>
                    <a:pt x="170" y="131"/>
                    <a:pt x="166" y="133"/>
                    <a:pt x="166" y="132"/>
                  </a:cubicBezTo>
                  <a:cubicBezTo>
                    <a:pt x="167" y="132"/>
                    <a:pt x="167" y="132"/>
                    <a:pt x="168" y="131"/>
                  </a:cubicBezTo>
                  <a:cubicBezTo>
                    <a:pt x="166" y="132"/>
                    <a:pt x="166" y="131"/>
                    <a:pt x="164" y="132"/>
                  </a:cubicBezTo>
                  <a:cubicBezTo>
                    <a:pt x="167" y="128"/>
                    <a:pt x="167" y="128"/>
                    <a:pt x="167" y="128"/>
                  </a:cubicBezTo>
                  <a:cubicBezTo>
                    <a:pt x="164" y="130"/>
                    <a:pt x="164" y="130"/>
                    <a:pt x="164" y="130"/>
                  </a:cubicBezTo>
                  <a:cubicBezTo>
                    <a:pt x="159" y="134"/>
                    <a:pt x="163" y="128"/>
                    <a:pt x="159" y="129"/>
                  </a:cubicBezTo>
                  <a:cubicBezTo>
                    <a:pt x="160" y="128"/>
                    <a:pt x="160" y="128"/>
                    <a:pt x="160" y="128"/>
                  </a:cubicBezTo>
                  <a:cubicBezTo>
                    <a:pt x="156" y="129"/>
                    <a:pt x="154" y="126"/>
                    <a:pt x="151" y="126"/>
                  </a:cubicBezTo>
                  <a:cubicBezTo>
                    <a:pt x="154" y="123"/>
                    <a:pt x="154" y="123"/>
                    <a:pt x="154" y="123"/>
                  </a:cubicBezTo>
                  <a:cubicBezTo>
                    <a:pt x="151" y="125"/>
                    <a:pt x="150" y="125"/>
                    <a:pt x="149" y="125"/>
                  </a:cubicBezTo>
                  <a:cubicBezTo>
                    <a:pt x="151" y="122"/>
                    <a:pt x="146" y="126"/>
                    <a:pt x="147" y="124"/>
                  </a:cubicBezTo>
                  <a:cubicBezTo>
                    <a:pt x="147" y="123"/>
                    <a:pt x="147" y="123"/>
                    <a:pt x="147" y="123"/>
                  </a:cubicBezTo>
                  <a:cubicBezTo>
                    <a:pt x="144" y="125"/>
                    <a:pt x="148" y="121"/>
                    <a:pt x="145" y="124"/>
                  </a:cubicBezTo>
                  <a:cubicBezTo>
                    <a:pt x="146" y="122"/>
                    <a:pt x="146" y="122"/>
                    <a:pt x="146" y="122"/>
                  </a:cubicBezTo>
                  <a:cubicBezTo>
                    <a:pt x="143" y="125"/>
                    <a:pt x="147" y="119"/>
                    <a:pt x="145" y="121"/>
                  </a:cubicBezTo>
                  <a:cubicBezTo>
                    <a:pt x="145" y="121"/>
                    <a:pt x="145" y="121"/>
                    <a:pt x="145" y="121"/>
                  </a:cubicBezTo>
                  <a:cubicBezTo>
                    <a:pt x="143" y="122"/>
                    <a:pt x="145" y="120"/>
                    <a:pt x="144" y="120"/>
                  </a:cubicBezTo>
                  <a:cubicBezTo>
                    <a:pt x="144" y="120"/>
                    <a:pt x="144" y="120"/>
                    <a:pt x="144" y="120"/>
                  </a:cubicBezTo>
                  <a:cubicBezTo>
                    <a:pt x="143" y="120"/>
                    <a:pt x="144" y="118"/>
                    <a:pt x="141" y="120"/>
                  </a:cubicBezTo>
                  <a:cubicBezTo>
                    <a:pt x="143" y="118"/>
                    <a:pt x="143" y="120"/>
                    <a:pt x="146" y="117"/>
                  </a:cubicBezTo>
                  <a:cubicBezTo>
                    <a:pt x="140" y="117"/>
                    <a:pt x="138" y="113"/>
                    <a:pt x="135" y="111"/>
                  </a:cubicBezTo>
                  <a:cubicBezTo>
                    <a:pt x="136" y="109"/>
                    <a:pt x="136" y="109"/>
                    <a:pt x="137" y="108"/>
                  </a:cubicBezTo>
                  <a:cubicBezTo>
                    <a:pt x="136" y="108"/>
                    <a:pt x="136" y="107"/>
                    <a:pt x="134" y="109"/>
                  </a:cubicBezTo>
                  <a:cubicBezTo>
                    <a:pt x="134" y="109"/>
                    <a:pt x="135" y="107"/>
                    <a:pt x="135" y="107"/>
                  </a:cubicBezTo>
                  <a:cubicBezTo>
                    <a:pt x="136" y="105"/>
                    <a:pt x="132" y="109"/>
                    <a:pt x="133" y="107"/>
                  </a:cubicBezTo>
                  <a:cubicBezTo>
                    <a:pt x="135" y="105"/>
                    <a:pt x="135" y="105"/>
                    <a:pt x="135" y="105"/>
                  </a:cubicBezTo>
                  <a:cubicBezTo>
                    <a:pt x="133" y="107"/>
                    <a:pt x="132" y="106"/>
                    <a:pt x="131" y="106"/>
                  </a:cubicBezTo>
                  <a:cubicBezTo>
                    <a:pt x="132" y="106"/>
                    <a:pt x="132" y="105"/>
                    <a:pt x="133" y="105"/>
                  </a:cubicBezTo>
                  <a:cubicBezTo>
                    <a:pt x="130" y="106"/>
                    <a:pt x="132" y="103"/>
                    <a:pt x="130" y="104"/>
                  </a:cubicBezTo>
                  <a:cubicBezTo>
                    <a:pt x="132" y="103"/>
                    <a:pt x="132" y="103"/>
                    <a:pt x="132" y="103"/>
                  </a:cubicBezTo>
                  <a:cubicBezTo>
                    <a:pt x="133" y="100"/>
                    <a:pt x="129" y="106"/>
                    <a:pt x="129" y="104"/>
                  </a:cubicBezTo>
                  <a:cubicBezTo>
                    <a:pt x="131" y="102"/>
                    <a:pt x="131" y="102"/>
                    <a:pt x="131" y="102"/>
                  </a:cubicBezTo>
                  <a:cubicBezTo>
                    <a:pt x="128" y="104"/>
                    <a:pt x="127" y="102"/>
                    <a:pt x="126" y="103"/>
                  </a:cubicBezTo>
                  <a:cubicBezTo>
                    <a:pt x="126" y="102"/>
                    <a:pt x="126" y="102"/>
                    <a:pt x="126" y="102"/>
                  </a:cubicBezTo>
                  <a:cubicBezTo>
                    <a:pt x="125" y="102"/>
                    <a:pt x="125" y="100"/>
                    <a:pt x="123" y="101"/>
                  </a:cubicBezTo>
                  <a:cubicBezTo>
                    <a:pt x="124" y="100"/>
                    <a:pt x="127" y="97"/>
                    <a:pt x="126" y="97"/>
                  </a:cubicBezTo>
                  <a:cubicBezTo>
                    <a:pt x="123" y="100"/>
                    <a:pt x="123" y="97"/>
                    <a:pt x="120" y="101"/>
                  </a:cubicBezTo>
                  <a:cubicBezTo>
                    <a:pt x="120" y="100"/>
                    <a:pt x="120" y="97"/>
                    <a:pt x="119" y="98"/>
                  </a:cubicBezTo>
                  <a:cubicBezTo>
                    <a:pt x="120" y="97"/>
                    <a:pt x="122" y="94"/>
                    <a:pt x="123" y="94"/>
                  </a:cubicBezTo>
                  <a:cubicBezTo>
                    <a:pt x="124" y="92"/>
                    <a:pt x="124" y="92"/>
                    <a:pt x="124" y="92"/>
                  </a:cubicBezTo>
                  <a:cubicBezTo>
                    <a:pt x="125" y="91"/>
                    <a:pt x="124" y="93"/>
                    <a:pt x="126" y="91"/>
                  </a:cubicBezTo>
                  <a:cubicBezTo>
                    <a:pt x="125" y="91"/>
                    <a:pt x="123" y="92"/>
                    <a:pt x="123" y="91"/>
                  </a:cubicBezTo>
                  <a:cubicBezTo>
                    <a:pt x="121" y="92"/>
                    <a:pt x="117" y="95"/>
                    <a:pt x="116" y="95"/>
                  </a:cubicBezTo>
                  <a:cubicBezTo>
                    <a:pt x="118" y="94"/>
                    <a:pt x="119" y="91"/>
                    <a:pt x="120" y="91"/>
                  </a:cubicBezTo>
                  <a:cubicBezTo>
                    <a:pt x="113" y="96"/>
                    <a:pt x="113" y="96"/>
                    <a:pt x="113" y="96"/>
                  </a:cubicBezTo>
                  <a:cubicBezTo>
                    <a:pt x="113" y="96"/>
                    <a:pt x="115" y="93"/>
                    <a:pt x="114" y="94"/>
                  </a:cubicBezTo>
                  <a:cubicBezTo>
                    <a:pt x="112" y="95"/>
                    <a:pt x="112" y="95"/>
                    <a:pt x="112" y="95"/>
                  </a:cubicBezTo>
                  <a:cubicBezTo>
                    <a:pt x="112" y="95"/>
                    <a:pt x="110" y="95"/>
                    <a:pt x="113" y="92"/>
                  </a:cubicBezTo>
                  <a:cubicBezTo>
                    <a:pt x="114" y="91"/>
                    <a:pt x="114" y="92"/>
                    <a:pt x="115" y="90"/>
                  </a:cubicBezTo>
                  <a:cubicBezTo>
                    <a:pt x="114" y="90"/>
                    <a:pt x="113" y="91"/>
                    <a:pt x="113" y="90"/>
                  </a:cubicBezTo>
                  <a:cubicBezTo>
                    <a:pt x="113" y="90"/>
                    <a:pt x="113" y="90"/>
                    <a:pt x="113" y="90"/>
                  </a:cubicBezTo>
                  <a:cubicBezTo>
                    <a:pt x="113" y="89"/>
                    <a:pt x="111" y="90"/>
                    <a:pt x="110" y="92"/>
                  </a:cubicBezTo>
                  <a:cubicBezTo>
                    <a:pt x="110" y="93"/>
                    <a:pt x="111" y="91"/>
                    <a:pt x="111" y="92"/>
                  </a:cubicBezTo>
                  <a:cubicBezTo>
                    <a:pt x="109" y="93"/>
                    <a:pt x="108" y="93"/>
                    <a:pt x="107" y="93"/>
                  </a:cubicBezTo>
                  <a:cubicBezTo>
                    <a:pt x="110" y="91"/>
                    <a:pt x="110" y="91"/>
                    <a:pt x="110" y="91"/>
                  </a:cubicBezTo>
                  <a:cubicBezTo>
                    <a:pt x="107" y="93"/>
                    <a:pt x="105" y="93"/>
                    <a:pt x="104" y="93"/>
                  </a:cubicBezTo>
                  <a:cubicBezTo>
                    <a:pt x="102" y="94"/>
                    <a:pt x="106" y="91"/>
                    <a:pt x="106" y="91"/>
                  </a:cubicBezTo>
                  <a:cubicBezTo>
                    <a:pt x="106" y="89"/>
                    <a:pt x="101" y="92"/>
                    <a:pt x="103" y="89"/>
                  </a:cubicBezTo>
                  <a:cubicBezTo>
                    <a:pt x="103" y="89"/>
                    <a:pt x="101" y="91"/>
                    <a:pt x="101" y="90"/>
                  </a:cubicBezTo>
                  <a:cubicBezTo>
                    <a:pt x="101" y="90"/>
                    <a:pt x="103" y="88"/>
                    <a:pt x="102" y="88"/>
                  </a:cubicBezTo>
                  <a:cubicBezTo>
                    <a:pt x="103" y="87"/>
                    <a:pt x="101" y="88"/>
                    <a:pt x="101" y="88"/>
                  </a:cubicBezTo>
                  <a:cubicBezTo>
                    <a:pt x="100" y="89"/>
                    <a:pt x="101" y="88"/>
                    <a:pt x="101" y="88"/>
                  </a:cubicBezTo>
                  <a:cubicBezTo>
                    <a:pt x="100" y="88"/>
                    <a:pt x="97" y="89"/>
                    <a:pt x="97" y="86"/>
                  </a:cubicBezTo>
                  <a:cubicBezTo>
                    <a:pt x="96" y="87"/>
                    <a:pt x="94" y="88"/>
                    <a:pt x="94" y="88"/>
                  </a:cubicBezTo>
                  <a:cubicBezTo>
                    <a:pt x="95" y="86"/>
                    <a:pt x="95" y="86"/>
                    <a:pt x="95" y="86"/>
                  </a:cubicBezTo>
                  <a:cubicBezTo>
                    <a:pt x="96" y="85"/>
                    <a:pt x="95" y="86"/>
                    <a:pt x="96" y="84"/>
                  </a:cubicBezTo>
                  <a:cubicBezTo>
                    <a:pt x="93" y="86"/>
                    <a:pt x="100" y="84"/>
                    <a:pt x="97" y="85"/>
                  </a:cubicBezTo>
                  <a:cubicBezTo>
                    <a:pt x="99" y="83"/>
                    <a:pt x="94" y="87"/>
                    <a:pt x="96" y="85"/>
                  </a:cubicBezTo>
                  <a:cubicBezTo>
                    <a:pt x="96" y="84"/>
                    <a:pt x="93" y="86"/>
                    <a:pt x="94" y="84"/>
                  </a:cubicBezTo>
                  <a:cubicBezTo>
                    <a:pt x="94" y="84"/>
                    <a:pt x="97" y="82"/>
                    <a:pt x="97" y="81"/>
                  </a:cubicBezTo>
                  <a:cubicBezTo>
                    <a:pt x="96" y="81"/>
                    <a:pt x="96" y="82"/>
                    <a:pt x="95" y="82"/>
                  </a:cubicBezTo>
                  <a:cubicBezTo>
                    <a:pt x="94" y="83"/>
                    <a:pt x="94" y="83"/>
                    <a:pt x="94" y="83"/>
                  </a:cubicBezTo>
                  <a:cubicBezTo>
                    <a:pt x="92" y="85"/>
                    <a:pt x="93" y="82"/>
                    <a:pt x="92" y="84"/>
                  </a:cubicBezTo>
                  <a:cubicBezTo>
                    <a:pt x="93" y="83"/>
                    <a:pt x="90" y="84"/>
                    <a:pt x="93" y="81"/>
                  </a:cubicBezTo>
                  <a:cubicBezTo>
                    <a:pt x="95" y="79"/>
                    <a:pt x="95" y="79"/>
                    <a:pt x="95" y="79"/>
                  </a:cubicBezTo>
                  <a:cubicBezTo>
                    <a:pt x="94" y="79"/>
                    <a:pt x="92" y="81"/>
                    <a:pt x="91" y="82"/>
                  </a:cubicBezTo>
                  <a:cubicBezTo>
                    <a:pt x="92" y="81"/>
                    <a:pt x="92" y="81"/>
                    <a:pt x="92" y="81"/>
                  </a:cubicBezTo>
                  <a:cubicBezTo>
                    <a:pt x="88" y="84"/>
                    <a:pt x="91" y="80"/>
                    <a:pt x="88" y="82"/>
                  </a:cubicBezTo>
                  <a:cubicBezTo>
                    <a:pt x="89" y="80"/>
                    <a:pt x="87" y="81"/>
                    <a:pt x="89" y="78"/>
                  </a:cubicBezTo>
                  <a:cubicBezTo>
                    <a:pt x="87" y="79"/>
                    <a:pt x="86" y="80"/>
                    <a:pt x="86" y="79"/>
                  </a:cubicBezTo>
                  <a:cubicBezTo>
                    <a:pt x="86" y="78"/>
                    <a:pt x="86" y="78"/>
                    <a:pt x="87" y="78"/>
                  </a:cubicBezTo>
                  <a:cubicBezTo>
                    <a:pt x="88" y="76"/>
                    <a:pt x="87" y="77"/>
                    <a:pt x="86" y="77"/>
                  </a:cubicBezTo>
                  <a:cubicBezTo>
                    <a:pt x="87" y="77"/>
                    <a:pt x="87" y="75"/>
                    <a:pt x="88" y="73"/>
                  </a:cubicBezTo>
                  <a:cubicBezTo>
                    <a:pt x="86" y="74"/>
                    <a:pt x="85" y="76"/>
                    <a:pt x="84" y="77"/>
                  </a:cubicBezTo>
                  <a:cubicBezTo>
                    <a:pt x="87" y="73"/>
                    <a:pt x="80" y="78"/>
                    <a:pt x="83" y="75"/>
                  </a:cubicBezTo>
                  <a:cubicBezTo>
                    <a:pt x="83" y="74"/>
                    <a:pt x="85" y="73"/>
                    <a:pt x="85" y="72"/>
                  </a:cubicBezTo>
                  <a:cubicBezTo>
                    <a:pt x="88" y="68"/>
                    <a:pt x="82" y="74"/>
                    <a:pt x="83" y="72"/>
                  </a:cubicBezTo>
                  <a:cubicBezTo>
                    <a:pt x="80" y="75"/>
                    <a:pt x="80" y="75"/>
                    <a:pt x="80" y="75"/>
                  </a:cubicBezTo>
                  <a:cubicBezTo>
                    <a:pt x="82" y="73"/>
                    <a:pt x="78" y="76"/>
                    <a:pt x="81" y="73"/>
                  </a:cubicBezTo>
                  <a:cubicBezTo>
                    <a:pt x="79" y="74"/>
                    <a:pt x="81" y="71"/>
                    <a:pt x="78" y="74"/>
                  </a:cubicBezTo>
                  <a:cubicBezTo>
                    <a:pt x="79" y="70"/>
                    <a:pt x="74" y="73"/>
                    <a:pt x="78" y="67"/>
                  </a:cubicBezTo>
                  <a:cubicBezTo>
                    <a:pt x="77" y="68"/>
                    <a:pt x="77" y="67"/>
                    <a:pt x="76" y="68"/>
                  </a:cubicBezTo>
                  <a:cubicBezTo>
                    <a:pt x="75" y="70"/>
                    <a:pt x="78" y="67"/>
                    <a:pt x="77" y="69"/>
                  </a:cubicBezTo>
                  <a:cubicBezTo>
                    <a:pt x="76" y="69"/>
                    <a:pt x="76" y="69"/>
                    <a:pt x="75" y="70"/>
                  </a:cubicBezTo>
                  <a:cubicBezTo>
                    <a:pt x="76" y="69"/>
                    <a:pt x="75" y="68"/>
                    <a:pt x="78" y="66"/>
                  </a:cubicBezTo>
                  <a:cubicBezTo>
                    <a:pt x="79" y="64"/>
                    <a:pt x="73" y="71"/>
                    <a:pt x="73" y="69"/>
                  </a:cubicBezTo>
                  <a:cubicBezTo>
                    <a:pt x="74" y="67"/>
                    <a:pt x="74" y="67"/>
                    <a:pt x="74" y="67"/>
                  </a:cubicBezTo>
                  <a:cubicBezTo>
                    <a:pt x="71" y="68"/>
                    <a:pt x="71" y="68"/>
                    <a:pt x="71" y="68"/>
                  </a:cubicBezTo>
                  <a:cubicBezTo>
                    <a:pt x="71" y="67"/>
                    <a:pt x="73" y="65"/>
                    <a:pt x="75" y="63"/>
                  </a:cubicBezTo>
                  <a:cubicBezTo>
                    <a:pt x="74" y="63"/>
                    <a:pt x="74" y="63"/>
                    <a:pt x="73" y="64"/>
                  </a:cubicBezTo>
                  <a:cubicBezTo>
                    <a:pt x="74" y="61"/>
                    <a:pt x="74" y="61"/>
                    <a:pt x="74" y="61"/>
                  </a:cubicBezTo>
                  <a:cubicBezTo>
                    <a:pt x="73" y="63"/>
                    <a:pt x="73" y="62"/>
                    <a:pt x="72" y="63"/>
                  </a:cubicBezTo>
                  <a:cubicBezTo>
                    <a:pt x="73" y="62"/>
                    <a:pt x="73" y="62"/>
                    <a:pt x="73" y="62"/>
                  </a:cubicBezTo>
                  <a:cubicBezTo>
                    <a:pt x="74" y="61"/>
                    <a:pt x="73" y="61"/>
                    <a:pt x="72" y="61"/>
                  </a:cubicBezTo>
                  <a:cubicBezTo>
                    <a:pt x="71" y="63"/>
                    <a:pt x="71" y="64"/>
                    <a:pt x="71" y="64"/>
                  </a:cubicBezTo>
                  <a:cubicBezTo>
                    <a:pt x="70" y="65"/>
                    <a:pt x="70" y="65"/>
                    <a:pt x="69" y="66"/>
                  </a:cubicBezTo>
                  <a:cubicBezTo>
                    <a:pt x="71" y="64"/>
                    <a:pt x="70" y="64"/>
                    <a:pt x="70" y="63"/>
                  </a:cubicBezTo>
                  <a:cubicBezTo>
                    <a:pt x="70" y="62"/>
                    <a:pt x="68" y="65"/>
                    <a:pt x="68" y="65"/>
                  </a:cubicBezTo>
                  <a:cubicBezTo>
                    <a:pt x="69" y="63"/>
                    <a:pt x="67" y="64"/>
                    <a:pt x="69" y="63"/>
                  </a:cubicBezTo>
                  <a:cubicBezTo>
                    <a:pt x="69" y="62"/>
                    <a:pt x="68" y="64"/>
                    <a:pt x="69" y="63"/>
                  </a:cubicBezTo>
                  <a:cubicBezTo>
                    <a:pt x="70" y="62"/>
                    <a:pt x="71" y="60"/>
                    <a:pt x="70" y="61"/>
                  </a:cubicBezTo>
                  <a:cubicBezTo>
                    <a:pt x="68" y="62"/>
                    <a:pt x="66" y="65"/>
                    <a:pt x="67" y="64"/>
                  </a:cubicBezTo>
                  <a:cubicBezTo>
                    <a:pt x="69" y="62"/>
                    <a:pt x="69" y="62"/>
                    <a:pt x="69" y="62"/>
                  </a:cubicBezTo>
                  <a:cubicBezTo>
                    <a:pt x="69" y="60"/>
                    <a:pt x="69" y="60"/>
                    <a:pt x="69" y="60"/>
                  </a:cubicBezTo>
                  <a:cubicBezTo>
                    <a:pt x="67" y="62"/>
                    <a:pt x="67" y="62"/>
                    <a:pt x="67" y="62"/>
                  </a:cubicBezTo>
                  <a:cubicBezTo>
                    <a:pt x="68" y="61"/>
                    <a:pt x="68" y="61"/>
                    <a:pt x="68" y="61"/>
                  </a:cubicBezTo>
                  <a:cubicBezTo>
                    <a:pt x="66" y="63"/>
                    <a:pt x="67" y="61"/>
                    <a:pt x="65" y="63"/>
                  </a:cubicBezTo>
                  <a:cubicBezTo>
                    <a:pt x="64" y="63"/>
                    <a:pt x="65" y="61"/>
                    <a:pt x="65" y="61"/>
                  </a:cubicBezTo>
                  <a:cubicBezTo>
                    <a:pt x="65" y="61"/>
                    <a:pt x="65" y="61"/>
                    <a:pt x="65" y="61"/>
                  </a:cubicBezTo>
                  <a:cubicBezTo>
                    <a:pt x="66" y="59"/>
                    <a:pt x="65" y="60"/>
                    <a:pt x="63" y="61"/>
                  </a:cubicBezTo>
                  <a:cubicBezTo>
                    <a:pt x="64" y="60"/>
                    <a:pt x="64" y="60"/>
                    <a:pt x="64" y="60"/>
                  </a:cubicBezTo>
                  <a:cubicBezTo>
                    <a:pt x="64" y="60"/>
                    <a:pt x="63" y="60"/>
                    <a:pt x="62" y="61"/>
                  </a:cubicBezTo>
                  <a:cubicBezTo>
                    <a:pt x="62" y="59"/>
                    <a:pt x="67" y="53"/>
                    <a:pt x="65" y="55"/>
                  </a:cubicBezTo>
                  <a:cubicBezTo>
                    <a:pt x="64" y="55"/>
                    <a:pt x="61" y="58"/>
                    <a:pt x="61" y="60"/>
                  </a:cubicBezTo>
                  <a:cubicBezTo>
                    <a:pt x="61" y="58"/>
                    <a:pt x="57" y="60"/>
                    <a:pt x="59" y="57"/>
                  </a:cubicBezTo>
                  <a:cubicBezTo>
                    <a:pt x="57" y="58"/>
                    <a:pt x="57" y="58"/>
                    <a:pt x="57" y="58"/>
                  </a:cubicBezTo>
                  <a:cubicBezTo>
                    <a:pt x="56" y="56"/>
                    <a:pt x="52" y="58"/>
                    <a:pt x="54" y="54"/>
                  </a:cubicBezTo>
                  <a:cubicBezTo>
                    <a:pt x="55" y="53"/>
                    <a:pt x="56" y="52"/>
                    <a:pt x="57" y="51"/>
                  </a:cubicBezTo>
                  <a:cubicBezTo>
                    <a:pt x="55" y="52"/>
                    <a:pt x="58" y="48"/>
                    <a:pt x="55" y="51"/>
                  </a:cubicBezTo>
                  <a:cubicBezTo>
                    <a:pt x="54" y="53"/>
                    <a:pt x="53" y="54"/>
                    <a:pt x="53" y="55"/>
                  </a:cubicBezTo>
                  <a:cubicBezTo>
                    <a:pt x="52" y="56"/>
                    <a:pt x="50" y="55"/>
                    <a:pt x="51" y="53"/>
                  </a:cubicBezTo>
                  <a:cubicBezTo>
                    <a:pt x="51" y="54"/>
                    <a:pt x="50" y="54"/>
                    <a:pt x="50" y="54"/>
                  </a:cubicBezTo>
                  <a:cubicBezTo>
                    <a:pt x="52" y="52"/>
                    <a:pt x="52" y="51"/>
                    <a:pt x="50" y="51"/>
                  </a:cubicBezTo>
                  <a:cubicBezTo>
                    <a:pt x="49" y="53"/>
                    <a:pt x="49" y="53"/>
                    <a:pt x="49" y="53"/>
                  </a:cubicBezTo>
                  <a:cubicBezTo>
                    <a:pt x="50" y="51"/>
                    <a:pt x="50" y="51"/>
                    <a:pt x="50" y="51"/>
                  </a:cubicBezTo>
                  <a:cubicBezTo>
                    <a:pt x="49" y="52"/>
                    <a:pt x="47" y="55"/>
                    <a:pt x="48" y="53"/>
                  </a:cubicBezTo>
                  <a:cubicBezTo>
                    <a:pt x="49" y="51"/>
                    <a:pt x="49" y="51"/>
                    <a:pt x="49" y="51"/>
                  </a:cubicBezTo>
                  <a:cubicBezTo>
                    <a:pt x="48" y="52"/>
                    <a:pt x="45" y="54"/>
                    <a:pt x="46" y="52"/>
                  </a:cubicBezTo>
                  <a:cubicBezTo>
                    <a:pt x="47" y="49"/>
                    <a:pt x="47" y="49"/>
                    <a:pt x="47" y="49"/>
                  </a:cubicBezTo>
                  <a:cubicBezTo>
                    <a:pt x="47" y="49"/>
                    <a:pt x="45" y="50"/>
                    <a:pt x="45" y="51"/>
                  </a:cubicBezTo>
                  <a:cubicBezTo>
                    <a:pt x="46" y="49"/>
                    <a:pt x="45" y="49"/>
                    <a:pt x="46" y="46"/>
                  </a:cubicBezTo>
                  <a:cubicBezTo>
                    <a:pt x="41" y="51"/>
                    <a:pt x="39" y="49"/>
                    <a:pt x="37" y="48"/>
                  </a:cubicBezTo>
                  <a:cubicBezTo>
                    <a:pt x="38" y="46"/>
                    <a:pt x="38" y="46"/>
                    <a:pt x="38" y="46"/>
                  </a:cubicBezTo>
                  <a:cubicBezTo>
                    <a:pt x="39" y="45"/>
                    <a:pt x="37" y="49"/>
                    <a:pt x="37" y="47"/>
                  </a:cubicBezTo>
                  <a:cubicBezTo>
                    <a:pt x="38" y="46"/>
                    <a:pt x="38" y="44"/>
                    <a:pt x="40" y="43"/>
                  </a:cubicBezTo>
                  <a:cubicBezTo>
                    <a:pt x="40" y="41"/>
                    <a:pt x="37" y="45"/>
                    <a:pt x="37" y="45"/>
                  </a:cubicBezTo>
                  <a:cubicBezTo>
                    <a:pt x="35" y="47"/>
                    <a:pt x="38" y="44"/>
                    <a:pt x="36" y="46"/>
                  </a:cubicBezTo>
                  <a:cubicBezTo>
                    <a:pt x="36" y="47"/>
                    <a:pt x="36" y="44"/>
                    <a:pt x="34" y="47"/>
                  </a:cubicBezTo>
                  <a:cubicBezTo>
                    <a:pt x="35" y="46"/>
                    <a:pt x="36" y="44"/>
                    <a:pt x="37" y="43"/>
                  </a:cubicBezTo>
                  <a:cubicBezTo>
                    <a:pt x="36" y="44"/>
                    <a:pt x="36" y="44"/>
                    <a:pt x="36" y="44"/>
                  </a:cubicBezTo>
                  <a:cubicBezTo>
                    <a:pt x="37" y="41"/>
                    <a:pt x="41" y="39"/>
                    <a:pt x="43" y="35"/>
                  </a:cubicBezTo>
                  <a:cubicBezTo>
                    <a:pt x="42" y="35"/>
                    <a:pt x="42" y="35"/>
                    <a:pt x="42" y="35"/>
                  </a:cubicBezTo>
                  <a:cubicBezTo>
                    <a:pt x="44" y="32"/>
                    <a:pt x="45" y="33"/>
                    <a:pt x="45" y="31"/>
                  </a:cubicBezTo>
                  <a:cubicBezTo>
                    <a:pt x="44" y="32"/>
                    <a:pt x="41" y="36"/>
                    <a:pt x="40" y="37"/>
                  </a:cubicBezTo>
                  <a:cubicBezTo>
                    <a:pt x="39" y="37"/>
                    <a:pt x="35" y="43"/>
                    <a:pt x="35" y="42"/>
                  </a:cubicBezTo>
                  <a:cubicBezTo>
                    <a:pt x="35" y="41"/>
                    <a:pt x="36" y="43"/>
                    <a:pt x="37" y="40"/>
                  </a:cubicBezTo>
                  <a:cubicBezTo>
                    <a:pt x="38" y="38"/>
                    <a:pt x="35" y="41"/>
                    <a:pt x="35" y="40"/>
                  </a:cubicBezTo>
                  <a:cubicBezTo>
                    <a:pt x="35" y="41"/>
                    <a:pt x="33" y="44"/>
                    <a:pt x="32" y="44"/>
                  </a:cubicBezTo>
                  <a:cubicBezTo>
                    <a:pt x="33" y="42"/>
                    <a:pt x="34" y="42"/>
                    <a:pt x="34" y="41"/>
                  </a:cubicBezTo>
                  <a:cubicBezTo>
                    <a:pt x="33" y="42"/>
                    <a:pt x="31" y="43"/>
                    <a:pt x="31" y="45"/>
                  </a:cubicBezTo>
                  <a:cubicBezTo>
                    <a:pt x="29" y="48"/>
                    <a:pt x="31" y="43"/>
                    <a:pt x="29" y="46"/>
                  </a:cubicBezTo>
                  <a:cubicBezTo>
                    <a:pt x="30" y="43"/>
                    <a:pt x="33" y="40"/>
                    <a:pt x="33" y="39"/>
                  </a:cubicBezTo>
                  <a:cubicBezTo>
                    <a:pt x="32" y="41"/>
                    <a:pt x="30" y="41"/>
                    <a:pt x="28" y="45"/>
                  </a:cubicBezTo>
                  <a:cubicBezTo>
                    <a:pt x="29" y="44"/>
                    <a:pt x="30" y="42"/>
                    <a:pt x="31" y="41"/>
                  </a:cubicBezTo>
                  <a:cubicBezTo>
                    <a:pt x="32" y="39"/>
                    <a:pt x="27" y="45"/>
                    <a:pt x="30" y="40"/>
                  </a:cubicBezTo>
                  <a:cubicBezTo>
                    <a:pt x="28" y="42"/>
                    <a:pt x="28" y="42"/>
                    <a:pt x="28" y="42"/>
                  </a:cubicBezTo>
                  <a:cubicBezTo>
                    <a:pt x="29" y="41"/>
                    <a:pt x="29" y="41"/>
                    <a:pt x="30" y="39"/>
                  </a:cubicBezTo>
                  <a:cubicBezTo>
                    <a:pt x="29" y="39"/>
                    <a:pt x="26" y="42"/>
                    <a:pt x="29" y="38"/>
                  </a:cubicBezTo>
                  <a:cubicBezTo>
                    <a:pt x="28" y="38"/>
                    <a:pt x="28" y="38"/>
                    <a:pt x="26" y="41"/>
                  </a:cubicBezTo>
                  <a:cubicBezTo>
                    <a:pt x="26" y="42"/>
                    <a:pt x="28" y="39"/>
                    <a:pt x="26" y="43"/>
                  </a:cubicBezTo>
                  <a:cubicBezTo>
                    <a:pt x="28" y="40"/>
                    <a:pt x="25" y="43"/>
                    <a:pt x="24" y="43"/>
                  </a:cubicBezTo>
                  <a:cubicBezTo>
                    <a:pt x="25" y="42"/>
                    <a:pt x="25" y="42"/>
                    <a:pt x="25" y="42"/>
                  </a:cubicBezTo>
                  <a:cubicBezTo>
                    <a:pt x="25" y="42"/>
                    <a:pt x="24" y="42"/>
                    <a:pt x="23" y="43"/>
                  </a:cubicBezTo>
                  <a:cubicBezTo>
                    <a:pt x="25" y="41"/>
                    <a:pt x="25" y="41"/>
                    <a:pt x="25" y="41"/>
                  </a:cubicBezTo>
                  <a:cubicBezTo>
                    <a:pt x="23" y="43"/>
                    <a:pt x="23" y="43"/>
                    <a:pt x="23" y="43"/>
                  </a:cubicBezTo>
                  <a:cubicBezTo>
                    <a:pt x="22" y="44"/>
                    <a:pt x="25" y="39"/>
                    <a:pt x="24" y="39"/>
                  </a:cubicBezTo>
                  <a:cubicBezTo>
                    <a:pt x="26" y="38"/>
                    <a:pt x="26" y="38"/>
                    <a:pt x="26" y="38"/>
                  </a:cubicBezTo>
                  <a:cubicBezTo>
                    <a:pt x="25" y="38"/>
                    <a:pt x="27" y="36"/>
                    <a:pt x="26" y="36"/>
                  </a:cubicBezTo>
                  <a:cubicBezTo>
                    <a:pt x="24" y="38"/>
                    <a:pt x="23" y="41"/>
                    <a:pt x="22" y="42"/>
                  </a:cubicBezTo>
                  <a:cubicBezTo>
                    <a:pt x="21" y="43"/>
                    <a:pt x="23" y="40"/>
                    <a:pt x="21" y="42"/>
                  </a:cubicBezTo>
                  <a:cubicBezTo>
                    <a:pt x="23" y="40"/>
                    <a:pt x="23" y="40"/>
                    <a:pt x="23" y="40"/>
                  </a:cubicBezTo>
                  <a:cubicBezTo>
                    <a:pt x="24" y="39"/>
                    <a:pt x="25" y="36"/>
                    <a:pt x="24" y="36"/>
                  </a:cubicBezTo>
                  <a:cubicBezTo>
                    <a:pt x="24" y="36"/>
                    <a:pt x="21" y="39"/>
                    <a:pt x="21" y="40"/>
                  </a:cubicBezTo>
                  <a:cubicBezTo>
                    <a:pt x="21" y="40"/>
                    <a:pt x="21" y="39"/>
                    <a:pt x="22" y="37"/>
                  </a:cubicBezTo>
                  <a:cubicBezTo>
                    <a:pt x="21" y="38"/>
                    <a:pt x="21" y="40"/>
                    <a:pt x="20" y="40"/>
                  </a:cubicBezTo>
                  <a:cubicBezTo>
                    <a:pt x="20" y="39"/>
                    <a:pt x="21" y="37"/>
                    <a:pt x="22" y="34"/>
                  </a:cubicBezTo>
                  <a:cubicBezTo>
                    <a:pt x="24" y="31"/>
                    <a:pt x="24" y="31"/>
                    <a:pt x="24" y="31"/>
                  </a:cubicBezTo>
                  <a:cubicBezTo>
                    <a:pt x="24" y="31"/>
                    <a:pt x="24" y="31"/>
                    <a:pt x="24" y="31"/>
                  </a:cubicBezTo>
                  <a:cubicBezTo>
                    <a:pt x="26" y="29"/>
                    <a:pt x="25" y="29"/>
                    <a:pt x="27" y="26"/>
                  </a:cubicBezTo>
                  <a:cubicBezTo>
                    <a:pt x="27" y="25"/>
                    <a:pt x="26" y="26"/>
                    <a:pt x="25" y="27"/>
                  </a:cubicBezTo>
                  <a:cubicBezTo>
                    <a:pt x="23" y="32"/>
                    <a:pt x="21" y="33"/>
                    <a:pt x="18" y="37"/>
                  </a:cubicBezTo>
                  <a:cubicBezTo>
                    <a:pt x="17" y="38"/>
                    <a:pt x="24" y="26"/>
                    <a:pt x="19" y="32"/>
                  </a:cubicBezTo>
                  <a:cubicBezTo>
                    <a:pt x="19" y="34"/>
                    <a:pt x="16" y="36"/>
                    <a:pt x="17" y="36"/>
                  </a:cubicBezTo>
                  <a:cubicBezTo>
                    <a:pt x="17" y="35"/>
                    <a:pt x="15" y="40"/>
                    <a:pt x="15" y="37"/>
                  </a:cubicBezTo>
                  <a:cubicBezTo>
                    <a:pt x="16" y="36"/>
                    <a:pt x="17" y="33"/>
                    <a:pt x="19" y="31"/>
                  </a:cubicBezTo>
                  <a:cubicBezTo>
                    <a:pt x="18" y="32"/>
                    <a:pt x="19" y="32"/>
                    <a:pt x="19" y="32"/>
                  </a:cubicBezTo>
                  <a:cubicBezTo>
                    <a:pt x="20" y="30"/>
                    <a:pt x="22" y="27"/>
                    <a:pt x="21" y="27"/>
                  </a:cubicBezTo>
                  <a:cubicBezTo>
                    <a:pt x="21" y="27"/>
                    <a:pt x="20" y="27"/>
                    <a:pt x="19" y="29"/>
                  </a:cubicBezTo>
                  <a:cubicBezTo>
                    <a:pt x="17" y="32"/>
                    <a:pt x="20" y="29"/>
                    <a:pt x="18" y="32"/>
                  </a:cubicBezTo>
                  <a:cubicBezTo>
                    <a:pt x="17" y="32"/>
                    <a:pt x="19" y="28"/>
                    <a:pt x="16" y="32"/>
                  </a:cubicBezTo>
                  <a:cubicBezTo>
                    <a:pt x="16" y="32"/>
                    <a:pt x="15" y="35"/>
                    <a:pt x="14" y="37"/>
                  </a:cubicBezTo>
                  <a:cubicBezTo>
                    <a:pt x="13" y="37"/>
                    <a:pt x="13" y="37"/>
                    <a:pt x="13" y="37"/>
                  </a:cubicBezTo>
                  <a:cubicBezTo>
                    <a:pt x="14" y="36"/>
                    <a:pt x="14" y="36"/>
                    <a:pt x="14" y="36"/>
                  </a:cubicBezTo>
                  <a:cubicBezTo>
                    <a:pt x="14" y="34"/>
                    <a:pt x="12" y="38"/>
                    <a:pt x="11" y="38"/>
                  </a:cubicBezTo>
                  <a:cubicBezTo>
                    <a:pt x="13" y="34"/>
                    <a:pt x="13" y="34"/>
                    <a:pt x="13" y="34"/>
                  </a:cubicBezTo>
                  <a:cubicBezTo>
                    <a:pt x="15" y="31"/>
                    <a:pt x="13" y="36"/>
                    <a:pt x="16" y="31"/>
                  </a:cubicBezTo>
                  <a:cubicBezTo>
                    <a:pt x="15" y="31"/>
                    <a:pt x="14" y="33"/>
                    <a:pt x="14" y="32"/>
                  </a:cubicBezTo>
                  <a:cubicBezTo>
                    <a:pt x="15" y="31"/>
                    <a:pt x="15" y="31"/>
                    <a:pt x="15" y="31"/>
                  </a:cubicBezTo>
                  <a:cubicBezTo>
                    <a:pt x="15" y="31"/>
                    <a:pt x="18" y="25"/>
                    <a:pt x="15" y="28"/>
                  </a:cubicBezTo>
                  <a:cubicBezTo>
                    <a:pt x="14" y="29"/>
                    <a:pt x="14" y="29"/>
                    <a:pt x="13" y="31"/>
                  </a:cubicBezTo>
                  <a:cubicBezTo>
                    <a:pt x="12" y="31"/>
                    <a:pt x="11" y="33"/>
                    <a:pt x="10" y="33"/>
                  </a:cubicBezTo>
                  <a:cubicBezTo>
                    <a:pt x="12" y="29"/>
                    <a:pt x="9" y="32"/>
                    <a:pt x="12" y="29"/>
                  </a:cubicBezTo>
                  <a:cubicBezTo>
                    <a:pt x="11" y="31"/>
                    <a:pt x="12" y="31"/>
                    <a:pt x="14" y="28"/>
                  </a:cubicBezTo>
                  <a:cubicBezTo>
                    <a:pt x="16" y="24"/>
                    <a:pt x="15" y="29"/>
                    <a:pt x="17" y="25"/>
                  </a:cubicBezTo>
                  <a:cubicBezTo>
                    <a:pt x="17" y="25"/>
                    <a:pt x="19" y="21"/>
                    <a:pt x="20" y="18"/>
                  </a:cubicBezTo>
                  <a:cubicBezTo>
                    <a:pt x="20" y="18"/>
                    <a:pt x="19" y="19"/>
                    <a:pt x="19" y="19"/>
                  </a:cubicBezTo>
                  <a:cubicBezTo>
                    <a:pt x="17" y="22"/>
                    <a:pt x="18" y="22"/>
                    <a:pt x="16" y="24"/>
                  </a:cubicBezTo>
                  <a:cubicBezTo>
                    <a:pt x="16" y="23"/>
                    <a:pt x="14" y="24"/>
                    <a:pt x="12" y="26"/>
                  </a:cubicBezTo>
                  <a:cubicBezTo>
                    <a:pt x="13" y="25"/>
                    <a:pt x="14" y="22"/>
                    <a:pt x="15" y="22"/>
                  </a:cubicBezTo>
                  <a:cubicBezTo>
                    <a:pt x="13" y="23"/>
                    <a:pt x="12" y="22"/>
                    <a:pt x="12" y="20"/>
                  </a:cubicBezTo>
                  <a:cubicBezTo>
                    <a:pt x="10" y="25"/>
                    <a:pt x="10" y="21"/>
                    <a:pt x="9" y="24"/>
                  </a:cubicBezTo>
                  <a:cubicBezTo>
                    <a:pt x="9" y="25"/>
                    <a:pt x="8" y="28"/>
                    <a:pt x="7" y="30"/>
                  </a:cubicBezTo>
                  <a:cubicBezTo>
                    <a:pt x="6" y="30"/>
                    <a:pt x="8" y="28"/>
                    <a:pt x="8" y="27"/>
                  </a:cubicBezTo>
                  <a:cubicBezTo>
                    <a:pt x="6" y="29"/>
                    <a:pt x="9" y="24"/>
                    <a:pt x="7" y="27"/>
                  </a:cubicBezTo>
                  <a:cubicBezTo>
                    <a:pt x="8" y="26"/>
                    <a:pt x="10" y="22"/>
                    <a:pt x="11" y="19"/>
                  </a:cubicBezTo>
                  <a:cubicBezTo>
                    <a:pt x="10" y="21"/>
                    <a:pt x="13" y="17"/>
                    <a:pt x="12" y="17"/>
                  </a:cubicBezTo>
                  <a:cubicBezTo>
                    <a:pt x="10" y="18"/>
                    <a:pt x="9" y="19"/>
                    <a:pt x="8" y="19"/>
                  </a:cubicBezTo>
                  <a:cubicBezTo>
                    <a:pt x="8" y="16"/>
                    <a:pt x="5" y="18"/>
                    <a:pt x="4" y="18"/>
                  </a:cubicBezTo>
                  <a:cubicBezTo>
                    <a:pt x="5" y="16"/>
                    <a:pt x="7" y="12"/>
                    <a:pt x="7" y="12"/>
                  </a:cubicBezTo>
                  <a:cubicBezTo>
                    <a:pt x="6" y="11"/>
                    <a:pt x="5" y="16"/>
                    <a:pt x="5" y="13"/>
                  </a:cubicBezTo>
                  <a:cubicBezTo>
                    <a:pt x="6" y="13"/>
                    <a:pt x="6" y="13"/>
                    <a:pt x="6" y="13"/>
                  </a:cubicBezTo>
                  <a:cubicBezTo>
                    <a:pt x="5" y="14"/>
                    <a:pt x="5" y="10"/>
                    <a:pt x="3" y="15"/>
                  </a:cubicBezTo>
                  <a:cubicBezTo>
                    <a:pt x="5" y="11"/>
                    <a:pt x="5" y="11"/>
                    <a:pt x="5" y="11"/>
                  </a:cubicBezTo>
                  <a:cubicBezTo>
                    <a:pt x="5" y="10"/>
                    <a:pt x="4" y="11"/>
                    <a:pt x="4" y="12"/>
                  </a:cubicBezTo>
                  <a:cubicBezTo>
                    <a:pt x="4" y="10"/>
                    <a:pt x="5" y="9"/>
                    <a:pt x="5" y="8"/>
                  </a:cubicBezTo>
                  <a:cubicBezTo>
                    <a:pt x="6" y="5"/>
                    <a:pt x="4" y="8"/>
                    <a:pt x="3" y="8"/>
                  </a:cubicBezTo>
                  <a:cubicBezTo>
                    <a:pt x="3" y="11"/>
                    <a:pt x="3" y="11"/>
                    <a:pt x="3" y="11"/>
                  </a:cubicBezTo>
                  <a:cubicBezTo>
                    <a:pt x="1" y="12"/>
                    <a:pt x="1" y="9"/>
                    <a:pt x="0" y="10"/>
                  </a:cubicBezTo>
                  <a:cubicBezTo>
                    <a:pt x="1" y="7"/>
                    <a:pt x="1" y="7"/>
                    <a:pt x="1" y="7"/>
                  </a:cubicBezTo>
                  <a:cubicBezTo>
                    <a:pt x="0" y="8"/>
                    <a:pt x="0" y="8"/>
                    <a:pt x="0" y="8"/>
                  </a:cubicBezTo>
                  <a:cubicBezTo>
                    <a:pt x="1" y="6"/>
                    <a:pt x="1" y="5"/>
                    <a:pt x="0" y="6"/>
                  </a:cubicBezTo>
                  <a:cubicBezTo>
                    <a:pt x="4" y="1"/>
                    <a:pt x="4" y="1"/>
                    <a:pt x="4" y="1"/>
                  </a:cubicBezTo>
                  <a:cubicBezTo>
                    <a:pt x="4" y="3"/>
                    <a:pt x="2" y="4"/>
                    <a:pt x="2" y="6"/>
                  </a:cubicBezTo>
                  <a:cubicBezTo>
                    <a:pt x="1" y="8"/>
                    <a:pt x="2" y="8"/>
                    <a:pt x="3" y="6"/>
                  </a:cubicBezTo>
                  <a:cubicBezTo>
                    <a:pt x="3" y="6"/>
                    <a:pt x="3" y="6"/>
                    <a:pt x="2" y="7"/>
                  </a:cubicBezTo>
                  <a:cubicBezTo>
                    <a:pt x="4" y="4"/>
                    <a:pt x="4" y="4"/>
                    <a:pt x="5" y="2"/>
                  </a:cubicBezTo>
                  <a:cubicBezTo>
                    <a:pt x="5" y="2"/>
                    <a:pt x="5" y="1"/>
                    <a:pt x="5" y="2"/>
                  </a:cubicBezTo>
                  <a:cubicBezTo>
                    <a:pt x="6" y="1"/>
                    <a:pt x="6" y="1"/>
                    <a:pt x="7" y="1"/>
                  </a:cubicBezTo>
                  <a:cubicBezTo>
                    <a:pt x="6" y="2"/>
                    <a:pt x="6" y="3"/>
                    <a:pt x="6" y="4"/>
                  </a:cubicBezTo>
                  <a:cubicBezTo>
                    <a:pt x="7" y="1"/>
                    <a:pt x="8" y="0"/>
                    <a:pt x="8" y="2"/>
                  </a:cubicBezTo>
                  <a:cubicBezTo>
                    <a:pt x="7" y="5"/>
                    <a:pt x="11" y="0"/>
                    <a:pt x="11" y="2"/>
                  </a:cubicBezTo>
                  <a:cubicBezTo>
                    <a:pt x="9" y="4"/>
                    <a:pt x="8" y="6"/>
                    <a:pt x="7" y="7"/>
                  </a:cubicBezTo>
                  <a:cubicBezTo>
                    <a:pt x="7" y="9"/>
                    <a:pt x="7" y="7"/>
                    <a:pt x="7" y="9"/>
                  </a:cubicBezTo>
                  <a:cubicBezTo>
                    <a:pt x="8" y="7"/>
                    <a:pt x="10" y="4"/>
                    <a:pt x="12" y="3"/>
                  </a:cubicBezTo>
                  <a:cubicBezTo>
                    <a:pt x="11" y="5"/>
                    <a:pt x="11" y="5"/>
                    <a:pt x="11" y="5"/>
                  </a:cubicBezTo>
                  <a:cubicBezTo>
                    <a:pt x="12" y="4"/>
                    <a:pt x="13" y="1"/>
                    <a:pt x="14" y="2"/>
                  </a:cubicBezTo>
                  <a:cubicBezTo>
                    <a:pt x="15" y="4"/>
                    <a:pt x="16" y="5"/>
                    <a:pt x="17" y="6"/>
                  </a:cubicBezTo>
                  <a:cubicBezTo>
                    <a:pt x="16" y="8"/>
                    <a:pt x="16" y="8"/>
                    <a:pt x="16" y="8"/>
                  </a:cubicBezTo>
                  <a:cubicBezTo>
                    <a:pt x="19" y="4"/>
                    <a:pt x="19" y="7"/>
                    <a:pt x="21" y="6"/>
                  </a:cubicBezTo>
                  <a:cubicBezTo>
                    <a:pt x="21" y="8"/>
                    <a:pt x="25" y="5"/>
                    <a:pt x="23" y="9"/>
                  </a:cubicBezTo>
                  <a:cubicBezTo>
                    <a:pt x="26" y="9"/>
                    <a:pt x="30" y="8"/>
                    <a:pt x="31" y="11"/>
                  </a:cubicBezTo>
                  <a:cubicBezTo>
                    <a:pt x="29" y="13"/>
                    <a:pt x="29" y="13"/>
                    <a:pt x="29" y="13"/>
                  </a:cubicBezTo>
                  <a:cubicBezTo>
                    <a:pt x="31" y="11"/>
                    <a:pt x="29" y="15"/>
                    <a:pt x="29" y="15"/>
                  </a:cubicBezTo>
                  <a:cubicBezTo>
                    <a:pt x="30" y="12"/>
                    <a:pt x="32" y="12"/>
                    <a:pt x="33" y="11"/>
                  </a:cubicBezTo>
                  <a:cubicBezTo>
                    <a:pt x="33" y="14"/>
                    <a:pt x="35" y="12"/>
                    <a:pt x="38" y="11"/>
                  </a:cubicBezTo>
                  <a:cubicBezTo>
                    <a:pt x="36" y="13"/>
                    <a:pt x="36" y="13"/>
                    <a:pt x="36" y="13"/>
                  </a:cubicBezTo>
                  <a:cubicBezTo>
                    <a:pt x="40" y="9"/>
                    <a:pt x="39" y="13"/>
                    <a:pt x="39" y="15"/>
                  </a:cubicBezTo>
                  <a:cubicBezTo>
                    <a:pt x="39" y="16"/>
                    <a:pt x="38" y="18"/>
                    <a:pt x="39" y="18"/>
                  </a:cubicBezTo>
                  <a:cubicBezTo>
                    <a:pt x="41" y="15"/>
                    <a:pt x="41" y="15"/>
                    <a:pt x="44" y="14"/>
                  </a:cubicBezTo>
                  <a:cubicBezTo>
                    <a:pt x="44" y="14"/>
                    <a:pt x="45" y="16"/>
                    <a:pt x="45" y="18"/>
                  </a:cubicBezTo>
                  <a:cubicBezTo>
                    <a:pt x="50" y="15"/>
                    <a:pt x="51" y="19"/>
                    <a:pt x="55" y="18"/>
                  </a:cubicBezTo>
                  <a:cubicBezTo>
                    <a:pt x="54" y="21"/>
                    <a:pt x="54" y="21"/>
                    <a:pt x="54" y="21"/>
                  </a:cubicBezTo>
                  <a:cubicBezTo>
                    <a:pt x="60" y="18"/>
                    <a:pt x="60" y="24"/>
                    <a:pt x="64" y="23"/>
                  </a:cubicBezTo>
                  <a:cubicBezTo>
                    <a:pt x="61" y="27"/>
                    <a:pt x="61" y="27"/>
                    <a:pt x="61" y="27"/>
                  </a:cubicBezTo>
                  <a:cubicBezTo>
                    <a:pt x="61" y="28"/>
                    <a:pt x="63" y="27"/>
                    <a:pt x="65" y="24"/>
                  </a:cubicBezTo>
                  <a:cubicBezTo>
                    <a:pt x="65" y="26"/>
                    <a:pt x="68" y="24"/>
                    <a:pt x="66" y="27"/>
                  </a:cubicBezTo>
                  <a:cubicBezTo>
                    <a:pt x="66" y="28"/>
                    <a:pt x="68" y="26"/>
                    <a:pt x="69" y="26"/>
                  </a:cubicBezTo>
                  <a:cubicBezTo>
                    <a:pt x="69" y="28"/>
                    <a:pt x="70" y="28"/>
                    <a:pt x="72" y="29"/>
                  </a:cubicBezTo>
                  <a:cubicBezTo>
                    <a:pt x="72" y="28"/>
                    <a:pt x="72" y="28"/>
                    <a:pt x="72" y="28"/>
                  </a:cubicBezTo>
                  <a:cubicBezTo>
                    <a:pt x="71" y="29"/>
                    <a:pt x="70" y="30"/>
                    <a:pt x="70" y="31"/>
                  </a:cubicBezTo>
                  <a:cubicBezTo>
                    <a:pt x="71" y="30"/>
                    <a:pt x="71" y="33"/>
                    <a:pt x="74" y="28"/>
                  </a:cubicBezTo>
                  <a:cubicBezTo>
                    <a:pt x="73" y="32"/>
                    <a:pt x="78" y="29"/>
                    <a:pt x="77" y="33"/>
                  </a:cubicBezTo>
                  <a:cubicBezTo>
                    <a:pt x="78" y="32"/>
                    <a:pt x="78" y="32"/>
                    <a:pt x="79" y="31"/>
                  </a:cubicBezTo>
                  <a:cubicBezTo>
                    <a:pt x="80" y="32"/>
                    <a:pt x="80" y="35"/>
                    <a:pt x="82" y="34"/>
                  </a:cubicBezTo>
                  <a:cubicBezTo>
                    <a:pt x="82" y="35"/>
                    <a:pt x="80" y="36"/>
                    <a:pt x="81" y="36"/>
                  </a:cubicBezTo>
                  <a:cubicBezTo>
                    <a:pt x="81" y="36"/>
                    <a:pt x="82" y="35"/>
                    <a:pt x="83" y="34"/>
                  </a:cubicBezTo>
                  <a:cubicBezTo>
                    <a:pt x="87" y="34"/>
                    <a:pt x="85" y="40"/>
                    <a:pt x="87" y="40"/>
                  </a:cubicBezTo>
                  <a:cubicBezTo>
                    <a:pt x="92" y="41"/>
                    <a:pt x="94" y="44"/>
                    <a:pt x="97" y="46"/>
                  </a:cubicBezTo>
                  <a:cubicBezTo>
                    <a:pt x="96" y="47"/>
                    <a:pt x="96" y="47"/>
                    <a:pt x="96" y="47"/>
                  </a:cubicBezTo>
                  <a:cubicBezTo>
                    <a:pt x="100" y="45"/>
                    <a:pt x="96" y="52"/>
                    <a:pt x="101" y="48"/>
                  </a:cubicBezTo>
                  <a:cubicBezTo>
                    <a:pt x="100" y="49"/>
                    <a:pt x="101" y="49"/>
                    <a:pt x="100" y="51"/>
                  </a:cubicBezTo>
                  <a:cubicBezTo>
                    <a:pt x="102" y="49"/>
                    <a:pt x="100" y="55"/>
                    <a:pt x="103" y="53"/>
                  </a:cubicBezTo>
                  <a:cubicBezTo>
                    <a:pt x="103" y="53"/>
                    <a:pt x="103" y="53"/>
                    <a:pt x="103" y="53"/>
                  </a:cubicBezTo>
                  <a:cubicBezTo>
                    <a:pt x="102" y="56"/>
                    <a:pt x="105" y="54"/>
                    <a:pt x="105" y="57"/>
                  </a:cubicBezTo>
                  <a:cubicBezTo>
                    <a:pt x="105" y="57"/>
                    <a:pt x="104" y="57"/>
                    <a:pt x="104" y="58"/>
                  </a:cubicBezTo>
                  <a:cubicBezTo>
                    <a:pt x="103" y="60"/>
                    <a:pt x="108" y="55"/>
                    <a:pt x="104" y="59"/>
                  </a:cubicBezTo>
                  <a:cubicBezTo>
                    <a:pt x="105" y="60"/>
                    <a:pt x="106" y="57"/>
                    <a:pt x="106" y="57"/>
                  </a:cubicBezTo>
                  <a:cubicBezTo>
                    <a:pt x="107" y="61"/>
                    <a:pt x="112" y="61"/>
                    <a:pt x="115" y="62"/>
                  </a:cubicBezTo>
                  <a:cubicBezTo>
                    <a:pt x="115" y="66"/>
                    <a:pt x="110" y="69"/>
                    <a:pt x="114" y="68"/>
                  </a:cubicBezTo>
                  <a:cubicBezTo>
                    <a:pt x="113" y="68"/>
                    <a:pt x="115" y="66"/>
                    <a:pt x="114" y="67"/>
                  </a:cubicBezTo>
                  <a:cubicBezTo>
                    <a:pt x="116" y="66"/>
                    <a:pt x="111" y="72"/>
                    <a:pt x="113" y="70"/>
                  </a:cubicBezTo>
                  <a:cubicBezTo>
                    <a:pt x="115" y="68"/>
                    <a:pt x="115" y="69"/>
                    <a:pt x="116" y="68"/>
                  </a:cubicBezTo>
                  <a:cubicBezTo>
                    <a:pt x="116" y="70"/>
                    <a:pt x="114" y="73"/>
                    <a:pt x="117" y="72"/>
                  </a:cubicBezTo>
                  <a:cubicBezTo>
                    <a:pt x="116" y="73"/>
                    <a:pt x="116" y="73"/>
                    <a:pt x="116" y="73"/>
                  </a:cubicBezTo>
                  <a:cubicBezTo>
                    <a:pt x="120" y="70"/>
                    <a:pt x="119" y="73"/>
                    <a:pt x="124" y="70"/>
                  </a:cubicBezTo>
                  <a:cubicBezTo>
                    <a:pt x="130" y="74"/>
                    <a:pt x="138" y="77"/>
                    <a:pt x="143" y="82"/>
                  </a:cubicBezTo>
                  <a:cubicBezTo>
                    <a:pt x="148" y="88"/>
                    <a:pt x="155" y="91"/>
                    <a:pt x="158" y="98"/>
                  </a:cubicBezTo>
                  <a:cubicBezTo>
                    <a:pt x="156" y="103"/>
                    <a:pt x="156" y="103"/>
                    <a:pt x="159" y="103"/>
                  </a:cubicBezTo>
                  <a:cubicBezTo>
                    <a:pt x="158" y="104"/>
                    <a:pt x="158" y="104"/>
                    <a:pt x="158" y="104"/>
                  </a:cubicBezTo>
                  <a:cubicBezTo>
                    <a:pt x="161" y="101"/>
                    <a:pt x="159" y="104"/>
                    <a:pt x="162" y="102"/>
                  </a:cubicBezTo>
                  <a:cubicBezTo>
                    <a:pt x="163" y="104"/>
                    <a:pt x="166" y="105"/>
                    <a:pt x="168" y="107"/>
                  </a:cubicBezTo>
                  <a:cubicBezTo>
                    <a:pt x="167" y="107"/>
                    <a:pt x="165" y="109"/>
                    <a:pt x="165" y="110"/>
                  </a:cubicBezTo>
                  <a:cubicBezTo>
                    <a:pt x="167" y="108"/>
                    <a:pt x="167" y="108"/>
                    <a:pt x="167" y="108"/>
                  </a:cubicBezTo>
                  <a:cubicBezTo>
                    <a:pt x="167" y="109"/>
                    <a:pt x="167" y="109"/>
                    <a:pt x="167" y="109"/>
                  </a:cubicBezTo>
                  <a:cubicBezTo>
                    <a:pt x="167" y="109"/>
                    <a:pt x="169" y="108"/>
                    <a:pt x="170" y="107"/>
                  </a:cubicBezTo>
                  <a:cubicBezTo>
                    <a:pt x="177" y="110"/>
                    <a:pt x="177" y="120"/>
                    <a:pt x="182" y="124"/>
                  </a:cubicBezTo>
                  <a:cubicBezTo>
                    <a:pt x="182" y="126"/>
                    <a:pt x="185" y="127"/>
                    <a:pt x="187" y="127"/>
                  </a:cubicBezTo>
                  <a:cubicBezTo>
                    <a:pt x="187" y="134"/>
                    <a:pt x="187" y="141"/>
                    <a:pt x="194" y="142"/>
                  </a:cubicBezTo>
                  <a:cubicBezTo>
                    <a:pt x="194" y="142"/>
                    <a:pt x="187" y="148"/>
                    <a:pt x="183"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0" name="Freeform 79">
              <a:extLst>
                <a:ext uri="{FF2B5EF4-FFF2-40B4-BE49-F238E27FC236}">
                  <a16:creationId xmlns:a16="http://schemas.microsoft.com/office/drawing/2014/main" id="{4A2E1203-CC88-0A4E-9915-7FE2BC5DA5D6}"/>
                </a:ext>
              </a:extLst>
            </p:cNvPr>
            <p:cNvSpPr/>
            <p:nvPr/>
          </p:nvSpPr>
          <p:spPr bwMode="auto">
            <a:xfrm>
              <a:off x="3516313" y="2647950"/>
              <a:ext cx="7938" cy="20637"/>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1" y="2"/>
                    <a:pt x="1" y="3"/>
                    <a:pt x="0" y="5"/>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1" name="Freeform 80">
              <a:extLst>
                <a:ext uri="{FF2B5EF4-FFF2-40B4-BE49-F238E27FC236}">
                  <a16:creationId xmlns:a16="http://schemas.microsoft.com/office/drawing/2014/main" id="{3B4BD7C8-0F9E-4549-B9CA-E3EE763ECBC6}"/>
                </a:ext>
              </a:extLst>
            </p:cNvPr>
            <p:cNvSpPr/>
            <p:nvPr/>
          </p:nvSpPr>
          <p:spPr bwMode="auto">
            <a:xfrm>
              <a:off x="3541713" y="2749550"/>
              <a:ext cx="7938" cy="12700"/>
            </a:xfrm>
            <a:custGeom>
              <a:avLst/>
              <a:gdLst>
                <a:gd name="T0" fmla="*/ 2 w 2"/>
                <a:gd name="T1" fmla="*/ 0 h 3"/>
                <a:gd name="T2" fmla="*/ 1 w 2"/>
                <a:gd name="T3" fmla="*/ 1 h 3"/>
                <a:gd name="T4" fmla="*/ 1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1" y="1"/>
                    <a:pt x="0" y="3"/>
                    <a:pt x="1" y="2"/>
                  </a:cubicBezTo>
                  <a:cubicBezTo>
                    <a:pt x="1" y="2"/>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2" name="Freeform 81">
              <a:extLst>
                <a:ext uri="{FF2B5EF4-FFF2-40B4-BE49-F238E27FC236}">
                  <a16:creationId xmlns:a16="http://schemas.microsoft.com/office/drawing/2014/main" id="{ACEF8C20-08A9-E449-80A0-066EAC24C0BA}"/>
                </a:ext>
              </a:extLst>
            </p:cNvPr>
            <p:cNvSpPr/>
            <p:nvPr/>
          </p:nvSpPr>
          <p:spPr bwMode="auto">
            <a:xfrm>
              <a:off x="3549651" y="2762250"/>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2"/>
                    <a:pt x="0" y="2"/>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3" name="Freeform 82">
              <a:extLst>
                <a:ext uri="{FF2B5EF4-FFF2-40B4-BE49-F238E27FC236}">
                  <a16:creationId xmlns:a16="http://schemas.microsoft.com/office/drawing/2014/main" id="{331828C4-4A45-F542-9BA3-E7A16CDF00BA}"/>
                </a:ext>
              </a:extLst>
            </p:cNvPr>
            <p:cNvSpPr/>
            <p:nvPr/>
          </p:nvSpPr>
          <p:spPr bwMode="auto">
            <a:xfrm>
              <a:off x="3554413" y="2797175"/>
              <a:ext cx="7938" cy="793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4" name="Freeform 83">
              <a:extLst>
                <a:ext uri="{FF2B5EF4-FFF2-40B4-BE49-F238E27FC236}">
                  <a16:creationId xmlns:a16="http://schemas.microsoft.com/office/drawing/2014/main" id="{19C5D10D-20B0-CA41-8BAD-B40D86A5D553}"/>
                </a:ext>
              </a:extLst>
            </p:cNvPr>
            <p:cNvSpPr/>
            <p:nvPr/>
          </p:nvSpPr>
          <p:spPr bwMode="auto">
            <a:xfrm>
              <a:off x="3562351" y="2779713"/>
              <a:ext cx="9525" cy="12700"/>
            </a:xfrm>
            <a:custGeom>
              <a:avLst/>
              <a:gdLst>
                <a:gd name="T0" fmla="*/ 2 w 2"/>
                <a:gd name="T1" fmla="*/ 0 h 3"/>
                <a:gd name="T2" fmla="*/ 1 w 2"/>
                <a:gd name="T3" fmla="*/ 2 h 3"/>
                <a:gd name="T4" fmla="*/ 2 w 2"/>
                <a:gd name="T5" fmla="*/ 0 h 3"/>
              </a:gdLst>
              <a:ahLst/>
              <a:cxnLst>
                <a:cxn ang="0">
                  <a:pos x="T0" y="T1"/>
                </a:cxn>
                <a:cxn ang="0">
                  <a:pos x="T2" y="T3"/>
                </a:cxn>
                <a:cxn ang="0">
                  <a:pos x="T4" y="T5"/>
                </a:cxn>
              </a:cxnLst>
              <a:rect l="0" t="0" r="r" b="b"/>
              <a:pathLst>
                <a:path w="2" h="3">
                  <a:moveTo>
                    <a:pt x="2" y="0"/>
                  </a:moveTo>
                  <a:cubicBezTo>
                    <a:pt x="2" y="1"/>
                    <a:pt x="2" y="1"/>
                    <a:pt x="1" y="2"/>
                  </a:cubicBezTo>
                  <a:cubicBezTo>
                    <a:pt x="2" y="1"/>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5" name="Freeform 84">
              <a:extLst>
                <a:ext uri="{FF2B5EF4-FFF2-40B4-BE49-F238E27FC236}">
                  <a16:creationId xmlns:a16="http://schemas.microsoft.com/office/drawing/2014/main" id="{E4DB4A16-1975-164F-A863-49C0B7D41C59}"/>
                </a:ext>
              </a:extLst>
            </p:cNvPr>
            <p:cNvSpPr/>
            <p:nvPr/>
          </p:nvSpPr>
          <p:spPr bwMode="auto">
            <a:xfrm>
              <a:off x="3584576" y="2813050"/>
              <a:ext cx="7938" cy="12700"/>
            </a:xfrm>
            <a:custGeom>
              <a:avLst/>
              <a:gdLst>
                <a:gd name="T0" fmla="*/ 1 w 2"/>
                <a:gd name="T1" fmla="*/ 1 h 3"/>
                <a:gd name="T2" fmla="*/ 2 w 2"/>
                <a:gd name="T3" fmla="*/ 1 h 3"/>
                <a:gd name="T4" fmla="*/ 1 w 2"/>
                <a:gd name="T5" fmla="*/ 1 h 3"/>
              </a:gdLst>
              <a:ahLst/>
              <a:cxnLst>
                <a:cxn ang="0">
                  <a:pos x="T0" y="T1"/>
                </a:cxn>
                <a:cxn ang="0">
                  <a:pos x="T2" y="T3"/>
                </a:cxn>
                <a:cxn ang="0">
                  <a:pos x="T4" y="T5"/>
                </a:cxn>
              </a:cxnLst>
              <a:rect l="0" t="0" r="r" b="b"/>
              <a:pathLst>
                <a:path w="2" h="3">
                  <a:moveTo>
                    <a:pt x="1" y="1"/>
                  </a:moveTo>
                  <a:cubicBezTo>
                    <a:pt x="1" y="1"/>
                    <a:pt x="2" y="0"/>
                    <a:pt x="2" y="1"/>
                  </a:cubicBezTo>
                  <a:cubicBezTo>
                    <a:pt x="2" y="0"/>
                    <a:pt x="0"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6" name="Freeform 85">
              <a:extLst>
                <a:ext uri="{FF2B5EF4-FFF2-40B4-BE49-F238E27FC236}">
                  <a16:creationId xmlns:a16="http://schemas.microsoft.com/office/drawing/2014/main" id="{4EE00CD8-5440-5141-9655-D5A64C050F86}"/>
                </a:ext>
              </a:extLst>
            </p:cNvPr>
            <p:cNvSpPr/>
            <p:nvPr/>
          </p:nvSpPr>
          <p:spPr bwMode="auto">
            <a:xfrm>
              <a:off x="3605213" y="2817813"/>
              <a:ext cx="4763" cy="476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7" name="Freeform 86">
              <a:extLst>
                <a:ext uri="{FF2B5EF4-FFF2-40B4-BE49-F238E27FC236}">
                  <a16:creationId xmlns:a16="http://schemas.microsoft.com/office/drawing/2014/main" id="{6FA36C03-7ABB-104F-8C08-DEFD6B1D01F5}"/>
                </a:ext>
              </a:extLst>
            </p:cNvPr>
            <p:cNvSpPr/>
            <p:nvPr/>
          </p:nvSpPr>
          <p:spPr bwMode="auto">
            <a:xfrm>
              <a:off x="3856038" y="2967038"/>
              <a:ext cx="4763" cy="3175"/>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8" name="Freeform 87">
              <a:extLst>
                <a:ext uri="{FF2B5EF4-FFF2-40B4-BE49-F238E27FC236}">
                  <a16:creationId xmlns:a16="http://schemas.microsoft.com/office/drawing/2014/main" id="{2DBC6B09-E1F4-784C-A6C8-9E0D7FF9BE9F}"/>
                </a:ext>
              </a:extLst>
            </p:cNvPr>
            <p:cNvSpPr/>
            <p:nvPr/>
          </p:nvSpPr>
          <p:spPr bwMode="auto">
            <a:xfrm>
              <a:off x="3949701" y="3051175"/>
              <a:ext cx="12700" cy="9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3" y="0"/>
                    <a:pt x="1" y="2"/>
                    <a:pt x="1" y="2"/>
                  </a:cubicBezTo>
                  <a:cubicBezTo>
                    <a:pt x="0"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9" name="Freeform 88">
              <a:extLst>
                <a:ext uri="{FF2B5EF4-FFF2-40B4-BE49-F238E27FC236}">
                  <a16:creationId xmlns:a16="http://schemas.microsoft.com/office/drawing/2014/main" id="{2F1E916E-4139-0F48-BB80-1950D5FC8ADA}"/>
                </a:ext>
              </a:extLst>
            </p:cNvPr>
            <p:cNvSpPr/>
            <p:nvPr/>
          </p:nvSpPr>
          <p:spPr bwMode="auto">
            <a:xfrm>
              <a:off x="4033838" y="3068638"/>
              <a:ext cx="9525" cy="7937"/>
            </a:xfrm>
            <a:custGeom>
              <a:avLst/>
              <a:gdLst>
                <a:gd name="T0" fmla="*/ 0 w 6"/>
                <a:gd name="T1" fmla="*/ 5 h 5"/>
                <a:gd name="T2" fmla="*/ 0 w 6"/>
                <a:gd name="T3" fmla="*/ 5 h 5"/>
                <a:gd name="T4" fmla="*/ 6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0" y="5"/>
                  </a:lnTo>
                  <a:lnTo>
                    <a:pt x="6"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grpSp>
      <p:pic>
        <p:nvPicPr>
          <p:cNvPr id="110" name="Picture 109">
            <a:extLst>
              <a:ext uri="{FF2B5EF4-FFF2-40B4-BE49-F238E27FC236}">
                <a16:creationId xmlns:a16="http://schemas.microsoft.com/office/drawing/2014/main" id="{942406FC-83C7-6047-A927-D1C22DC8EE3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0237952" y="57037"/>
            <a:ext cx="1954048" cy="1319361"/>
          </a:xfrm>
          <a:prstGeom prst="rect">
            <a:avLst/>
          </a:prstGeom>
          <a:noFill/>
        </p:spPr>
      </p:pic>
    </p:spTree>
    <p:extLst>
      <p:ext uri="{BB962C8B-B14F-4D97-AF65-F5344CB8AC3E}">
        <p14:creationId xmlns:p14="http://schemas.microsoft.com/office/powerpoint/2010/main" val="404450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0D4775-E507-774C-9443-3B9BA2EE2A55}"/>
              </a:ext>
            </a:extLst>
          </p:cNvPr>
          <p:cNvSpPr/>
          <p:nvPr/>
        </p:nvSpPr>
        <p:spPr>
          <a:xfrm>
            <a:off x="341832" y="2432957"/>
            <a:ext cx="2494363" cy="1992086"/>
          </a:xfrm>
          <a:prstGeom prst="ellipse">
            <a:avLst/>
          </a:prstGeom>
          <a:solidFill>
            <a:srgbClr val="262626"/>
          </a:solidFill>
          <a:ln w="174625" cmpd="thinThick">
            <a:solidFill>
              <a:srgbClr val="262626"/>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2600" b="1" kern="1200" dirty="0">
                <a:solidFill>
                  <a:srgbClr val="FFFFFF"/>
                </a:solidFill>
                <a:effectLst>
                  <a:outerShdw blurRad="38100" dist="38100" dir="2700000" algn="tl">
                    <a:srgbClr val="000000">
                      <a:alpha val="43137"/>
                    </a:srgbClr>
                  </a:outerShdw>
                </a:effectLst>
                <a:latin typeface="+mj-lt"/>
                <a:ea typeface="+mj-ea"/>
                <a:cs typeface="+mj-cs"/>
              </a:rPr>
              <a:t>3.1.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Cấu</a:t>
            </a:r>
            <a:r>
              <a:rPr lang="en-US" sz="2600" b="1" kern="1200" dirty="0">
                <a:solidFill>
                  <a:srgbClr val="FFFFFF"/>
                </a:solidFill>
                <a:effectLst>
                  <a:outerShdw blurRad="38100" dist="38100" dir="2700000" algn="tl">
                    <a:srgbClr val="000000">
                      <a:alpha val="43137"/>
                    </a:srgbClr>
                  </a:outerShdw>
                </a:effectLst>
                <a:latin typeface="+mj-lt"/>
                <a:ea typeface="+mj-ea"/>
                <a:cs typeface="+mj-cs"/>
              </a:rPr>
              <a:t>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trúc</a:t>
            </a:r>
            <a:r>
              <a:rPr lang="en-US" sz="2600" b="1" kern="1200" dirty="0">
                <a:solidFill>
                  <a:srgbClr val="FFFFFF"/>
                </a:solidFill>
                <a:effectLst>
                  <a:outerShdw blurRad="38100" dist="38100" dir="2700000" algn="tl">
                    <a:srgbClr val="000000">
                      <a:alpha val="43137"/>
                    </a:srgbClr>
                  </a:outerShdw>
                </a:effectLst>
                <a:latin typeface="+mj-lt"/>
                <a:ea typeface="+mj-ea"/>
                <a:cs typeface="+mj-cs"/>
              </a:rPr>
              <a:t>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sách</a:t>
            </a:r>
            <a:endParaRPr lang="en-US" sz="2600" b="1" kern="1200"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2" name="Slide Number Placeholder 1">
            <a:extLst>
              <a:ext uri="{FF2B5EF4-FFF2-40B4-BE49-F238E27FC236}">
                <a16:creationId xmlns:a16="http://schemas.microsoft.com/office/drawing/2014/main" id="{06466AC1-C229-6F4D-8856-2E5103124F2E}"/>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4BE566B3-C1CF-48DB-8D1A-092A03093BA4}" type="slidenum">
              <a:rPr lang="en-US" smtClean="0">
                <a:solidFill>
                  <a:srgbClr val="898989"/>
                </a:solidFill>
              </a:rPr>
              <a:pPr>
                <a:spcAft>
                  <a:spcPts val="600"/>
                </a:spcAft>
              </a:pPr>
              <a:t>8</a:t>
            </a:fld>
            <a:endParaRPr lang="en-US">
              <a:solidFill>
                <a:srgbClr val="898989"/>
              </a:solidFill>
            </a:endParaRPr>
          </a:p>
        </p:txBody>
      </p:sp>
      <p:pic>
        <p:nvPicPr>
          <p:cNvPr id="7" name="Picture 6">
            <a:extLst>
              <a:ext uri="{FF2B5EF4-FFF2-40B4-BE49-F238E27FC236}">
                <a16:creationId xmlns:a16="http://schemas.microsoft.com/office/drawing/2014/main" id="{C84EB270-BD70-3C45-9DE4-514F7127CA7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13306" y="0"/>
            <a:ext cx="1954048" cy="1319361"/>
          </a:xfrm>
          <a:prstGeom prst="rect">
            <a:avLst/>
          </a:prstGeom>
          <a:noFill/>
        </p:spPr>
      </p:pic>
      <p:pic>
        <p:nvPicPr>
          <p:cNvPr id="10" name="Picture 9">
            <a:extLst>
              <a:ext uri="{FF2B5EF4-FFF2-40B4-BE49-F238E27FC236}">
                <a16:creationId xmlns:a16="http://schemas.microsoft.com/office/drawing/2014/main" id="{9B729294-4DC1-6020-A6EF-BBC84110EDCB}"/>
              </a:ext>
            </a:extLst>
          </p:cNvPr>
          <p:cNvPicPr>
            <a:picLocks noChangeAspect="1"/>
          </p:cNvPicPr>
          <p:nvPr/>
        </p:nvPicPr>
        <p:blipFill>
          <a:blip r:embed="rId3"/>
          <a:stretch>
            <a:fillRect/>
          </a:stretch>
        </p:blipFill>
        <p:spPr>
          <a:xfrm>
            <a:off x="2949501" y="659680"/>
            <a:ext cx="9165753" cy="4922843"/>
          </a:xfrm>
          <a:prstGeom prst="rect">
            <a:avLst/>
          </a:prstGeom>
        </p:spPr>
      </p:pic>
    </p:spTree>
    <p:extLst>
      <p:ext uri="{BB962C8B-B14F-4D97-AF65-F5344CB8AC3E}">
        <p14:creationId xmlns:p14="http://schemas.microsoft.com/office/powerpoint/2010/main" val="345861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EDE2CF-D549-A349-9C2D-03E8C7082F07}"/>
              </a:ext>
            </a:extLst>
          </p:cNvPr>
          <p:cNvSpPr/>
          <p:nvPr/>
        </p:nvSpPr>
        <p:spPr>
          <a:xfrm>
            <a:off x="316587" y="2475335"/>
            <a:ext cx="2013557" cy="1907330"/>
          </a:xfrm>
          <a:prstGeom prst="ellipse">
            <a:avLst/>
          </a:prstGeom>
          <a:solidFill>
            <a:srgbClr val="262626"/>
          </a:solidFill>
          <a:ln w="174625" cmpd="thinThick">
            <a:solidFill>
              <a:srgbClr val="262626"/>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2600" b="1" kern="1200" dirty="0">
                <a:solidFill>
                  <a:srgbClr val="FFFFFF"/>
                </a:solidFill>
                <a:effectLst>
                  <a:outerShdw blurRad="38100" dist="38100" dir="2700000" algn="tl">
                    <a:srgbClr val="000000">
                      <a:alpha val="43137"/>
                    </a:srgbClr>
                  </a:outerShdw>
                </a:effectLst>
                <a:latin typeface="+mj-lt"/>
                <a:ea typeface="+mj-ea"/>
                <a:cs typeface="+mj-cs"/>
              </a:rPr>
              <a:t>3.1.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Cấu</a:t>
            </a:r>
            <a:r>
              <a:rPr lang="en-US" sz="2600" b="1" kern="1200" dirty="0">
                <a:solidFill>
                  <a:srgbClr val="FFFFFF"/>
                </a:solidFill>
                <a:effectLst>
                  <a:outerShdw blurRad="38100" dist="38100" dir="2700000" algn="tl">
                    <a:srgbClr val="000000">
                      <a:alpha val="43137"/>
                    </a:srgbClr>
                  </a:outerShdw>
                </a:effectLst>
                <a:latin typeface="+mj-lt"/>
                <a:ea typeface="+mj-ea"/>
                <a:cs typeface="+mj-cs"/>
              </a:rPr>
              <a:t>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trúc</a:t>
            </a:r>
            <a:r>
              <a:rPr lang="en-US" sz="2600" b="1" kern="1200" dirty="0">
                <a:solidFill>
                  <a:srgbClr val="FFFFFF"/>
                </a:solidFill>
                <a:effectLst>
                  <a:outerShdw blurRad="38100" dist="38100" dir="2700000" algn="tl">
                    <a:srgbClr val="000000">
                      <a:alpha val="43137"/>
                    </a:srgbClr>
                  </a:outerShdw>
                </a:effectLst>
                <a:latin typeface="+mj-lt"/>
                <a:ea typeface="+mj-ea"/>
                <a:cs typeface="+mj-cs"/>
              </a:rPr>
              <a:t> </a:t>
            </a:r>
            <a:r>
              <a:rPr lang="en-US" sz="2600" b="1" kern="1200" dirty="0" err="1">
                <a:solidFill>
                  <a:srgbClr val="FFFFFF"/>
                </a:solidFill>
                <a:effectLst>
                  <a:outerShdw blurRad="38100" dist="38100" dir="2700000" algn="tl">
                    <a:srgbClr val="000000">
                      <a:alpha val="43137"/>
                    </a:srgbClr>
                  </a:outerShdw>
                </a:effectLst>
                <a:latin typeface="+mj-lt"/>
                <a:ea typeface="+mj-ea"/>
                <a:cs typeface="+mj-cs"/>
              </a:rPr>
              <a:t>sách</a:t>
            </a:r>
            <a:endParaRPr lang="en-US" sz="2600" b="1" kern="1200"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2" name="Slide Number Placeholder 1">
            <a:extLst>
              <a:ext uri="{FF2B5EF4-FFF2-40B4-BE49-F238E27FC236}">
                <a16:creationId xmlns:a16="http://schemas.microsoft.com/office/drawing/2014/main" id="{560C92E9-0639-FA4A-AD1B-A9AEF7E7B278}"/>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4BE566B3-C1CF-48DB-8D1A-092A03093BA4}" type="slidenum">
              <a:rPr lang="en-US">
                <a:solidFill>
                  <a:srgbClr val="898989"/>
                </a:solidFill>
              </a:rPr>
              <a:pPr>
                <a:spcAft>
                  <a:spcPts val="600"/>
                </a:spcAft>
              </a:pPr>
              <a:t>9</a:t>
            </a:fld>
            <a:endParaRPr lang="en-US">
              <a:solidFill>
                <a:srgbClr val="898989"/>
              </a:solidFill>
            </a:endParaRPr>
          </a:p>
        </p:txBody>
      </p:sp>
      <p:pic>
        <p:nvPicPr>
          <p:cNvPr id="8" name="Picture 7">
            <a:extLst>
              <a:ext uri="{FF2B5EF4-FFF2-40B4-BE49-F238E27FC236}">
                <a16:creationId xmlns:a16="http://schemas.microsoft.com/office/drawing/2014/main" id="{4C9F8B1D-4EAA-5C40-A1D2-4947A0D9601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25811" y="-85467"/>
            <a:ext cx="1954048" cy="1319361"/>
          </a:xfrm>
          <a:prstGeom prst="rect">
            <a:avLst/>
          </a:prstGeom>
          <a:noFill/>
        </p:spPr>
      </p:pic>
      <p:pic>
        <p:nvPicPr>
          <p:cNvPr id="6" name="Picture 5">
            <a:extLst>
              <a:ext uri="{FF2B5EF4-FFF2-40B4-BE49-F238E27FC236}">
                <a16:creationId xmlns:a16="http://schemas.microsoft.com/office/drawing/2014/main" id="{04800DEB-C798-049D-9894-6E08756D66A1}"/>
              </a:ext>
            </a:extLst>
          </p:cNvPr>
          <p:cNvPicPr>
            <a:picLocks noChangeAspect="1"/>
          </p:cNvPicPr>
          <p:nvPr/>
        </p:nvPicPr>
        <p:blipFill>
          <a:blip r:embed="rId3"/>
          <a:stretch>
            <a:fillRect/>
          </a:stretch>
        </p:blipFill>
        <p:spPr>
          <a:xfrm>
            <a:off x="3214309" y="301087"/>
            <a:ext cx="8375952" cy="6237825"/>
          </a:xfrm>
          <a:prstGeom prst="rect">
            <a:avLst/>
          </a:prstGeom>
        </p:spPr>
      </p:pic>
    </p:spTree>
    <p:extLst>
      <p:ext uri="{BB962C8B-B14F-4D97-AF65-F5344CB8AC3E}">
        <p14:creationId xmlns:p14="http://schemas.microsoft.com/office/powerpoint/2010/main" val="645224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1913</Words>
  <Application>Microsoft Office PowerPoint</Application>
  <PresentationFormat>Widescreen</PresentationFormat>
  <Paragraphs>197</Paragraphs>
  <Slides>33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(Body)</vt:lpstr>
      <vt:lpstr>Calibri Light</vt:lpstr>
      <vt:lpstr>Futura-Condensed-Normal</vt:lpstr>
      <vt:lpstr>MyriadPro-Regular</vt:lpstr>
      <vt:lpstr>Road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Lục Văn Hào</cp:lastModifiedBy>
  <cp:revision>212</cp:revision>
  <dcterms:created xsi:type="dcterms:W3CDTF">2021-09-10T07:37:52Z</dcterms:created>
  <dcterms:modified xsi:type="dcterms:W3CDTF">2023-02-23T02:05:34Z</dcterms:modified>
</cp:coreProperties>
</file>