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7315200" cy="9601200"/>
  <p:embeddedFontLst>
    <p:embeddedFont>
      <p:font typeface="Calibri" panose="020F0502020204030204" pitchFamily="34"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Palatino Linotype" panose="02040502050505030304" pitchFamily="18" charset="0"/>
      <p:regular r:id="rId52"/>
      <p:bold r:id="rId53"/>
      <p:italic r:id="rId54"/>
      <p:boldItalic r:id="rId55"/>
    </p:embeddedFont>
    <p:embeddedFont>
      <p:font typeface="Play" panose="020B0604020202020204" charset="0"/>
      <p:regular r:id="rId56"/>
      <p:bold r:id="rId57"/>
    </p:embeddedFont>
    <p:embeddedFont>
      <p:font typeface="Tahoma" panose="020B0604030504040204" pitchFamily="34" charset="0"/>
      <p:regular r:id="rId58"/>
      <p:bold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9" name="Google Shape;62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5" name="Google Shape;64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5" name="Google Shape;655;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1" name="Google Shape;71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8" name="Google Shape;718;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30" name="Google Shape;73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40" name="Google Shape;7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0" name="Google Shape;75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62" name="Google Shape;762;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72" name="Google Shape;772;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NOTE: To change images on this slide, select a picture and delete it. Then click the Insert Picture icon in the placeholder to insert your own image.</a:t>
            </a:r>
            <a:endParaRPr/>
          </a:p>
        </p:txBody>
      </p:sp>
      <p:sp>
        <p:nvSpPr>
          <p:cNvPr id="124" name="Google Shape;12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83" name="Google Shape;78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92" name="Google Shape;792;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48" name="Google Shape;848;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1" name="Google Shape;120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16" name="Google Shape;121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37" name="Google Shape;1237;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74" name="Google Shape;127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92" name="Google Shape;1292;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6" name="Google Shape;1316;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35" name="Google Shape;1335;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11" name="Google Shape;1411;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3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36" name="Google Shape;1436;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3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44" name="Google Shape;1444;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3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52" name="Google Shape;1452;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3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0" name="Google Shape;146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3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8" name="Google Shape;1468;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3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6" name="Google Shape;1476;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84" name="Google Shape;1484;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3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8" name="Google Shape;149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3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08" name="Google Shape;150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4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53" name="Google Shape;1553;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4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85" name="Google Shape;158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5" name="Google Shape;22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81" name="Google Shape;28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3" name="Google Shape;60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1" name="Google Shape;62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wo Pictures with Captions">
  <p:cSld name="Two Pictures with Captions">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72" name="Google Shape;72;p11"/>
          <p:cNvSpPr txBox="1">
            <a:spLocks noGrp="1"/>
          </p:cNvSpPr>
          <p:nvPr>
            <p:ph type="title"/>
          </p:nvPr>
        </p:nvSpPr>
        <p:spPr>
          <a:xfrm>
            <a:off x="1028580" y="5791200"/>
            <a:ext cx="8115419" cy="701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p:nvPr/>
        </p:nvSpPr>
        <p:spPr>
          <a:xfrm>
            <a:off x="762000"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1" descr="An empty placeholder to add an image. Click on the placeholder and select the image that you wish to add"/>
          <p:cNvSpPr>
            <a:spLocks noGrp="1"/>
          </p:cNvSpPr>
          <p:nvPr>
            <p:ph type="pic" idx="2"/>
          </p:nvPr>
        </p:nvSpPr>
        <p:spPr>
          <a:xfrm>
            <a:off x="992435" y="1113022"/>
            <a:ext cx="3638453" cy="3750319"/>
          </a:xfrm>
          <a:prstGeom prst="rect">
            <a:avLst/>
          </a:prstGeom>
          <a:solidFill>
            <a:srgbClr val="D3E8F5"/>
          </a:solidFill>
          <a:ln>
            <a:noFill/>
          </a:ln>
        </p:spPr>
      </p:sp>
      <p:sp>
        <p:nvSpPr>
          <p:cNvPr id="75" name="Google Shape;75;p11"/>
          <p:cNvSpPr txBox="1">
            <a:spLocks noGrp="1"/>
          </p:cNvSpPr>
          <p:nvPr>
            <p:ph type="body" idx="1"/>
          </p:nvPr>
        </p:nvSpPr>
        <p:spPr>
          <a:xfrm>
            <a:off x="1028581"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6" name="Google Shape;76;p11"/>
          <p:cNvSpPr/>
          <p:nvPr/>
        </p:nvSpPr>
        <p:spPr>
          <a:xfrm>
            <a:off x="5300133"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1" descr="An empty placeholder to add an image. Click on the placeholder and select the image that you wish to add"/>
          <p:cNvSpPr>
            <a:spLocks noGrp="1"/>
          </p:cNvSpPr>
          <p:nvPr>
            <p:ph type="pic" idx="3"/>
          </p:nvPr>
        </p:nvSpPr>
        <p:spPr>
          <a:xfrm>
            <a:off x="5530568" y="1113022"/>
            <a:ext cx="3638453" cy="3750319"/>
          </a:xfrm>
          <a:prstGeom prst="rect">
            <a:avLst/>
          </a:prstGeom>
          <a:solidFill>
            <a:srgbClr val="D3E8F5"/>
          </a:solidFill>
          <a:ln>
            <a:noFill/>
          </a:ln>
        </p:spPr>
      </p:sp>
      <p:sp>
        <p:nvSpPr>
          <p:cNvPr id="78" name="Google Shape;78;p11"/>
          <p:cNvSpPr txBox="1">
            <a:spLocks noGrp="1"/>
          </p:cNvSpPr>
          <p:nvPr>
            <p:ph type="body" idx="4"/>
          </p:nvPr>
        </p:nvSpPr>
        <p:spPr>
          <a:xfrm>
            <a:off x="5566714"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ree Pictures with Caption">
  <p:cSld name="Three Pictures with Caption">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81" name="Google Shape;81;p12"/>
          <p:cNvSpPr txBox="1">
            <a:spLocks noGrp="1"/>
          </p:cNvSpPr>
          <p:nvPr>
            <p:ph type="title"/>
          </p:nvPr>
        </p:nvSpPr>
        <p:spPr>
          <a:xfrm>
            <a:off x="1028580" y="5305424"/>
            <a:ext cx="8104083" cy="5799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p:nvPr/>
        </p:nvSpPr>
        <p:spPr>
          <a:xfrm>
            <a:off x="762000" y="933449"/>
            <a:ext cx="53340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12" descr="An empty placeholder to add an image. Click on the placeholder and select the image that you wish to add"/>
          <p:cNvSpPr>
            <a:spLocks noGrp="1"/>
          </p:cNvSpPr>
          <p:nvPr>
            <p:ph type="pic" idx="2"/>
          </p:nvPr>
        </p:nvSpPr>
        <p:spPr>
          <a:xfrm>
            <a:off x="991888" y="1113022"/>
            <a:ext cx="4874224" cy="3750319"/>
          </a:xfrm>
          <a:prstGeom prst="rect">
            <a:avLst/>
          </a:prstGeom>
          <a:solidFill>
            <a:srgbClr val="D3E8F5"/>
          </a:solidFill>
          <a:ln>
            <a:noFill/>
          </a:ln>
        </p:spPr>
      </p:sp>
      <p:sp>
        <p:nvSpPr>
          <p:cNvPr id="84" name="Google Shape;84;p12"/>
          <p:cNvSpPr/>
          <p:nvPr/>
        </p:nvSpPr>
        <p:spPr>
          <a:xfrm>
            <a:off x="6323873" y="967316"/>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2" descr="An empty placeholder to add an image. Click on the placeholder and select the image that you wish to add"/>
          <p:cNvSpPr>
            <a:spLocks noGrp="1"/>
          </p:cNvSpPr>
          <p:nvPr>
            <p:ph type="pic" idx="3"/>
          </p:nvPr>
        </p:nvSpPr>
        <p:spPr>
          <a:xfrm>
            <a:off x="6506025" y="1109743"/>
            <a:ext cx="2626638" cy="1649530"/>
          </a:xfrm>
          <a:prstGeom prst="rect">
            <a:avLst/>
          </a:prstGeom>
          <a:solidFill>
            <a:srgbClr val="D3E8F5"/>
          </a:solidFill>
          <a:ln>
            <a:noFill/>
          </a:ln>
        </p:spPr>
      </p:sp>
      <p:sp>
        <p:nvSpPr>
          <p:cNvPr id="86" name="Google Shape;86;p12"/>
          <p:cNvSpPr/>
          <p:nvPr/>
        </p:nvSpPr>
        <p:spPr>
          <a:xfrm>
            <a:off x="6323873" y="3060954"/>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12" descr="An empty placeholder to add an image. Click on the placeholder and select the image that you wish to add"/>
          <p:cNvSpPr>
            <a:spLocks noGrp="1"/>
          </p:cNvSpPr>
          <p:nvPr>
            <p:ph type="pic" idx="4"/>
          </p:nvPr>
        </p:nvSpPr>
        <p:spPr>
          <a:xfrm>
            <a:off x="6506025" y="3203381"/>
            <a:ext cx="2626638" cy="1649530"/>
          </a:xfrm>
          <a:prstGeom prst="rect">
            <a:avLst/>
          </a:prstGeom>
          <a:solidFill>
            <a:srgbClr val="D3E8F5"/>
          </a:solidFill>
          <a:ln>
            <a:noFill/>
          </a:ln>
        </p:spPr>
      </p:sp>
      <p:sp>
        <p:nvSpPr>
          <p:cNvPr id="88" name="Google Shape;88;p12"/>
          <p:cNvSpPr txBox="1">
            <a:spLocks noGrp="1"/>
          </p:cNvSpPr>
          <p:nvPr>
            <p:ph type="body" idx="1"/>
          </p:nvPr>
        </p:nvSpPr>
        <p:spPr>
          <a:xfrm>
            <a:off x="1028581" y="5919255"/>
            <a:ext cx="8104082" cy="497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1"/>
              </a:buClr>
              <a:buSzPts val="1600"/>
              <a:buNone/>
              <a:defRPr sz="16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ve Pictures">
  <p:cSld name="Five Pictures">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a:stretch/>
        </p:blipFill>
        <p:spPr>
          <a:xfrm>
            <a:off x="1963" y="283"/>
            <a:ext cx="12188952" cy="6859715"/>
          </a:xfrm>
          <a:prstGeom prst="rect">
            <a:avLst/>
          </a:prstGeom>
          <a:noFill/>
          <a:ln>
            <a:noFill/>
          </a:ln>
        </p:spPr>
      </p:pic>
      <p:sp>
        <p:nvSpPr>
          <p:cNvPr id="91" name="Google Shape;91;p13"/>
          <p:cNvSpPr txBox="1">
            <a:spLocks noGrp="1"/>
          </p:cNvSpPr>
          <p:nvPr>
            <p:ph type="title"/>
          </p:nvPr>
        </p:nvSpPr>
        <p:spPr>
          <a:xfrm>
            <a:off x="9677400" y="365126"/>
            <a:ext cx="2133600" cy="1539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p:nvPr/>
        </p:nvSpPr>
        <p:spPr>
          <a:xfrm>
            <a:off x="4182533" y="265044"/>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3" descr="An empty placeholder to add an image. Click on the placeholder and select the image that you wish to add"/>
          <p:cNvSpPr>
            <a:spLocks noGrp="1"/>
          </p:cNvSpPr>
          <p:nvPr>
            <p:ph type="pic" idx="2"/>
          </p:nvPr>
        </p:nvSpPr>
        <p:spPr>
          <a:xfrm>
            <a:off x="4424435" y="436315"/>
            <a:ext cx="4748594" cy="2677481"/>
          </a:xfrm>
          <a:prstGeom prst="rect">
            <a:avLst/>
          </a:prstGeom>
          <a:solidFill>
            <a:srgbClr val="D3E8F5"/>
          </a:solidFill>
          <a:ln>
            <a:noFill/>
          </a:ln>
        </p:spPr>
      </p:sp>
      <p:sp>
        <p:nvSpPr>
          <p:cNvPr id="94" name="Google Shape;94;p13"/>
          <p:cNvSpPr/>
          <p:nvPr/>
        </p:nvSpPr>
        <p:spPr>
          <a:xfrm>
            <a:off x="816188" y="384723"/>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3" descr="An empty placeholder to add an image. Click on the placeholder and select the image that you wish to add"/>
          <p:cNvSpPr>
            <a:spLocks noGrp="1"/>
          </p:cNvSpPr>
          <p:nvPr>
            <p:ph type="pic" idx="3"/>
          </p:nvPr>
        </p:nvSpPr>
        <p:spPr>
          <a:xfrm>
            <a:off x="1013022" y="538232"/>
            <a:ext cx="2752545" cy="1587658"/>
          </a:xfrm>
          <a:prstGeom prst="rect">
            <a:avLst/>
          </a:prstGeom>
          <a:solidFill>
            <a:srgbClr val="D3E8F5"/>
          </a:solidFill>
          <a:ln>
            <a:noFill/>
          </a:ln>
        </p:spPr>
      </p:sp>
      <p:sp>
        <p:nvSpPr>
          <p:cNvPr id="96" name="Google Shape;96;p13"/>
          <p:cNvSpPr/>
          <p:nvPr/>
        </p:nvSpPr>
        <p:spPr>
          <a:xfrm>
            <a:off x="816188" y="2478361"/>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13" descr="An empty placeholder to add an image. Click on the placeholder and select the image that you wish to add"/>
          <p:cNvSpPr>
            <a:spLocks noGrp="1"/>
          </p:cNvSpPr>
          <p:nvPr>
            <p:ph type="pic" idx="4"/>
          </p:nvPr>
        </p:nvSpPr>
        <p:spPr>
          <a:xfrm>
            <a:off x="1013022" y="2631870"/>
            <a:ext cx="2752545" cy="1587658"/>
          </a:xfrm>
          <a:prstGeom prst="rect">
            <a:avLst/>
          </a:prstGeom>
          <a:solidFill>
            <a:srgbClr val="D3E8F5"/>
          </a:solidFill>
          <a:ln>
            <a:noFill/>
          </a:ln>
        </p:spPr>
      </p:sp>
      <p:sp>
        <p:nvSpPr>
          <p:cNvPr id="98" name="Google Shape;98;p13"/>
          <p:cNvSpPr/>
          <p:nvPr/>
        </p:nvSpPr>
        <p:spPr>
          <a:xfrm>
            <a:off x="816188" y="4571999"/>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13" descr="An empty placeholder to add an image. Click on the placeholder and select the image that you wish to add"/>
          <p:cNvSpPr>
            <a:spLocks noGrp="1"/>
          </p:cNvSpPr>
          <p:nvPr>
            <p:ph type="pic" idx="5"/>
          </p:nvPr>
        </p:nvSpPr>
        <p:spPr>
          <a:xfrm>
            <a:off x="1013022" y="4725508"/>
            <a:ext cx="2752545" cy="1587658"/>
          </a:xfrm>
          <a:prstGeom prst="rect">
            <a:avLst/>
          </a:prstGeom>
          <a:solidFill>
            <a:srgbClr val="D3E8F5"/>
          </a:solidFill>
          <a:ln>
            <a:noFill/>
          </a:ln>
        </p:spPr>
      </p:sp>
      <p:sp>
        <p:nvSpPr>
          <p:cNvPr id="100" name="Google Shape;100;p13"/>
          <p:cNvSpPr/>
          <p:nvPr/>
        </p:nvSpPr>
        <p:spPr>
          <a:xfrm>
            <a:off x="4182533" y="3448511"/>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3" descr="An empty placeholder to add an image. Click on the placeholder and select the image that you wish to add"/>
          <p:cNvSpPr>
            <a:spLocks noGrp="1"/>
          </p:cNvSpPr>
          <p:nvPr>
            <p:ph type="pic" idx="6"/>
          </p:nvPr>
        </p:nvSpPr>
        <p:spPr>
          <a:xfrm>
            <a:off x="4424435" y="3619782"/>
            <a:ext cx="4748594" cy="2677481"/>
          </a:xfrm>
          <a:prstGeom prst="rect">
            <a:avLst/>
          </a:prstGeom>
          <a:solidFill>
            <a:srgbClr val="D3E8F5"/>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358640" y="-1005840"/>
            <a:ext cx="347472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5" name="Google Shape;105;p1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rot="5400000">
            <a:off x="7283450" y="1920875"/>
            <a:ext cx="4940300" cy="18287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rot="5400000">
            <a:off x="2482850" y="-593725"/>
            <a:ext cx="4940300"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1" name="Google Shape;111;p15"/>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l="2124" r="323" b="422"/>
          <a:stretch/>
        </p:blipFill>
        <p:spPr>
          <a:xfrm>
            <a:off x="1524" y="1"/>
            <a:ext cx="12188952" cy="6858000"/>
          </a:xfrm>
          <a:prstGeom prst="rect">
            <a:avLst/>
          </a:prstGeom>
          <a:noFill/>
          <a:ln>
            <a:noFill/>
          </a:ln>
        </p:spPr>
      </p:pic>
      <p:sp>
        <p:nvSpPr>
          <p:cNvPr id="33" name="Google Shape;33;p5"/>
          <p:cNvSpPr txBox="1">
            <a:spLocks noGrp="1"/>
          </p:cNvSpPr>
          <p:nvPr>
            <p:ph type="ctrTitle"/>
          </p:nvPr>
        </p:nvSpPr>
        <p:spPr>
          <a:xfrm>
            <a:off x="838200" y="533400"/>
            <a:ext cx="8458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838200" y="2438400"/>
            <a:ext cx="70866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1"/>
              </a:buClr>
              <a:buSzPts val="2400"/>
              <a:buNone/>
              <a:defRPr sz="2400">
                <a:latin typeface="Times New Roman"/>
                <a:ea typeface="Times New Roman"/>
                <a:cs typeface="Times New Roman"/>
                <a:sym typeface="Times New Roman"/>
              </a:defRPr>
            </a:lvl1pPr>
            <a:lvl2pPr lvl="1" algn="ctr">
              <a:lnSpc>
                <a:spcPct val="90000"/>
              </a:lnSpc>
              <a:spcBef>
                <a:spcPts val="12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l="434" t="422"/>
          <a:stretch/>
        </p:blipFill>
        <p:spPr>
          <a:xfrm>
            <a:off x="0" y="0"/>
            <a:ext cx="12188952" cy="6857176"/>
          </a:xfrm>
          <a:prstGeom prst="rect">
            <a:avLst/>
          </a:prstGeom>
          <a:noFill/>
          <a:ln>
            <a:noFill/>
          </a:ln>
        </p:spPr>
      </p:pic>
      <p:sp>
        <p:nvSpPr>
          <p:cNvPr id="37" name="Google Shape;37;p6"/>
          <p:cNvSpPr txBox="1">
            <a:spLocks noGrp="1"/>
          </p:cNvSpPr>
          <p:nvPr>
            <p:ph type="title"/>
          </p:nvPr>
        </p:nvSpPr>
        <p:spPr>
          <a:xfrm>
            <a:off x="3352800" y="533400"/>
            <a:ext cx="7315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352800" y="2438400"/>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rgbClr val="909090"/>
              </a:buClr>
              <a:buSzPts val="2000"/>
              <a:buNone/>
              <a:defRPr sz="2000">
                <a:solidFill>
                  <a:srgbClr val="909090"/>
                </a:solidFill>
              </a:defRPr>
            </a:lvl2pPr>
            <a:lvl3pPr marL="1371600" lvl="2" indent="-228600" algn="l">
              <a:lnSpc>
                <a:spcPct val="90000"/>
              </a:lnSpc>
              <a:spcBef>
                <a:spcPts val="600"/>
              </a:spcBef>
              <a:spcAft>
                <a:spcPts val="0"/>
              </a:spcAft>
              <a:buClr>
                <a:srgbClr val="909090"/>
              </a:buClr>
              <a:buSzPts val="1800"/>
              <a:buNone/>
              <a:defRPr sz="1800">
                <a:solidFill>
                  <a:srgbClr val="909090"/>
                </a:solidFill>
              </a:defRPr>
            </a:lvl3pPr>
            <a:lvl4pPr marL="1828800" lvl="3" indent="-228600" algn="l">
              <a:lnSpc>
                <a:spcPct val="90000"/>
              </a:lnSpc>
              <a:spcBef>
                <a:spcPts val="600"/>
              </a:spcBef>
              <a:spcAft>
                <a:spcPts val="0"/>
              </a:spcAft>
              <a:buClr>
                <a:srgbClr val="909090"/>
              </a:buClr>
              <a:buSzPts val="1600"/>
              <a:buNone/>
              <a:defRPr sz="1600">
                <a:solidFill>
                  <a:srgbClr val="909090"/>
                </a:solidFill>
              </a:defRPr>
            </a:lvl4pPr>
            <a:lvl5pPr marL="2286000" lvl="4" indent="-228600" algn="l">
              <a:lnSpc>
                <a:spcPct val="90000"/>
              </a:lnSpc>
              <a:spcBef>
                <a:spcPts val="600"/>
              </a:spcBef>
              <a:spcAft>
                <a:spcPts val="0"/>
              </a:spcAft>
              <a:buClr>
                <a:srgbClr val="909090"/>
              </a:buClr>
              <a:buSzPts val="1600"/>
              <a:buNone/>
              <a:defRPr sz="1600">
                <a:solidFill>
                  <a:srgbClr val="909090"/>
                </a:solidFill>
              </a:defRPr>
            </a:lvl5pPr>
            <a:lvl6pPr marL="2743200" lvl="5" indent="-228600" algn="l">
              <a:lnSpc>
                <a:spcPct val="90000"/>
              </a:lnSpc>
              <a:spcBef>
                <a:spcPts val="600"/>
              </a:spcBef>
              <a:spcAft>
                <a:spcPts val="0"/>
              </a:spcAft>
              <a:buClr>
                <a:srgbClr val="909090"/>
              </a:buClr>
              <a:buSzPts val="1600"/>
              <a:buNone/>
              <a:defRPr sz="1600">
                <a:solidFill>
                  <a:srgbClr val="909090"/>
                </a:solidFill>
              </a:defRPr>
            </a:lvl6pPr>
            <a:lvl7pPr marL="3200400" lvl="6" indent="-228600" algn="l">
              <a:lnSpc>
                <a:spcPct val="90000"/>
              </a:lnSpc>
              <a:spcBef>
                <a:spcPts val="600"/>
              </a:spcBef>
              <a:spcAft>
                <a:spcPts val="0"/>
              </a:spcAft>
              <a:buClr>
                <a:srgbClr val="909090"/>
              </a:buClr>
              <a:buSzPts val="1600"/>
              <a:buNone/>
              <a:defRPr sz="1600">
                <a:solidFill>
                  <a:srgbClr val="909090"/>
                </a:solidFill>
              </a:defRPr>
            </a:lvl7pPr>
            <a:lvl8pPr marL="3657600" lvl="7" indent="-228600" algn="l">
              <a:lnSpc>
                <a:spcPct val="90000"/>
              </a:lnSpc>
              <a:spcBef>
                <a:spcPts val="600"/>
              </a:spcBef>
              <a:spcAft>
                <a:spcPts val="0"/>
              </a:spcAft>
              <a:buClr>
                <a:srgbClr val="909090"/>
              </a:buClr>
              <a:buSzPts val="1600"/>
              <a:buNone/>
              <a:defRPr sz="1600">
                <a:solidFill>
                  <a:srgbClr val="909090"/>
                </a:solidFill>
              </a:defRPr>
            </a:lvl8pPr>
            <a:lvl9pPr marL="4114800" lvl="8" indent="-228600" algn="l">
              <a:lnSpc>
                <a:spcPct val="90000"/>
              </a:lnSpc>
              <a:spcBef>
                <a:spcPts val="600"/>
              </a:spcBef>
              <a:spcAft>
                <a:spcPts val="0"/>
              </a:spcAft>
              <a:buClr>
                <a:srgbClr val="909090"/>
              </a:buClr>
              <a:buSzPts val="1600"/>
              <a:buNone/>
              <a:defRPr sz="1600">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52400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27888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 name="Google Shape;43;p7"/>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52400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152400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27888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27888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2" name="Google Shape;52;p8"/>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724400" y="1828800"/>
            <a:ext cx="5943600" cy="347662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42900" algn="l">
              <a:lnSpc>
                <a:spcPct val="90000"/>
              </a:lnSpc>
              <a:spcBef>
                <a:spcPts val="12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1523999" y="1828800"/>
            <a:ext cx="2926080" cy="3476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59" name="Google Shape;59;p9"/>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0"/>
          <p:cNvSpPr/>
          <p:nvPr/>
        </p:nvSpPr>
        <p:spPr>
          <a:xfrm>
            <a:off x="804333" y="1695450"/>
            <a:ext cx="5596467" cy="3295650"/>
          </a:xfrm>
          <a:custGeom>
            <a:avLst/>
            <a:gdLst/>
            <a:ahLst/>
            <a:cxnLst/>
            <a:rect l="l" t="t" r="r" b="b"/>
            <a:pathLst>
              <a:path w="1347" h="986" extrusionOk="0">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0"/>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descr="An empty placeholder to add an image. Click on the placeholder and select the image that you wish to add"/>
          <p:cNvSpPr>
            <a:spLocks noGrp="1"/>
          </p:cNvSpPr>
          <p:nvPr>
            <p:ph type="pic" idx="2"/>
          </p:nvPr>
        </p:nvSpPr>
        <p:spPr>
          <a:xfrm>
            <a:off x="1006022" y="1874520"/>
            <a:ext cx="5193089" cy="2937510"/>
          </a:xfrm>
          <a:prstGeom prst="rect">
            <a:avLst/>
          </a:prstGeom>
          <a:solidFill>
            <a:srgbClr val="D3E8F5"/>
          </a:solidFill>
          <a:ln>
            <a:noFill/>
          </a:ln>
        </p:spPr>
      </p:sp>
      <p:sp>
        <p:nvSpPr>
          <p:cNvPr id="66" name="Google Shape;66;p10"/>
          <p:cNvSpPr txBox="1">
            <a:spLocks noGrp="1"/>
          </p:cNvSpPr>
          <p:nvPr>
            <p:ph type="body" idx="1"/>
          </p:nvPr>
        </p:nvSpPr>
        <p:spPr>
          <a:xfrm>
            <a:off x="7010400" y="2245995"/>
            <a:ext cx="3657600"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67" name="Google Shape;67;p10"/>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6">
            <a:alphaModFix/>
          </a:blip>
          <a:srcRect l="525" t="511" r="524" b="2999"/>
          <a:stretch/>
        </p:blipFill>
        <p:spPr>
          <a:xfrm>
            <a:off x="0" y="0"/>
            <a:ext cx="12188826" cy="6858000"/>
          </a:xfrm>
          <a:prstGeom prst="rect">
            <a:avLst/>
          </a:prstGeom>
          <a:noFill/>
          <a:ln>
            <a:noFill/>
          </a:ln>
        </p:spPr>
      </p:pic>
      <p:sp>
        <p:nvSpPr>
          <p:cNvPr id="11" name="Google Shape;11;p1"/>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Arial"/>
                <a:ea typeface="Arial"/>
                <a:cs typeface="Arial"/>
                <a:sym typeface="Arial"/>
              </a:defRPr>
            </a:lvl1pPr>
            <a:lvl2pPr marL="0" marR="0" lvl="1" indent="0" algn="r" rtl="0">
              <a:spcBef>
                <a:spcPts val="0"/>
              </a:spcBef>
              <a:buNone/>
              <a:defRPr sz="1100" b="0" i="0" u="none" strike="noStrike" cap="none">
                <a:solidFill>
                  <a:schemeClr val="dk1"/>
                </a:solidFill>
                <a:latin typeface="Arial"/>
                <a:ea typeface="Arial"/>
                <a:cs typeface="Arial"/>
                <a:sym typeface="Arial"/>
              </a:defRPr>
            </a:lvl2pPr>
            <a:lvl3pPr marL="0" marR="0" lvl="2" indent="0" algn="r" rtl="0">
              <a:spcBef>
                <a:spcPts val="0"/>
              </a:spcBef>
              <a:buNone/>
              <a:defRPr sz="1100" b="0" i="0" u="none" strike="noStrike" cap="none">
                <a:solidFill>
                  <a:schemeClr val="dk1"/>
                </a:solidFill>
                <a:latin typeface="Arial"/>
                <a:ea typeface="Arial"/>
                <a:cs typeface="Arial"/>
                <a:sym typeface="Arial"/>
              </a:defRPr>
            </a:lvl3pPr>
            <a:lvl4pPr marL="0" marR="0" lvl="3" indent="0" algn="r" rtl="0">
              <a:spcBef>
                <a:spcPts val="0"/>
              </a:spcBef>
              <a:buNone/>
              <a:defRPr sz="1100" b="0" i="0" u="none" strike="noStrike" cap="none">
                <a:solidFill>
                  <a:schemeClr val="dk1"/>
                </a:solidFill>
                <a:latin typeface="Arial"/>
                <a:ea typeface="Arial"/>
                <a:cs typeface="Arial"/>
                <a:sym typeface="Arial"/>
              </a:defRPr>
            </a:lvl4pPr>
            <a:lvl5pPr marL="0" marR="0" lvl="4" indent="0" algn="r" rtl="0">
              <a:spcBef>
                <a:spcPts val="0"/>
              </a:spcBef>
              <a:buNone/>
              <a:defRPr sz="1100" b="0" i="0" u="none" strike="noStrike" cap="none">
                <a:solidFill>
                  <a:schemeClr val="dk1"/>
                </a:solidFill>
                <a:latin typeface="Arial"/>
                <a:ea typeface="Arial"/>
                <a:cs typeface="Arial"/>
                <a:sym typeface="Arial"/>
              </a:defRPr>
            </a:lvl5pPr>
            <a:lvl6pPr marL="0" marR="0" lvl="5" indent="0" algn="r" rtl="0">
              <a:spcBef>
                <a:spcPts val="0"/>
              </a:spcBef>
              <a:buNone/>
              <a:defRPr sz="1100" b="0" i="0" u="none" strike="noStrike" cap="none">
                <a:solidFill>
                  <a:schemeClr val="dk1"/>
                </a:solidFill>
                <a:latin typeface="Arial"/>
                <a:ea typeface="Arial"/>
                <a:cs typeface="Arial"/>
                <a:sym typeface="Arial"/>
              </a:defRPr>
            </a:lvl6pPr>
            <a:lvl7pPr marL="0" marR="0" lvl="6" indent="0" algn="r" rtl="0">
              <a:spcBef>
                <a:spcPts val="0"/>
              </a:spcBef>
              <a:buNone/>
              <a:defRPr sz="1100" b="0" i="0" u="none" strike="noStrike" cap="none">
                <a:solidFill>
                  <a:schemeClr val="dk1"/>
                </a:solidFill>
                <a:latin typeface="Arial"/>
                <a:ea typeface="Arial"/>
                <a:cs typeface="Arial"/>
                <a:sym typeface="Arial"/>
              </a:defRPr>
            </a:lvl7pPr>
            <a:lvl8pPr marL="0" marR="0" lvl="7" indent="0" algn="r" rtl="0">
              <a:spcBef>
                <a:spcPts val="0"/>
              </a:spcBef>
              <a:buNone/>
              <a:defRPr sz="1100" b="0" i="0" u="none" strike="noStrike" cap="none">
                <a:solidFill>
                  <a:schemeClr val="dk1"/>
                </a:solidFill>
                <a:latin typeface="Arial"/>
                <a:ea typeface="Arial"/>
                <a:cs typeface="Arial"/>
                <a:sym typeface="Arial"/>
              </a:defRPr>
            </a:lvl8pPr>
            <a:lvl9pPr marL="0" marR="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4.xml"/><Relationship Id="rId18" Type="http://schemas.openxmlformats.org/officeDocument/2006/relationships/slide" Target="slide30.xml"/><Relationship Id="rId3" Type="http://schemas.openxmlformats.org/officeDocument/2006/relationships/slide" Target="slide2.xml"/><Relationship Id="rId7" Type="http://schemas.openxmlformats.org/officeDocument/2006/relationships/image" Target="../media/image45.jpg"/><Relationship Id="rId12" Type="http://schemas.openxmlformats.org/officeDocument/2006/relationships/image" Target="../media/image47.jpg"/><Relationship Id="rId17" Type="http://schemas.openxmlformats.org/officeDocument/2006/relationships/image" Target="../media/image49.jpg"/><Relationship Id="rId2" Type="http://schemas.openxmlformats.org/officeDocument/2006/relationships/notesSlide" Target="../notesSlides/notesSlide30.xml"/><Relationship Id="rId16" Type="http://schemas.openxmlformats.org/officeDocument/2006/relationships/slide" Target="slide36.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31.xml"/><Relationship Id="rId15" Type="http://schemas.openxmlformats.org/officeDocument/2006/relationships/slide" Target="slide35.xml"/><Relationship Id="rId10" Type="http://schemas.openxmlformats.org/officeDocument/2006/relationships/image" Target="../media/image46.jpg"/><Relationship Id="rId19"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slide" Target="slide5.xml"/><Relationship Id="rId1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p:nvPr/>
        </p:nvSpPr>
        <p:spPr>
          <a:xfrm>
            <a:off x="2142890" y="317500"/>
            <a:ext cx="717073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Trung Tâm GDNN - GDTX Bình Tân</a:t>
            </a:r>
            <a:endParaRPr/>
          </a:p>
        </p:txBody>
      </p:sp>
      <p:sp>
        <p:nvSpPr>
          <p:cNvPr id="119" name="Google Shape;119;p16"/>
          <p:cNvSpPr txBox="1"/>
          <p:nvPr/>
        </p:nvSpPr>
        <p:spPr>
          <a:xfrm>
            <a:off x="4191000" y="5791200"/>
            <a:ext cx="581954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800"/>
              <a:buFont typeface="Times New Roman"/>
              <a:buNone/>
            </a:pPr>
            <a:r>
              <a:rPr lang="en-US" sz="3800" b="1" i="0" u="none" strike="noStrike" cap="none">
                <a:solidFill>
                  <a:schemeClr val="dk1"/>
                </a:solidFill>
                <a:latin typeface="Times New Roman"/>
                <a:ea typeface="Times New Roman"/>
                <a:cs typeface="Times New Roman"/>
                <a:sym typeface="Times New Roman"/>
              </a:rPr>
              <a:t>GV: Võ Hoàng Anh Tuấn</a:t>
            </a:r>
            <a:endParaRPr/>
          </a:p>
        </p:txBody>
      </p:sp>
      <p:sp>
        <p:nvSpPr>
          <p:cNvPr id="120" name="Google Shape;120;p16"/>
          <p:cNvSpPr txBox="1"/>
          <p:nvPr/>
        </p:nvSpPr>
        <p:spPr>
          <a:xfrm>
            <a:off x="1752600" y="1447800"/>
            <a:ext cx="8444941" cy="2895600"/>
          </a:xfrm>
          <a:prstGeom prst="rect">
            <a:avLst/>
          </a:prstGeom>
          <a:noFill/>
          <a:ln>
            <a:noFill/>
          </a:ln>
          <a:effectLst>
            <a:outerShdw dist="35921" dir="2700000" algn="ctr" rotWithShape="0">
              <a:srgbClr val="FFFFFF"/>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Kính chào </a:t>
            </a:r>
            <a:endParaRPr/>
          </a:p>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quý thầy cô và các bạn học sinh!!!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25"/>
          <p:cNvGrpSpPr/>
          <p:nvPr/>
        </p:nvGrpSpPr>
        <p:grpSpPr>
          <a:xfrm>
            <a:off x="397569" y="533400"/>
            <a:ext cx="11347869" cy="4343400"/>
            <a:chOff x="242047" y="3223359"/>
            <a:chExt cx="3343318" cy="3382230"/>
          </a:xfrm>
        </p:grpSpPr>
        <p:sp>
          <p:nvSpPr>
            <p:cNvPr id="632" name="Google Shape;632;p25"/>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25"/>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25"/>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35" name="Google Shape;635;p25"/>
          <p:cNvSpPr txBox="1"/>
          <p:nvPr/>
        </p:nvSpPr>
        <p:spPr>
          <a:xfrm>
            <a:off x="812634" y="1555180"/>
            <a:ext cx="10731699" cy="2900794"/>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a:solidFill>
                  <a:srgbClr val="000000"/>
                </a:solidFill>
                <a:latin typeface="Play"/>
                <a:ea typeface="Play"/>
                <a:cs typeface="Play"/>
                <a:sym typeface="Play"/>
              </a:rPr>
              <a:t>Những điểm cách nhau một bước sóng sẽ dao động cùng pha, cách nhau nửa bước sóng sẽ dao động </a:t>
            </a:r>
            <a:br>
              <a:rPr lang="en-US" sz="3600">
                <a:solidFill>
                  <a:srgbClr val="000000"/>
                </a:solidFill>
                <a:latin typeface="Play"/>
                <a:ea typeface="Play"/>
                <a:cs typeface="Play"/>
                <a:sym typeface="Play"/>
              </a:rPr>
            </a:br>
            <a:r>
              <a:rPr lang="en-US" sz="3600">
                <a:solidFill>
                  <a:srgbClr val="000000"/>
                </a:solidFill>
                <a:latin typeface="Play"/>
                <a:ea typeface="Play"/>
                <a:cs typeface="Play"/>
                <a:sym typeface="Play"/>
              </a:rPr>
              <a:t>ngược pha và cách nhau ¼ bước sóng sẽ dao động vuông pha với nhau.</a:t>
            </a:r>
            <a:endParaRPr sz="3600">
              <a:solidFill>
                <a:schemeClr val="dk1"/>
              </a:solidFill>
              <a:latin typeface="Play"/>
              <a:ea typeface="Play"/>
              <a:cs typeface="Play"/>
              <a:sym typeface="Play"/>
            </a:endParaRPr>
          </a:p>
        </p:txBody>
      </p:sp>
      <p:cxnSp>
        <p:nvCxnSpPr>
          <p:cNvPr id="636" name="Google Shape;636;p25"/>
          <p:cNvCxnSpPr/>
          <p:nvPr/>
        </p:nvCxnSpPr>
        <p:spPr>
          <a:xfrm>
            <a:off x="5715000" y="2209800"/>
            <a:ext cx="32004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7" name="Google Shape;637;p25"/>
          <p:cNvCxnSpPr/>
          <p:nvPr/>
        </p:nvCxnSpPr>
        <p:spPr>
          <a:xfrm>
            <a:off x="914400" y="2986327"/>
            <a:ext cx="17526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8" name="Google Shape;638;p25"/>
          <p:cNvCxnSpPr/>
          <p:nvPr/>
        </p:nvCxnSpPr>
        <p:spPr>
          <a:xfrm>
            <a:off x="5486400" y="2986327"/>
            <a:ext cx="3200400" cy="19250"/>
          </a:xfrm>
          <a:prstGeom prst="straightConnector1">
            <a:avLst/>
          </a:prstGeom>
          <a:noFill/>
          <a:ln w="38100" cap="flat" cmpd="sng">
            <a:solidFill>
              <a:srgbClr val="0000FF"/>
            </a:solidFill>
            <a:prstDash val="solid"/>
            <a:miter lim="800000"/>
            <a:headEnd type="none" w="sm" len="sm"/>
            <a:tailEnd type="none" w="sm" len="sm"/>
          </a:ln>
        </p:spPr>
      </p:cxnSp>
      <p:cxnSp>
        <p:nvCxnSpPr>
          <p:cNvPr id="639" name="Google Shape;639;p25"/>
          <p:cNvCxnSpPr/>
          <p:nvPr/>
        </p:nvCxnSpPr>
        <p:spPr>
          <a:xfrm>
            <a:off x="914400" y="3733800"/>
            <a:ext cx="2133600" cy="0"/>
          </a:xfrm>
          <a:prstGeom prst="straightConnector1">
            <a:avLst/>
          </a:prstGeom>
          <a:noFill/>
          <a:ln w="38100" cap="flat" cmpd="sng">
            <a:solidFill>
              <a:srgbClr val="0000FF"/>
            </a:solidFill>
            <a:prstDash val="solid"/>
            <a:miter lim="800000"/>
            <a:headEnd type="none" w="sm" len="sm"/>
            <a:tailEnd type="none" w="sm" len="sm"/>
          </a:ln>
        </p:spPr>
      </p:cxnSp>
      <p:cxnSp>
        <p:nvCxnSpPr>
          <p:cNvPr id="640" name="Google Shape;640;p25"/>
          <p:cNvCxnSpPr/>
          <p:nvPr/>
        </p:nvCxnSpPr>
        <p:spPr>
          <a:xfrm>
            <a:off x="6071504" y="3731838"/>
            <a:ext cx="2691496" cy="9625"/>
          </a:xfrm>
          <a:prstGeom prst="straightConnector1">
            <a:avLst/>
          </a:prstGeom>
          <a:noFill/>
          <a:ln w="38100" cap="flat" cmpd="sng">
            <a:solidFill>
              <a:srgbClr val="00B050"/>
            </a:solidFill>
            <a:prstDash val="solid"/>
            <a:miter lim="800000"/>
            <a:headEnd type="none" w="sm" len="sm"/>
            <a:tailEnd type="none" w="sm" len="sm"/>
          </a:ln>
        </p:spPr>
      </p:cxnSp>
      <p:cxnSp>
        <p:nvCxnSpPr>
          <p:cNvPr id="641" name="Google Shape;641;p25"/>
          <p:cNvCxnSpPr/>
          <p:nvPr/>
        </p:nvCxnSpPr>
        <p:spPr>
          <a:xfrm>
            <a:off x="939800" y="4412662"/>
            <a:ext cx="1955800" cy="0"/>
          </a:xfrm>
          <a:prstGeom prst="straightConnector1">
            <a:avLst/>
          </a:prstGeom>
          <a:noFill/>
          <a:ln w="38100" cap="flat" cmpd="sng">
            <a:solidFill>
              <a:srgbClr val="00B050"/>
            </a:solidFill>
            <a:prstDash val="solid"/>
            <a:miter lim="800000"/>
            <a:headEnd type="none" w="sm" len="sm"/>
            <a:tailEnd type="none" w="sm" len="sm"/>
          </a:ln>
        </p:spPr>
      </p:cxnSp>
      <p:sp>
        <p:nvSpPr>
          <p:cNvPr id="642" name="Google Shape;642;p25"/>
          <p:cNvSpPr txBox="1"/>
          <p:nvPr/>
        </p:nvSpPr>
        <p:spPr>
          <a:xfrm>
            <a:off x="5347604" y="677156"/>
            <a:ext cx="1447800" cy="677108"/>
          </a:xfrm>
          <a:prstGeom prst="rect">
            <a:avLst/>
          </a:prstGeom>
          <a:noFill/>
          <a:ln w="38100" cap="flat" cmpd="sng">
            <a:solidFill>
              <a:schemeClr val="dk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3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
                                        </p:tgtEl>
                                        <p:attrNameLst>
                                          <p:attrName>style.visibility</p:attrName>
                                        </p:attrNameLst>
                                      </p:cBhvr>
                                      <p:to>
                                        <p:strVal val="visible"/>
                                      </p:to>
                                    </p:set>
                                    <p:animEffect transition="in" filter="fade">
                                      <p:cBhvr>
                                        <p:cTn id="12" dur="2000"/>
                                        <p:tgtEl>
                                          <p:spTgt spid="6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 calcmode="lin" valueType="num">
                                      <p:cBhvr additive="base">
                                        <p:cTn id="17" dur="500"/>
                                        <p:tgtEl>
                                          <p:spTgt spid="6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7"/>
                                        </p:tgtEl>
                                        <p:attrNameLst>
                                          <p:attrName>style.visibility</p:attrName>
                                        </p:attrNameLst>
                                      </p:cBhvr>
                                      <p:to>
                                        <p:strVal val="visible"/>
                                      </p:to>
                                    </p:set>
                                    <p:anim calcmode="lin" valueType="num">
                                      <p:cBhvr additive="base">
                                        <p:cTn id="22" dur="500"/>
                                        <p:tgtEl>
                                          <p:spTgt spid="6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8"/>
                                        </p:tgtEl>
                                        <p:attrNameLst>
                                          <p:attrName>style.visibility</p:attrName>
                                        </p:attrNameLst>
                                      </p:cBhvr>
                                      <p:to>
                                        <p:strVal val="visible"/>
                                      </p:to>
                                    </p:set>
                                    <p:anim calcmode="lin" valueType="num">
                                      <p:cBhvr additive="base">
                                        <p:cTn id="27" dur="500"/>
                                        <p:tgtEl>
                                          <p:spTgt spid="6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 calcmode="lin" valueType="num">
                                      <p:cBhvr additive="base">
                                        <p:cTn id="32" dur="500"/>
                                        <p:tgtEl>
                                          <p:spTgt spid="6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0"/>
                                        </p:tgtEl>
                                        <p:attrNameLst>
                                          <p:attrName>style.visibility</p:attrName>
                                        </p:attrNameLst>
                                      </p:cBhvr>
                                      <p:to>
                                        <p:strVal val="visible"/>
                                      </p:to>
                                    </p:set>
                                    <p:anim calcmode="lin" valueType="num">
                                      <p:cBhvr additive="base">
                                        <p:cTn id="37" dur="500"/>
                                        <p:tgtEl>
                                          <p:spTgt spid="6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41"/>
                                        </p:tgtEl>
                                        <p:attrNameLst>
                                          <p:attrName>style.visibility</p:attrName>
                                        </p:attrNameLst>
                                      </p:cBhvr>
                                      <p:to>
                                        <p:strVal val="visible"/>
                                      </p:to>
                                    </p:set>
                                    <p:anim calcmode="lin" valueType="num">
                                      <p:cBhvr additive="base">
                                        <p:cTn id="42" dur="5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26"/>
          <p:cNvGrpSpPr/>
          <p:nvPr/>
        </p:nvGrpSpPr>
        <p:grpSpPr>
          <a:xfrm>
            <a:off x="422065" y="199724"/>
            <a:ext cx="11347869" cy="4953000"/>
            <a:chOff x="242047" y="3223359"/>
            <a:chExt cx="3343318" cy="3382230"/>
          </a:xfrm>
        </p:grpSpPr>
        <p:sp>
          <p:nvSpPr>
            <p:cNvPr id="648" name="Google Shape;648;p26"/>
            <p:cNvSpPr/>
            <p:nvPr/>
          </p:nvSpPr>
          <p:spPr>
            <a:xfrm>
              <a:off x="242047" y="3223359"/>
              <a:ext cx="3334871" cy="3382230"/>
            </a:xfrm>
            <a:prstGeom prst="roundRect">
              <a:avLst>
                <a:gd name="adj" fmla="val 12699"/>
              </a:avLst>
            </a:prstGeom>
            <a:solidFill>
              <a:srgbClr val="7030A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26"/>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26"/>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51" name="Google Shape;651;p26"/>
          <p:cNvSpPr txBox="1"/>
          <p:nvPr/>
        </p:nvSpPr>
        <p:spPr>
          <a:xfrm>
            <a:off x="1013315" y="1235686"/>
            <a:ext cx="10134600" cy="3817071"/>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là những biến dạng cơ lan truyền trong một môi trường đàn hồi (rắn, lỏng, khí).</a:t>
            </a:r>
            <a:endParaRPr sz="3800">
              <a:solidFill>
                <a:srgbClr val="0070C0"/>
              </a:solidFill>
              <a:latin typeface="Arial"/>
              <a:ea typeface="Arial"/>
              <a:cs typeface="Arial"/>
              <a:sym typeface="Arial"/>
            </a:endParaRPr>
          </a:p>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học không truyền được trong chân không.</a:t>
            </a:r>
            <a:endParaRPr sz="3800">
              <a:solidFill>
                <a:srgbClr val="0070C0"/>
              </a:solidFill>
              <a:latin typeface="Arial"/>
              <a:ea typeface="Arial"/>
              <a:cs typeface="Arial"/>
              <a:sym typeface="Arial"/>
            </a:endParaRPr>
          </a:p>
        </p:txBody>
      </p:sp>
      <p:sp>
        <p:nvSpPr>
          <p:cNvPr id="652" name="Google Shape;652;p26"/>
          <p:cNvSpPr txBox="1"/>
          <p:nvPr/>
        </p:nvSpPr>
        <p:spPr>
          <a:xfrm>
            <a:off x="5356715" y="443764"/>
            <a:ext cx="1447800" cy="677108"/>
          </a:xfrm>
          <a:prstGeom prst="rect">
            <a:avLst/>
          </a:prstGeom>
          <a:noFill/>
          <a:ln w="38100" cap="flat" cmpd="sng">
            <a:solidFill>
              <a:srgbClr val="FFFF00"/>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3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27"/>
          <p:cNvGrpSpPr/>
          <p:nvPr/>
        </p:nvGrpSpPr>
        <p:grpSpPr>
          <a:xfrm>
            <a:off x="2352676" y="244475"/>
            <a:ext cx="7459663" cy="1371600"/>
            <a:chOff x="829245" y="244234"/>
            <a:chExt cx="7459662" cy="1371600"/>
          </a:xfrm>
        </p:grpSpPr>
        <p:grpSp>
          <p:nvGrpSpPr>
            <p:cNvPr id="658" name="Google Shape;658;p27"/>
            <p:cNvGrpSpPr/>
            <p:nvPr/>
          </p:nvGrpSpPr>
          <p:grpSpPr>
            <a:xfrm>
              <a:off x="829245" y="576022"/>
              <a:ext cx="7459662" cy="630237"/>
              <a:chOff x="1631147" y="1316986"/>
              <a:chExt cx="5761832" cy="559048"/>
            </a:xfrm>
          </p:grpSpPr>
          <p:sp>
            <p:nvSpPr>
              <p:cNvPr id="659" name="Google Shape;659;p27"/>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0" name="Google Shape;660;p27"/>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1" name="Google Shape;661;p27"/>
            <p:cNvGrpSpPr/>
            <p:nvPr/>
          </p:nvGrpSpPr>
          <p:grpSpPr>
            <a:xfrm>
              <a:off x="1761107" y="244234"/>
              <a:ext cx="5465763" cy="1371600"/>
              <a:chOff x="2530645" y="1066800"/>
              <a:chExt cx="4651820" cy="1220177"/>
            </a:xfrm>
          </p:grpSpPr>
          <p:pic>
            <p:nvPicPr>
              <p:cNvPr id="662" name="Google Shape;662;p27"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663" name="Google Shape;663;p27"/>
              <p:cNvGrpSpPr/>
              <p:nvPr/>
            </p:nvGrpSpPr>
            <p:grpSpPr>
              <a:xfrm>
                <a:off x="2530645" y="1066800"/>
                <a:ext cx="4651820" cy="1011238"/>
                <a:chOff x="2671148" y="1311915"/>
                <a:chExt cx="3938587" cy="1011238"/>
              </a:xfrm>
            </p:grpSpPr>
            <p:pic>
              <p:nvPicPr>
                <p:cNvPr id="664" name="Google Shape;664;p27"/>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665" name="Google Shape;665;p27"/>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66" name="Google Shape;666;p27"/>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667" name="Google Shape;667;p27"/>
          <p:cNvGrpSpPr/>
          <p:nvPr/>
        </p:nvGrpSpPr>
        <p:grpSpPr>
          <a:xfrm>
            <a:off x="1600200" y="1767809"/>
            <a:ext cx="8435975" cy="1371600"/>
            <a:chOff x="852488" y="2279650"/>
            <a:chExt cx="6397625" cy="1371600"/>
          </a:xfrm>
        </p:grpSpPr>
        <p:grpSp>
          <p:nvGrpSpPr>
            <p:cNvPr id="668" name="Google Shape;668;p27"/>
            <p:cNvGrpSpPr/>
            <p:nvPr/>
          </p:nvGrpSpPr>
          <p:grpSpPr>
            <a:xfrm>
              <a:off x="852488" y="2762250"/>
              <a:ext cx="1231608" cy="555625"/>
              <a:chOff x="1714500" y="3094038"/>
              <a:chExt cx="1047502" cy="551111"/>
            </a:xfrm>
          </p:grpSpPr>
          <p:sp>
            <p:nvSpPr>
              <p:cNvPr id="669" name="Google Shape;669;p27"/>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27"/>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71" name="Google Shape;671;p27"/>
            <p:cNvGrpSpPr/>
            <p:nvPr/>
          </p:nvGrpSpPr>
          <p:grpSpPr>
            <a:xfrm>
              <a:off x="1784350" y="2279650"/>
              <a:ext cx="5465763" cy="1371600"/>
              <a:chOff x="2530645" y="2460171"/>
              <a:chExt cx="4651820" cy="1219014"/>
            </a:xfrm>
          </p:grpSpPr>
          <p:pic>
            <p:nvPicPr>
              <p:cNvPr id="672" name="Google Shape;672;p27"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673" name="Google Shape;673;p27"/>
              <p:cNvGrpSpPr/>
              <p:nvPr/>
            </p:nvGrpSpPr>
            <p:grpSpPr>
              <a:xfrm>
                <a:off x="2530645" y="2460171"/>
                <a:ext cx="4651820" cy="1011238"/>
                <a:chOff x="2671148" y="1311915"/>
                <a:chExt cx="3938587" cy="1011238"/>
              </a:xfrm>
            </p:grpSpPr>
            <p:pic>
              <p:nvPicPr>
                <p:cNvPr id="674" name="Google Shape;674;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75" name="Google Shape;675;p27"/>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76" name="Google Shape;676;p27"/>
            <p:cNvGrpSpPr/>
            <p:nvPr/>
          </p:nvGrpSpPr>
          <p:grpSpPr>
            <a:xfrm>
              <a:off x="1649413" y="2498725"/>
              <a:ext cx="781412" cy="746125"/>
              <a:chOff x="2452688" y="2863775"/>
              <a:chExt cx="1322745" cy="662858"/>
            </a:xfrm>
          </p:grpSpPr>
          <p:sp>
            <p:nvSpPr>
              <p:cNvPr id="677" name="Google Shape;677;p27"/>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79" name="Google Shape;679;p27"/>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680" name="Google Shape;680;p27"/>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681" name="Google Shape;681;p27"/>
          <p:cNvGrpSpPr/>
          <p:nvPr/>
        </p:nvGrpSpPr>
        <p:grpSpPr>
          <a:xfrm>
            <a:off x="2638870" y="3323304"/>
            <a:ext cx="7864475" cy="1395412"/>
            <a:chOff x="1649412" y="3749675"/>
            <a:chExt cx="6662738" cy="1395413"/>
          </a:xfrm>
        </p:grpSpPr>
        <p:grpSp>
          <p:nvGrpSpPr>
            <p:cNvPr id="682" name="Google Shape;682;p27"/>
            <p:cNvGrpSpPr/>
            <p:nvPr/>
          </p:nvGrpSpPr>
          <p:grpSpPr>
            <a:xfrm flipH="1">
              <a:off x="6324357" y="4144962"/>
              <a:ext cx="1987793" cy="555625"/>
              <a:chOff x="1714500" y="3094037"/>
              <a:chExt cx="1047878" cy="551111"/>
            </a:xfrm>
          </p:grpSpPr>
          <p:sp>
            <p:nvSpPr>
              <p:cNvPr id="683" name="Google Shape;683;p27"/>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27"/>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85" name="Google Shape;685;p27"/>
            <p:cNvGrpSpPr/>
            <p:nvPr/>
          </p:nvGrpSpPr>
          <p:grpSpPr>
            <a:xfrm>
              <a:off x="1784350" y="3749675"/>
              <a:ext cx="5465763" cy="1395413"/>
              <a:chOff x="2530645" y="3933371"/>
              <a:chExt cx="4651820" cy="1238901"/>
            </a:xfrm>
          </p:grpSpPr>
          <p:pic>
            <p:nvPicPr>
              <p:cNvPr id="686" name="Google Shape;686;p27"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687" name="Google Shape;687;p27"/>
              <p:cNvGrpSpPr/>
              <p:nvPr/>
            </p:nvGrpSpPr>
            <p:grpSpPr>
              <a:xfrm>
                <a:off x="2530645" y="3933371"/>
                <a:ext cx="4651820" cy="1011238"/>
                <a:chOff x="2671148" y="1311915"/>
                <a:chExt cx="3938587" cy="1011238"/>
              </a:xfrm>
            </p:grpSpPr>
            <p:pic>
              <p:nvPicPr>
                <p:cNvPr id="688" name="Google Shape;688;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89" name="Google Shape;689;p27"/>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90" name="Google Shape;690;p27"/>
            <p:cNvGrpSpPr/>
            <p:nvPr/>
          </p:nvGrpSpPr>
          <p:grpSpPr>
            <a:xfrm>
              <a:off x="1649412" y="4014787"/>
              <a:ext cx="866129" cy="744538"/>
              <a:chOff x="2452688" y="2863774"/>
              <a:chExt cx="1399979" cy="662859"/>
            </a:xfrm>
          </p:grpSpPr>
          <p:sp>
            <p:nvSpPr>
              <p:cNvPr id="691" name="Google Shape;691;p27"/>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93" name="Google Shape;693;p27"/>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694" name="Google Shape;694;p27"/>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695" name="Google Shape;695;p27"/>
          <p:cNvGrpSpPr/>
          <p:nvPr/>
        </p:nvGrpSpPr>
        <p:grpSpPr>
          <a:xfrm>
            <a:off x="2844028" y="4920580"/>
            <a:ext cx="7704138" cy="1377950"/>
            <a:chOff x="1784350" y="5162550"/>
            <a:chExt cx="6527800" cy="1377950"/>
          </a:xfrm>
        </p:grpSpPr>
        <p:grpSp>
          <p:nvGrpSpPr>
            <p:cNvPr id="696" name="Google Shape;696;p27"/>
            <p:cNvGrpSpPr/>
            <p:nvPr/>
          </p:nvGrpSpPr>
          <p:grpSpPr>
            <a:xfrm flipH="1">
              <a:off x="6324084" y="5594350"/>
              <a:ext cx="1988066" cy="557213"/>
              <a:chOff x="1714500" y="3094038"/>
              <a:chExt cx="1048022" cy="551111"/>
            </a:xfrm>
          </p:grpSpPr>
          <p:sp>
            <p:nvSpPr>
              <p:cNvPr id="697" name="Google Shape;697;p27"/>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8" name="Google Shape;698;p27"/>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99" name="Google Shape;699;p27"/>
            <p:cNvGrpSpPr/>
            <p:nvPr/>
          </p:nvGrpSpPr>
          <p:grpSpPr>
            <a:xfrm>
              <a:off x="1784350" y="5162550"/>
              <a:ext cx="5465763" cy="1377950"/>
              <a:chOff x="2530645" y="5343071"/>
              <a:chExt cx="4651820" cy="1224998"/>
            </a:xfrm>
          </p:grpSpPr>
          <p:pic>
            <p:nvPicPr>
              <p:cNvPr id="700" name="Google Shape;700;p27"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701" name="Google Shape;701;p27"/>
              <p:cNvGrpSpPr/>
              <p:nvPr/>
            </p:nvGrpSpPr>
            <p:grpSpPr>
              <a:xfrm>
                <a:off x="2530645" y="5343071"/>
                <a:ext cx="4651820" cy="1011238"/>
                <a:chOff x="2671148" y="1311915"/>
                <a:chExt cx="3938587" cy="1011238"/>
              </a:xfrm>
            </p:grpSpPr>
            <p:pic>
              <p:nvPicPr>
                <p:cNvPr id="702" name="Google Shape;702;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703" name="Google Shape;703;p27"/>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704" name="Google Shape;704;p27"/>
            <p:cNvGrpSpPr/>
            <p:nvPr/>
          </p:nvGrpSpPr>
          <p:grpSpPr>
            <a:xfrm flipH="1">
              <a:off x="6268934" y="5391150"/>
              <a:ext cx="1119291" cy="746125"/>
              <a:chOff x="2452688" y="2863775"/>
              <a:chExt cx="1819444" cy="662858"/>
            </a:xfrm>
          </p:grpSpPr>
          <p:sp>
            <p:nvSpPr>
              <p:cNvPr id="705" name="Google Shape;705;p27"/>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6" name="Google Shape;706;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07" name="Google Shape;707;p27"/>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708" name="Google Shape;708;p27"/>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95"/>
                                        </p:tgtEl>
                                        <p:attrNameLst>
                                          <p:attrName>ppt_y</p:attrName>
                                        </p:attrNameLst>
                                      </p:cBhvr>
                                      <p:tavLst>
                                        <p:tav tm="0">
                                          <p:val>
                                            <p:strVal val="#ppt_y"/>
                                          </p:val>
                                        </p:tav>
                                        <p:tav tm="100000">
                                          <p:val>
                                            <p:strVal val="#ppt_y+1"/>
                                          </p:val>
                                        </p:tav>
                                      </p:tavLst>
                                    </p:anim>
                                    <p:set>
                                      <p:cBhvr>
                                        <p:cTn id="7" dur="1" fill="hold">
                                          <p:stCondLst>
                                            <p:cond delay="500"/>
                                          </p:stCondLst>
                                        </p:cTn>
                                        <p:tgtEl>
                                          <p:spTgt spid="695"/>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657"/>
                                        </p:tgtEl>
                                        <p:attrNameLst>
                                          <p:attrName>ppt_y</p:attrName>
                                        </p:attrNameLst>
                                      </p:cBhvr>
                                      <p:tavLst>
                                        <p:tav tm="0">
                                          <p:val>
                                            <p:strVal val="#ppt_y"/>
                                          </p:val>
                                        </p:tav>
                                        <p:tav tm="100000">
                                          <p:val>
                                            <p:strVal val="#ppt_y+1"/>
                                          </p:val>
                                        </p:tav>
                                      </p:tavLst>
                                    </p:anim>
                                    <p:set>
                                      <p:cBhvr>
                                        <p:cTn id="10" dur="1" fill="hold">
                                          <p:stCondLst>
                                            <p:cond delay="500"/>
                                          </p:stCondLst>
                                        </p:cTn>
                                        <p:tgtEl>
                                          <p:spTgt spid="657"/>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667"/>
                                        </p:tgtEl>
                                        <p:attrNameLst>
                                          <p:attrName>ppt_y</p:attrName>
                                        </p:attrNameLst>
                                      </p:cBhvr>
                                      <p:tavLst>
                                        <p:tav tm="0">
                                          <p:val>
                                            <p:strVal val="#ppt_y"/>
                                          </p:val>
                                        </p:tav>
                                        <p:tav tm="100000">
                                          <p:val>
                                            <p:strVal val="#ppt_y+1"/>
                                          </p:val>
                                        </p:tav>
                                      </p:tavLst>
                                    </p:anim>
                                    <p:set>
                                      <p:cBhvr>
                                        <p:cTn id="13" dur="1" fill="hold">
                                          <p:stCondLst>
                                            <p:cond delay="500"/>
                                          </p:stCondLst>
                                        </p:cTn>
                                        <p:tgtEl>
                                          <p:spTgt spid="6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28"/>
          <p:cNvSpPr/>
          <p:nvPr/>
        </p:nvSpPr>
        <p:spPr>
          <a:xfrm>
            <a:off x="1409700" y="762000"/>
            <a:ext cx="4000500" cy="5098181"/>
          </a:xfrm>
          <a:prstGeom prst="wedgeEllipseCallout">
            <a:avLst>
              <a:gd name="adj1" fmla="val -64142"/>
              <a:gd name="adj2" fmla="val 33474"/>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lt1"/>
                </a:solidFill>
                <a:latin typeface="Arial"/>
                <a:ea typeface="Arial"/>
                <a:cs typeface="Arial"/>
                <a:sym typeface="Arial"/>
              </a:rPr>
              <a:t>Quan sát miếng xốp trong thí nghiệm Hình 8.1 và cho biết miếng xốp có chuyển động ra xa nguồn cùng với sóng không?</a:t>
            </a:r>
            <a:endParaRPr sz="2800">
              <a:solidFill>
                <a:srgbClr val="0C0C0C"/>
              </a:solidFill>
              <a:latin typeface="Arial"/>
              <a:ea typeface="Arial"/>
              <a:cs typeface="Arial"/>
              <a:sym typeface="Arial"/>
            </a:endParaRPr>
          </a:p>
        </p:txBody>
      </p:sp>
      <p:sp>
        <p:nvSpPr>
          <p:cNvPr id="714" name="Google Shape;714;p28"/>
          <p:cNvSpPr txBox="1"/>
          <p:nvPr/>
        </p:nvSpPr>
        <p:spPr>
          <a:xfrm>
            <a:off x="5638800" y="2133600"/>
            <a:ext cx="6097604" cy="2276649"/>
          </a:xfrm>
          <a:prstGeom prst="rect">
            <a:avLst/>
          </a:prstGeom>
          <a:solidFill>
            <a:srgbClr val="FACCAA"/>
          </a:solidFill>
          <a:ln w="57150" cap="flat" cmpd="sng">
            <a:solidFill>
              <a:srgbClr val="FF0000"/>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Arial"/>
                <a:ea typeface="Arial"/>
                <a:cs typeface="Arial"/>
                <a:sym typeface="Arial"/>
              </a:rPr>
              <a:t>Miếng xốp chỉ dao động quanh vị trí cân bằng nhất định chứ không chuyển động ra xa nguồn cùng với sóng.</a:t>
            </a:r>
            <a:endParaRPr sz="2800">
              <a:solidFill>
                <a:schemeClr val="dk1"/>
              </a:solidFill>
              <a:latin typeface="Arial"/>
              <a:ea typeface="Arial"/>
              <a:cs typeface="Arial"/>
              <a:sym typeface="Arial"/>
            </a:endParaRPr>
          </a:p>
        </p:txBody>
      </p:sp>
      <p:sp>
        <p:nvSpPr>
          <p:cNvPr id="715" name="Google Shape;715;p28">
            <a:hlinkClick r:id="rId3"/>
          </p:cNvPr>
          <p:cNvSpPr/>
          <p:nvPr/>
        </p:nvSpPr>
        <p:spPr>
          <a:xfrm>
            <a:off x="152400" y="381000"/>
            <a:ext cx="838200" cy="838200"/>
          </a:xfrm>
          <a:prstGeom prst="sun">
            <a:avLst>
              <a:gd name="adj" fmla="val 25000"/>
            </a:avLst>
          </a:prstGeom>
          <a:solidFill>
            <a:srgbClr val="FF0000"/>
          </a:solidFill>
          <a:ln w="12700" cap="flat" cmpd="sng">
            <a:solidFill>
              <a:srgbClr val="171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4"/>
                                        </p:tgtEl>
                                        <p:attrNameLst>
                                          <p:attrName>style.visibility</p:attrName>
                                        </p:attrNameLst>
                                      </p:cBhvr>
                                      <p:to>
                                        <p:strVal val="visible"/>
                                      </p:to>
                                    </p:set>
                                    <p:anim calcmode="lin" valueType="num">
                                      <p:cBhvr additive="base">
                                        <p:cTn id="12" dur="500"/>
                                        <p:tgtEl>
                                          <p:spTgt spid="714"/>
                                        </p:tgtEl>
                                        <p:attrNameLst>
                                          <p:attrName>ppt_w</p:attrName>
                                        </p:attrNameLst>
                                      </p:cBhvr>
                                      <p:tavLst>
                                        <p:tav tm="0">
                                          <p:val>
                                            <p:strVal val="0"/>
                                          </p:val>
                                        </p:tav>
                                        <p:tav tm="100000">
                                          <p:val>
                                            <p:strVal val="#ppt_w"/>
                                          </p:val>
                                        </p:tav>
                                      </p:tavLst>
                                    </p:anim>
                                    <p:anim calcmode="lin" valueType="num">
                                      <p:cBhvr additive="base">
                                        <p:cTn id="13" dur="500"/>
                                        <p:tgtEl>
                                          <p:spTgt spid="7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29"/>
          <p:cNvGrpSpPr/>
          <p:nvPr/>
        </p:nvGrpSpPr>
        <p:grpSpPr>
          <a:xfrm>
            <a:off x="-228600" y="147221"/>
            <a:ext cx="11963400" cy="6563557"/>
            <a:chOff x="0" y="2397125"/>
            <a:chExt cx="8710432" cy="1746250"/>
          </a:xfrm>
        </p:grpSpPr>
        <p:sp>
          <p:nvSpPr>
            <p:cNvPr id="721" name="Google Shape;721;p29"/>
            <p:cNvSpPr/>
            <p:nvPr/>
          </p:nvSpPr>
          <p:spPr>
            <a:xfrm>
              <a:off x="0" y="2397125"/>
              <a:ext cx="8710432" cy="174625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2" name="Google Shape;722;p29"/>
            <p:cNvSpPr/>
            <p:nvPr/>
          </p:nvSpPr>
          <p:spPr>
            <a:xfrm>
              <a:off x="1293786" y="23971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3" name="Google Shape;723;p29"/>
            <p:cNvSpPr/>
            <p:nvPr/>
          </p:nvSpPr>
          <p:spPr>
            <a:xfrm rot="10800000" flipH="1">
              <a:off x="1293786" y="39465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99000">
                  <a:srgbClr val="3296A0"/>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4" name="Google Shape;724;p29"/>
            <p:cNvSpPr/>
            <p:nvPr/>
          </p:nvSpPr>
          <p:spPr>
            <a:xfrm>
              <a:off x="308458" y="2397125"/>
              <a:ext cx="3408733"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5CB5BB"/>
                </a:gs>
                <a:gs pos="7100">
                  <a:srgbClr val="3CA0AF"/>
                </a:gs>
                <a:gs pos="14565">
                  <a:srgbClr val="51AFB7"/>
                </a:gs>
                <a:gs pos="70434">
                  <a:srgbClr val="5CB4BB"/>
                </a:gs>
                <a:gs pos="89600">
                  <a:srgbClr val="82DDDE"/>
                </a:gs>
                <a:gs pos="100000">
                  <a:srgbClr val="58BAC3"/>
                </a:gs>
              </a:gsLst>
              <a:lin ang="16200000" scaled="0"/>
            </a:gradFill>
            <a:ln w="38100" cap="flat" cmpd="sng">
              <a:solidFill>
                <a:schemeClr val="dk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5" name="Google Shape;725;p29"/>
          <p:cNvSpPr txBox="1"/>
          <p:nvPr/>
        </p:nvSpPr>
        <p:spPr>
          <a:xfrm>
            <a:off x="533400" y="762000"/>
            <a:ext cx="3810000"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Arial"/>
                <a:ea typeface="Arial"/>
                <a:cs typeface="Arial"/>
                <a:sym typeface="Arial"/>
              </a:rPr>
              <a:t>Nhờ có lực liên kết giữa các phần tử nước mà các phần tử nước ở điểm M lân cận điểm O dao động theo, sau đó đến các phần tử nước ở điểm N lân cận điểm M dao động =&gt; truyền dao động.</a:t>
            </a:r>
            <a:endParaRPr sz="2800">
              <a:solidFill>
                <a:srgbClr val="002060"/>
              </a:solidFill>
              <a:latin typeface="Arial"/>
              <a:ea typeface="Arial"/>
              <a:cs typeface="Arial"/>
              <a:sym typeface="Arial"/>
            </a:endParaRPr>
          </a:p>
        </p:txBody>
      </p:sp>
      <p:pic>
        <p:nvPicPr>
          <p:cNvPr id="726" name="Google Shape;726;p29"/>
          <p:cNvPicPr preferRelativeResize="0"/>
          <p:nvPr/>
        </p:nvPicPr>
        <p:blipFill rotWithShape="1">
          <a:blip r:embed="rId3">
            <a:alphaModFix/>
          </a:blip>
          <a:srcRect/>
          <a:stretch/>
        </p:blipFill>
        <p:spPr>
          <a:xfrm>
            <a:off x="4648200" y="147220"/>
            <a:ext cx="7292010" cy="6563557"/>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27" name="Google Shape;727;p29"/>
          <p:cNvSpPr txBox="1"/>
          <p:nvPr/>
        </p:nvSpPr>
        <p:spPr>
          <a:xfrm>
            <a:off x="365903" y="981971"/>
            <a:ext cx="4129897" cy="451726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Play"/>
                <a:ea typeface="Play"/>
                <a:cs typeface="Play"/>
                <a:sym typeface="Play"/>
              </a:rPr>
              <a:t>Có 2 nguyên nhân tạo nên sóng truyền trong một môi trường. Đó là nguồn dao động từ bên ngoài tác dụng lên môi trường tại điểm O và lực liên kết giữa các phần tử của môi trường.</a:t>
            </a:r>
            <a:endParaRPr sz="2800">
              <a:solidFill>
                <a:schemeClr val="dk1"/>
              </a:solidFill>
              <a:latin typeface="Play"/>
              <a:ea typeface="Play"/>
              <a:cs typeface="Play"/>
              <a:sym typeface="Play"/>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822"/>
                                        <p:tgtEl>
                                          <p:spTgt spid="726"/>
                                        </p:tgtEl>
                                      </p:cBhvr>
                                    </p:animEffect>
                                  </p:childTnLst>
                                </p:cTn>
                              </p:par>
                              <p:par>
                                <p:cTn id="8" presetID="2" presetClass="entr" presetSubtype="4" fill="hold" nodeType="withEffect">
                                  <p:stCondLst>
                                    <p:cond delay="0"/>
                                  </p:stCondLst>
                                  <p:childTnLst>
                                    <p:set>
                                      <p:cBhvr>
                                        <p:cTn id="9" dur="1" fill="hold">
                                          <p:stCondLst>
                                            <p:cond delay="0"/>
                                          </p:stCondLst>
                                        </p:cTn>
                                        <p:tgtEl>
                                          <p:spTgt spid="720"/>
                                        </p:tgtEl>
                                        <p:attrNameLst>
                                          <p:attrName>style.visibility</p:attrName>
                                        </p:attrNameLst>
                                      </p:cBhvr>
                                      <p:to>
                                        <p:strVal val="visible"/>
                                      </p:to>
                                    </p:set>
                                    <p:anim calcmode="lin" valueType="num">
                                      <p:cBhvr additive="base">
                                        <p:cTn id="10" dur="500"/>
                                        <p:tgtEl>
                                          <p:spTgt spid="72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25"/>
                                        </p:tgtEl>
                                        <p:attrNameLst>
                                          <p:attrName>style.visibility</p:attrName>
                                        </p:attrNameLst>
                                      </p:cBhvr>
                                      <p:to>
                                        <p:strVal val="visible"/>
                                      </p:to>
                                    </p:set>
                                    <p:anim calcmode="lin" valueType="num">
                                      <p:cBhvr additive="base">
                                        <p:cTn id="15" dur="500"/>
                                        <p:tgtEl>
                                          <p:spTgt spid="725"/>
                                        </p:tgtEl>
                                        <p:attrNameLst>
                                          <p:attrName>ppt_w</p:attrName>
                                        </p:attrNameLst>
                                      </p:cBhvr>
                                      <p:tavLst>
                                        <p:tav tm="0">
                                          <p:val>
                                            <p:strVal val="0"/>
                                          </p:val>
                                        </p:tav>
                                        <p:tav tm="100000">
                                          <p:val>
                                            <p:strVal val="#ppt_w"/>
                                          </p:val>
                                        </p:tav>
                                      </p:tavLst>
                                    </p:anim>
                                    <p:anim calcmode="lin" valueType="num">
                                      <p:cBhvr additive="base">
                                        <p:cTn id="16" dur="500"/>
                                        <p:tgtEl>
                                          <p:spTgt spid="72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25"/>
                                        </p:tgtEl>
                                        <p:attrNameLst>
                                          <p:attrName>ppt_y</p:attrName>
                                        </p:attrNameLst>
                                      </p:cBhvr>
                                      <p:tavLst>
                                        <p:tav tm="0">
                                          <p:val>
                                            <p:strVal val="#ppt_y"/>
                                          </p:val>
                                        </p:tav>
                                        <p:tav tm="100000">
                                          <p:val>
                                            <p:strVal val="#ppt_y+1"/>
                                          </p:val>
                                        </p:tav>
                                      </p:tavLst>
                                    </p:anim>
                                    <p:set>
                                      <p:cBhvr>
                                        <p:cTn id="21" dur="1" fill="hold">
                                          <p:stCondLst>
                                            <p:cond delay="500"/>
                                          </p:stCondLst>
                                        </p:cTn>
                                        <p:tgtEl>
                                          <p:spTgt spid="7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7"/>
                                        </p:tgtEl>
                                        <p:attrNameLst>
                                          <p:attrName>style.visibility</p:attrName>
                                        </p:attrNameLst>
                                      </p:cBhvr>
                                      <p:to>
                                        <p:strVal val="visible"/>
                                      </p:to>
                                    </p:set>
                                    <p:animEffect transition="in" filter="fade">
                                      <p:cBhvr>
                                        <p:cTn id="26"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30"/>
          <p:cNvGrpSpPr/>
          <p:nvPr/>
        </p:nvGrpSpPr>
        <p:grpSpPr>
          <a:xfrm>
            <a:off x="533400" y="762000"/>
            <a:ext cx="11347869" cy="4343400"/>
            <a:chOff x="242047" y="3223359"/>
            <a:chExt cx="3343318" cy="3382230"/>
          </a:xfrm>
        </p:grpSpPr>
        <p:sp>
          <p:nvSpPr>
            <p:cNvPr id="733" name="Google Shape;733;p30"/>
            <p:cNvSpPr/>
            <p:nvPr/>
          </p:nvSpPr>
          <p:spPr>
            <a:xfrm>
              <a:off x="242047" y="3223359"/>
              <a:ext cx="3334871" cy="3382230"/>
            </a:xfrm>
            <a:prstGeom prst="roundRect">
              <a:avLst>
                <a:gd name="adj" fmla="val 12699"/>
              </a:avLst>
            </a:prstGeom>
            <a:solidFill>
              <a:srgbClr val="94D4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30"/>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30"/>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36" name="Google Shape;736;p30"/>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37" name="Google Shape;737;p30"/>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Khi sóng cơ truyền đi chỉ có pha dao động của các phần tử vật chất lan truyền còn các phần tử vật chất thì dao động xung quanh vị trí cân bằng cố định.</a:t>
            </a:r>
            <a:endParaRPr sz="3200">
              <a:solidFill>
                <a:srgbClr val="7C633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3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gtEl>
                                        <p:attrNameLst>
                                          <p:attrName>style.visibility</p:attrName>
                                        </p:attrNameLst>
                                      </p:cBhvr>
                                      <p:to>
                                        <p:strVal val="visible"/>
                                      </p:to>
                                    </p:set>
                                    <p:animEffect transition="in" filter="fade">
                                      <p:cBhvr>
                                        <p:cTn id="12"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31"/>
          <p:cNvGrpSpPr/>
          <p:nvPr/>
        </p:nvGrpSpPr>
        <p:grpSpPr>
          <a:xfrm>
            <a:off x="533400" y="762000"/>
            <a:ext cx="11347869" cy="4343400"/>
            <a:chOff x="242047" y="3223359"/>
            <a:chExt cx="3343318" cy="3382230"/>
          </a:xfrm>
        </p:grpSpPr>
        <p:sp>
          <p:nvSpPr>
            <p:cNvPr id="743" name="Google Shape;743;p31"/>
            <p:cNvSpPr/>
            <p:nvPr/>
          </p:nvSpPr>
          <p:spPr>
            <a:xfrm>
              <a:off x="242047" y="3223359"/>
              <a:ext cx="3334871" cy="3382230"/>
            </a:xfrm>
            <a:prstGeom prst="roundRect">
              <a:avLst>
                <a:gd name="adj" fmla="val 12699"/>
              </a:avLst>
            </a:prstGeom>
            <a:solidFill>
              <a:srgbClr val="07CD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4" name="Google Shape;744;p31"/>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Google Shape;745;p31"/>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46" name="Google Shape;746;p31"/>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47" name="Google Shape;747;p31"/>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Tốc độ truyền sóng chỉ phụ thuộc vào tính chất của môi trường truyền sóng không phụ thuộc vào tần số dao động của nguồn hay của các phần tử của môi trường có sóng truyền qua.</a:t>
            </a:r>
            <a:endParaRPr sz="3200">
              <a:solidFill>
                <a:srgbClr val="7C633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3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2"/>
          <p:cNvGrpSpPr/>
          <p:nvPr/>
        </p:nvGrpSpPr>
        <p:grpSpPr>
          <a:xfrm>
            <a:off x="13573" y="207344"/>
            <a:ext cx="5320427" cy="1592551"/>
            <a:chOff x="1816462" y="1681052"/>
            <a:chExt cx="5961543" cy="1597756"/>
          </a:xfrm>
        </p:grpSpPr>
        <p:grpSp>
          <p:nvGrpSpPr>
            <p:cNvPr id="753" name="Google Shape;753;p32"/>
            <p:cNvGrpSpPr/>
            <p:nvPr/>
          </p:nvGrpSpPr>
          <p:grpSpPr>
            <a:xfrm>
              <a:off x="1816462" y="1681052"/>
              <a:ext cx="5961543" cy="1597756"/>
              <a:chOff x="1816462" y="1681052"/>
              <a:chExt cx="5961543" cy="1597756"/>
            </a:xfrm>
          </p:grpSpPr>
          <p:sp>
            <p:nvSpPr>
              <p:cNvPr id="754" name="Google Shape;754;p32"/>
              <p:cNvSpPr/>
              <p:nvPr/>
            </p:nvSpPr>
            <p:spPr>
              <a:xfrm rot="3419336">
                <a:off x="1925988" y="1762902"/>
                <a:ext cx="477806" cy="52059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32"/>
              <p:cNvSpPr txBox="1"/>
              <p:nvPr/>
            </p:nvSpPr>
            <p:spPr>
              <a:xfrm>
                <a:off x="2569693" y="1796652"/>
                <a:ext cx="5208312" cy="1482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rgbClr val="0066FF"/>
                    </a:solidFill>
                    <a:latin typeface="Arial"/>
                    <a:ea typeface="Arial"/>
                    <a:cs typeface="Arial"/>
                    <a:sym typeface="Arial"/>
                  </a:rPr>
                  <a:t>Sự lệch pha của các phân tử môi trường trên phương truyền sóng</a:t>
                </a:r>
                <a:endParaRPr sz="3000" b="1">
                  <a:solidFill>
                    <a:srgbClr val="FF0000"/>
                  </a:solidFill>
                  <a:latin typeface="Arial"/>
                  <a:ea typeface="Arial"/>
                  <a:cs typeface="Arial"/>
                  <a:sym typeface="Arial"/>
                </a:endParaRPr>
              </a:p>
            </p:txBody>
          </p:sp>
        </p:grpSp>
        <p:sp>
          <p:nvSpPr>
            <p:cNvPr id="756" name="Google Shape;756;p32"/>
            <p:cNvSpPr txBox="1"/>
            <p:nvPr/>
          </p:nvSpPr>
          <p:spPr>
            <a:xfrm>
              <a:off x="2225349" y="1686192"/>
              <a:ext cx="184693" cy="463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rgbClr val="FFFFFF"/>
                </a:solidFill>
                <a:latin typeface="Arial"/>
                <a:ea typeface="Arial"/>
                <a:cs typeface="Arial"/>
                <a:sym typeface="Arial"/>
              </a:endParaRPr>
            </a:p>
          </p:txBody>
        </p:sp>
      </p:grpSp>
      <p:pic>
        <p:nvPicPr>
          <p:cNvPr id="757" name="Google Shape;757;p32"/>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58" name="Google Shape;758;p32"/>
          <p:cNvSpPr/>
          <p:nvPr/>
        </p:nvSpPr>
        <p:spPr>
          <a:xfrm>
            <a:off x="378487" y="1905000"/>
            <a:ext cx="4701447" cy="3962400"/>
          </a:xfrm>
          <a:prstGeom prst="roundRect">
            <a:avLst>
              <a:gd name="adj" fmla="val 16667"/>
            </a:avLst>
          </a:prstGeom>
          <a:solidFill>
            <a:srgbClr val="FFFFFF"/>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32"/>
          <p:cNvSpPr txBox="1"/>
          <p:nvPr/>
        </p:nvSpPr>
        <p:spPr>
          <a:xfrm>
            <a:off x="685800" y="2286000"/>
            <a:ext cx="4052590" cy="303288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000">
                <a:solidFill>
                  <a:schemeClr val="dk2"/>
                </a:solidFill>
                <a:latin typeface="Arial"/>
                <a:ea typeface="Arial"/>
                <a:cs typeface="Arial"/>
                <a:sym typeface="Arial"/>
              </a:rPr>
              <a:t>Tại thời điểm t = </a:t>
            </a:r>
            <a:r>
              <a:rPr lang="en-US" sz="3000" b="1">
                <a:solidFill>
                  <a:schemeClr val="dk2"/>
                </a:solidFill>
                <a:latin typeface="Times New Roman"/>
                <a:ea typeface="Times New Roman"/>
                <a:cs typeface="Times New Roman"/>
                <a:sym typeface="Times New Roman"/>
              </a:rPr>
              <a:t>0</a:t>
            </a:r>
            <a:r>
              <a:rPr lang="en-US" sz="3000">
                <a:solidFill>
                  <a:schemeClr val="dk2"/>
                </a:solidFill>
                <a:latin typeface="Arial"/>
                <a:ea typeface="Arial"/>
                <a:cs typeface="Arial"/>
                <a:sym typeface="Arial"/>
              </a:rPr>
              <a:t> phân tử nước tại O bắt đầu đi lên, còn các điểm khác chưa dao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1822"/>
                                        <p:tgtEl>
                                          <p:spTgt spid="7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8"/>
                                        </p:tgtEl>
                                        <p:attrNameLst>
                                          <p:attrName>style.visibility</p:attrName>
                                        </p:attrNameLst>
                                      </p:cBhvr>
                                      <p:to>
                                        <p:strVal val="visible"/>
                                      </p:to>
                                    </p:set>
                                    <p:anim calcmode="lin" valueType="num">
                                      <p:cBhvr additive="base">
                                        <p:cTn id="17" dur="500"/>
                                        <p:tgtEl>
                                          <p:spTgt spid="75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9"/>
                                        </p:tgtEl>
                                        <p:attrNameLst>
                                          <p:attrName>style.visibility</p:attrName>
                                        </p:attrNameLst>
                                      </p:cBhvr>
                                      <p:to>
                                        <p:strVal val="visible"/>
                                      </p:to>
                                    </p:set>
                                    <p:anim calcmode="lin" valueType="num">
                                      <p:cBhvr additive="base">
                                        <p:cTn id="20" dur="500"/>
                                        <p:tgtEl>
                                          <p:spTgt spid="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33"/>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65" name="Google Shape;765;p33"/>
          <p:cNvSpPr/>
          <p:nvPr/>
        </p:nvSpPr>
        <p:spPr>
          <a:xfrm>
            <a:off x="152400" y="152400"/>
            <a:ext cx="5029200" cy="6324600"/>
          </a:xfrm>
          <a:prstGeom prst="roundRect">
            <a:avLst>
              <a:gd name="adj" fmla="val 16667"/>
            </a:avLst>
          </a:prstGeom>
          <a:solidFill>
            <a:srgbClr val="D3E8F5"/>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33"/>
          <p:cNvSpPr txBox="1"/>
          <p:nvPr/>
        </p:nvSpPr>
        <p:spPr>
          <a:xfrm>
            <a:off x="512544" y="222131"/>
            <a:ext cx="405259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a) phân tử nước tại O đi lên đến vị trí biên, sóng truyền đến điểm M cách O một đoạn          . Phân tử nước tại M trễ pha     so với phân tử nước tại O. </a:t>
            </a:r>
            <a:endParaRPr/>
          </a:p>
        </p:txBody>
      </p:sp>
      <p:pic>
        <p:nvPicPr>
          <p:cNvPr id="767" name="Google Shape;767;p33"/>
          <p:cNvPicPr preferRelativeResize="0"/>
          <p:nvPr/>
        </p:nvPicPr>
        <p:blipFill rotWithShape="1">
          <a:blip r:embed="rId4">
            <a:alphaModFix/>
          </a:blip>
          <a:srcRect/>
          <a:stretch/>
        </p:blipFill>
        <p:spPr>
          <a:xfrm>
            <a:off x="3509596" y="97129"/>
            <a:ext cx="990600" cy="1045871"/>
          </a:xfrm>
          <a:prstGeom prst="rect">
            <a:avLst/>
          </a:prstGeom>
          <a:noFill/>
          <a:ln>
            <a:noFill/>
          </a:ln>
        </p:spPr>
      </p:pic>
      <p:pic>
        <p:nvPicPr>
          <p:cNvPr id="768" name="Google Shape;768;p33"/>
          <p:cNvPicPr preferRelativeResize="0"/>
          <p:nvPr/>
        </p:nvPicPr>
        <p:blipFill rotWithShape="1">
          <a:blip r:embed="rId5">
            <a:alphaModFix/>
          </a:blip>
          <a:srcRect/>
          <a:stretch/>
        </p:blipFill>
        <p:spPr>
          <a:xfrm>
            <a:off x="1747288" y="3733800"/>
            <a:ext cx="955288" cy="914400"/>
          </a:xfrm>
          <a:prstGeom prst="rect">
            <a:avLst/>
          </a:prstGeom>
          <a:noFill/>
          <a:ln>
            <a:noFill/>
          </a:ln>
        </p:spPr>
      </p:pic>
      <p:pic>
        <p:nvPicPr>
          <p:cNvPr id="769" name="Google Shape;769;p33"/>
          <p:cNvPicPr preferRelativeResize="0"/>
          <p:nvPr/>
        </p:nvPicPr>
        <p:blipFill rotWithShape="1">
          <a:blip r:embed="rId6">
            <a:alphaModFix/>
          </a:blip>
          <a:srcRect/>
          <a:stretch/>
        </p:blipFill>
        <p:spPr>
          <a:xfrm>
            <a:off x="1447800" y="4876800"/>
            <a:ext cx="401306" cy="967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 calcmode="lin" valueType="num">
                                      <p:cBhvr additive="base">
                                        <p:cTn id="7" dur="500"/>
                                        <p:tgtEl>
                                          <p:spTgt spid="76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 calcmode="lin" valueType="num">
                                      <p:cBhvr additive="base">
                                        <p:cTn id="10" dur="500"/>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34"/>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75" name="Google Shape;775;p34"/>
          <p:cNvSpPr/>
          <p:nvPr/>
        </p:nvSpPr>
        <p:spPr>
          <a:xfrm>
            <a:off x="152400" y="152400"/>
            <a:ext cx="5029200" cy="6324600"/>
          </a:xfrm>
          <a:prstGeom prst="roundRect">
            <a:avLst>
              <a:gd name="adj" fmla="val 16667"/>
            </a:avLst>
          </a:prstGeom>
          <a:solidFill>
            <a:srgbClr val="F8DDA3"/>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34"/>
          <p:cNvSpPr txBox="1"/>
          <p:nvPr/>
        </p:nvSpPr>
        <p:spPr>
          <a:xfrm>
            <a:off x="304800" y="381000"/>
            <a:ext cx="472440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b) phân tử nước tại O về VTCB, phân tử nước tại M đi lên đến VTB, sóng lan đến điểm N cách M một khoảng bằng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Điểm N trễ pha      so với điểm M, trễ pha     so với O.  </a:t>
            </a:r>
            <a:endParaRPr/>
          </a:p>
        </p:txBody>
      </p:sp>
      <p:pic>
        <p:nvPicPr>
          <p:cNvPr id="777" name="Google Shape;777;p34"/>
          <p:cNvPicPr preferRelativeResize="0"/>
          <p:nvPr/>
        </p:nvPicPr>
        <p:blipFill rotWithShape="1">
          <a:blip r:embed="rId4">
            <a:alphaModFix/>
          </a:blip>
          <a:srcRect/>
          <a:stretch/>
        </p:blipFill>
        <p:spPr>
          <a:xfrm>
            <a:off x="3247231" y="152400"/>
            <a:ext cx="985838" cy="1055688"/>
          </a:xfrm>
          <a:prstGeom prst="rect">
            <a:avLst/>
          </a:prstGeom>
          <a:noFill/>
          <a:ln>
            <a:noFill/>
          </a:ln>
        </p:spPr>
      </p:pic>
      <p:pic>
        <p:nvPicPr>
          <p:cNvPr id="778" name="Google Shape;778;p34"/>
          <p:cNvPicPr preferRelativeResize="0"/>
          <p:nvPr/>
        </p:nvPicPr>
        <p:blipFill rotWithShape="1">
          <a:blip r:embed="rId5">
            <a:alphaModFix/>
          </a:blip>
          <a:srcRect/>
          <a:stretch/>
        </p:blipFill>
        <p:spPr>
          <a:xfrm>
            <a:off x="3159278" y="3855762"/>
            <a:ext cx="952500" cy="922338"/>
          </a:xfrm>
          <a:prstGeom prst="rect">
            <a:avLst/>
          </a:prstGeom>
          <a:noFill/>
          <a:ln>
            <a:noFill/>
          </a:ln>
        </p:spPr>
      </p:pic>
      <p:pic>
        <p:nvPicPr>
          <p:cNvPr id="779" name="Google Shape;779;p34"/>
          <p:cNvPicPr preferRelativeResize="0"/>
          <p:nvPr/>
        </p:nvPicPr>
        <p:blipFill rotWithShape="1">
          <a:blip r:embed="rId6">
            <a:alphaModFix/>
          </a:blip>
          <a:srcRect/>
          <a:stretch/>
        </p:blipFill>
        <p:spPr>
          <a:xfrm>
            <a:off x="3434875" y="4419600"/>
            <a:ext cx="401306" cy="967856"/>
          </a:xfrm>
          <a:prstGeom prst="rect">
            <a:avLst/>
          </a:prstGeom>
          <a:noFill/>
          <a:ln>
            <a:noFill/>
          </a:ln>
        </p:spPr>
      </p:pic>
      <p:pic>
        <p:nvPicPr>
          <p:cNvPr id="780" name="Google Shape;780;p34"/>
          <p:cNvPicPr preferRelativeResize="0"/>
          <p:nvPr/>
        </p:nvPicPr>
        <p:blipFill rotWithShape="1">
          <a:blip r:embed="rId7">
            <a:alphaModFix/>
          </a:blip>
          <a:srcRect/>
          <a:stretch/>
        </p:blipFill>
        <p:spPr>
          <a:xfrm>
            <a:off x="4419600" y="5334000"/>
            <a:ext cx="395288" cy="395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Effect transition="in" filter="fade">
                                      <p:cBhvr>
                                        <p:cTn id="7" dur="500"/>
                                        <p:tgtEl>
                                          <p:spTgt spid="775"/>
                                        </p:tgtEl>
                                      </p:cBhvr>
                                    </p:animEffect>
                                  </p:childTnLst>
                                </p:cTn>
                              </p:par>
                              <p:par>
                                <p:cTn id="8" presetID="10" presetClass="entr" presetSubtype="0"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fade">
                                      <p:cBhvr>
                                        <p:cTn id="10"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a:stretch/>
        </p:blipFill>
        <p:spPr>
          <a:xfrm>
            <a:off x="1752600" y="208002"/>
            <a:ext cx="4495800" cy="6096577"/>
          </a:xfrm>
          <a:prstGeom prst="rect">
            <a:avLst/>
          </a:prstGeom>
          <a:noFill/>
          <a:ln>
            <a:noFill/>
          </a:ln>
        </p:spPr>
      </p:pic>
      <p:pic>
        <p:nvPicPr>
          <p:cNvPr id="127" name="Google Shape;127;p17"/>
          <p:cNvPicPr preferRelativeResize="0"/>
          <p:nvPr/>
        </p:nvPicPr>
        <p:blipFill rotWithShape="1">
          <a:blip r:embed="rId4">
            <a:alphaModFix/>
          </a:blip>
          <a:srcRect/>
          <a:stretch/>
        </p:blipFill>
        <p:spPr>
          <a:xfrm>
            <a:off x="6629400" y="228599"/>
            <a:ext cx="2514600" cy="3223846"/>
          </a:xfrm>
          <a:prstGeom prst="rect">
            <a:avLst/>
          </a:prstGeom>
          <a:noFill/>
          <a:ln>
            <a:noFill/>
          </a:ln>
        </p:spPr>
      </p:pic>
      <p:sp>
        <p:nvSpPr>
          <p:cNvPr id="128" name="Google Shape;128;p17" descr="n272 fb Nguyen Thi Ngoc Tu"/>
          <p:cNvSpPr/>
          <p:nvPr/>
        </p:nvSpPr>
        <p:spPr>
          <a:xfrm>
            <a:off x="6400800" y="3581400"/>
            <a:ext cx="5486400" cy="1334176"/>
          </a:xfrm>
          <a:prstGeom prst="roundRect">
            <a:avLst>
              <a:gd name="adj" fmla="val 20140"/>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02122"/>
                </a:solidFill>
                <a:latin typeface="Arial"/>
                <a:ea typeface="Arial"/>
                <a:cs typeface="Arial"/>
                <a:sym typeface="Arial"/>
              </a:rPr>
              <a:t>Nhà thơ Nguyễn Khuyến </a:t>
            </a:r>
            <a:r>
              <a:rPr lang="en-US" sz="2800" b="0" i="0" u="none" strike="noStrike" cap="none">
                <a:solidFill>
                  <a:srgbClr val="202122"/>
                </a:solidFill>
                <a:latin typeface="Arial"/>
                <a:ea typeface="Arial"/>
                <a:cs typeface="Arial"/>
                <a:sym typeface="Arial"/>
              </a:rPr>
              <a:t>tên thật là </a:t>
            </a:r>
            <a:r>
              <a:rPr lang="en-US" sz="2800" b="1" i="0" u="none" strike="noStrike" cap="none">
                <a:solidFill>
                  <a:srgbClr val="202122"/>
                </a:solidFill>
                <a:latin typeface="Arial"/>
                <a:ea typeface="Arial"/>
                <a:cs typeface="Arial"/>
                <a:sym typeface="Arial"/>
              </a:rPr>
              <a:t>Nguyễn Thắng </a:t>
            </a:r>
            <a:br>
              <a:rPr lang="en-US" sz="2800" b="1" i="0" u="none" strike="noStrike" cap="none">
                <a:solidFill>
                  <a:srgbClr val="202122"/>
                </a:solidFill>
                <a:latin typeface="Arial"/>
                <a:ea typeface="Arial"/>
                <a:cs typeface="Arial"/>
                <a:sym typeface="Arial"/>
              </a:rPr>
            </a:br>
            <a:r>
              <a:rPr lang="en-US" sz="2800" b="1" i="0" u="none" strike="noStrike" cap="none">
                <a:solidFill>
                  <a:srgbClr val="202122"/>
                </a:solidFill>
                <a:latin typeface="Arial"/>
                <a:ea typeface="Arial"/>
                <a:cs typeface="Arial"/>
                <a:sym typeface="Arial"/>
              </a:rPr>
              <a:t>(1835-1909). </a:t>
            </a:r>
            <a:endParaRPr sz="2800" b="0" i="0" u="none" strike="noStrike" cap="none">
              <a:solidFill>
                <a:srgbClr val="C00000"/>
              </a:solidFill>
              <a:latin typeface="Arial"/>
              <a:ea typeface="Arial"/>
              <a:cs typeface="Arial"/>
              <a:sym typeface="Arial"/>
            </a:endParaRPr>
          </a:p>
        </p:txBody>
      </p:sp>
      <p:sp>
        <p:nvSpPr>
          <p:cNvPr id="129" name="Google Shape;129;p17">
            <a:hlinkClick r:id="rId5"/>
          </p:cNvPr>
          <p:cNvSpPr/>
          <p:nvPr/>
        </p:nvSpPr>
        <p:spPr>
          <a:xfrm>
            <a:off x="11277600" y="228599"/>
            <a:ext cx="609600" cy="609601"/>
          </a:xfrm>
          <a:prstGeom prst="sun">
            <a:avLst>
              <a:gd name="adj" fmla="val 25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822"/>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35"/>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86" name="Google Shape;786;p35"/>
          <p:cNvSpPr/>
          <p:nvPr/>
        </p:nvSpPr>
        <p:spPr>
          <a:xfrm>
            <a:off x="276726" y="1178410"/>
            <a:ext cx="5029200" cy="3774590"/>
          </a:xfrm>
          <a:prstGeom prst="roundRect">
            <a:avLst>
              <a:gd name="adj" fmla="val 16667"/>
            </a:avLst>
          </a:prstGeom>
          <a:solidFill>
            <a:srgbClr val="BEF476"/>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35"/>
          <p:cNvSpPr txBox="1"/>
          <p:nvPr/>
        </p:nvSpPr>
        <p:spPr>
          <a:xfrm>
            <a:off x="457200" y="1786573"/>
            <a:ext cx="4724400" cy="243271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         hình dạng sóng được mô tả như hình c, hình d. </a:t>
            </a:r>
            <a:endParaRPr/>
          </a:p>
        </p:txBody>
      </p:sp>
      <p:pic>
        <p:nvPicPr>
          <p:cNvPr id="788" name="Google Shape;788;p35"/>
          <p:cNvPicPr preferRelativeResize="0"/>
          <p:nvPr/>
        </p:nvPicPr>
        <p:blipFill rotWithShape="1">
          <a:blip r:embed="rId4">
            <a:alphaModFix/>
          </a:blip>
          <a:srcRect/>
          <a:stretch/>
        </p:blipFill>
        <p:spPr>
          <a:xfrm>
            <a:off x="3343175" y="1600200"/>
            <a:ext cx="1157288" cy="1055688"/>
          </a:xfrm>
          <a:prstGeom prst="rect">
            <a:avLst/>
          </a:prstGeom>
          <a:noFill/>
          <a:ln>
            <a:noFill/>
          </a:ln>
        </p:spPr>
      </p:pic>
      <p:pic>
        <p:nvPicPr>
          <p:cNvPr id="789" name="Google Shape;789;p35"/>
          <p:cNvPicPr preferRelativeResize="0"/>
          <p:nvPr/>
        </p:nvPicPr>
        <p:blipFill rotWithShape="1">
          <a:blip r:embed="rId5">
            <a:alphaModFix/>
          </a:blip>
          <a:srcRect/>
          <a:stretch/>
        </p:blipFill>
        <p:spPr>
          <a:xfrm>
            <a:off x="533400" y="2509219"/>
            <a:ext cx="954064" cy="49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1000"/>
                                        <p:tgtEl>
                                          <p:spTgt spid="786"/>
                                        </p:tgtEl>
                                      </p:cBhvr>
                                    </p:animEffect>
                                  </p:childTnLst>
                                </p:cTn>
                              </p:par>
                              <p:par>
                                <p:cTn id="8" presetID="10" presetClass="entr" presetSubtype="0" fill="hold" nodeType="withEffect">
                                  <p:stCondLst>
                                    <p:cond delay="0"/>
                                  </p:stCondLst>
                                  <p:childTnLst>
                                    <p:set>
                                      <p:cBhvr>
                                        <p:cTn id="9" dur="1" fill="hold">
                                          <p:stCondLst>
                                            <p:cond delay="0"/>
                                          </p:stCondLst>
                                        </p:cTn>
                                        <p:tgtEl>
                                          <p:spTgt spid="787"/>
                                        </p:tgtEl>
                                        <p:attrNameLst>
                                          <p:attrName>style.visibility</p:attrName>
                                        </p:attrNameLst>
                                      </p:cBhvr>
                                      <p:to>
                                        <p:strVal val="visible"/>
                                      </p:to>
                                    </p:set>
                                    <p:animEffect transition="in" filter="fade">
                                      <p:cBhvr>
                                        <p:cTn id="10"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794" name="Google Shape;794;p36"/>
          <p:cNvGrpSpPr/>
          <p:nvPr/>
        </p:nvGrpSpPr>
        <p:grpSpPr>
          <a:xfrm>
            <a:off x="2352676" y="244475"/>
            <a:ext cx="7459663" cy="1371600"/>
            <a:chOff x="829245" y="244234"/>
            <a:chExt cx="7459662" cy="1371600"/>
          </a:xfrm>
        </p:grpSpPr>
        <p:grpSp>
          <p:nvGrpSpPr>
            <p:cNvPr id="795" name="Google Shape;795;p36"/>
            <p:cNvGrpSpPr/>
            <p:nvPr/>
          </p:nvGrpSpPr>
          <p:grpSpPr>
            <a:xfrm>
              <a:off x="829245" y="576022"/>
              <a:ext cx="7459662" cy="630237"/>
              <a:chOff x="1631147" y="1316986"/>
              <a:chExt cx="5761832" cy="559048"/>
            </a:xfrm>
          </p:grpSpPr>
          <p:sp>
            <p:nvSpPr>
              <p:cNvPr id="796" name="Google Shape;796;p36"/>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7" name="Google Shape;797;p36"/>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98" name="Google Shape;798;p36"/>
            <p:cNvGrpSpPr/>
            <p:nvPr/>
          </p:nvGrpSpPr>
          <p:grpSpPr>
            <a:xfrm>
              <a:off x="1761107" y="244234"/>
              <a:ext cx="5465763" cy="1371600"/>
              <a:chOff x="2530645" y="1066800"/>
              <a:chExt cx="4651820" cy="1220177"/>
            </a:xfrm>
          </p:grpSpPr>
          <p:pic>
            <p:nvPicPr>
              <p:cNvPr id="799" name="Google Shape;799;p36"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800" name="Google Shape;800;p36"/>
              <p:cNvGrpSpPr/>
              <p:nvPr/>
            </p:nvGrpSpPr>
            <p:grpSpPr>
              <a:xfrm>
                <a:off x="2530645" y="1066800"/>
                <a:ext cx="4651820" cy="1011238"/>
                <a:chOff x="2671148" y="1311915"/>
                <a:chExt cx="3938587" cy="1011238"/>
              </a:xfrm>
            </p:grpSpPr>
            <p:pic>
              <p:nvPicPr>
                <p:cNvPr id="801" name="Google Shape;801;p36"/>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802" name="Google Shape;802;p36"/>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03" name="Google Shape;803;p36"/>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804" name="Google Shape;804;p36"/>
          <p:cNvGrpSpPr/>
          <p:nvPr/>
        </p:nvGrpSpPr>
        <p:grpSpPr>
          <a:xfrm>
            <a:off x="1600200" y="1767809"/>
            <a:ext cx="8435975" cy="1371600"/>
            <a:chOff x="852488" y="2279650"/>
            <a:chExt cx="6397625" cy="1371600"/>
          </a:xfrm>
        </p:grpSpPr>
        <p:grpSp>
          <p:nvGrpSpPr>
            <p:cNvPr id="805" name="Google Shape;805;p36"/>
            <p:cNvGrpSpPr/>
            <p:nvPr/>
          </p:nvGrpSpPr>
          <p:grpSpPr>
            <a:xfrm>
              <a:off x="852488" y="2762250"/>
              <a:ext cx="1231608" cy="555625"/>
              <a:chOff x="1714500" y="3094038"/>
              <a:chExt cx="1047502" cy="551111"/>
            </a:xfrm>
          </p:grpSpPr>
          <p:sp>
            <p:nvSpPr>
              <p:cNvPr id="806" name="Google Shape;806;p36"/>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7" name="Google Shape;807;p36"/>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08" name="Google Shape;808;p36"/>
            <p:cNvGrpSpPr/>
            <p:nvPr/>
          </p:nvGrpSpPr>
          <p:grpSpPr>
            <a:xfrm>
              <a:off x="1784350" y="2279650"/>
              <a:ext cx="5465763" cy="1371600"/>
              <a:chOff x="2530645" y="2460171"/>
              <a:chExt cx="4651820" cy="1219014"/>
            </a:xfrm>
          </p:grpSpPr>
          <p:pic>
            <p:nvPicPr>
              <p:cNvPr id="809" name="Google Shape;809;p36"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810" name="Google Shape;810;p36"/>
              <p:cNvGrpSpPr/>
              <p:nvPr/>
            </p:nvGrpSpPr>
            <p:grpSpPr>
              <a:xfrm>
                <a:off x="2530645" y="2460171"/>
                <a:ext cx="4651820" cy="1011238"/>
                <a:chOff x="2671148" y="1311915"/>
                <a:chExt cx="3938587" cy="1011238"/>
              </a:xfrm>
            </p:grpSpPr>
            <p:pic>
              <p:nvPicPr>
                <p:cNvPr id="811" name="Google Shape;811;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12" name="Google Shape;812;p36"/>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13" name="Google Shape;813;p36"/>
            <p:cNvGrpSpPr/>
            <p:nvPr/>
          </p:nvGrpSpPr>
          <p:grpSpPr>
            <a:xfrm>
              <a:off x="1649413" y="2498725"/>
              <a:ext cx="781412" cy="746125"/>
              <a:chOff x="2452688" y="2863775"/>
              <a:chExt cx="1322745" cy="662858"/>
            </a:xfrm>
          </p:grpSpPr>
          <p:sp>
            <p:nvSpPr>
              <p:cNvPr id="814" name="Google Shape;814;p36"/>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16" name="Google Shape;816;p36"/>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817" name="Google Shape;817;p36"/>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818" name="Google Shape;818;p36"/>
          <p:cNvGrpSpPr/>
          <p:nvPr/>
        </p:nvGrpSpPr>
        <p:grpSpPr>
          <a:xfrm>
            <a:off x="2638870" y="3323304"/>
            <a:ext cx="7864475" cy="1395412"/>
            <a:chOff x="1649412" y="3749675"/>
            <a:chExt cx="6662738" cy="1395413"/>
          </a:xfrm>
        </p:grpSpPr>
        <p:grpSp>
          <p:nvGrpSpPr>
            <p:cNvPr id="819" name="Google Shape;819;p36"/>
            <p:cNvGrpSpPr/>
            <p:nvPr/>
          </p:nvGrpSpPr>
          <p:grpSpPr>
            <a:xfrm flipH="1">
              <a:off x="6324357" y="4144962"/>
              <a:ext cx="1987793" cy="555625"/>
              <a:chOff x="1714500" y="3094037"/>
              <a:chExt cx="1047878" cy="551111"/>
            </a:xfrm>
          </p:grpSpPr>
          <p:sp>
            <p:nvSpPr>
              <p:cNvPr id="820" name="Google Shape;820;p36"/>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1" name="Google Shape;821;p36"/>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22" name="Google Shape;822;p36"/>
            <p:cNvGrpSpPr/>
            <p:nvPr/>
          </p:nvGrpSpPr>
          <p:grpSpPr>
            <a:xfrm>
              <a:off x="1784350" y="3749675"/>
              <a:ext cx="5465763" cy="1395413"/>
              <a:chOff x="2530645" y="3933371"/>
              <a:chExt cx="4651820" cy="1238901"/>
            </a:xfrm>
          </p:grpSpPr>
          <p:pic>
            <p:nvPicPr>
              <p:cNvPr id="823" name="Google Shape;823;p36"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824" name="Google Shape;824;p36"/>
              <p:cNvGrpSpPr/>
              <p:nvPr/>
            </p:nvGrpSpPr>
            <p:grpSpPr>
              <a:xfrm>
                <a:off x="2530645" y="3933371"/>
                <a:ext cx="4651820" cy="1011238"/>
                <a:chOff x="2671148" y="1311915"/>
                <a:chExt cx="3938587" cy="1011238"/>
              </a:xfrm>
            </p:grpSpPr>
            <p:pic>
              <p:nvPicPr>
                <p:cNvPr id="825" name="Google Shape;825;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26" name="Google Shape;826;p36"/>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27" name="Google Shape;827;p36"/>
            <p:cNvGrpSpPr/>
            <p:nvPr/>
          </p:nvGrpSpPr>
          <p:grpSpPr>
            <a:xfrm>
              <a:off x="1649412" y="4014787"/>
              <a:ext cx="866129" cy="744538"/>
              <a:chOff x="2452688" y="2863774"/>
              <a:chExt cx="1399979" cy="662859"/>
            </a:xfrm>
          </p:grpSpPr>
          <p:sp>
            <p:nvSpPr>
              <p:cNvPr id="828" name="Google Shape;828;p36"/>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9" name="Google Shape;829;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30" name="Google Shape;830;p36"/>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831" name="Google Shape;831;p36"/>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832" name="Google Shape;832;p36"/>
          <p:cNvGrpSpPr/>
          <p:nvPr/>
        </p:nvGrpSpPr>
        <p:grpSpPr>
          <a:xfrm>
            <a:off x="2844028" y="4920580"/>
            <a:ext cx="7704138" cy="1377950"/>
            <a:chOff x="1784350" y="5162550"/>
            <a:chExt cx="6527800" cy="1377950"/>
          </a:xfrm>
        </p:grpSpPr>
        <p:grpSp>
          <p:nvGrpSpPr>
            <p:cNvPr id="833" name="Google Shape;833;p36"/>
            <p:cNvGrpSpPr/>
            <p:nvPr/>
          </p:nvGrpSpPr>
          <p:grpSpPr>
            <a:xfrm flipH="1">
              <a:off x="6324084" y="5594350"/>
              <a:ext cx="1988066" cy="557213"/>
              <a:chOff x="1714500" y="3094038"/>
              <a:chExt cx="1048022" cy="551111"/>
            </a:xfrm>
          </p:grpSpPr>
          <p:sp>
            <p:nvSpPr>
              <p:cNvPr id="834" name="Google Shape;834;p36"/>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5" name="Google Shape;835;p36"/>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6" name="Google Shape;836;p36"/>
            <p:cNvGrpSpPr/>
            <p:nvPr/>
          </p:nvGrpSpPr>
          <p:grpSpPr>
            <a:xfrm>
              <a:off x="1784350" y="5162550"/>
              <a:ext cx="5465763" cy="1377950"/>
              <a:chOff x="2530645" y="5343071"/>
              <a:chExt cx="4651820" cy="1224998"/>
            </a:xfrm>
          </p:grpSpPr>
          <p:pic>
            <p:nvPicPr>
              <p:cNvPr id="837" name="Google Shape;837;p36"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838" name="Google Shape;838;p36"/>
              <p:cNvGrpSpPr/>
              <p:nvPr/>
            </p:nvGrpSpPr>
            <p:grpSpPr>
              <a:xfrm>
                <a:off x="2530645" y="5343071"/>
                <a:ext cx="4651820" cy="1011238"/>
                <a:chOff x="2671148" y="1311915"/>
                <a:chExt cx="3938587" cy="1011238"/>
              </a:xfrm>
            </p:grpSpPr>
            <p:pic>
              <p:nvPicPr>
                <p:cNvPr id="839" name="Google Shape;839;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40" name="Google Shape;840;p36"/>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41" name="Google Shape;841;p36"/>
            <p:cNvGrpSpPr/>
            <p:nvPr/>
          </p:nvGrpSpPr>
          <p:grpSpPr>
            <a:xfrm flipH="1">
              <a:off x="6268934" y="5391150"/>
              <a:ext cx="1119291" cy="746125"/>
              <a:chOff x="2452688" y="2863775"/>
              <a:chExt cx="1819444" cy="662858"/>
            </a:xfrm>
          </p:grpSpPr>
          <p:sp>
            <p:nvSpPr>
              <p:cNvPr id="842" name="Google Shape;842;p36"/>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4" name="Google Shape;844;p36"/>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845" name="Google Shape;845;p36"/>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94"/>
                                        </p:tgtEl>
                                        <p:attrNameLst>
                                          <p:attrName>ppt_y</p:attrName>
                                        </p:attrNameLst>
                                      </p:cBhvr>
                                      <p:tavLst>
                                        <p:tav tm="0">
                                          <p:val>
                                            <p:strVal val="#ppt_y"/>
                                          </p:val>
                                        </p:tav>
                                        <p:tav tm="100000">
                                          <p:val>
                                            <p:strVal val="#ppt_y+1"/>
                                          </p:val>
                                        </p:tav>
                                      </p:tavLst>
                                    </p:anim>
                                    <p:set>
                                      <p:cBhvr>
                                        <p:cTn id="7" dur="1" fill="hold">
                                          <p:stCondLst>
                                            <p:cond delay="500"/>
                                          </p:stCondLst>
                                        </p:cTn>
                                        <p:tgtEl>
                                          <p:spTgt spid="794"/>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804"/>
                                        </p:tgtEl>
                                        <p:attrNameLst>
                                          <p:attrName>ppt_y</p:attrName>
                                        </p:attrNameLst>
                                      </p:cBhvr>
                                      <p:tavLst>
                                        <p:tav tm="0">
                                          <p:val>
                                            <p:strVal val="#ppt_y"/>
                                          </p:val>
                                        </p:tav>
                                        <p:tav tm="100000">
                                          <p:val>
                                            <p:strVal val="#ppt_y+1"/>
                                          </p:val>
                                        </p:tav>
                                      </p:tavLst>
                                    </p:anim>
                                    <p:set>
                                      <p:cBhvr>
                                        <p:cTn id="10" dur="1" fill="hold">
                                          <p:stCondLst>
                                            <p:cond delay="500"/>
                                          </p:stCondLst>
                                        </p:cTn>
                                        <p:tgtEl>
                                          <p:spTgt spid="804"/>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818"/>
                                        </p:tgtEl>
                                        <p:attrNameLst>
                                          <p:attrName>ppt_y</p:attrName>
                                        </p:attrNameLst>
                                      </p:cBhvr>
                                      <p:tavLst>
                                        <p:tav tm="0">
                                          <p:val>
                                            <p:strVal val="#ppt_y"/>
                                          </p:val>
                                        </p:tav>
                                        <p:tav tm="100000">
                                          <p:val>
                                            <p:strVal val="#ppt_y+1"/>
                                          </p:val>
                                        </p:tav>
                                      </p:tavLst>
                                    </p:anim>
                                    <p:set>
                                      <p:cBhvr>
                                        <p:cTn id="13" dur="1" fill="hold">
                                          <p:stCondLst>
                                            <p:cond delay="500"/>
                                          </p:stCondLst>
                                        </p:cTn>
                                        <p:tgtEl>
                                          <p:spTgt spid="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37"/>
          <p:cNvGrpSpPr/>
          <p:nvPr/>
        </p:nvGrpSpPr>
        <p:grpSpPr>
          <a:xfrm>
            <a:off x="1929267" y="827592"/>
            <a:ext cx="1981200" cy="4878388"/>
            <a:chOff x="1103630" y="1683415"/>
            <a:chExt cx="1980946" cy="4876948"/>
          </a:xfrm>
        </p:grpSpPr>
        <p:grpSp>
          <p:nvGrpSpPr>
            <p:cNvPr id="851" name="Google Shape;851;p37"/>
            <p:cNvGrpSpPr/>
            <p:nvPr/>
          </p:nvGrpSpPr>
          <p:grpSpPr>
            <a:xfrm>
              <a:off x="1103630" y="1683415"/>
              <a:ext cx="1980946" cy="4876948"/>
              <a:chOff x="1103630" y="1238103"/>
              <a:chExt cx="1980946" cy="4876948"/>
            </a:xfrm>
          </p:grpSpPr>
          <p:sp>
            <p:nvSpPr>
              <p:cNvPr id="852" name="Google Shape;85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3" name="Google Shape;85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4" name="Google Shape;85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5" name="Google Shape;85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922B1D"/>
                  </a:gs>
                  <a:gs pos="30000">
                    <a:srgbClr val="7C2418"/>
                  </a:gs>
                  <a:gs pos="33000">
                    <a:srgbClr val="E07161"/>
                  </a:gs>
                  <a:gs pos="65000">
                    <a:srgbClr val="E07161"/>
                  </a:gs>
                  <a:gs pos="6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6" name="Google Shape;856;p37"/>
              <p:cNvSpPr/>
              <p:nvPr/>
            </p:nvSpPr>
            <p:spPr>
              <a:xfrm>
                <a:off x="1298867" y="2114144"/>
                <a:ext cx="1582535"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7" name="Google Shape;85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58" name="Google Shape;858;p37"/>
            <p:cNvSpPr txBox="1"/>
            <p:nvPr/>
          </p:nvSpPr>
          <p:spPr>
            <a:xfrm>
              <a:off x="1298867" y="2763416"/>
              <a:ext cx="1476387" cy="4615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Arial"/>
                  <a:ea typeface="Arial"/>
                  <a:cs typeface="Arial"/>
                  <a:sym typeface="Arial"/>
                </a:rPr>
                <a:t>Nhóm 1</a:t>
              </a:r>
              <a:endParaRPr/>
            </a:p>
          </p:txBody>
        </p:sp>
      </p:grpSp>
      <p:sp>
        <p:nvSpPr>
          <p:cNvPr id="859" name="Google Shape;859;p37"/>
          <p:cNvSpPr txBox="1"/>
          <p:nvPr/>
        </p:nvSpPr>
        <p:spPr>
          <a:xfrm>
            <a:off x="2194656" y="2598325"/>
            <a:ext cx="12922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Biên độ, bước sóng?</a:t>
            </a:r>
            <a:endParaRPr/>
          </a:p>
        </p:txBody>
      </p:sp>
      <p:grpSp>
        <p:nvGrpSpPr>
          <p:cNvPr id="860" name="Google Shape;860;p37"/>
          <p:cNvGrpSpPr/>
          <p:nvPr/>
        </p:nvGrpSpPr>
        <p:grpSpPr>
          <a:xfrm>
            <a:off x="4411516" y="798100"/>
            <a:ext cx="1981200" cy="4878388"/>
            <a:chOff x="3615010" y="1683415"/>
            <a:chExt cx="1980946" cy="4876948"/>
          </a:xfrm>
        </p:grpSpPr>
        <p:grpSp>
          <p:nvGrpSpPr>
            <p:cNvPr id="861" name="Google Shape;861;p37"/>
            <p:cNvGrpSpPr/>
            <p:nvPr/>
          </p:nvGrpSpPr>
          <p:grpSpPr>
            <a:xfrm>
              <a:off x="3615010" y="1683415"/>
              <a:ext cx="1980946" cy="4876948"/>
              <a:chOff x="1103630" y="1238103"/>
              <a:chExt cx="1980946" cy="4876948"/>
            </a:xfrm>
          </p:grpSpPr>
          <p:sp>
            <p:nvSpPr>
              <p:cNvPr id="862" name="Google Shape;86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3" name="Google Shape;86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4" name="Google Shape;86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5" name="Google Shape;86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246998"/>
                  </a:gs>
                  <a:gs pos="30000">
                    <a:srgbClr val="246998"/>
                  </a:gs>
                  <a:gs pos="33000">
                    <a:srgbClr val="81BAE0"/>
                  </a:gs>
                  <a:gs pos="65000">
                    <a:srgbClr val="81BAE0"/>
                  </a:gs>
                  <a:gs pos="69000">
                    <a:srgbClr val="2B7CB2"/>
                  </a:gs>
                  <a:gs pos="100000">
                    <a:srgbClr val="2B7CB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6" name="Google Shape;86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7" name="Google Shape;86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68" name="Google Shape;868;p37"/>
            <p:cNvSpPr txBox="1"/>
            <p:nvPr/>
          </p:nvSpPr>
          <p:spPr>
            <a:xfrm>
              <a:off x="3947547" y="281576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46998"/>
                  </a:solidFill>
                  <a:latin typeface="Arial"/>
                  <a:ea typeface="Arial"/>
                  <a:cs typeface="Arial"/>
                  <a:sym typeface="Arial"/>
                </a:rPr>
                <a:t>Nhóm 2</a:t>
              </a:r>
              <a:endParaRPr/>
            </a:p>
          </p:txBody>
        </p:sp>
      </p:grpSp>
      <p:sp>
        <p:nvSpPr>
          <p:cNvPr id="869" name="Google Shape;869;p37"/>
          <p:cNvSpPr txBox="1"/>
          <p:nvPr/>
        </p:nvSpPr>
        <p:spPr>
          <a:xfrm>
            <a:off x="4740365" y="2598325"/>
            <a:ext cx="1293812"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Chu kỳ, tần số sóng?</a:t>
            </a:r>
            <a:endParaRPr/>
          </a:p>
        </p:txBody>
      </p:sp>
      <p:grpSp>
        <p:nvGrpSpPr>
          <p:cNvPr id="870" name="Google Shape;870;p37"/>
          <p:cNvGrpSpPr/>
          <p:nvPr/>
        </p:nvGrpSpPr>
        <p:grpSpPr>
          <a:xfrm>
            <a:off x="6897541" y="798100"/>
            <a:ext cx="1981200" cy="4878388"/>
            <a:chOff x="6100633" y="1683415"/>
            <a:chExt cx="1980946" cy="4876948"/>
          </a:xfrm>
        </p:grpSpPr>
        <p:grpSp>
          <p:nvGrpSpPr>
            <p:cNvPr id="871" name="Google Shape;871;p37"/>
            <p:cNvGrpSpPr/>
            <p:nvPr/>
          </p:nvGrpSpPr>
          <p:grpSpPr>
            <a:xfrm>
              <a:off x="6100633" y="1683415"/>
              <a:ext cx="1980946" cy="4876948"/>
              <a:chOff x="1103630" y="1238103"/>
              <a:chExt cx="1980946" cy="4876948"/>
            </a:xfrm>
          </p:grpSpPr>
          <p:sp>
            <p:nvSpPr>
              <p:cNvPr id="872" name="Google Shape;87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3" name="Google Shape;87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4" name="Google Shape;87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5" name="Google Shape;87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CC5E0C"/>
                  </a:gs>
                  <a:gs pos="30000">
                    <a:srgbClr val="CC5E0C"/>
                  </a:gs>
                  <a:gs pos="33000">
                    <a:srgbClr val="F7B381"/>
                  </a:gs>
                  <a:gs pos="65000">
                    <a:srgbClr val="F7B381"/>
                  </a:gs>
                  <a:gs pos="69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6" name="Google Shape;87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7" name="Google Shape;87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78" name="Google Shape;878;p37"/>
            <p:cNvSpPr txBox="1"/>
            <p:nvPr/>
          </p:nvSpPr>
          <p:spPr>
            <a:xfrm>
              <a:off x="6535607" y="2806138"/>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Arial"/>
                  <a:ea typeface="Arial"/>
                  <a:cs typeface="Arial"/>
                  <a:sym typeface="Arial"/>
                </a:rPr>
                <a:t>Nhóm 3</a:t>
              </a:r>
              <a:endParaRPr/>
            </a:p>
          </p:txBody>
        </p:sp>
      </p:grpSp>
      <p:sp>
        <p:nvSpPr>
          <p:cNvPr id="879" name="Google Shape;879;p37"/>
          <p:cNvSpPr txBox="1"/>
          <p:nvPr/>
        </p:nvSpPr>
        <p:spPr>
          <a:xfrm>
            <a:off x="7144848" y="2598325"/>
            <a:ext cx="1450975"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Tần số góc, tốc độ truyền sóng?</a:t>
            </a:r>
            <a:endParaRPr/>
          </a:p>
        </p:txBody>
      </p:sp>
      <p:sp>
        <p:nvSpPr>
          <p:cNvPr id="880" name="Google Shape;880;p37"/>
          <p:cNvSpPr/>
          <p:nvPr/>
        </p:nvSpPr>
        <p:spPr>
          <a:xfrm>
            <a:off x="4267200" y="-1301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881" name="Google Shape;881;p37" descr="C:\Documents and Settings\jaewook\Desktop\Eng\그림1.png"/>
          <p:cNvPicPr preferRelativeResize="0"/>
          <p:nvPr/>
        </p:nvPicPr>
        <p:blipFill rotWithShape="1">
          <a:blip r:embed="rId3">
            <a:alphaModFix/>
          </a:blip>
          <a:srcRect/>
          <a:stretch/>
        </p:blipFill>
        <p:spPr>
          <a:xfrm>
            <a:off x="854733" y="6207028"/>
            <a:ext cx="3667125" cy="671610"/>
          </a:xfrm>
          <a:prstGeom prst="rect">
            <a:avLst/>
          </a:prstGeom>
          <a:noFill/>
          <a:ln>
            <a:noFill/>
          </a:ln>
        </p:spPr>
      </p:pic>
      <p:grpSp>
        <p:nvGrpSpPr>
          <p:cNvPr id="882" name="Google Shape;882;p37"/>
          <p:cNvGrpSpPr/>
          <p:nvPr/>
        </p:nvGrpSpPr>
        <p:grpSpPr>
          <a:xfrm rot="-791245">
            <a:off x="153070" y="350856"/>
            <a:ext cx="3037178" cy="1215188"/>
            <a:chOff x="522288" y="3721919"/>
            <a:chExt cx="2377379" cy="1215188"/>
          </a:xfrm>
        </p:grpSpPr>
        <p:sp>
          <p:nvSpPr>
            <p:cNvPr id="883" name="Google Shape;883;p37"/>
            <p:cNvSpPr/>
            <p:nvPr/>
          </p:nvSpPr>
          <p:spPr>
            <a:xfrm>
              <a:off x="522288" y="3741738"/>
              <a:ext cx="2309812" cy="957262"/>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4" name="Google Shape;884;p37"/>
            <p:cNvSpPr/>
            <p:nvPr/>
          </p:nvSpPr>
          <p:spPr>
            <a:xfrm>
              <a:off x="587375" y="4046538"/>
              <a:ext cx="266700" cy="671512"/>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85" name="Google Shape;885;p37"/>
            <p:cNvSpPr txBox="1"/>
            <p:nvPr/>
          </p:nvSpPr>
          <p:spPr>
            <a:xfrm rot="-664836">
              <a:off x="759572" y="3914014"/>
              <a:ext cx="207962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Làm việc nhóm</a:t>
              </a:r>
              <a:endParaRPr sz="2400" b="1" i="1">
                <a:solidFill>
                  <a:schemeClr val="dk1"/>
                </a:solidFill>
                <a:latin typeface="Arial"/>
                <a:ea typeface="Arial"/>
                <a:cs typeface="Arial"/>
                <a:sym typeface="Arial"/>
              </a:endParaRPr>
            </a:p>
          </p:txBody>
        </p:sp>
      </p:grpSp>
      <p:grpSp>
        <p:nvGrpSpPr>
          <p:cNvPr id="886" name="Google Shape;886;p37"/>
          <p:cNvGrpSpPr/>
          <p:nvPr/>
        </p:nvGrpSpPr>
        <p:grpSpPr>
          <a:xfrm>
            <a:off x="9332511" y="828253"/>
            <a:ext cx="1981200" cy="4878388"/>
            <a:chOff x="6100633" y="1683415"/>
            <a:chExt cx="1980946" cy="4876948"/>
          </a:xfrm>
        </p:grpSpPr>
        <p:grpSp>
          <p:nvGrpSpPr>
            <p:cNvPr id="887" name="Google Shape;887;p37"/>
            <p:cNvGrpSpPr/>
            <p:nvPr/>
          </p:nvGrpSpPr>
          <p:grpSpPr>
            <a:xfrm>
              <a:off x="6100633" y="1683415"/>
              <a:ext cx="1980946" cy="4876948"/>
              <a:chOff x="1103630" y="1238103"/>
              <a:chExt cx="1980946" cy="4876948"/>
            </a:xfrm>
          </p:grpSpPr>
          <p:sp>
            <p:nvSpPr>
              <p:cNvPr id="888" name="Google Shape;888;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9" name="Google Shape;889;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1" name="Google Shape;891;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solidFill>
                <a:srgbClr val="94D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2" name="Google Shape;892;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3" name="Google Shape;893;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94" name="Google Shape;894;p37"/>
            <p:cNvSpPr txBox="1"/>
            <p:nvPr/>
          </p:nvSpPr>
          <p:spPr>
            <a:xfrm>
              <a:off x="6485106" y="276433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C633F"/>
                  </a:solidFill>
                  <a:latin typeface="Arial"/>
                  <a:ea typeface="Arial"/>
                  <a:cs typeface="Arial"/>
                  <a:sym typeface="Arial"/>
                </a:rPr>
                <a:t>Nhóm 4</a:t>
              </a:r>
              <a:endParaRPr sz="2400" b="1">
                <a:solidFill>
                  <a:srgbClr val="7C633F"/>
                </a:solidFill>
                <a:latin typeface="Arial"/>
                <a:ea typeface="Arial"/>
                <a:cs typeface="Arial"/>
                <a:sym typeface="Arial"/>
              </a:endParaRPr>
            </a:p>
          </p:txBody>
        </p:sp>
      </p:grpSp>
      <p:sp>
        <p:nvSpPr>
          <p:cNvPr id="895" name="Google Shape;895;p37"/>
          <p:cNvSpPr txBox="1"/>
          <p:nvPr/>
        </p:nvSpPr>
        <p:spPr>
          <a:xfrm>
            <a:off x="9608735" y="2634750"/>
            <a:ext cx="1450975"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Mối liên hệ giữa</a:t>
            </a:r>
            <a:endParaRPr sz="2800">
              <a:solidFill>
                <a:schemeClr val="dk1"/>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Cường độ sóng?</a:t>
            </a:r>
            <a:endParaRPr/>
          </a:p>
        </p:txBody>
      </p:sp>
      <p:pic>
        <p:nvPicPr>
          <p:cNvPr id="896" name="Google Shape;896;p37"/>
          <p:cNvPicPr preferRelativeResize="0"/>
          <p:nvPr/>
        </p:nvPicPr>
        <p:blipFill rotWithShape="1">
          <a:blip r:embed="rId4">
            <a:alphaModFix/>
          </a:blip>
          <a:srcRect/>
          <a:stretch/>
        </p:blipFill>
        <p:spPr>
          <a:xfrm>
            <a:off x="9767484" y="3525615"/>
            <a:ext cx="1133475" cy="504825"/>
          </a:xfrm>
          <a:prstGeom prst="rect">
            <a:avLst/>
          </a:prstGeom>
          <a:noFill/>
          <a:ln>
            <a:noFill/>
          </a:ln>
        </p:spPr>
      </p:pic>
      <p:sp>
        <p:nvSpPr>
          <p:cNvPr id="897" name="Google Shape;8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898" name="Google Shape;8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899" name="Google Shape;8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900" name="Google Shape;9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901" name="Google Shape;9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902" name="Google Shape;9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903" name="Google Shape;9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904" name="Google Shape;9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905" name="Google Shape;9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906" name="Google Shape;9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907" name="Google Shape;9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908" name="Google Shape;9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909" name="Google Shape;9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910" name="Google Shape;9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911" name="Google Shape;9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912" name="Google Shape;9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913" name="Google Shape;9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914" name="Google Shape;9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915" name="Google Shape;9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916" name="Google Shape;9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917" name="Google Shape;9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918" name="Google Shape;9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919" name="Google Shape;9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920" name="Google Shape;9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921" name="Google Shape;9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922" name="Google Shape;9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923" name="Google Shape;9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924" name="Google Shape;9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925" name="Google Shape;9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926" name="Google Shape;9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927" name="Google Shape;9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928" name="Google Shape;9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929" name="Google Shape;9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930" name="Google Shape;9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931" name="Google Shape;9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932" name="Google Shape;9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933" name="Google Shape;9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934" name="Google Shape;9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935" name="Google Shape;9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936" name="Google Shape;9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937" name="Google Shape;9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938" name="Google Shape;9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939" name="Google Shape;9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940" name="Google Shape;9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941" name="Google Shape;9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942" name="Google Shape;9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943" name="Google Shape;9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944" name="Google Shape;9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945" name="Google Shape;9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946" name="Google Shape;9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947" name="Google Shape;9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948" name="Google Shape;9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949" name="Google Shape;9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950" name="Google Shape;9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951" name="Google Shape;9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952" name="Google Shape;9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953" name="Google Shape;9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954" name="Google Shape;9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955" name="Google Shape;9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956" name="Google Shape;9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957" name="Google Shape;9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958" name="Google Shape;9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959" name="Google Shape;9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960" name="Google Shape;9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961" name="Google Shape;9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962" name="Google Shape;9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963" name="Google Shape;9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964" name="Google Shape;9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965" name="Google Shape;9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966" name="Google Shape;9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967" name="Google Shape;9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968" name="Google Shape;9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969" name="Google Shape;9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970" name="Google Shape;9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971" name="Google Shape;9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972" name="Google Shape;9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973" name="Google Shape;9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974" name="Google Shape;9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975" name="Google Shape;9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976" name="Google Shape;9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977" name="Google Shape;9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978" name="Google Shape;9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979" name="Google Shape;9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980" name="Google Shape;9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981" name="Google Shape;9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982" name="Google Shape;9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983" name="Google Shape;9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984" name="Google Shape;9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985" name="Google Shape;9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986" name="Google Shape;9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987" name="Google Shape;9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988" name="Google Shape;9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989" name="Google Shape;9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990" name="Google Shape;9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991" name="Google Shape;9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992" name="Google Shape;9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993" name="Google Shape;9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994" name="Google Shape;9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995" name="Google Shape;9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996" name="Google Shape;9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997" name="Google Shape;9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998" name="Google Shape;9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999" name="Google Shape;9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1000" name="Google Shape;10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1001" name="Google Shape;10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1002" name="Google Shape;10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1003" name="Google Shape;10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1004" name="Google Shape;10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1005" name="Google Shape;10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1006" name="Google Shape;10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1007" name="Google Shape;10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1008" name="Google Shape;10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1009" name="Google Shape;10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1010" name="Google Shape;10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1011" name="Google Shape;10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1012" name="Google Shape;10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1013" name="Google Shape;10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1014" name="Google Shape;10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1015" name="Google Shape;10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1016" name="Google Shape;10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1017" name="Google Shape;10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1018" name="Google Shape;10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1019" name="Google Shape;10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1020" name="Google Shape;10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1021" name="Google Shape;10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1022" name="Google Shape;10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1023" name="Google Shape;10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1024" name="Google Shape;10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1025" name="Google Shape;10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1026" name="Google Shape;10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1027" name="Google Shape;10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1028" name="Google Shape;10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1029" name="Google Shape;10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1030" name="Google Shape;10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1031" name="Google Shape;10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1032" name="Google Shape;10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1033" name="Google Shape;10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1034" name="Google Shape;10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1035" name="Google Shape;10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1036" name="Google Shape;10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1037" name="Google Shape;10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1038" name="Google Shape;10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1039" name="Google Shape;10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1040" name="Google Shape;10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1041" name="Google Shape;10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1042" name="Google Shape;10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1043" name="Google Shape;10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1044" name="Google Shape;10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1045" name="Google Shape;10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1046" name="Google Shape;10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1047" name="Google Shape;10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1048" name="Google Shape;10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1049" name="Google Shape;10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1050" name="Google Shape;10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1051" name="Google Shape;10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1052" name="Google Shape;10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1053" name="Google Shape;10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1054" name="Google Shape;10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1055" name="Google Shape;10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1056" name="Google Shape;10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1057" name="Google Shape;10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1058" name="Google Shape;10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1059" name="Google Shape;10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1060" name="Google Shape;10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1061" name="Google Shape;10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1062" name="Google Shape;10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1063" name="Google Shape;10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1064" name="Google Shape;10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1065" name="Google Shape;10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1066" name="Google Shape;10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1067" name="Google Shape;10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1068" name="Google Shape;10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1069" name="Google Shape;10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1070" name="Google Shape;10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1071" name="Google Shape;10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1072" name="Google Shape;10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1073" name="Google Shape;10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1074" name="Google Shape;10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1075" name="Google Shape;10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1076" name="Google Shape;10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1077" name="Google Shape;10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1078" name="Google Shape;10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1079" name="Google Shape;10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1080" name="Google Shape;10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1081" name="Google Shape;10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1082" name="Google Shape;10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1083" name="Google Shape;10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1084" name="Google Shape;10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1085" name="Google Shape;10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1086" name="Google Shape;10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1087" name="Google Shape;10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1088" name="Google Shape;10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1089" name="Google Shape;10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1090" name="Google Shape;10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1091" name="Google Shape;10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1092" name="Google Shape;10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1093" name="Google Shape;10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1094" name="Google Shape;10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1095" name="Google Shape;10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1096" name="Google Shape;10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1097" name="Google Shape;10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1098" name="Google Shape;10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1099" name="Google Shape;10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1100" name="Google Shape;11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1101" name="Google Shape;11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1102" name="Google Shape;11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1103" name="Google Shape;11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1104" name="Google Shape;11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1105" name="Google Shape;11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1106" name="Google Shape;11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1107" name="Google Shape;11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1108" name="Google Shape;11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1109" name="Google Shape;11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1110" name="Google Shape;11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1111" name="Google Shape;11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1112" name="Google Shape;11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1113" name="Google Shape;11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1114" name="Google Shape;11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1115" name="Google Shape;11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1116" name="Google Shape;11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1117" name="Google Shape;11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1118" name="Google Shape;11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1119" name="Google Shape;11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1120" name="Google Shape;11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1121" name="Google Shape;11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1122" name="Google Shape;11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1123" name="Google Shape;11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1124" name="Google Shape;11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1125" name="Google Shape;11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1126" name="Google Shape;11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1127" name="Google Shape;11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1128" name="Google Shape;11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1129" name="Google Shape;11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1130" name="Google Shape;11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1131" name="Google Shape;11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1132" name="Google Shape;11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1133" name="Google Shape;11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1134" name="Google Shape;11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1135" name="Google Shape;11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1136" name="Google Shape;11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1137" name="Google Shape;11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1138" name="Google Shape;11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1139" name="Google Shape;11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1140" name="Google Shape;11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1141" name="Google Shape;11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1142" name="Google Shape;11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1143" name="Google Shape;11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1144" name="Google Shape;11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1145" name="Google Shape;11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1146" name="Google Shape;11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1147" name="Google Shape;11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1148" name="Google Shape;11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1149" name="Google Shape;11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1150" name="Google Shape;11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1151" name="Google Shape;11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1152" name="Google Shape;11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1153" name="Google Shape;11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1154" name="Google Shape;11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1155" name="Google Shape;11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1156" name="Google Shape;11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1157" name="Google Shape;11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1158" name="Google Shape;11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1159" name="Google Shape;11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1160" name="Google Shape;11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1161" name="Google Shape;11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1162" name="Google Shape;11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1163" name="Google Shape;11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1164" name="Google Shape;11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1165" name="Google Shape;11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1166" name="Google Shape;11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1167" name="Google Shape;11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1168" name="Google Shape;11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1169" name="Google Shape;11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1170" name="Google Shape;11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1171" name="Google Shape;11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1172" name="Google Shape;11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1173" name="Google Shape;11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1174" name="Google Shape;11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1175" name="Google Shape;11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1176" name="Google Shape;11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1177" name="Google Shape;11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1178" name="Google Shape;11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1179" name="Google Shape;11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1180" name="Google Shape;11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1181" name="Google Shape;11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1182" name="Google Shape;11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1183" name="Google Shape;11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1184" name="Google Shape;11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1185" name="Google Shape;11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1186" name="Google Shape;11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1187" name="Google Shape;11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1188" name="Google Shape;11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1189" name="Google Shape;11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1190" name="Google Shape;11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1191" name="Google Shape;11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1192" name="Google Shape;11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1193" name="Google Shape;11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1194" name="Google Shape;11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1195" name="Google Shape;11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1196" name="Google Shape;11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1197" name="Google Shape;1197;p37"/>
          <p:cNvSpPr/>
          <p:nvPr/>
        </p:nvSpPr>
        <p:spPr>
          <a:xfrm>
            <a:off x="157381" y="3081160"/>
            <a:ext cx="1663555" cy="66959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1198" name="Google Shape;1198;p37"/>
          <p:cNvSpPr/>
          <p:nvPr/>
        </p:nvSpPr>
        <p:spPr>
          <a:xfrm>
            <a:off x="309477" y="3840269"/>
            <a:ext cx="1308640" cy="573938"/>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1000"/>
                                        <p:tgtEl>
                                          <p:spTgt spid="8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9"/>
                                        </p:tgtEl>
                                        <p:attrNameLst>
                                          <p:attrName>style.visibility</p:attrName>
                                        </p:attrNameLst>
                                      </p:cBhvr>
                                      <p:to>
                                        <p:strVal val="visible"/>
                                      </p:to>
                                    </p:set>
                                    <p:anim calcmode="lin" valueType="num">
                                      <p:cBhvr additive="base">
                                        <p:cTn id="12" dur="500"/>
                                        <p:tgtEl>
                                          <p:spTgt spid="8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60"/>
                                        </p:tgtEl>
                                        <p:attrNameLst>
                                          <p:attrName>style.visibility</p:attrName>
                                        </p:attrNameLst>
                                      </p:cBhvr>
                                      <p:to>
                                        <p:strVal val="visible"/>
                                      </p:to>
                                    </p:set>
                                    <p:anim calcmode="lin" valueType="num">
                                      <p:cBhvr additive="base">
                                        <p:cTn id="17" dur="500"/>
                                        <p:tgtEl>
                                          <p:spTgt spid="860"/>
                                        </p:tgtEl>
                                        <p:attrNameLst>
                                          <p:attrName>ppt_w</p:attrName>
                                        </p:attrNameLst>
                                      </p:cBhvr>
                                      <p:tavLst>
                                        <p:tav tm="0">
                                          <p:val>
                                            <p:strVal val="0"/>
                                          </p:val>
                                        </p:tav>
                                        <p:tav tm="100000">
                                          <p:val>
                                            <p:strVal val="#ppt_w"/>
                                          </p:val>
                                        </p:tav>
                                      </p:tavLst>
                                    </p:anim>
                                    <p:anim calcmode="lin" valueType="num">
                                      <p:cBhvr additive="base">
                                        <p:cTn id="18" dur="500"/>
                                        <p:tgtEl>
                                          <p:spTgt spid="860"/>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69"/>
                                        </p:tgtEl>
                                        <p:attrNameLst>
                                          <p:attrName>style.visibility</p:attrName>
                                        </p:attrNameLst>
                                      </p:cBhvr>
                                      <p:to>
                                        <p:strVal val="visible"/>
                                      </p:to>
                                    </p:set>
                                    <p:anim calcmode="lin" valueType="num">
                                      <p:cBhvr additive="base">
                                        <p:cTn id="23" dur="500"/>
                                        <p:tgtEl>
                                          <p:spTgt spid="8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70"/>
                                        </p:tgtEl>
                                        <p:attrNameLst>
                                          <p:attrName>style.visibility</p:attrName>
                                        </p:attrNameLst>
                                      </p:cBhvr>
                                      <p:to>
                                        <p:strVal val="visible"/>
                                      </p:to>
                                    </p:set>
                                    <p:animEffect transition="in" filter="fade">
                                      <p:cBhvr>
                                        <p:cTn id="28" dur="500"/>
                                        <p:tgtEl>
                                          <p:spTgt spid="87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79"/>
                                        </p:tgtEl>
                                        <p:attrNameLst>
                                          <p:attrName>style.visibility</p:attrName>
                                        </p:attrNameLst>
                                      </p:cBhvr>
                                      <p:to>
                                        <p:strVal val="visible"/>
                                      </p:to>
                                    </p:set>
                                    <p:anim calcmode="lin" valueType="num">
                                      <p:cBhvr additive="base">
                                        <p:cTn id="33" dur="500"/>
                                        <p:tgtEl>
                                          <p:spTgt spid="87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86"/>
                                        </p:tgtEl>
                                        <p:attrNameLst>
                                          <p:attrName>style.visibility</p:attrName>
                                        </p:attrNameLst>
                                      </p:cBhvr>
                                      <p:to>
                                        <p:strVal val="visible"/>
                                      </p:to>
                                    </p:set>
                                    <p:anim calcmode="lin" valueType="num">
                                      <p:cBhvr additive="base">
                                        <p:cTn id="38" dur="500"/>
                                        <p:tgtEl>
                                          <p:spTgt spid="886"/>
                                        </p:tgtEl>
                                        <p:attrNameLst>
                                          <p:attrName>ppt_w</p:attrName>
                                        </p:attrNameLst>
                                      </p:cBhvr>
                                      <p:tavLst>
                                        <p:tav tm="0">
                                          <p:val>
                                            <p:strVal val="0"/>
                                          </p:val>
                                        </p:tav>
                                        <p:tav tm="100000">
                                          <p:val>
                                            <p:strVal val="#ppt_w"/>
                                          </p:val>
                                        </p:tav>
                                      </p:tavLst>
                                    </p:anim>
                                    <p:anim calcmode="lin" valueType="num">
                                      <p:cBhvr additive="base">
                                        <p:cTn id="39" dur="500"/>
                                        <p:tgtEl>
                                          <p:spTgt spid="886"/>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5"/>
                                        </p:tgtEl>
                                        <p:attrNameLst>
                                          <p:attrName>style.visibility</p:attrName>
                                        </p:attrNameLst>
                                      </p:cBhvr>
                                      <p:to>
                                        <p:strVal val="visible"/>
                                      </p:to>
                                    </p:set>
                                    <p:animEffect transition="in" filter="fade">
                                      <p:cBhvr>
                                        <p:cTn id="44" dur="500"/>
                                        <p:tgtEl>
                                          <p:spTgt spid="89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98"/>
                                        </p:tgtEl>
                                      </p:cBhvr>
                                    </p:animEffect>
                                    <p:set>
                                      <p:cBhvr>
                                        <p:cTn id="49" dur="1" fill="hold">
                                          <p:stCondLst>
                                            <p:cond delay="500"/>
                                          </p:stCondLst>
                                        </p:cTn>
                                        <p:tgtEl>
                                          <p:spTgt spid="119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97"/>
                                        </p:tgtEl>
                                        <p:attrNameLst>
                                          <p:attrName>style.visibility</p:attrName>
                                        </p:attrNameLst>
                                      </p:cBhvr>
                                      <p:to>
                                        <p:strVal val="visible"/>
                                      </p:to>
                                    </p:set>
                                    <p:animEffect transition="in" filter="fade">
                                      <p:cBhvr>
                                        <p:cTn id="53" dur="1000"/>
                                        <p:tgtEl>
                                          <p:spTgt spid="897"/>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898"/>
                                        </p:tgtEl>
                                        <p:attrNameLst>
                                          <p:attrName>style.visibility</p:attrName>
                                        </p:attrNameLst>
                                      </p:cBhvr>
                                      <p:to>
                                        <p:strVal val="visible"/>
                                      </p:to>
                                    </p:set>
                                    <p:animEffect transition="in" filter="fade">
                                      <p:cBhvr>
                                        <p:cTn id="57" dur="1000"/>
                                        <p:tgtEl>
                                          <p:spTgt spid="89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899"/>
                                        </p:tgtEl>
                                        <p:attrNameLst>
                                          <p:attrName>style.visibility</p:attrName>
                                        </p:attrNameLst>
                                      </p:cBhvr>
                                      <p:to>
                                        <p:strVal val="visible"/>
                                      </p:to>
                                    </p:set>
                                    <p:animEffect transition="in" filter="fade">
                                      <p:cBhvr>
                                        <p:cTn id="61" dur="1000"/>
                                        <p:tgtEl>
                                          <p:spTgt spid="899"/>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900"/>
                                        </p:tgtEl>
                                        <p:attrNameLst>
                                          <p:attrName>style.visibility</p:attrName>
                                        </p:attrNameLst>
                                      </p:cBhvr>
                                      <p:to>
                                        <p:strVal val="visible"/>
                                      </p:to>
                                    </p:set>
                                    <p:animEffect transition="in" filter="fade">
                                      <p:cBhvr>
                                        <p:cTn id="65" dur="1000"/>
                                        <p:tgtEl>
                                          <p:spTgt spid="900"/>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901"/>
                                        </p:tgtEl>
                                        <p:attrNameLst>
                                          <p:attrName>style.visibility</p:attrName>
                                        </p:attrNameLst>
                                      </p:cBhvr>
                                      <p:to>
                                        <p:strVal val="visible"/>
                                      </p:to>
                                    </p:set>
                                    <p:animEffect transition="in" filter="fade">
                                      <p:cBhvr>
                                        <p:cTn id="69" dur="1000"/>
                                        <p:tgtEl>
                                          <p:spTgt spid="901"/>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902"/>
                                        </p:tgtEl>
                                        <p:attrNameLst>
                                          <p:attrName>style.visibility</p:attrName>
                                        </p:attrNameLst>
                                      </p:cBhvr>
                                      <p:to>
                                        <p:strVal val="visible"/>
                                      </p:to>
                                    </p:set>
                                    <p:animEffect transition="in" filter="fade">
                                      <p:cBhvr>
                                        <p:cTn id="73" dur="1000"/>
                                        <p:tgtEl>
                                          <p:spTgt spid="902"/>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903"/>
                                        </p:tgtEl>
                                        <p:attrNameLst>
                                          <p:attrName>style.visibility</p:attrName>
                                        </p:attrNameLst>
                                      </p:cBhvr>
                                      <p:to>
                                        <p:strVal val="visible"/>
                                      </p:to>
                                    </p:set>
                                    <p:animEffect transition="in" filter="fade">
                                      <p:cBhvr>
                                        <p:cTn id="77" dur="1000"/>
                                        <p:tgtEl>
                                          <p:spTgt spid="903"/>
                                        </p:tgtEl>
                                      </p:cBhvr>
                                    </p:animEffect>
                                  </p:childTnLst>
                                </p:cTn>
                              </p:par>
                            </p:childTnLst>
                          </p:cTn>
                        </p:par>
                        <p:par>
                          <p:cTn id="78" fill="hold">
                            <p:stCondLst>
                              <p:cond delay="7500"/>
                            </p:stCondLst>
                            <p:childTnLst>
                              <p:par>
                                <p:cTn id="79" presetID="10" presetClass="entr" presetSubtype="0" fill="hold" nodeType="afterEffect">
                                  <p:stCondLst>
                                    <p:cond delay="0"/>
                                  </p:stCondLst>
                                  <p:childTnLst>
                                    <p:set>
                                      <p:cBhvr>
                                        <p:cTn id="80" dur="1" fill="hold">
                                          <p:stCondLst>
                                            <p:cond delay="0"/>
                                          </p:stCondLst>
                                        </p:cTn>
                                        <p:tgtEl>
                                          <p:spTgt spid="904"/>
                                        </p:tgtEl>
                                        <p:attrNameLst>
                                          <p:attrName>style.visibility</p:attrName>
                                        </p:attrNameLst>
                                      </p:cBhvr>
                                      <p:to>
                                        <p:strVal val="visible"/>
                                      </p:to>
                                    </p:set>
                                    <p:animEffect transition="in" filter="fade">
                                      <p:cBhvr>
                                        <p:cTn id="81" dur="1000"/>
                                        <p:tgtEl>
                                          <p:spTgt spid="904"/>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905"/>
                                        </p:tgtEl>
                                        <p:attrNameLst>
                                          <p:attrName>style.visibility</p:attrName>
                                        </p:attrNameLst>
                                      </p:cBhvr>
                                      <p:to>
                                        <p:strVal val="visible"/>
                                      </p:to>
                                    </p:set>
                                    <p:animEffect transition="in" filter="fade">
                                      <p:cBhvr>
                                        <p:cTn id="85" dur="1000"/>
                                        <p:tgtEl>
                                          <p:spTgt spid="905"/>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906"/>
                                        </p:tgtEl>
                                        <p:attrNameLst>
                                          <p:attrName>style.visibility</p:attrName>
                                        </p:attrNameLst>
                                      </p:cBhvr>
                                      <p:to>
                                        <p:strVal val="visible"/>
                                      </p:to>
                                    </p:set>
                                    <p:animEffect transition="in" filter="fade">
                                      <p:cBhvr>
                                        <p:cTn id="89" dur="1000"/>
                                        <p:tgtEl>
                                          <p:spTgt spid="906"/>
                                        </p:tgtEl>
                                      </p:cBhvr>
                                    </p:animEffect>
                                  </p:childTnLst>
                                </p:cTn>
                              </p:par>
                            </p:childTnLst>
                          </p:cTn>
                        </p:par>
                        <p:par>
                          <p:cTn id="90" fill="hold">
                            <p:stCondLst>
                              <p:cond delay="10500"/>
                            </p:stCondLst>
                            <p:childTnLst>
                              <p:par>
                                <p:cTn id="91" presetID="10" presetClass="entr" presetSubtype="0" fill="hold" nodeType="afterEffect">
                                  <p:stCondLst>
                                    <p:cond delay="0"/>
                                  </p:stCondLst>
                                  <p:childTnLst>
                                    <p:set>
                                      <p:cBhvr>
                                        <p:cTn id="92" dur="1" fill="hold">
                                          <p:stCondLst>
                                            <p:cond delay="0"/>
                                          </p:stCondLst>
                                        </p:cTn>
                                        <p:tgtEl>
                                          <p:spTgt spid="907"/>
                                        </p:tgtEl>
                                        <p:attrNameLst>
                                          <p:attrName>style.visibility</p:attrName>
                                        </p:attrNameLst>
                                      </p:cBhvr>
                                      <p:to>
                                        <p:strVal val="visible"/>
                                      </p:to>
                                    </p:set>
                                    <p:animEffect transition="in" filter="fade">
                                      <p:cBhvr>
                                        <p:cTn id="93" dur="1000"/>
                                        <p:tgtEl>
                                          <p:spTgt spid="907"/>
                                        </p:tgtEl>
                                      </p:cBhvr>
                                    </p:animEffect>
                                  </p:childTnLst>
                                </p:cTn>
                              </p:par>
                            </p:childTnLst>
                          </p:cTn>
                        </p:par>
                        <p:par>
                          <p:cTn id="94" fill="hold">
                            <p:stCondLst>
                              <p:cond delay="11500"/>
                            </p:stCondLst>
                            <p:childTnLst>
                              <p:par>
                                <p:cTn id="95" presetID="10" presetClass="entr" presetSubtype="0" fill="hold" nodeType="afterEffect">
                                  <p:stCondLst>
                                    <p:cond delay="0"/>
                                  </p:stCondLst>
                                  <p:childTnLst>
                                    <p:set>
                                      <p:cBhvr>
                                        <p:cTn id="96" dur="1" fill="hold">
                                          <p:stCondLst>
                                            <p:cond delay="0"/>
                                          </p:stCondLst>
                                        </p:cTn>
                                        <p:tgtEl>
                                          <p:spTgt spid="908"/>
                                        </p:tgtEl>
                                        <p:attrNameLst>
                                          <p:attrName>style.visibility</p:attrName>
                                        </p:attrNameLst>
                                      </p:cBhvr>
                                      <p:to>
                                        <p:strVal val="visible"/>
                                      </p:to>
                                    </p:set>
                                    <p:animEffect transition="in" filter="fade">
                                      <p:cBhvr>
                                        <p:cTn id="97" dur="1000"/>
                                        <p:tgtEl>
                                          <p:spTgt spid="908"/>
                                        </p:tgtEl>
                                      </p:cBhvr>
                                    </p:animEffect>
                                  </p:childTnLst>
                                </p:cTn>
                              </p:par>
                            </p:childTnLst>
                          </p:cTn>
                        </p:par>
                        <p:par>
                          <p:cTn id="98" fill="hold">
                            <p:stCondLst>
                              <p:cond delay="12500"/>
                            </p:stCondLst>
                            <p:childTnLst>
                              <p:par>
                                <p:cTn id="99" presetID="10" presetClass="entr" presetSubtype="0" fill="hold" nodeType="afterEffect">
                                  <p:stCondLst>
                                    <p:cond delay="0"/>
                                  </p:stCondLst>
                                  <p:childTnLst>
                                    <p:set>
                                      <p:cBhvr>
                                        <p:cTn id="100" dur="1" fill="hold">
                                          <p:stCondLst>
                                            <p:cond delay="0"/>
                                          </p:stCondLst>
                                        </p:cTn>
                                        <p:tgtEl>
                                          <p:spTgt spid="909"/>
                                        </p:tgtEl>
                                        <p:attrNameLst>
                                          <p:attrName>style.visibility</p:attrName>
                                        </p:attrNameLst>
                                      </p:cBhvr>
                                      <p:to>
                                        <p:strVal val="visible"/>
                                      </p:to>
                                    </p:set>
                                    <p:animEffect transition="in" filter="fade">
                                      <p:cBhvr>
                                        <p:cTn id="101" dur="1000"/>
                                        <p:tgtEl>
                                          <p:spTgt spid="909"/>
                                        </p:tgtEl>
                                      </p:cBhvr>
                                    </p:animEffect>
                                  </p:childTnLst>
                                </p:cTn>
                              </p:par>
                            </p:childTnLst>
                          </p:cTn>
                        </p:par>
                        <p:par>
                          <p:cTn id="102" fill="hold">
                            <p:stCondLst>
                              <p:cond delay="13500"/>
                            </p:stCondLst>
                            <p:childTnLst>
                              <p:par>
                                <p:cTn id="103" presetID="10" presetClass="entr" presetSubtype="0" fill="hold" nodeType="afterEffect">
                                  <p:stCondLst>
                                    <p:cond delay="0"/>
                                  </p:stCondLst>
                                  <p:childTnLst>
                                    <p:set>
                                      <p:cBhvr>
                                        <p:cTn id="104" dur="1" fill="hold">
                                          <p:stCondLst>
                                            <p:cond delay="0"/>
                                          </p:stCondLst>
                                        </p:cTn>
                                        <p:tgtEl>
                                          <p:spTgt spid="910"/>
                                        </p:tgtEl>
                                        <p:attrNameLst>
                                          <p:attrName>style.visibility</p:attrName>
                                        </p:attrNameLst>
                                      </p:cBhvr>
                                      <p:to>
                                        <p:strVal val="visible"/>
                                      </p:to>
                                    </p:set>
                                    <p:animEffect transition="in" filter="fade">
                                      <p:cBhvr>
                                        <p:cTn id="105" dur="1000"/>
                                        <p:tgtEl>
                                          <p:spTgt spid="910"/>
                                        </p:tgtEl>
                                      </p:cBhvr>
                                    </p:animEffect>
                                  </p:childTnLst>
                                </p:cTn>
                              </p:par>
                            </p:childTnLst>
                          </p:cTn>
                        </p:par>
                        <p:par>
                          <p:cTn id="106" fill="hold">
                            <p:stCondLst>
                              <p:cond delay="14500"/>
                            </p:stCondLst>
                            <p:childTnLst>
                              <p:par>
                                <p:cTn id="107" presetID="10" presetClass="entr" presetSubtype="0" fill="hold" nodeType="afterEffect">
                                  <p:stCondLst>
                                    <p:cond delay="0"/>
                                  </p:stCondLst>
                                  <p:childTnLst>
                                    <p:set>
                                      <p:cBhvr>
                                        <p:cTn id="108" dur="1" fill="hold">
                                          <p:stCondLst>
                                            <p:cond delay="0"/>
                                          </p:stCondLst>
                                        </p:cTn>
                                        <p:tgtEl>
                                          <p:spTgt spid="911"/>
                                        </p:tgtEl>
                                        <p:attrNameLst>
                                          <p:attrName>style.visibility</p:attrName>
                                        </p:attrNameLst>
                                      </p:cBhvr>
                                      <p:to>
                                        <p:strVal val="visible"/>
                                      </p:to>
                                    </p:set>
                                    <p:animEffect transition="in" filter="fade">
                                      <p:cBhvr>
                                        <p:cTn id="109" dur="1000"/>
                                        <p:tgtEl>
                                          <p:spTgt spid="911"/>
                                        </p:tgtEl>
                                      </p:cBhvr>
                                    </p:animEffect>
                                  </p:childTnLst>
                                </p:cTn>
                              </p:par>
                            </p:childTnLst>
                          </p:cTn>
                        </p:par>
                        <p:par>
                          <p:cTn id="110" fill="hold">
                            <p:stCondLst>
                              <p:cond delay="15500"/>
                            </p:stCondLst>
                            <p:childTnLst>
                              <p:par>
                                <p:cTn id="111" presetID="10" presetClass="entr" presetSubtype="0" fill="hold" nodeType="afterEffect">
                                  <p:stCondLst>
                                    <p:cond delay="0"/>
                                  </p:stCondLst>
                                  <p:childTnLst>
                                    <p:set>
                                      <p:cBhvr>
                                        <p:cTn id="112" dur="1" fill="hold">
                                          <p:stCondLst>
                                            <p:cond delay="0"/>
                                          </p:stCondLst>
                                        </p:cTn>
                                        <p:tgtEl>
                                          <p:spTgt spid="912"/>
                                        </p:tgtEl>
                                        <p:attrNameLst>
                                          <p:attrName>style.visibility</p:attrName>
                                        </p:attrNameLst>
                                      </p:cBhvr>
                                      <p:to>
                                        <p:strVal val="visible"/>
                                      </p:to>
                                    </p:set>
                                    <p:animEffect transition="in" filter="fade">
                                      <p:cBhvr>
                                        <p:cTn id="113" dur="1000"/>
                                        <p:tgtEl>
                                          <p:spTgt spid="912"/>
                                        </p:tgtEl>
                                      </p:cBhvr>
                                    </p:animEffect>
                                  </p:childTnLst>
                                </p:cTn>
                              </p:par>
                            </p:childTnLst>
                          </p:cTn>
                        </p:par>
                        <p:par>
                          <p:cTn id="114" fill="hold">
                            <p:stCondLst>
                              <p:cond delay="16500"/>
                            </p:stCondLst>
                            <p:childTnLst>
                              <p:par>
                                <p:cTn id="115" presetID="10" presetClass="entr" presetSubtype="0" fill="hold" nodeType="afterEffect">
                                  <p:stCondLst>
                                    <p:cond delay="0"/>
                                  </p:stCondLst>
                                  <p:childTnLst>
                                    <p:set>
                                      <p:cBhvr>
                                        <p:cTn id="116" dur="1" fill="hold">
                                          <p:stCondLst>
                                            <p:cond delay="0"/>
                                          </p:stCondLst>
                                        </p:cTn>
                                        <p:tgtEl>
                                          <p:spTgt spid="913"/>
                                        </p:tgtEl>
                                        <p:attrNameLst>
                                          <p:attrName>style.visibility</p:attrName>
                                        </p:attrNameLst>
                                      </p:cBhvr>
                                      <p:to>
                                        <p:strVal val="visible"/>
                                      </p:to>
                                    </p:set>
                                    <p:animEffect transition="in" filter="fade">
                                      <p:cBhvr>
                                        <p:cTn id="117" dur="1000"/>
                                        <p:tgtEl>
                                          <p:spTgt spid="913"/>
                                        </p:tgtEl>
                                      </p:cBhvr>
                                    </p:animEffect>
                                  </p:childTnLst>
                                </p:cTn>
                              </p:par>
                            </p:childTnLst>
                          </p:cTn>
                        </p:par>
                        <p:par>
                          <p:cTn id="118" fill="hold">
                            <p:stCondLst>
                              <p:cond delay="17500"/>
                            </p:stCondLst>
                            <p:childTnLst>
                              <p:par>
                                <p:cTn id="119" presetID="10" presetClass="entr" presetSubtype="0" fill="hold" nodeType="afterEffect">
                                  <p:stCondLst>
                                    <p:cond delay="0"/>
                                  </p:stCondLst>
                                  <p:childTnLst>
                                    <p:set>
                                      <p:cBhvr>
                                        <p:cTn id="120" dur="1" fill="hold">
                                          <p:stCondLst>
                                            <p:cond delay="0"/>
                                          </p:stCondLst>
                                        </p:cTn>
                                        <p:tgtEl>
                                          <p:spTgt spid="914"/>
                                        </p:tgtEl>
                                        <p:attrNameLst>
                                          <p:attrName>style.visibility</p:attrName>
                                        </p:attrNameLst>
                                      </p:cBhvr>
                                      <p:to>
                                        <p:strVal val="visible"/>
                                      </p:to>
                                    </p:set>
                                    <p:animEffect transition="in" filter="fade">
                                      <p:cBhvr>
                                        <p:cTn id="121" dur="1000"/>
                                        <p:tgtEl>
                                          <p:spTgt spid="914"/>
                                        </p:tgtEl>
                                      </p:cBhvr>
                                    </p:animEffect>
                                  </p:childTnLst>
                                </p:cTn>
                              </p:par>
                            </p:childTnLst>
                          </p:cTn>
                        </p:par>
                        <p:par>
                          <p:cTn id="122" fill="hold">
                            <p:stCondLst>
                              <p:cond delay="18500"/>
                            </p:stCondLst>
                            <p:childTnLst>
                              <p:par>
                                <p:cTn id="123" presetID="10" presetClass="entr" presetSubtype="0" fill="hold" nodeType="afterEffect">
                                  <p:stCondLst>
                                    <p:cond delay="0"/>
                                  </p:stCondLst>
                                  <p:childTnLst>
                                    <p:set>
                                      <p:cBhvr>
                                        <p:cTn id="124" dur="1" fill="hold">
                                          <p:stCondLst>
                                            <p:cond delay="0"/>
                                          </p:stCondLst>
                                        </p:cTn>
                                        <p:tgtEl>
                                          <p:spTgt spid="915"/>
                                        </p:tgtEl>
                                        <p:attrNameLst>
                                          <p:attrName>style.visibility</p:attrName>
                                        </p:attrNameLst>
                                      </p:cBhvr>
                                      <p:to>
                                        <p:strVal val="visible"/>
                                      </p:to>
                                    </p:set>
                                    <p:animEffect transition="in" filter="fade">
                                      <p:cBhvr>
                                        <p:cTn id="125" dur="1000"/>
                                        <p:tgtEl>
                                          <p:spTgt spid="915"/>
                                        </p:tgtEl>
                                      </p:cBhvr>
                                    </p:animEffect>
                                  </p:childTnLst>
                                </p:cTn>
                              </p:par>
                            </p:childTnLst>
                          </p:cTn>
                        </p:par>
                        <p:par>
                          <p:cTn id="126" fill="hold">
                            <p:stCondLst>
                              <p:cond delay="19500"/>
                            </p:stCondLst>
                            <p:childTnLst>
                              <p:par>
                                <p:cTn id="127" presetID="10" presetClass="entr" presetSubtype="0" fill="hold" nodeType="afterEffect">
                                  <p:stCondLst>
                                    <p:cond delay="0"/>
                                  </p:stCondLst>
                                  <p:childTnLst>
                                    <p:set>
                                      <p:cBhvr>
                                        <p:cTn id="128" dur="1" fill="hold">
                                          <p:stCondLst>
                                            <p:cond delay="0"/>
                                          </p:stCondLst>
                                        </p:cTn>
                                        <p:tgtEl>
                                          <p:spTgt spid="916"/>
                                        </p:tgtEl>
                                        <p:attrNameLst>
                                          <p:attrName>style.visibility</p:attrName>
                                        </p:attrNameLst>
                                      </p:cBhvr>
                                      <p:to>
                                        <p:strVal val="visible"/>
                                      </p:to>
                                    </p:set>
                                    <p:animEffect transition="in" filter="fade">
                                      <p:cBhvr>
                                        <p:cTn id="129" dur="1000"/>
                                        <p:tgtEl>
                                          <p:spTgt spid="916"/>
                                        </p:tgtEl>
                                      </p:cBhvr>
                                    </p:animEffect>
                                  </p:childTnLst>
                                </p:cTn>
                              </p:par>
                            </p:childTnLst>
                          </p:cTn>
                        </p:par>
                        <p:par>
                          <p:cTn id="130" fill="hold">
                            <p:stCondLst>
                              <p:cond delay="20500"/>
                            </p:stCondLst>
                            <p:childTnLst>
                              <p:par>
                                <p:cTn id="131" presetID="10" presetClass="entr" presetSubtype="0" fill="hold" nodeType="afterEffect">
                                  <p:stCondLst>
                                    <p:cond delay="0"/>
                                  </p:stCondLst>
                                  <p:childTnLst>
                                    <p:set>
                                      <p:cBhvr>
                                        <p:cTn id="132" dur="1" fill="hold">
                                          <p:stCondLst>
                                            <p:cond delay="0"/>
                                          </p:stCondLst>
                                        </p:cTn>
                                        <p:tgtEl>
                                          <p:spTgt spid="917"/>
                                        </p:tgtEl>
                                        <p:attrNameLst>
                                          <p:attrName>style.visibility</p:attrName>
                                        </p:attrNameLst>
                                      </p:cBhvr>
                                      <p:to>
                                        <p:strVal val="visible"/>
                                      </p:to>
                                    </p:set>
                                    <p:animEffect transition="in" filter="fade">
                                      <p:cBhvr>
                                        <p:cTn id="133" dur="1000"/>
                                        <p:tgtEl>
                                          <p:spTgt spid="917"/>
                                        </p:tgtEl>
                                      </p:cBhvr>
                                    </p:animEffect>
                                  </p:childTnLst>
                                </p:cTn>
                              </p:par>
                            </p:childTnLst>
                          </p:cTn>
                        </p:par>
                        <p:par>
                          <p:cTn id="134" fill="hold">
                            <p:stCondLst>
                              <p:cond delay="21500"/>
                            </p:stCondLst>
                            <p:childTnLst>
                              <p:par>
                                <p:cTn id="135" presetID="10" presetClass="entr" presetSubtype="0" fill="hold" nodeType="afterEffect">
                                  <p:stCondLst>
                                    <p:cond delay="0"/>
                                  </p:stCondLst>
                                  <p:childTnLst>
                                    <p:set>
                                      <p:cBhvr>
                                        <p:cTn id="136" dur="1" fill="hold">
                                          <p:stCondLst>
                                            <p:cond delay="0"/>
                                          </p:stCondLst>
                                        </p:cTn>
                                        <p:tgtEl>
                                          <p:spTgt spid="918"/>
                                        </p:tgtEl>
                                        <p:attrNameLst>
                                          <p:attrName>style.visibility</p:attrName>
                                        </p:attrNameLst>
                                      </p:cBhvr>
                                      <p:to>
                                        <p:strVal val="visible"/>
                                      </p:to>
                                    </p:set>
                                    <p:animEffect transition="in" filter="fade">
                                      <p:cBhvr>
                                        <p:cTn id="137" dur="1000"/>
                                        <p:tgtEl>
                                          <p:spTgt spid="918"/>
                                        </p:tgtEl>
                                      </p:cBhvr>
                                    </p:animEffect>
                                  </p:childTnLst>
                                </p:cTn>
                              </p:par>
                            </p:childTnLst>
                          </p:cTn>
                        </p:par>
                        <p:par>
                          <p:cTn id="138" fill="hold">
                            <p:stCondLst>
                              <p:cond delay="22500"/>
                            </p:stCondLst>
                            <p:childTnLst>
                              <p:par>
                                <p:cTn id="139" presetID="10" presetClass="entr" presetSubtype="0" fill="hold" nodeType="afterEffect">
                                  <p:stCondLst>
                                    <p:cond delay="0"/>
                                  </p:stCondLst>
                                  <p:childTnLst>
                                    <p:set>
                                      <p:cBhvr>
                                        <p:cTn id="140" dur="1" fill="hold">
                                          <p:stCondLst>
                                            <p:cond delay="0"/>
                                          </p:stCondLst>
                                        </p:cTn>
                                        <p:tgtEl>
                                          <p:spTgt spid="919"/>
                                        </p:tgtEl>
                                        <p:attrNameLst>
                                          <p:attrName>style.visibility</p:attrName>
                                        </p:attrNameLst>
                                      </p:cBhvr>
                                      <p:to>
                                        <p:strVal val="visible"/>
                                      </p:to>
                                    </p:set>
                                    <p:animEffect transition="in" filter="fade">
                                      <p:cBhvr>
                                        <p:cTn id="141" dur="1000"/>
                                        <p:tgtEl>
                                          <p:spTgt spid="919"/>
                                        </p:tgtEl>
                                      </p:cBhvr>
                                    </p:animEffect>
                                  </p:childTnLst>
                                </p:cTn>
                              </p:par>
                            </p:childTnLst>
                          </p:cTn>
                        </p:par>
                        <p:par>
                          <p:cTn id="142" fill="hold">
                            <p:stCondLst>
                              <p:cond delay="23500"/>
                            </p:stCondLst>
                            <p:childTnLst>
                              <p:par>
                                <p:cTn id="143" presetID="10" presetClass="entr" presetSubtype="0" fill="hold" nodeType="afterEffect">
                                  <p:stCondLst>
                                    <p:cond delay="0"/>
                                  </p:stCondLst>
                                  <p:childTnLst>
                                    <p:set>
                                      <p:cBhvr>
                                        <p:cTn id="144" dur="1" fill="hold">
                                          <p:stCondLst>
                                            <p:cond delay="0"/>
                                          </p:stCondLst>
                                        </p:cTn>
                                        <p:tgtEl>
                                          <p:spTgt spid="920"/>
                                        </p:tgtEl>
                                        <p:attrNameLst>
                                          <p:attrName>style.visibility</p:attrName>
                                        </p:attrNameLst>
                                      </p:cBhvr>
                                      <p:to>
                                        <p:strVal val="visible"/>
                                      </p:to>
                                    </p:set>
                                    <p:animEffect transition="in" filter="fade">
                                      <p:cBhvr>
                                        <p:cTn id="145" dur="1000"/>
                                        <p:tgtEl>
                                          <p:spTgt spid="920"/>
                                        </p:tgtEl>
                                      </p:cBhvr>
                                    </p:animEffect>
                                  </p:childTnLst>
                                </p:cTn>
                              </p:par>
                            </p:childTnLst>
                          </p:cTn>
                        </p:par>
                        <p:par>
                          <p:cTn id="146" fill="hold">
                            <p:stCondLst>
                              <p:cond delay="24500"/>
                            </p:stCondLst>
                            <p:childTnLst>
                              <p:par>
                                <p:cTn id="147" presetID="10" presetClass="entr" presetSubtype="0" fill="hold" nodeType="afterEffect">
                                  <p:stCondLst>
                                    <p:cond delay="0"/>
                                  </p:stCondLst>
                                  <p:childTnLst>
                                    <p:set>
                                      <p:cBhvr>
                                        <p:cTn id="148" dur="1" fill="hold">
                                          <p:stCondLst>
                                            <p:cond delay="0"/>
                                          </p:stCondLst>
                                        </p:cTn>
                                        <p:tgtEl>
                                          <p:spTgt spid="921"/>
                                        </p:tgtEl>
                                        <p:attrNameLst>
                                          <p:attrName>style.visibility</p:attrName>
                                        </p:attrNameLst>
                                      </p:cBhvr>
                                      <p:to>
                                        <p:strVal val="visible"/>
                                      </p:to>
                                    </p:set>
                                    <p:animEffect transition="in" filter="fade">
                                      <p:cBhvr>
                                        <p:cTn id="149" dur="1000"/>
                                        <p:tgtEl>
                                          <p:spTgt spid="921"/>
                                        </p:tgtEl>
                                      </p:cBhvr>
                                    </p:animEffect>
                                  </p:childTnLst>
                                </p:cTn>
                              </p:par>
                            </p:childTnLst>
                          </p:cTn>
                        </p:par>
                        <p:par>
                          <p:cTn id="150" fill="hold">
                            <p:stCondLst>
                              <p:cond delay="25500"/>
                            </p:stCondLst>
                            <p:childTnLst>
                              <p:par>
                                <p:cTn id="151" presetID="10" presetClass="entr" presetSubtype="0" fill="hold" nodeType="afterEffect">
                                  <p:stCondLst>
                                    <p:cond delay="0"/>
                                  </p:stCondLst>
                                  <p:childTnLst>
                                    <p:set>
                                      <p:cBhvr>
                                        <p:cTn id="152" dur="1" fill="hold">
                                          <p:stCondLst>
                                            <p:cond delay="0"/>
                                          </p:stCondLst>
                                        </p:cTn>
                                        <p:tgtEl>
                                          <p:spTgt spid="922"/>
                                        </p:tgtEl>
                                        <p:attrNameLst>
                                          <p:attrName>style.visibility</p:attrName>
                                        </p:attrNameLst>
                                      </p:cBhvr>
                                      <p:to>
                                        <p:strVal val="visible"/>
                                      </p:to>
                                    </p:set>
                                    <p:animEffect transition="in" filter="fade">
                                      <p:cBhvr>
                                        <p:cTn id="153" dur="1000"/>
                                        <p:tgtEl>
                                          <p:spTgt spid="922"/>
                                        </p:tgtEl>
                                      </p:cBhvr>
                                    </p:animEffect>
                                  </p:childTnLst>
                                </p:cTn>
                              </p:par>
                            </p:childTnLst>
                          </p:cTn>
                        </p:par>
                        <p:par>
                          <p:cTn id="154" fill="hold">
                            <p:stCondLst>
                              <p:cond delay="26500"/>
                            </p:stCondLst>
                            <p:childTnLst>
                              <p:par>
                                <p:cTn id="155" presetID="10" presetClass="entr" presetSubtype="0" fill="hold" nodeType="afterEffect">
                                  <p:stCondLst>
                                    <p:cond delay="0"/>
                                  </p:stCondLst>
                                  <p:childTnLst>
                                    <p:set>
                                      <p:cBhvr>
                                        <p:cTn id="156" dur="1" fill="hold">
                                          <p:stCondLst>
                                            <p:cond delay="0"/>
                                          </p:stCondLst>
                                        </p:cTn>
                                        <p:tgtEl>
                                          <p:spTgt spid="923"/>
                                        </p:tgtEl>
                                        <p:attrNameLst>
                                          <p:attrName>style.visibility</p:attrName>
                                        </p:attrNameLst>
                                      </p:cBhvr>
                                      <p:to>
                                        <p:strVal val="visible"/>
                                      </p:to>
                                    </p:set>
                                    <p:animEffect transition="in" filter="fade">
                                      <p:cBhvr>
                                        <p:cTn id="157" dur="1000"/>
                                        <p:tgtEl>
                                          <p:spTgt spid="923"/>
                                        </p:tgtEl>
                                      </p:cBhvr>
                                    </p:animEffect>
                                  </p:childTnLst>
                                </p:cTn>
                              </p:par>
                            </p:childTnLst>
                          </p:cTn>
                        </p:par>
                        <p:par>
                          <p:cTn id="158" fill="hold">
                            <p:stCondLst>
                              <p:cond delay="27500"/>
                            </p:stCondLst>
                            <p:childTnLst>
                              <p:par>
                                <p:cTn id="159" presetID="10" presetClass="entr" presetSubtype="0" fill="hold" nodeType="afterEffect">
                                  <p:stCondLst>
                                    <p:cond delay="0"/>
                                  </p:stCondLst>
                                  <p:childTnLst>
                                    <p:set>
                                      <p:cBhvr>
                                        <p:cTn id="160" dur="1" fill="hold">
                                          <p:stCondLst>
                                            <p:cond delay="0"/>
                                          </p:stCondLst>
                                        </p:cTn>
                                        <p:tgtEl>
                                          <p:spTgt spid="924"/>
                                        </p:tgtEl>
                                        <p:attrNameLst>
                                          <p:attrName>style.visibility</p:attrName>
                                        </p:attrNameLst>
                                      </p:cBhvr>
                                      <p:to>
                                        <p:strVal val="visible"/>
                                      </p:to>
                                    </p:set>
                                    <p:animEffect transition="in" filter="fade">
                                      <p:cBhvr>
                                        <p:cTn id="161" dur="1000"/>
                                        <p:tgtEl>
                                          <p:spTgt spid="924"/>
                                        </p:tgtEl>
                                      </p:cBhvr>
                                    </p:animEffect>
                                  </p:childTnLst>
                                </p:cTn>
                              </p:par>
                            </p:childTnLst>
                          </p:cTn>
                        </p:par>
                        <p:par>
                          <p:cTn id="162" fill="hold">
                            <p:stCondLst>
                              <p:cond delay="28500"/>
                            </p:stCondLst>
                            <p:childTnLst>
                              <p:par>
                                <p:cTn id="163" presetID="10" presetClass="entr" presetSubtype="0" fill="hold" nodeType="afterEffect">
                                  <p:stCondLst>
                                    <p:cond delay="0"/>
                                  </p:stCondLst>
                                  <p:childTnLst>
                                    <p:set>
                                      <p:cBhvr>
                                        <p:cTn id="164" dur="1" fill="hold">
                                          <p:stCondLst>
                                            <p:cond delay="0"/>
                                          </p:stCondLst>
                                        </p:cTn>
                                        <p:tgtEl>
                                          <p:spTgt spid="925"/>
                                        </p:tgtEl>
                                        <p:attrNameLst>
                                          <p:attrName>style.visibility</p:attrName>
                                        </p:attrNameLst>
                                      </p:cBhvr>
                                      <p:to>
                                        <p:strVal val="visible"/>
                                      </p:to>
                                    </p:set>
                                    <p:animEffect transition="in" filter="fade">
                                      <p:cBhvr>
                                        <p:cTn id="165" dur="1000"/>
                                        <p:tgtEl>
                                          <p:spTgt spid="925"/>
                                        </p:tgtEl>
                                      </p:cBhvr>
                                    </p:animEffect>
                                  </p:childTnLst>
                                </p:cTn>
                              </p:par>
                            </p:childTnLst>
                          </p:cTn>
                        </p:par>
                        <p:par>
                          <p:cTn id="166" fill="hold">
                            <p:stCondLst>
                              <p:cond delay="29500"/>
                            </p:stCondLst>
                            <p:childTnLst>
                              <p:par>
                                <p:cTn id="167" presetID="10" presetClass="entr" presetSubtype="0" fill="hold" nodeType="afterEffect">
                                  <p:stCondLst>
                                    <p:cond delay="0"/>
                                  </p:stCondLst>
                                  <p:childTnLst>
                                    <p:set>
                                      <p:cBhvr>
                                        <p:cTn id="168" dur="1" fill="hold">
                                          <p:stCondLst>
                                            <p:cond delay="0"/>
                                          </p:stCondLst>
                                        </p:cTn>
                                        <p:tgtEl>
                                          <p:spTgt spid="926"/>
                                        </p:tgtEl>
                                        <p:attrNameLst>
                                          <p:attrName>style.visibility</p:attrName>
                                        </p:attrNameLst>
                                      </p:cBhvr>
                                      <p:to>
                                        <p:strVal val="visible"/>
                                      </p:to>
                                    </p:set>
                                    <p:animEffect transition="in" filter="fade">
                                      <p:cBhvr>
                                        <p:cTn id="169" dur="1000"/>
                                        <p:tgtEl>
                                          <p:spTgt spid="926"/>
                                        </p:tgtEl>
                                      </p:cBhvr>
                                    </p:animEffect>
                                  </p:childTnLst>
                                </p:cTn>
                              </p:par>
                            </p:childTnLst>
                          </p:cTn>
                        </p:par>
                        <p:par>
                          <p:cTn id="170" fill="hold">
                            <p:stCondLst>
                              <p:cond delay="30500"/>
                            </p:stCondLst>
                            <p:childTnLst>
                              <p:par>
                                <p:cTn id="171" presetID="10" presetClass="entr" presetSubtype="0" fill="hold" nodeType="afterEffect">
                                  <p:stCondLst>
                                    <p:cond delay="0"/>
                                  </p:stCondLst>
                                  <p:childTnLst>
                                    <p:set>
                                      <p:cBhvr>
                                        <p:cTn id="172" dur="1" fill="hold">
                                          <p:stCondLst>
                                            <p:cond delay="0"/>
                                          </p:stCondLst>
                                        </p:cTn>
                                        <p:tgtEl>
                                          <p:spTgt spid="927"/>
                                        </p:tgtEl>
                                        <p:attrNameLst>
                                          <p:attrName>style.visibility</p:attrName>
                                        </p:attrNameLst>
                                      </p:cBhvr>
                                      <p:to>
                                        <p:strVal val="visible"/>
                                      </p:to>
                                    </p:set>
                                    <p:animEffect transition="in" filter="fade">
                                      <p:cBhvr>
                                        <p:cTn id="173" dur="1000"/>
                                        <p:tgtEl>
                                          <p:spTgt spid="927"/>
                                        </p:tgtEl>
                                      </p:cBhvr>
                                    </p:animEffect>
                                  </p:childTnLst>
                                </p:cTn>
                              </p:par>
                            </p:childTnLst>
                          </p:cTn>
                        </p:par>
                        <p:par>
                          <p:cTn id="174" fill="hold">
                            <p:stCondLst>
                              <p:cond delay="31500"/>
                            </p:stCondLst>
                            <p:childTnLst>
                              <p:par>
                                <p:cTn id="175" presetID="10" presetClass="entr" presetSubtype="0" fill="hold" nodeType="afterEffect">
                                  <p:stCondLst>
                                    <p:cond delay="0"/>
                                  </p:stCondLst>
                                  <p:childTnLst>
                                    <p:set>
                                      <p:cBhvr>
                                        <p:cTn id="176" dur="1" fill="hold">
                                          <p:stCondLst>
                                            <p:cond delay="0"/>
                                          </p:stCondLst>
                                        </p:cTn>
                                        <p:tgtEl>
                                          <p:spTgt spid="928"/>
                                        </p:tgtEl>
                                        <p:attrNameLst>
                                          <p:attrName>style.visibility</p:attrName>
                                        </p:attrNameLst>
                                      </p:cBhvr>
                                      <p:to>
                                        <p:strVal val="visible"/>
                                      </p:to>
                                    </p:set>
                                    <p:animEffect transition="in" filter="fade">
                                      <p:cBhvr>
                                        <p:cTn id="177" dur="1000"/>
                                        <p:tgtEl>
                                          <p:spTgt spid="928"/>
                                        </p:tgtEl>
                                      </p:cBhvr>
                                    </p:animEffect>
                                  </p:childTnLst>
                                </p:cTn>
                              </p:par>
                            </p:childTnLst>
                          </p:cTn>
                        </p:par>
                        <p:par>
                          <p:cTn id="178" fill="hold">
                            <p:stCondLst>
                              <p:cond delay="32500"/>
                            </p:stCondLst>
                            <p:childTnLst>
                              <p:par>
                                <p:cTn id="179" presetID="10" presetClass="entr" presetSubtype="0" fill="hold" nodeType="afterEffect">
                                  <p:stCondLst>
                                    <p:cond delay="0"/>
                                  </p:stCondLst>
                                  <p:childTnLst>
                                    <p:set>
                                      <p:cBhvr>
                                        <p:cTn id="180" dur="1" fill="hold">
                                          <p:stCondLst>
                                            <p:cond delay="0"/>
                                          </p:stCondLst>
                                        </p:cTn>
                                        <p:tgtEl>
                                          <p:spTgt spid="929"/>
                                        </p:tgtEl>
                                        <p:attrNameLst>
                                          <p:attrName>style.visibility</p:attrName>
                                        </p:attrNameLst>
                                      </p:cBhvr>
                                      <p:to>
                                        <p:strVal val="visible"/>
                                      </p:to>
                                    </p:set>
                                    <p:animEffect transition="in" filter="fade">
                                      <p:cBhvr>
                                        <p:cTn id="181" dur="1000"/>
                                        <p:tgtEl>
                                          <p:spTgt spid="929"/>
                                        </p:tgtEl>
                                      </p:cBhvr>
                                    </p:animEffect>
                                  </p:childTnLst>
                                </p:cTn>
                              </p:par>
                            </p:childTnLst>
                          </p:cTn>
                        </p:par>
                        <p:par>
                          <p:cTn id="182" fill="hold">
                            <p:stCondLst>
                              <p:cond delay="33500"/>
                            </p:stCondLst>
                            <p:childTnLst>
                              <p:par>
                                <p:cTn id="183" presetID="10" presetClass="entr" presetSubtype="0" fill="hold" nodeType="afterEffect">
                                  <p:stCondLst>
                                    <p:cond delay="0"/>
                                  </p:stCondLst>
                                  <p:childTnLst>
                                    <p:set>
                                      <p:cBhvr>
                                        <p:cTn id="184" dur="1" fill="hold">
                                          <p:stCondLst>
                                            <p:cond delay="0"/>
                                          </p:stCondLst>
                                        </p:cTn>
                                        <p:tgtEl>
                                          <p:spTgt spid="930"/>
                                        </p:tgtEl>
                                        <p:attrNameLst>
                                          <p:attrName>style.visibility</p:attrName>
                                        </p:attrNameLst>
                                      </p:cBhvr>
                                      <p:to>
                                        <p:strVal val="visible"/>
                                      </p:to>
                                    </p:set>
                                    <p:animEffect transition="in" filter="fade">
                                      <p:cBhvr>
                                        <p:cTn id="185" dur="1000"/>
                                        <p:tgtEl>
                                          <p:spTgt spid="930"/>
                                        </p:tgtEl>
                                      </p:cBhvr>
                                    </p:animEffect>
                                  </p:childTnLst>
                                </p:cTn>
                              </p:par>
                            </p:childTnLst>
                          </p:cTn>
                        </p:par>
                        <p:par>
                          <p:cTn id="186" fill="hold">
                            <p:stCondLst>
                              <p:cond delay="34500"/>
                            </p:stCondLst>
                            <p:childTnLst>
                              <p:par>
                                <p:cTn id="187" presetID="10" presetClass="entr" presetSubtype="0" fill="hold" nodeType="afterEffect">
                                  <p:stCondLst>
                                    <p:cond delay="0"/>
                                  </p:stCondLst>
                                  <p:childTnLst>
                                    <p:set>
                                      <p:cBhvr>
                                        <p:cTn id="188" dur="1" fill="hold">
                                          <p:stCondLst>
                                            <p:cond delay="0"/>
                                          </p:stCondLst>
                                        </p:cTn>
                                        <p:tgtEl>
                                          <p:spTgt spid="931"/>
                                        </p:tgtEl>
                                        <p:attrNameLst>
                                          <p:attrName>style.visibility</p:attrName>
                                        </p:attrNameLst>
                                      </p:cBhvr>
                                      <p:to>
                                        <p:strVal val="visible"/>
                                      </p:to>
                                    </p:set>
                                    <p:animEffect transition="in" filter="fade">
                                      <p:cBhvr>
                                        <p:cTn id="189" dur="1000"/>
                                        <p:tgtEl>
                                          <p:spTgt spid="931"/>
                                        </p:tgtEl>
                                      </p:cBhvr>
                                    </p:animEffect>
                                  </p:childTnLst>
                                </p:cTn>
                              </p:par>
                            </p:childTnLst>
                          </p:cTn>
                        </p:par>
                        <p:par>
                          <p:cTn id="190" fill="hold">
                            <p:stCondLst>
                              <p:cond delay="35500"/>
                            </p:stCondLst>
                            <p:childTnLst>
                              <p:par>
                                <p:cTn id="191" presetID="10" presetClass="entr" presetSubtype="0" fill="hold" nodeType="afterEffect">
                                  <p:stCondLst>
                                    <p:cond delay="0"/>
                                  </p:stCondLst>
                                  <p:childTnLst>
                                    <p:set>
                                      <p:cBhvr>
                                        <p:cTn id="192" dur="1" fill="hold">
                                          <p:stCondLst>
                                            <p:cond delay="0"/>
                                          </p:stCondLst>
                                        </p:cTn>
                                        <p:tgtEl>
                                          <p:spTgt spid="932"/>
                                        </p:tgtEl>
                                        <p:attrNameLst>
                                          <p:attrName>style.visibility</p:attrName>
                                        </p:attrNameLst>
                                      </p:cBhvr>
                                      <p:to>
                                        <p:strVal val="visible"/>
                                      </p:to>
                                    </p:set>
                                    <p:animEffect transition="in" filter="fade">
                                      <p:cBhvr>
                                        <p:cTn id="193" dur="1000"/>
                                        <p:tgtEl>
                                          <p:spTgt spid="932"/>
                                        </p:tgtEl>
                                      </p:cBhvr>
                                    </p:animEffect>
                                  </p:childTnLst>
                                </p:cTn>
                              </p:par>
                            </p:childTnLst>
                          </p:cTn>
                        </p:par>
                        <p:par>
                          <p:cTn id="194" fill="hold">
                            <p:stCondLst>
                              <p:cond delay="36500"/>
                            </p:stCondLst>
                            <p:childTnLst>
                              <p:par>
                                <p:cTn id="195" presetID="10" presetClass="entr" presetSubtype="0" fill="hold" nodeType="afterEffect">
                                  <p:stCondLst>
                                    <p:cond delay="0"/>
                                  </p:stCondLst>
                                  <p:childTnLst>
                                    <p:set>
                                      <p:cBhvr>
                                        <p:cTn id="196" dur="1" fill="hold">
                                          <p:stCondLst>
                                            <p:cond delay="0"/>
                                          </p:stCondLst>
                                        </p:cTn>
                                        <p:tgtEl>
                                          <p:spTgt spid="933"/>
                                        </p:tgtEl>
                                        <p:attrNameLst>
                                          <p:attrName>style.visibility</p:attrName>
                                        </p:attrNameLst>
                                      </p:cBhvr>
                                      <p:to>
                                        <p:strVal val="visible"/>
                                      </p:to>
                                    </p:set>
                                    <p:animEffect transition="in" filter="fade">
                                      <p:cBhvr>
                                        <p:cTn id="197" dur="1000"/>
                                        <p:tgtEl>
                                          <p:spTgt spid="933"/>
                                        </p:tgtEl>
                                      </p:cBhvr>
                                    </p:animEffect>
                                  </p:childTnLst>
                                </p:cTn>
                              </p:par>
                            </p:childTnLst>
                          </p:cTn>
                        </p:par>
                        <p:par>
                          <p:cTn id="198" fill="hold">
                            <p:stCondLst>
                              <p:cond delay="37500"/>
                            </p:stCondLst>
                            <p:childTnLst>
                              <p:par>
                                <p:cTn id="199" presetID="10" presetClass="entr" presetSubtype="0" fill="hold" nodeType="afterEffect">
                                  <p:stCondLst>
                                    <p:cond delay="0"/>
                                  </p:stCondLst>
                                  <p:childTnLst>
                                    <p:set>
                                      <p:cBhvr>
                                        <p:cTn id="200" dur="1" fill="hold">
                                          <p:stCondLst>
                                            <p:cond delay="0"/>
                                          </p:stCondLst>
                                        </p:cTn>
                                        <p:tgtEl>
                                          <p:spTgt spid="934"/>
                                        </p:tgtEl>
                                        <p:attrNameLst>
                                          <p:attrName>style.visibility</p:attrName>
                                        </p:attrNameLst>
                                      </p:cBhvr>
                                      <p:to>
                                        <p:strVal val="visible"/>
                                      </p:to>
                                    </p:set>
                                    <p:animEffect transition="in" filter="fade">
                                      <p:cBhvr>
                                        <p:cTn id="201" dur="1000"/>
                                        <p:tgtEl>
                                          <p:spTgt spid="934"/>
                                        </p:tgtEl>
                                      </p:cBhvr>
                                    </p:animEffect>
                                  </p:childTnLst>
                                </p:cTn>
                              </p:par>
                            </p:childTnLst>
                          </p:cTn>
                        </p:par>
                        <p:par>
                          <p:cTn id="202" fill="hold">
                            <p:stCondLst>
                              <p:cond delay="38500"/>
                            </p:stCondLst>
                            <p:childTnLst>
                              <p:par>
                                <p:cTn id="203" presetID="10" presetClass="entr" presetSubtype="0" fill="hold" nodeType="afterEffect">
                                  <p:stCondLst>
                                    <p:cond delay="0"/>
                                  </p:stCondLst>
                                  <p:childTnLst>
                                    <p:set>
                                      <p:cBhvr>
                                        <p:cTn id="204" dur="1" fill="hold">
                                          <p:stCondLst>
                                            <p:cond delay="0"/>
                                          </p:stCondLst>
                                        </p:cTn>
                                        <p:tgtEl>
                                          <p:spTgt spid="935"/>
                                        </p:tgtEl>
                                        <p:attrNameLst>
                                          <p:attrName>style.visibility</p:attrName>
                                        </p:attrNameLst>
                                      </p:cBhvr>
                                      <p:to>
                                        <p:strVal val="visible"/>
                                      </p:to>
                                    </p:set>
                                    <p:animEffect transition="in" filter="fade">
                                      <p:cBhvr>
                                        <p:cTn id="205" dur="1000"/>
                                        <p:tgtEl>
                                          <p:spTgt spid="935"/>
                                        </p:tgtEl>
                                      </p:cBhvr>
                                    </p:animEffect>
                                  </p:childTnLst>
                                </p:cTn>
                              </p:par>
                            </p:childTnLst>
                          </p:cTn>
                        </p:par>
                        <p:par>
                          <p:cTn id="206" fill="hold">
                            <p:stCondLst>
                              <p:cond delay="39500"/>
                            </p:stCondLst>
                            <p:childTnLst>
                              <p:par>
                                <p:cTn id="207" presetID="10" presetClass="entr" presetSubtype="0" fill="hold" nodeType="afterEffect">
                                  <p:stCondLst>
                                    <p:cond delay="0"/>
                                  </p:stCondLst>
                                  <p:childTnLst>
                                    <p:set>
                                      <p:cBhvr>
                                        <p:cTn id="208" dur="1" fill="hold">
                                          <p:stCondLst>
                                            <p:cond delay="0"/>
                                          </p:stCondLst>
                                        </p:cTn>
                                        <p:tgtEl>
                                          <p:spTgt spid="936"/>
                                        </p:tgtEl>
                                        <p:attrNameLst>
                                          <p:attrName>style.visibility</p:attrName>
                                        </p:attrNameLst>
                                      </p:cBhvr>
                                      <p:to>
                                        <p:strVal val="visible"/>
                                      </p:to>
                                    </p:set>
                                    <p:animEffect transition="in" filter="fade">
                                      <p:cBhvr>
                                        <p:cTn id="209" dur="1000"/>
                                        <p:tgtEl>
                                          <p:spTgt spid="936"/>
                                        </p:tgtEl>
                                      </p:cBhvr>
                                    </p:animEffect>
                                  </p:childTnLst>
                                </p:cTn>
                              </p:par>
                            </p:childTnLst>
                          </p:cTn>
                        </p:par>
                        <p:par>
                          <p:cTn id="210" fill="hold">
                            <p:stCondLst>
                              <p:cond delay="40500"/>
                            </p:stCondLst>
                            <p:childTnLst>
                              <p:par>
                                <p:cTn id="211" presetID="10" presetClass="entr" presetSubtype="0" fill="hold" nodeType="afterEffect">
                                  <p:stCondLst>
                                    <p:cond delay="0"/>
                                  </p:stCondLst>
                                  <p:childTnLst>
                                    <p:set>
                                      <p:cBhvr>
                                        <p:cTn id="212" dur="1" fill="hold">
                                          <p:stCondLst>
                                            <p:cond delay="0"/>
                                          </p:stCondLst>
                                        </p:cTn>
                                        <p:tgtEl>
                                          <p:spTgt spid="937"/>
                                        </p:tgtEl>
                                        <p:attrNameLst>
                                          <p:attrName>style.visibility</p:attrName>
                                        </p:attrNameLst>
                                      </p:cBhvr>
                                      <p:to>
                                        <p:strVal val="visible"/>
                                      </p:to>
                                    </p:set>
                                    <p:animEffect transition="in" filter="fade">
                                      <p:cBhvr>
                                        <p:cTn id="213" dur="1000"/>
                                        <p:tgtEl>
                                          <p:spTgt spid="937"/>
                                        </p:tgtEl>
                                      </p:cBhvr>
                                    </p:animEffect>
                                  </p:childTnLst>
                                </p:cTn>
                              </p:par>
                            </p:childTnLst>
                          </p:cTn>
                        </p:par>
                        <p:par>
                          <p:cTn id="214" fill="hold">
                            <p:stCondLst>
                              <p:cond delay="41500"/>
                            </p:stCondLst>
                            <p:childTnLst>
                              <p:par>
                                <p:cTn id="215" presetID="10" presetClass="entr" presetSubtype="0" fill="hold" nodeType="afterEffect">
                                  <p:stCondLst>
                                    <p:cond delay="0"/>
                                  </p:stCondLst>
                                  <p:childTnLst>
                                    <p:set>
                                      <p:cBhvr>
                                        <p:cTn id="216" dur="1" fill="hold">
                                          <p:stCondLst>
                                            <p:cond delay="0"/>
                                          </p:stCondLst>
                                        </p:cTn>
                                        <p:tgtEl>
                                          <p:spTgt spid="938"/>
                                        </p:tgtEl>
                                        <p:attrNameLst>
                                          <p:attrName>style.visibility</p:attrName>
                                        </p:attrNameLst>
                                      </p:cBhvr>
                                      <p:to>
                                        <p:strVal val="visible"/>
                                      </p:to>
                                    </p:set>
                                    <p:animEffect transition="in" filter="fade">
                                      <p:cBhvr>
                                        <p:cTn id="217" dur="1000"/>
                                        <p:tgtEl>
                                          <p:spTgt spid="938"/>
                                        </p:tgtEl>
                                      </p:cBhvr>
                                    </p:animEffect>
                                  </p:childTnLst>
                                </p:cTn>
                              </p:par>
                            </p:childTnLst>
                          </p:cTn>
                        </p:par>
                        <p:par>
                          <p:cTn id="218" fill="hold">
                            <p:stCondLst>
                              <p:cond delay="42500"/>
                            </p:stCondLst>
                            <p:childTnLst>
                              <p:par>
                                <p:cTn id="219" presetID="10" presetClass="entr" presetSubtype="0" fill="hold" nodeType="afterEffect">
                                  <p:stCondLst>
                                    <p:cond delay="0"/>
                                  </p:stCondLst>
                                  <p:childTnLst>
                                    <p:set>
                                      <p:cBhvr>
                                        <p:cTn id="220" dur="1" fill="hold">
                                          <p:stCondLst>
                                            <p:cond delay="0"/>
                                          </p:stCondLst>
                                        </p:cTn>
                                        <p:tgtEl>
                                          <p:spTgt spid="939"/>
                                        </p:tgtEl>
                                        <p:attrNameLst>
                                          <p:attrName>style.visibility</p:attrName>
                                        </p:attrNameLst>
                                      </p:cBhvr>
                                      <p:to>
                                        <p:strVal val="visible"/>
                                      </p:to>
                                    </p:set>
                                    <p:animEffect transition="in" filter="fade">
                                      <p:cBhvr>
                                        <p:cTn id="221" dur="1000"/>
                                        <p:tgtEl>
                                          <p:spTgt spid="939"/>
                                        </p:tgtEl>
                                      </p:cBhvr>
                                    </p:animEffect>
                                  </p:childTnLst>
                                </p:cTn>
                              </p:par>
                            </p:childTnLst>
                          </p:cTn>
                        </p:par>
                        <p:par>
                          <p:cTn id="222" fill="hold">
                            <p:stCondLst>
                              <p:cond delay="43500"/>
                            </p:stCondLst>
                            <p:childTnLst>
                              <p:par>
                                <p:cTn id="223" presetID="10" presetClass="entr" presetSubtype="0" fill="hold" nodeType="afterEffect">
                                  <p:stCondLst>
                                    <p:cond delay="0"/>
                                  </p:stCondLst>
                                  <p:childTnLst>
                                    <p:set>
                                      <p:cBhvr>
                                        <p:cTn id="224" dur="1" fill="hold">
                                          <p:stCondLst>
                                            <p:cond delay="0"/>
                                          </p:stCondLst>
                                        </p:cTn>
                                        <p:tgtEl>
                                          <p:spTgt spid="940"/>
                                        </p:tgtEl>
                                        <p:attrNameLst>
                                          <p:attrName>style.visibility</p:attrName>
                                        </p:attrNameLst>
                                      </p:cBhvr>
                                      <p:to>
                                        <p:strVal val="visible"/>
                                      </p:to>
                                    </p:set>
                                    <p:animEffect transition="in" filter="fade">
                                      <p:cBhvr>
                                        <p:cTn id="225" dur="1000"/>
                                        <p:tgtEl>
                                          <p:spTgt spid="940"/>
                                        </p:tgtEl>
                                      </p:cBhvr>
                                    </p:animEffect>
                                  </p:childTnLst>
                                </p:cTn>
                              </p:par>
                            </p:childTnLst>
                          </p:cTn>
                        </p:par>
                        <p:par>
                          <p:cTn id="226" fill="hold">
                            <p:stCondLst>
                              <p:cond delay="44500"/>
                            </p:stCondLst>
                            <p:childTnLst>
                              <p:par>
                                <p:cTn id="227" presetID="10" presetClass="entr" presetSubtype="0" fill="hold" nodeType="afterEffect">
                                  <p:stCondLst>
                                    <p:cond delay="0"/>
                                  </p:stCondLst>
                                  <p:childTnLst>
                                    <p:set>
                                      <p:cBhvr>
                                        <p:cTn id="228" dur="1" fill="hold">
                                          <p:stCondLst>
                                            <p:cond delay="0"/>
                                          </p:stCondLst>
                                        </p:cTn>
                                        <p:tgtEl>
                                          <p:spTgt spid="941"/>
                                        </p:tgtEl>
                                        <p:attrNameLst>
                                          <p:attrName>style.visibility</p:attrName>
                                        </p:attrNameLst>
                                      </p:cBhvr>
                                      <p:to>
                                        <p:strVal val="visible"/>
                                      </p:to>
                                    </p:set>
                                    <p:animEffect transition="in" filter="fade">
                                      <p:cBhvr>
                                        <p:cTn id="229" dur="1000"/>
                                        <p:tgtEl>
                                          <p:spTgt spid="941"/>
                                        </p:tgtEl>
                                      </p:cBhvr>
                                    </p:animEffect>
                                  </p:childTnLst>
                                </p:cTn>
                              </p:par>
                            </p:childTnLst>
                          </p:cTn>
                        </p:par>
                        <p:par>
                          <p:cTn id="230" fill="hold">
                            <p:stCondLst>
                              <p:cond delay="45500"/>
                            </p:stCondLst>
                            <p:childTnLst>
                              <p:par>
                                <p:cTn id="231" presetID="10" presetClass="entr" presetSubtype="0" fill="hold" nodeType="afterEffect">
                                  <p:stCondLst>
                                    <p:cond delay="0"/>
                                  </p:stCondLst>
                                  <p:childTnLst>
                                    <p:set>
                                      <p:cBhvr>
                                        <p:cTn id="232" dur="1" fill="hold">
                                          <p:stCondLst>
                                            <p:cond delay="0"/>
                                          </p:stCondLst>
                                        </p:cTn>
                                        <p:tgtEl>
                                          <p:spTgt spid="942"/>
                                        </p:tgtEl>
                                        <p:attrNameLst>
                                          <p:attrName>style.visibility</p:attrName>
                                        </p:attrNameLst>
                                      </p:cBhvr>
                                      <p:to>
                                        <p:strVal val="visible"/>
                                      </p:to>
                                    </p:set>
                                    <p:animEffect transition="in" filter="fade">
                                      <p:cBhvr>
                                        <p:cTn id="233" dur="1000"/>
                                        <p:tgtEl>
                                          <p:spTgt spid="942"/>
                                        </p:tgtEl>
                                      </p:cBhvr>
                                    </p:animEffect>
                                  </p:childTnLst>
                                </p:cTn>
                              </p:par>
                            </p:childTnLst>
                          </p:cTn>
                        </p:par>
                        <p:par>
                          <p:cTn id="234" fill="hold">
                            <p:stCondLst>
                              <p:cond delay="46500"/>
                            </p:stCondLst>
                            <p:childTnLst>
                              <p:par>
                                <p:cTn id="235" presetID="10" presetClass="entr" presetSubtype="0" fill="hold" nodeType="afterEffect">
                                  <p:stCondLst>
                                    <p:cond delay="0"/>
                                  </p:stCondLst>
                                  <p:childTnLst>
                                    <p:set>
                                      <p:cBhvr>
                                        <p:cTn id="236" dur="1" fill="hold">
                                          <p:stCondLst>
                                            <p:cond delay="0"/>
                                          </p:stCondLst>
                                        </p:cTn>
                                        <p:tgtEl>
                                          <p:spTgt spid="943"/>
                                        </p:tgtEl>
                                        <p:attrNameLst>
                                          <p:attrName>style.visibility</p:attrName>
                                        </p:attrNameLst>
                                      </p:cBhvr>
                                      <p:to>
                                        <p:strVal val="visible"/>
                                      </p:to>
                                    </p:set>
                                    <p:animEffect transition="in" filter="fade">
                                      <p:cBhvr>
                                        <p:cTn id="237" dur="1000"/>
                                        <p:tgtEl>
                                          <p:spTgt spid="943"/>
                                        </p:tgtEl>
                                      </p:cBhvr>
                                    </p:animEffect>
                                  </p:childTnLst>
                                </p:cTn>
                              </p:par>
                            </p:childTnLst>
                          </p:cTn>
                        </p:par>
                        <p:par>
                          <p:cTn id="238" fill="hold">
                            <p:stCondLst>
                              <p:cond delay="47500"/>
                            </p:stCondLst>
                            <p:childTnLst>
                              <p:par>
                                <p:cTn id="239" presetID="10" presetClass="entr" presetSubtype="0" fill="hold" nodeType="afterEffect">
                                  <p:stCondLst>
                                    <p:cond delay="0"/>
                                  </p:stCondLst>
                                  <p:childTnLst>
                                    <p:set>
                                      <p:cBhvr>
                                        <p:cTn id="240" dur="1" fill="hold">
                                          <p:stCondLst>
                                            <p:cond delay="0"/>
                                          </p:stCondLst>
                                        </p:cTn>
                                        <p:tgtEl>
                                          <p:spTgt spid="944"/>
                                        </p:tgtEl>
                                        <p:attrNameLst>
                                          <p:attrName>style.visibility</p:attrName>
                                        </p:attrNameLst>
                                      </p:cBhvr>
                                      <p:to>
                                        <p:strVal val="visible"/>
                                      </p:to>
                                    </p:set>
                                    <p:animEffect transition="in" filter="fade">
                                      <p:cBhvr>
                                        <p:cTn id="241" dur="1000"/>
                                        <p:tgtEl>
                                          <p:spTgt spid="944"/>
                                        </p:tgtEl>
                                      </p:cBhvr>
                                    </p:animEffect>
                                  </p:childTnLst>
                                </p:cTn>
                              </p:par>
                            </p:childTnLst>
                          </p:cTn>
                        </p:par>
                        <p:par>
                          <p:cTn id="242" fill="hold">
                            <p:stCondLst>
                              <p:cond delay="48500"/>
                            </p:stCondLst>
                            <p:childTnLst>
                              <p:par>
                                <p:cTn id="243" presetID="10" presetClass="entr" presetSubtype="0" fill="hold" nodeType="afterEffect">
                                  <p:stCondLst>
                                    <p:cond delay="0"/>
                                  </p:stCondLst>
                                  <p:childTnLst>
                                    <p:set>
                                      <p:cBhvr>
                                        <p:cTn id="244" dur="1" fill="hold">
                                          <p:stCondLst>
                                            <p:cond delay="0"/>
                                          </p:stCondLst>
                                        </p:cTn>
                                        <p:tgtEl>
                                          <p:spTgt spid="945"/>
                                        </p:tgtEl>
                                        <p:attrNameLst>
                                          <p:attrName>style.visibility</p:attrName>
                                        </p:attrNameLst>
                                      </p:cBhvr>
                                      <p:to>
                                        <p:strVal val="visible"/>
                                      </p:to>
                                    </p:set>
                                    <p:animEffect transition="in" filter="fade">
                                      <p:cBhvr>
                                        <p:cTn id="245" dur="1000"/>
                                        <p:tgtEl>
                                          <p:spTgt spid="945"/>
                                        </p:tgtEl>
                                      </p:cBhvr>
                                    </p:animEffect>
                                  </p:childTnLst>
                                </p:cTn>
                              </p:par>
                            </p:childTnLst>
                          </p:cTn>
                        </p:par>
                        <p:par>
                          <p:cTn id="246" fill="hold">
                            <p:stCondLst>
                              <p:cond delay="49500"/>
                            </p:stCondLst>
                            <p:childTnLst>
                              <p:par>
                                <p:cTn id="247" presetID="10" presetClass="entr" presetSubtype="0" fill="hold" nodeType="afterEffect">
                                  <p:stCondLst>
                                    <p:cond delay="0"/>
                                  </p:stCondLst>
                                  <p:childTnLst>
                                    <p:set>
                                      <p:cBhvr>
                                        <p:cTn id="248" dur="1" fill="hold">
                                          <p:stCondLst>
                                            <p:cond delay="0"/>
                                          </p:stCondLst>
                                        </p:cTn>
                                        <p:tgtEl>
                                          <p:spTgt spid="946"/>
                                        </p:tgtEl>
                                        <p:attrNameLst>
                                          <p:attrName>style.visibility</p:attrName>
                                        </p:attrNameLst>
                                      </p:cBhvr>
                                      <p:to>
                                        <p:strVal val="visible"/>
                                      </p:to>
                                    </p:set>
                                    <p:animEffect transition="in" filter="fade">
                                      <p:cBhvr>
                                        <p:cTn id="249" dur="1000"/>
                                        <p:tgtEl>
                                          <p:spTgt spid="946"/>
                                        </p:tgtEl>
                                      </p:cBhvr>
                                    </p:animEffect>
                                  </p:childTnLst>
                                </p:cTn>
                              </p:par>
                            </p:childTnLst>
                          </p:cTn>
                        </p:par>
                        <p:par>
                          <p:cTn id="250" fill="hold">
                            <p:stCondLst>
                              <p:cond delay="50500"/>
                            </p:stCondLst>
                            <p:childTnLst>
                              <p:par>
                                <p:cTn id="251" presetID="10" presetClass="entr" presetSubtype="0" fill="hold" nodeType="afterEffect">
                                  <p:stCondLst>
                                    <p:cond delay="0"/>
                                  </p:stCondLst>
                                  <p:childTnLst>
                                    <p:set>
                                      <p:cBhvr>
                                        <p:cTn id="252" dur="1" fill="hold">
                                          <p:stCondLst>
                                            <p:cond delay="0"/>
                                          </p:stCondLst>
                                        </p:cTn>
                                        <p:tgtEl>
                                          <p:spTgt spid="947"/>
                                        </p:tgtEl>
                                        <p:attrNameLst>
                                          <p:attrName>style.visibility</p:attrName>
                                        </p:attrNameLst>
                                      </p:cBhvr>
                                      <p:to>
                                        <p:strVal val="visible"/>
                                      </p:to>
                                    </p:set>
                                    <p:animEffect transition="in" filter="fade">
                                      <p:cBhvr>
                                        <p:cTn id="253" dur="1000"/>
                                        <p:tgtEl>
                                          <p:spTgt spid="947"/>
                                        </p:tgtEl>
                                      </p:cBhvr>
                                    </p:animEffect>
                                  </p:childTnLst>
                                </p:cTn>
                              </p:par>
                            </p:childTnLst>
                          </p:cTn>
                        </p:par>
                        <p:par>
                          <p:cTn id="254" fill="hold">
                            <p:stCondLst>
                              <p:cond delay="51500"/>
                            </p:stCondLst>
                            <p:childTnLst>
                              <p:par>
                                <p:cTn id="255" presetID="10" presetClass="entr" presetSubtype="0" fill="hold" nodeType="afterEffect">
                                  <p:stCondLst>
                                    <p:cond delay="0"/>
                                  </p:stCondLst>
                                  <p:childTnLst>
                                    <p:set>
                                      <p:cBhvr>
                                        <p:cTn id="256" dur="1" fill="hold">
                                          <p:stCondLst>
                                            <p:cond delay="0"/>
                                          </p:stCondLst>
                                        </p:cTn>
                                        <p:tgtEl>
                                          <p:spTgt spid="948"/>
                                        </p:tgtEl>
                                        <p:attrNameLst>
                                          <p:attrName>style.visibility</p:attrName>
                                        </p:attrNameLst>
                                      </p:cBhvr>
                                      <p:to>
                                        <p:strVal val="visible"/>
                                      </p:to>
                                    </p:set>
                                    <p:animEffect transition="in" filter="fade">
                                      <p:cBhvr>
                                        <p:cTn id="257" dur="1000"/>
                                        <p:tgtEl>
                                          <p:spTgt spid="948"/>
                                        </p:tgtEl>
                                      </p:cBhvr>
                                    </p:animEffect>
                                  </p:childTnLst>
                                </p:cTn>
                              </p:par>
                            </p:childTnLst>
                          </p:cTn>
                        </p:par>
                        <p:par>
                          <p:cTn id="258" fill="hold">
                            <p:stCondLst>
                              <p:cond delay="52500"/>
                            </p:stCondLst>
                            <p:childTnLst>
                              <p:par>
                                <p:cTn id="259" presetID="10" presetClass="entr" presetSubtype="0" fill="hold" nodeType="afterEffect">
                                  <p:stCondLst>
                                    <p:cond delay="0"/>
                                  </p:stCondLst>
                                  <p:childTnLst>
                                    <p:set>
                                      <p:cBhvr>
                                        <p:cTn id="260" dur="1" fill="hold">
                                          <p:stCondLst>
                                            <p:cond delay="0"/>
                                          </p:stCondLst>
                                        </p:cTn>
                                        <p:tgtEl>
                                          <p:spTgt spid="949"/>
                                        </p:tgtEl>
                                        <p:attrNameLst>
                                          <p:attrName>style.visibility</p:attrName>
                                        </p:attrNameLst>
                                      </p:cBhvr>
                                      <p:to>
                                        <p:strVal val="visible"/>
                                      </p:to>
                                    </p:set>
                                    <p:animEffect transition="in" filter="fade">
                                      <p:cBhvr>
                                        <p:cTn id="261" dur="1000"/>
                                        <p:tgtEl>
                                          <p:spTgt spid="949"/>
                                        </p:tgtEl>
                                      </p:cBhvr>
                                    </p:animEffect>
                                  </p:childTnLst>
                                </p:cTn>
                              </p:par>
                            </p:childTnLst>
                          </p:cTn>
                        </p:par>
                        <p:par>
                          <p:cTn id="262" fill="hold">
                            <p:stCondLst>
                              <p:cond delay="53500"/>
                            </p:stCondLst>
                            <p:childTnLst>
                              <p:par>
                                <p:cTn id="263" presetID="10" presetClass="entr" presetSubtype="0" fill="hold" nodeType="afterEffect">
                                  <p:stCondLst>
                                    <p:cond delay="0"/>
                                  </p:stCondLst>
                                  <p:childTnLst>
                                    <p:set>
                                      <p:cBhvr>
                                        <p:cTn id="264" dur="1" fill="hold">
                                          <p:stCondLst>
                                            <p:cond delay="0"/>
                                          </p:stCondLst>
                                        </p:cTn>
                                        <p:tgtEl>
                                          <p:spTgt spid="950"/>
                                        </p:tgtEl>
                                        <p:attrNameLst>
                                          <p:attrName>style.visibility</p:attrName>
                                        </p:attrNameLst>
                                      </p:cBhvr>
                                      <p:to>
                                        <p:strVal val="visible"/>
                                      </p:to>
                                    </p:set>
                                    <p:animEffect transition="in" filter="fade">
                                      <p:cBhvr>
                                        <p:cTn id="265" dur="1000"/>
                                        <p:tgtEl>
                                          <p:spTgt spid="950"/>
                                        </p:tgtEl>
                                      </p:cBhvr>
                                    </p:animEffect>
                                  </p:childTnLst>
                                </p:cTn>
                              </p:par>
                            </p:childTnLst>
                          </p:cTn>
                        </p:par>
                        <p:par>
                          <p:cTn id="266" fill="hold">
                            <p:stCondLst>
                              <p:cond delay="54500"/>
                            </p:stCondLst>
                            <p:childTnLst>
                              <p:par>
                                <p:cTn id="267" presetID="10" presetClass="entr" presetSubtype="0" fill="hold" nodeType="afterEffect">
                                  <p:stCondLst>
                                    <p:cond delay="0"/>
                                  </p:stCondLst>
                                  <p:childTnLst>
                                    <p:set>
                                      <p:cBhvr>
                                        <p:cTn id="268" dur="1" fill="hold">
                                          <p:stCondLst>
                                            <p:cond delay="0"/>
                                          </p:stCondLst>
                                        </p:cTn>
                                        <p:tgtEl>
                                          <p:spTgt spid="951"/>
                                        </p:tgtEl>
                                        <p:attrNameLst>
                                          <p:attrName>style.visibility</p:attrName>
                                        </p:attrNameLst>
                                      </p:cBhvr>
                                      <p:to>
                                        <p:strVal val="visible"/>
                                      </p:to>
                                    </p:set>
                                    <p:animEffect transition="in" filter="fade">
                                      <p:cBhvr>
                                        <p:cTn id="269" dur="1000"/>
                                        <p:tgtEl>
                                          <p:spTgt spid="951"/>
                                        </p:tgtEl>
                                      </p:cBhvr>
                                    </p:animEffect>
                                  </p:childTnLst>
                                </p:cTn>
                              </p:par>
                            </p:childTnLst>
                          </p:cTn>
                        </p:par>
                        <p:par>
                          <p:cTn id="270" fill="hold">
                            <p:stCondLst>
                              <p:cond delay="55500"/>
                            </p:stCondLst>
                            <p:childTnLst>
                              <p:par>
                                <p:cTn id="271" presetID="10" presetClass="entr" presetSubtype="0" fill="hold" nodeType="afterEffect">
                                  <p:stCondLst>
                                    <p:cond delay="0"/>
                                  </p:stCondLst>
                                  <p:childTnLst>
                                    <p:set>
                                      <p:cBhvr>
                                        <p:cTn id="272" dur="1" fill="hold">
                                          <p:stCondLst>
                                            <p:cond delay="0"/>
                                          </p:stCondLst>
                                        </p:cTn>
                                        <p:tgtEl>
                                          <p:spTgt spid="952"/>
                                        </p:tgtEl>
                                        <p:attrNameLst>
                                          <p:attrName>style.visibility</p:attrName>
                                        </p:attrNameLst>
                                      </p:cBhvr>
                                      <p:to>
                                        <p:strVal val="visible"/>
                                      </p:to>
                                    </p:set>
                                    <p:animEffect transition="in" filter="fade">
                                      <p:cBhvr>
                                        <p:cTn id="273" dur="1000"/>
                                        <p:tgtEl>
                                          <p:spTgt spid="952"/>
                                        </p:tgtEl>
                                      </p:cBhvr>
                                    </p:animEffect>
                                  </p:childTnLst>
                                </p:cTn>
                              </p:par>
                            </p:childTnLst>
                          </p:cTn>
                        </p:par>
                        <p:par>
                          <p:cTn id="274" fill="hold">
                            <p:stCondLst>
                              <p:cond delay="56500"/>
                            </p:stCondLst>
                            <p:childTnLst>
                              <p:par>
                                <p:cTn id="275" presetID="10" presetClass="entr" presetSubtype="0" fill="hold" nodeType="afterEffect">
                                  <p:stCondLst>
                                    <p:cond delay="0"/>
                                  </p:stCondLst>
                                  <p:childTnLst>
                                    <p:set>
                                      <p:cBhvr>
                                        <p:cTn id="276" dur="1" fill="hold">
                                          <p:stCondLst>
                                            <p:cond delay="0"/>
                                          </p:stCondLst>
                                        </p:cTn>
                                        <p:tgtEl>
                                          <p:spTgt spid="953"/>
                                        </p:tgtEl>
                                        <p:attrNameLst>
                                          <p:attrName>style.visibility</p:attrName>
                                        </p:attrNameLst>
                                      </p:cBhvr>
                                      <p:to>
                                        <p:strVal val="visible"/>
                                      </p:to>
                                    </p:set>
                                    <p:animEffect transition="in" filter="fade">
                                      <p:cBhvr>
                                        <p:cTn id="277" dur="1000"/>
                                        <p:tgtEl>
                                          <p:spTgt spid="953"/>
                                        </p:tgtEl>
                                      </p:cBhvr>
                                    </p:animEffect>
                                  </p:childTnLst>
                                </p:cTn>
                              </p:par>
                            </p:childTnLst>
                          </p:cTn>
                        </p:par>
                        <p:par>
                          <p:cTn id="278" fill="hold">
                            <p:stCondLst>
                              <p:cond delay="57500"/>
                            </p:stCondLst>
                            <p:childTnLst>
                              <p:par>
                                <p:cTn id="279" presetID="10" presetClass="entr" presetSubtype="0" fill="hold" nodeType="afterEffect">
                                  <p:stCondLst>
                                    <p:cond delay="0"/>
                                  </p:stCondLst>
                                  <p:childTnLst>
                                    <p:set>
                                      <p:cBhvr>
                                        <p:cTn id="280" dur="1" fill="hold">
                                          <p:stCondLst>
                                            <p:cond delay="0"/>
                                          </p:stCondLst>
                                        </p:cTn>
                                        <p:tgtEl>
                                          <p:spTgt spid="954"/>
                                        </p:tgtEl>
                                        <p:attrNameLst>
                                          <p:attrName>style.visibility</p:attrName>
                                        </p:attrNameLst>
                                      </p:cBhvr>
                                      <p:to>
                                        <p:strVal val="visible"/>
                                      </p:to>
                                    </p:set>
                                    <p:animEffect transition="in" filter="fade">
                                      <p:cBhvr>
                                        <p:cTn id="281" dur="1000"/>
                                        <p:tgtEl>
                                          <p:spTgt spid="954"/>
                                        </p:tgtEl>
                                      </p:cBhvr>
                                    </p:animEffect>
                                  </p:childTnLst>
                                </p:cTn>
                              </p:par>
                            </p:childTnLst>
                          </p:cTn>
                        </p:par>
                        <p:par>
                          <p:cTn id="282" fill="hold">
                            <p:stCondLst>
                              <p:cond delay="58500"/>
                            </p:stCondLst>
                            <p:childTnLst>
                              <p:par>
                                <p:cTn id="283" presetID="10" presetClass="entr" presetSubtype="0" fill="hold" nodeType="afterEffect">
                                  <p:stCondLst>
                                    <p:cond delay="0"/>
                                  </p:stCondLst>
                                  <p:childTnLst>
                                    <p:set>
                                      <p:cBhvr>
                                        <p:cTn id="284" dur="1" fill="hold">
                                          <p:stCondLst>
                                            <p:cond delay="0"/>
                                          </p:stCondLst>
                                        </p:cTn>
                                        <p:tgtEl>
                                          <p:spTgt spid="955"/>
                                        </p:tgtEl>
                                        <p:attrNameLst>
                                          <p:attrName>style.visibility</p:attrName>
                                        </p:attrNameLst>
                                      </p:cBhvr>
                                      <p:to>
                                        <p:strVal val="visible"/>
                                      </p:to>
                                    </p:set>
                                    <p:animEffect transition="in" filter="fade">
                                      <p:cBhvr>
                                        <p:cTn id="285" dur="1000"/>
                                        <p:tgtEl>
                                          <p:spTgt spid="955"/>
                                        </p:tgtEl>
                                      </p:cBhvr>
                                    </p:animEffect>
                                  </p:childTnLst>
                                </p:cTn>
                              </p:par>
                            </p:childTnLst>
                          </p:cTn>
                        </p:par>
                        <p:par>
                          <p:cTn id="286" fill="hold">
                            <p:stCondLst>
                              <p:cond delay="59500"/>
                            </p:stCondLst>
                            <p:childTnLst>
                              <p:par>
                                <p:cTn id="287" presetID="10" presetClass="entr" presetSubtype="0" fill="hold" nodeType="afterEffect">
                                  <p:stCondLst>
                                    <p:cond delay="0"/>
                                  </p:stCondLst>
                                  <p:childTnLst>
                                    <p:set>
                                      <p:cBhvr>
                                        <p:cTn id="288" dur="1" fill="hold">
                                          <p:stCondLst>
                                            <p:cond delay="0"/>
                                          </p:stCondLst>
                                        </p:cTn>
                                        <p:tgtEl>
                                          <p:spTgt spid="956"/>
                                        </p:tgtEl>
                                        <p:attrNameLst>
                                          <p:attrName>style.visibility</p:attrName>
                                        </p:attrNameLst>
                                      </p:cBhvr>
                                      <p:to>
                                        <p:strVal val="visible"/>
                                      </p:to>
                                    </p:set>
                                    <p:animEffect transition="in" filter="fade">
                                      <p:cBhvr>
                                        <p:cTn id="289" dur="1000"/>
                                        <p:tgtEl>
                                          <p:spTgt spid="956"/>
                                        </p:tgtEl>
                                      </p:cBhvr>
                                    </p:animEffect>
                                  </p:childTnLst>
                                </p:cTn>
                              </p:par>
                            </p:childTnLst>
                          </p:cTn>
                        </p:par>
                        <p:par>
                          <p:cTn id="290" fill="hold">
                            <p:stCondLst>
                              <p:cond delay="60500"/>
                            </p:stCondLst>
                            <p:childTnLst>
                              <p:par>
                                <p:cTn id="291" presetID="10" presetClass="entr" presetSubtype="0" fill="hold" nodeType="afterEffect">
                                  <p:stCondLst>
                                    <p:cond delay="0"/>
                                  </p:stCondLst>
                                  <p:childTnLst>
                                    <p:set>
                                      <p:cBhvr>
                                        <p:cTn id="292" dur="1" fill="hold">
                                          <p:stCondLst>
                                            <p:cond delay="0"/>
                                          </p:stCondLst>
                                        </p:cTn>
                                        <p:tgtEl>
                                          <p:spTgt spid="957"/>
                                        </p:tgtEl>
                                        <p:attrNameLst>
                                          <p:attrName>style.visibility</p:attrName>
                                        </p:attrNameLst>
                                      </p:cBhvr>
                                      <p:to>
                                        <p:strVal val="visible"/>
                                      </p:to>
                                    </p:set>
                                    <p:animEffect transition="in" filter="fade">
                                      <p:cBhvr>
                                        <p:cTn id="293" dur="1000"/>
                                        <p:tgtEl>
                                          <p:spTgt spid="957"/>
                                        </p:tgtEl>
                                      </p:cBhvr>
                                    </p:animEffect>
                                  </p:childTnLst>
                                </p:cTn>
                              </p:par>
                            </p:childTnLst>
                          </p:cTn>
                        </p:par>
                        <p:par>
                          <p:cTn id="294" fill="hold">
                            <p:stCondLst>
                              <p:cond delay="61500"/>
                            </p:stCondLst>
                            <p:childTnLst>
                              <p:par>
                                <p:cTn id="295" presetID="10" presetClass="entr" presetSubtype="0" fill="hold" nodeType="afterEffect">
                                  <p:stCondLst>
                                    <p:cond delay="0"/>
                                  </p:stCondLst>
                                  <p:childTnLst>
                                    <p:set>
                                      <p:cBhvr>
                                        <p:cTn id="296" dur="1" fill="hold">
                                          <p:stCondLst>
                                            <p:cond delay="0"/>
                                          </p:stCondLst>
                                        </p:cTn>
                                        <p:tgtEl>
                                          <p:spTgt spid="958"/>
                                        </p:tgtEl>
                                        <p:attrNameLst>
                                          <p:attrName>style.visibility</p:attrName>
                                        </p:attrNameLst>
                                      </p:cBhvr>
                                      <p:to>
                                        <p:strVal val="visible"/>
                                      </p:to>
                                    </p:set>
                                    <p:animEffect transition="in" filter="fade">
                                      <p:cBhvr>
                                        <p:cTn id="297" dur="1000"/>
                                        <p:tgtEl>
                                          <p:spTgt spid="958"/>
                                        </p:tgtEl>
                                      </p:cBhvr>
                                    </p:animEffect>
                                  </p:childTnLst>
                                </p:cTn>
                              </p:par>
                            </p:childTnLst>
                          </p:cTn>
                        </p:par>
                        <p:par>
                          <p:cTn id="298" fill="hold">
                            <p:stCondLst>
                              <p:cond delay="62500"/>
                            </p:stCondLst>
                            <p:childTnLst>
                              <p:par>
                                <p:cTn id="299" presetID="10" presetClass="entr" presetSubtype="0" fill="hold" nodeType="afterEffect">
                                  <p:stCondLst>
                                    <p:cond delay="0"/>
                                  </p:stCondLst>
                                  <p:childTnLst>
                                    <p:set>
                                      <p:cBhvr>
                                        <p:cTn id="300" dur="1" fill="hold">
                                          <p:stCondLst>
                                            <p:cond delay="0"/>
                                          </p:stCondLst>
                                        </p:cTn>
                                        <p:tgtEl>
                                          <p:spTgt spid="959"/>
                                        </p:tgtEl>
                                        <p:attrNameLst>
                                          <p:attrName>style.visibility</p:attrName>
                                        </p:attrNameLst>
                                      </p:cBhvr>
                                      <p:to>
                                        <p:strVal val="visible"/>
                                      </p:to>
                                    </p:set>
                                    <p:animEffect transition="in" filter="fade">
                                      <p:cBhvr>
                                        <p:cTn id="301" dur="1000"/>
                                        <p:tgtEl>
                                          <p:spTgt spid="959"/>
                                        </p:tgtEl>
                                      </p:cBhvr>
                                    </p:animEffect>
                                  </p:childTnLst>
                                </p:cTn>
                              </p:par>
                            </p:childTnLst>
                          </p:cTn>
                        </p:par>
                        <p:par>
                          <p:cTn id="302" fill="hold">
                            <p:stCondLst>
                              <p:cond delay="63500"/>
                            </p:stCondLst>
                            <p:childTnLst>
                              <p:par>
                                <p:cTn id="303" presetID="10" presetClass="entr" presetSubtype="0" fill="hold" nodeType="afterEffect">
                                  <p:stCondLst>
                                    <p:cond delay="0"/>
                                  </p:stCondLst>
                                  <p:childTnLst>
                                    <p:set>
                                      <p:cBhvr>
                                        <p:cTn id="304" dur="1" fill="hold">
                                          <p:stCondLst>
                                            <p:cond delay="0"/>
                                          </p:stCondLst>
                                        </p:cTn>
                                        <p:tgtEl>
                                          <p:spTgt spid="960"/>
                                        </p:tgtEl>
                                        <p:attrNameLst>
                                          <p:attrName>style.visibility</p:attrName>
                                        </p:attrNameLst>
                                      </p:cBhvr>
                                      <p:to>
                                        <p:strVal val="visible"/>
                                      </p:to>
                                    </p:set>
                                    <p:animEffect transition="in" filter="fade">
                                      <p:cBhvr>
                                        <p:cTn id="305" dur="1000"/>
                                        <p:tgtEl>
                                          <p:spTgt spid="960"/>
                                        </p:tgtEl>
                                      </p:cBhvr>
                                    </p:animEffect>
                                  </p:childTnLst>
                                </p:cTn>
                              </p:par>
                            </p:childTnLst>
                          </p:cTn>
                        </p:par>
                        <p:par>
                          <p:cTn id="306" fill="hold">
                            <p:stCondLst>
                              <p:cond delay="64500"/>
                            </p:stCondLst>
                            <p:childTnLst>
                              <p:par>
                                <p:cTn id="307" presetID="10" presetClass="entr" presetSubtype="0" fill="hold" nodeType="afterEffect">
                                  <p:stCondLst>
                                    <p:cond delay="0"/>
                                  </p:stCondLst>
                                  <p:childTnLst>
                                    <p:set>
                                      <p:cBhvr>
                                        <p:cTn id="308" dur="1" fill="hold">
                                          <p:stCondLst>
                                            <p:cond delay="0"/>
                                          </p:stCondLst>
                                        </p:cTn>
                                        <p:tgtEl>
                                          <p:spTgt spid="961"/>
                                        </p:tgtEl>
                                        <p:attrNameLst>
                                          <p:attrName>style.visibility</p:attrName>
                                        </p:attrNameLst>
                                      </p:cBhvr>
                                      <p:to>
                                        <p:strVal val="visible"/>
                                      </p:to>
                                    </p:set>
                                    <p:animEffect transition="in" filter="fade">
                                      <p:cBhvr>
                                        <p:cTn id="309" dur="1000"/>
                                        <p:tgtEl>
                                          <p:spTgt spid="961"/>
                                        </p:tgtEl>
                                      </p:cBhvr>
                                    </p:animEffect>
                                  </p:childTnLst>
                                </p:cTn>
                              </p:par>
                            </p:childTnLst>
                          </p:cTn>
                        </p:par>
                        <p:par>
                          <p:cTn id="310" fill="hold">
                            <p:stCondLst>
                              <p:cond delay="65500"/>
                            </p:stCondLst>
                            <p:childTnLst>
                              <p:par>
                                <p:cTn id="311" presetID="10" presetClass="entr" presetSubtype="0" fill="hold" nodeType="afterEffect">
                                  <p:stCondLst>
                                    <p:cond delay="0"/>
                                  </p:stCondLst>
                                  <p:childTnLst>
                                    <p:set>
                                      <p:cBhvr>
                                        <p:cTn id="312" dur="1" fill="hold">
                                          <p:stCondLst>
                                            <p:cond delay="0"/>
                                          </p:stCondLst>
                                        </p:cTn>
                                        <p:tgtEl>
                                          <p:spTgt spid="962"/>
                                        </p:tgtEl>
                                        <p:attrNameLst>
                                          <p:attrName>style.visibility</p:attrName>
                                        </p:attrNameLst>
                                      </p:cBhvr>
                                      <p:to>
                                        <p:strVal val="visible"/>
                                      </p:to>
                                    </p:set>
                                    <p:animEffect transition="in" filter="fade">
                                      <p:cBhvr>
                                        <p:cTn id="313" dur="1000"/>
                                        <p:tgtEl>
                                          <p:spTgt spid="962"/>
                                        </p:tgtEl>
                                      </p:cBhvr>
                                    </p:animEffect>
                                  </p:childTnLst>
                                </p:cTn>
                              </p:par>
                            </p:childTnLst>
                          </p:cTn>
                        </p:par>
                        <p:par>
                          <p:cTn id="314" fill="hold">
                            <p:stCondLst>
                              <p:cond delay="66500"/>
                            </p:stCondLst>
                            <p:childTnLst>
                              <p:par>
                                <p:cTn id="315" presetID="10" presetClass="entr" presetSubtype="0" fill="hold" nodeType="afterEffect">
                                  <p:stCondLst>
                                    <p:cond delay="0"/>
                                  </p:stCondLst>
                                  <p:childTnLst>
                                    <p:set>
                                      <p:cBhvr>
                                        <p:cTn id="316" dur="1" fill="hold">
                                          <p:stCondLst>
                                            <p:cond delay="0"/>
                                          </p:stCondLst>
                                        </p:cTn>
                                        <p:tgtEl>
                                          <p:spTgt spid="963"/>
                                        </p:tgtEl>
                                        <p:attrNameLst>
                                          <p:attrName>style.visibility</p:attrName>
                                        </p:attrNameLst>
                                      </p:cBhvr>
                                      <p:to>
                                        <p:strVal val="visible"/>
                                      </p:to>
                                    </p:set>
                                    <p:animEffect transition="in" filter="fade">
                                      <p:cBhvr>
                                        <p:cTn id="317" dur="1000"/>
                                        <p:tgtEl>
                                          <p:spTgt spid="963"/>
                                        </p:tgtEl>
                                      </p:cBhvr>
                                    </p:animEffect>
                                  </p:childTnLst>
                                </p:cTn>
                              </p:par>
                            </p:childTnLst>
                          </p:cTn>
                        </p:par>
                        <p:par>
                          <p:cTn id="318" fill="hold">
                            <p:stCondLst>
                              <p:cond delay="67500"/>
                            </p:stCondLst>
                            <p:childTnLst>
                              <p:par>
                                <p:cTn id="319" presetID="10" presetClass="entr" presetSubtype="0" fill="hold" nodeType="afterEffect">
                                  <p:stCondLst>
                                    <p:cond delay="0"/>
                                  </p:stCondLst>
                                  <p:childTnLst>
                                    <p:set>
                                      <p:cBhvr>
                                        <p:cTn id="320" dur="1" fill="hold">
                                          <p:stCondLst>
                                            <p:cond delay="0"/>
                                          </p:stCondLst>
                                        </p:cTn>
                                        <p:tgtEl>
                                          <p:spTgt spid="964"/>
                                        </p:tgtEl>
                                        <p:attrNameLst>
                                          <p:attrName>style.visibility</p:attrName>
                                        </p:attrNameLst>
                                      </p:cBhvr>
                                      <p:to>
                                        <p:strVal val="visible"/>
                                      </p:to>
                                    </p:set>
                                    <p:animEffect transition="in" filter="fade">
                                      <p:cBhvr>
                                        <p:cTn id="321" dur="1000"/>
                                        <p:tgtEl>
                                          <p:spTgt spid="964"/>
                                        </p:tgtEl>
                                      </p:cBhvr>
                                    </p:animEffect>
                                  </p:childTnLst>
                                </p:cTn>
                              </p:par>
                            </p:childTnLst>
                          </p:cTn>
                        </p:par>
                        <p:par>
                          <p:cTn id="322" fill="hold">
                            <p:stCondLst>
                              <p:cond delay="68500"/>
                            </p:stCondLst>
                            <p:childTnLst>
                              <p:par>
                                <p:cTn id="323" presetID="10" presetClass="entr" presetSubtype="0" fill="hold" nodeType="afterEffect">
                                  <p:stCondLst>
                                    <p:cond delay="0"/>
                                  </p:stCondLst>
                                  <p:childTnLst>
                                    <p:set>
                                      <p:cBhvr>
                                        <p:cTn id="324" dur="1" fill="hold">
                                          <p:stCondLst>
                                            <p:cond delay="0"/>
                                          </p:stCondLst>
                                        </p:cTn>
                                        <p:tgtEl>
                                          <p:spTgt spid="965"/>
                                        </p:tgtEl>
                                        <p:attrNameLst>
                                          <p:attrName>style.visibility</p:attrName>
                                        </p:attrNameLst>
                                      </p:cBhvr>
                                      <p:to>
                                        <p:strVal val="visible"/>
                                      </p:to>
                                    </p:set>
                                    <p:animEffect transition="in" filter="fade">
                                      <p:cBhvr>
                                        <p:cTn id="325" dur="1000"/>
                                        <p:tgtEl>
                                          <p:spTgt spid="965"/>
                                        </p:tgtEl>
                                      </p:cBhvr>
                                    </p:animEffect>
                                  </p:childTnLst>
                                </p:cTn>
                              </p:par>
                            </p:childTnLst>
                          </p:cTn>
                        </p:par>
                        <p:par>
                          <p:cTn id="326" fill="hold">
                            <p:stCondLst>
                              <p:cond delay="69500"/>
                            </p:stCondLst>
                            <p:childTnLst>
                              <p:par>
                                <p:cTn id="327" presetID="10" presetClass="entr" presetSubtype="0" fill="hold" nodeType="afterEffect">
                                  <p:stCondLst>
                                    <p:cond delay="0"/>
                                  </p:stCondLst>
                                  <p:childTnLst>
                                    <p:set>
                                      <p:cBhvr>
                                        <p:cTn id="328" dur="1" fill="hold">
                                          <p:stCondLst>
                                            <p:cond delay="0"/>
                                          </p:stCondLst>
                                        </p:cTn>
                                        <p:tgtEl>
                                          <p:spTgt spid="966"/>
                                        </p:tgtEl>
                                        <p:attrNameLst>
                                          <p:attrName>style.visibility</p:attrName>
                                        </p:attrNameLst>
                                      </p:cBhvr>
                                      <p:to>
                                        <p:strVal val="visible"/>
                                      </p:to>
                                    </p:set>
                                    <p:animEffect transition="in" filter="fade">
                                      <p:cBhvr>
                                        <p:cTn id="329" dur="1000"/>
                                        <p:tgtEl>
                                          <p:spTgt spid="966"/>
                                        </p:tgtEl>
                                      </p:cBhvr>
                                    </p:animEffect>
                                  </p:childTnLst>
                                </p:cTn>
                              </p:par>
                            </p:childTnLst>
                          </p:cTn>
                        </p:par>
                        <p:par>
                          <p:cTn id="330" fill="hold">
                            <p:stCondLst>
                              <p:cond delay="70500"/>
                            </p:stCondLst>
                            <p:childTnLst>
                              <p:par>
                                <p:cTn id="331" presetID="10" presetClass="entr" presetSubtype="0" fill="hold" nodeType="afterEffect">
                                  <p:stCondLst>
                                    <p:cond delay="0"/>
                                  </p:stCondLst>
                                  <p:childTnLst>
                                    <p:set>
                                      <p:cBhvr>
                                        <p:cTn id="332" dur="1" fill="hold">
                                          <p:stCondLst>
                                            <p:cond delay="0"/>
                                          </p:stCondLst>
                                        </p:cTn>
                                        <p:tgtEl>
                                          <p:spTgt spid="967"/>
                                        </p:tgtEl>
                                        <p:attrNameLst>
                                          <p:attrName>style.visibility</p:attrName>
                                        </p:attrNameLst>
                                      </p:cBhvr>
                                      <p:to>
                                        <p:strVal val="visible"/>
                                      </p:to>
                                    </p:set>
                                    <p:animEffect transition="in" filter="fade">
                                      <p:cBhvr>
                                        <p:cTn id="333" dur="1000"/>
                                        <p:tgtEl>
                                          <p:spTgt spid="967"/>
                                        </p:tgtEl>
                                      </p:cBhvr>
                                    </p:animEffect>
                                  </p:childTnLst>
                                </p:cTn>
                              </p:par>
                            </p:childTnLst>
                          </p:cTn>
                        </p:par>
                        <p:par>
                          <p:cTn id="334" fill="hold">
                            <p:stCondLst>
                              <p:cond delay="71500"/>
                            </p:stCondLst>
                            <p:childTnLst>
                              <p:par>
                                <p:cTn id="335" presetID="10" presetClass="entr" presetSubtype="0" fill="hold" nodeType="afterEffect">
                                  <p:stCondLst>
                                    <p:cond delay="0"/>
                                  </p:stCondLst>
                                  <p:childTnLst>
                                    <p:set>
                                      <p:cBhvr>
                                        <p:cTn id="336" dur="1" fill="hold">
                                          <p:stCondLst>
                                            <p:cond delay="0"/>
                                          </p:stCondLst>
                                        </p:cTn>
                                        <p:tgtEl>
                                          <p:spTgt spid="968"/>
                                        </p:tgtEl>
                                        <p:attrNameLst>
                                          <p:attrName>style.visibility</p:attrName>
                                        </p:attrNameLst>
                                      </p:cBhvr>
                                      <p:to>
                                        <p:strVal val="visible"/>
                                      </p:to>
                                    </p:set>
                                    <p:animEffect transition="in" filter="fade">
                                      <p:cBhvr>
                                        <p:cTn id="337" dur="1000"/>
                                        <p:tgtEl>
                                          <p:spTgt spid="968"/>
                                        </p:tgtEl>
                                      </p:cBhvr>
                                    </p:animEffect>
                                  </p:childTnLst>
                                </p:cTn>
                              </p:par>
                            </p:childTnLst>
                          </p:cTn>
                        </p:par>
                        <p:par>
                          <p:cTn id="338" fill="hold">
                            <p:stCondLst>
                              <p:cond delay="72500"/>
                            </p:stCondLst>
                            <p:childTnLst>
                              <p:par>
                                <p:cTn id="339" presetID="10" presetClass="entr" presetSubtype="0" fill="hold" nodeType="afterEffect">
                                  <p:stCondLst>
                                    <p:cond delay="0"/>
                                  </p:stCondLst>
                                  <p:childTnLst>
                                    <p:set>
                                      <p:cBhvr>
                                        <p:cTn id="340" dur="1" fill="hold">
                                          <p:stCondLst>
                                            <p:cond delay="0"/>
                                          </p:stCondLst>
                                        </p:cTn>
                                        <p:tgtEl>
                                          <p:spTgt spid="969"/>
                                        </p:tgtEl>
                                        <p:attrNameLst>
                                          <p:attrName>style.visibility</p:attrName>
                                        </p:attrNameLst>
                                      </p:cBhvr>
                                      <p:to>
                                        <p:strVal val="visible"/>
                                      </p:to>
                                    </p:set>
                                    <p:animEffect transition="in" filter="fade">
                                      <p:cBhvr>
                                        <p:cTn id="341" dur="1000"/>
                                        <p:tgtEl>
                                          <p:spTgt spid="969"/>
                                        </p:tgtEl>
                                      </p:cBhvr>
                                    </p:animEffect>
                                  </p:childTnLst>
                                </p:cTn>
                              </p:par>
                            </p:childTnLst>
                          </p:cTn>
                        </p:par>
                        <p:par>
                          <p:cTn id="342" fill="hold">
                            <p:stCondLst>
                              <p:cond delay="73500"/>
                            </p:stCondLst>
                            <p:childTnLst>
                              <p:par>
                                <p:cTn id="343" presetID="10" presetClass="entr" presetSubtype="0" fill="hold" nodeType="afterEffect">
                                  <p:stCondLst>
                                    <p:cond delay="0"/>
                                  </p:stCondLst>
                                  <p:childTnLst>
                                    <p:set>
                                      <p:cBhvr>
                                        <p:cTn id="344" dur="1" fill="hold">
                                          <p:stCondLst>
                                            <p:cond delay="0"/>
                                          </p:stCondLst>
                                        </p:cTn>
                                        <p:tgtEl>
                                          <p:spTgt spid="970"/>
                                        </p:tgtEl>
                                        <p:attrNameLst>
                                          <p:attrName>style.visibility</p:attrName>
                                        </p:attrNameLst>
                                      </p:cBhvr>
                                      <p:to>
                                        <p:strVal val="visible"/>
                                      </p:to>
                                    </p:set>
                                    <p:animEffect transition="in" filter="fade">
                                      <p:cBhvr>
                                        <p:cTn id="345" dur="1000"/>
                                        <p:tgtEl>
                                          <p:spTgt spid="970"/>
                                        </p:tgtEl>
                                      </p:cBhvr>
                                    </p:animEffect>
                                  </p:childTnLst>
                                </p:cTn>
                              </p:par>
                            </p:childTnLst>
                          </p:cTn>
                        </p:par>
                        <p:par>
                          <p:cTn id="346" fill="hold">
                            <p:stCondLst>
                              <p:cond delay="74500"/>
                            </p:stCondLst>
                            <p:childTnLst>
                              <p:par>
                                <p:cTn id="347" presetID="10" presetClass="entr" presetSubtype="0" fill="hold" nodeType="afterEffect">
                                  <p:stCondLst>
                                    <p:cond delay="0"/>
                                  </p:stCondLst>
                                  <p:childTnLst>
                                    <p:set>
                                      <p:cBhvr>
                                        <p:cTn id="348" dur="1" fill="hold">
                                          <p:stCondLst>
                                            <p:cond delay="0"/>
                                          </p:stCondLst>
                                        </p:cTn>
                                        <p:tgtEl>
                                          <p:spTgt spid="971"/>
                                        </p:tgtEl>
                                        <p:attrNameLst>
                                          <p:attrName>style.visibility</p:attrName>
                                        </p:attrNameLst>
                                      </p:cBhvr>
                                      <p:to>
                                        <p:strVal val="visible"/>
                                      </p:to>
                                    </p:set>
                                    <p:animEffect transition="in" filter="fade">
                                      <p:cBhvr>
                                        <p:cTn id="349" dur="1000"/>
                                        <p:tgtEl>
                                          <p:spTgt spid="971"/>
                                        </p:tgtEl>
                                      </p:cBhvr>
                                    </p:animEffect>
                                  </p:childTnLst>
                                </p:cTn>
                              </p:par>
                            </p:childTnLst>
                          </p:cTn>
                        </p:par>
                        <p:par>
                          <p:cTn id="350" fill="hold">
                            <p:stCondLst>
                              <p:cond delay="75500"/>
                            </p:stCondLst>
                            <p:childTnLst>
                              <p:par>
                                <p:cTn id="351" presetID="10" presetClass="entr" presetSubtype="0" fill="hold" nodeType="afterEffect">
                                  <p:stCondLst>
                                    <p:cond delay="0"/>
                                  </p:stCondLst>
                                  <p:childTnLst>
                                    <p:set>
                                      <p:cBhvr>
                                        <p:cTn id="352" dur="1" fill="hold">
                                          <p:stCondLst>
                                            <p:cond delay="0"/>
                                          </p:stCondLst>
                                        </p:cTn>
                                        <p:tgtEl>
                                          <p:spTgt spid="972"/>
                                        </p:tgtEl>
                                        <p:attrNameLst>
                                          <p:attrName>style.visibility</p:attrName>
                                        </p:attrNameLst>
                                      </p:cBhvr>
                                      <p:to>
                                        <p:strVal val="visible"/>
                                      </p:to>
                                    </p:set>
                                    <p:animEffect transition="in" filter="fade">
                                      <p:cBhvr>
                                        <p:cTn id="353" dur="1000"/>
                                        <p:tgtEl>
                                          <p:spTgt spid="972"/>
                                        </p:tgtEl>
                                      </p:cBhvr>
                                    </p:animEffect>
                                  </p:childTnLst>
                                </p:cTn>
                              </p:par>
                            </p:childTnLst>
                          </p:cTn>
                        </p:par>
                        <p:par>
                          <p:cTn id="354" fill="hold">
                            <p:stCondLst>
                              <p:cond delay="76500"/>
                            </p:stCondLst>
                            <p:childTnLst>
                              <p:par>
                                <p:cTn id="355" presetID="10" presetClass="entr" presetSubtype="0" fill="hold" nodeType="afterEffect">
                                  <p:stCondLst>
                                    <p:cond delay="0"/>
                                  </p:stCondLst>
                                  <p:childTnLst>
                                    <p:set>
                                      <p:cBhvr>
                                        <p:cTn id="356" dur="1" fill="hold">
                                          <p:stCondLst>
                                            <p:cond delay="0"/>
                                          </p:stCondLst>
                                        </p:cTn>
                                        <p:tgtEl>
                                          <p:spTgt spid="973"/>
                                        </p:tgtEl>
                                        <p:attrNameLst>
                                          <p:attrName>style.visibility</p:attrName>
                                        </p:attrNameLst>
                                      </p:cBhvr>
                                      <p:to>
                                        <p:strVal val="visible"/>
                                      </p:to>
                                    </p:set>
                                    <p:animEffect transition="in" filter="fade">
                                      <p:cBhvr>
                                        <p:cTn id="357" dur="1000"/>
                                        <p:tgtEl>
                                          <p:spTgt spid="973"/>
                                        </p:tgtEl>
                                      </p:cBhvr>
                                    </p:animEffect>
                                  </p:childTnLst>
                                </p:cTn>
                              </p:par>
                            </p:childTnLst>
                          </p:cTn>
                        </p:par>
                        <p:par>
                          <p:cTn id="358" fill="hold">
                            <p:stCondLst>
                              <p:cond delay="77500"/>
                            </p:stCondLst>
                            <p:childTnLst>
                              <p:par>
                                <p:cTn id="359" presetID="10" presetClass="entr" presetSubtype="0" fill="hold" nodeType="afterEffect">
                                  <p:stCondLst>
                                    <p:cond delay="0"/>
                                  </p:stCondLst>
                                  <p:childTnLst>
                                    <p:set>
                                      <p:cBhvr>
                                        <p:cTn id="360" dur="1" fill="hold">
                                          <p:stCondLst>
                                            <p:cond delay="0"/>
                                          </p:stCondLst>
                                        </p:cTn>
                                        <p:tgtEl>
                                          <p:spTgt spid="974"/>
                                        </p:tgtEl>
                                        <p:attrNameLst>
                                          <p:attrName>style.visibility</p:attrName>
                                        </p:attrNameLst>
                                      </p:cBhvr>
                                      <p:to>
                                        <p:strVal val="visible"/>
                                      </p:to>
                                    </p:set>
                                    <p:animEffect transition="in" filter="fade">
                                      <p:cBhvr>
                                        <p:cTn id="361" dur="1000"/>
                                        <p:tgtEl>
                                          <p:spTgt spid="974"/>
                                        </p:tgtEl>
                                      </p:cBhvr>
                                    </p:animEffect>
                                  </p:childTnLst>
                                </p:cTn>
                              </p:par>
                            </p:childTnLst>
                          </p:cTn>
                        </p:par>
                        <p:par>
                          <p:cTn id="362" fill="hold">
                            <p:stCondLst>
                              <p:cond delay="78500"/>
                            </p:stCondLst>
                            <p:childTnLst>
                              <p:par>
                                <p:cTn id="363" presetID="10" presetClass="entr" presetSubtype="0" fill="hold" nodeType="afterEffect">
                                  <p:stCondLst>
                                    <p:cond delay="0"/>
                                  </p:stCondLst>
                                  <p:childTnLst>
                                    <p:set>
                                      <p:cBhvr>
                                        <p:cTn id="364" dur="1" fill="hold">
                                          <p:stCondLst>
                                            <p:cond delay="0"/>
                                          </p:stCondLst>
                                        </p:cTn>
                                        <p:tgtEl>
                                          <p:spTgt spid="975"/>
                                        </p:tgtEl>
                                        <p:attrNameLst>
                                          <p:attrName>style.visibility</p:attrName>
                                        </p:attrNameLst>
                                      </p:cBhvr>
                                      <p:to>
                                        <p:strVal val="visible"/>
                                      </p:to>
                                    </p:set>
                                    <p:animEffect transition="in" filter="fade">
                                      <p:cBhvr>
                                        <p:cTn id="365" dur="1000"/>
                                        <p:tgtEl>
                                          <p:spTgt spid="975"/>
                                        </p:tgtEl>
                                      </p:cBhvr>
                                    </p:animEffect>
                                  </p:childTnLst>
                                </p:cTn>
                              </p:par>
                            </p:childTnLst>
                          </p:cTn>
                        </p:par>
                        <p:par>
                          <p:cTn id="366" fill="hold">
                            <p:stCondLst>
                              <p:cond delay="79500"/>
                            </p:stCondLst>
                            <p:childTnLst>
                              <p:par>
                                <p:cTn id="367" presetID="10" presetClass="entr" presetSubtype="0" fill="hold" nodeType="afterEffect">
                                  <p:stCondLst>
                                    <p:cond delay="0"/>
                                  </p:stCondLst>
                                  <p:childTnLst>
                                    <p:set>
                                      <p:cBhvr>
                                        <p:cTn id="368" dur="1" fill="hold">
                                          <p:stCondLst>
                                            <p:cond delay="0"/>
                                          </p:stCondLst>
                                        </p:cTn>
                                        <p:tgtEl>
                                          <p:spTgt spid="976"/>
                                        </p:tgtEl>
                                        <p:attrNameLst>
                                          <p:attrName>style.visibility</p:attrName>
                                        </p:attrNameLst>
                                      </p:cBhvr>
                                      <p:to>
                                        <p:strVal val="visible"/>
                                      </p:to>
                                    </p:set>
                                    <p:animEffect transition="in" filter="fade">
                                      <p:cBhvr>
                                        <p:cTn id="369" dur="1000"/>
                                        <p:tgtEl>
                                          <p:spTgt spid="976"/>
                                        </p:tgtEl>
                                      </p:cBhvr>
                                    </p:animEffect>
                                  </p:childTnLst>
                                </p:cTn>
                              </p:par>
                            </p:childTnLst>
                          </p:cTn>
                        </p:par>
                        <p:par>
                          <p:cTn id="370" fill="hold">
                            <p:stCondLst>
                              <p:cond delay="80500"/>
                            </p:stCondLst>
                            <p:childTnLst>
                              <p:par>
                                <p:cTn id="371" presetID="10" presetClass="entr" presetSubtype="0" fill="hold" nodeType="afterEffect">
                                  <p:stCondLst>
                                    <p:cond delay="0"/>
                                  </p:stCondLst>
                                  <p:childTnLst>
                                    <p:set>
                                      <p:cBhvr>
                                        <p:cTn id="372" dur="1" fill="hold">
                                          <p:stCondLst>
                                            <p:cond delay="0"/>
                                          </p:stCondLst>
                                        </p:cTn>
                                        <p:tgtEl>
                                          <p:spTgt spid="977"/>
                                        </p:tgtEl>
                                        <p:attrNameLst>
                                          <p:attrName>style.visibility</p:attrName>
                                        </p:attrNameLst>
                                      </p:cBhvr>
                                      <p:to>
                                        <p:strVal val="visible"/>
                                      </p:to>
                                    </p:set>
                                    <p:animEffect transition="in" filter="fade">
                                      <p:cBhvr>
                                        <p:cTn id="373" dur="1000"/>
                                        <p:tgtEl>
                                          <p:spTgt spid="977"/>
                                        </p:tgtEl>
                                      </p:cBhvr>
                                    </p:animEffect>
                                  </p:childTnLst>
                                </p:cTn>
                              </p:par>
                            </p:childTnLst>
                          </p:cTn>
                        </p:par>
                        <p:par>
                          <p:cTn id="374" fill="hold">
                            <p:stCondLst>
                              <p:cond delay="81500"/>
                            </p:stCondLst>
                            <p:childTnLst>
                              <p:par>
                                <p:cTn id="375" presetID="10" presetClass="entr" presetSubtype="0" fill="hold" nodeType="afterEffect">
                                  <p:stCondLst>
                                    <p:cond delay="0"/>
                                  </p:stCondLst>
                                  <p:childTnLst>
                                    <p:set>
                                      <p:cBhvr>
                                        <p:cTn id="376" dur="1" fill="hold">
                                          <p:stCondLst>
                                            <p:cond delay="0"/>
                                          </p:stCondLst>
                                        </p:cTn>
                                        <p:tgtEl>
                                          <p:spTgt spid="978"/>
                                        </p:tgtEl>
                                        <p:attrNameLst>
                                          <p:attrName>style.visibility</p:attrName>
                                        </p:attrNameLst>
                                      </p:cBhvr>
                                      <p:to>
                                        <p:strVal val="visible"/>
                                      </p:to>
                                    </p:set>
                                    <p:animEffect transition="in" filter="fade">
                                      <p:cBhvr>
                                        <p:cTn id="377" dur="1000"/>
                                        <p:tgtEl>
                                          <p:spTgt spid="978"/>
                                        </p:tgtEl>
                                      </p:cBhvr>
                                    </p:animEffect>
                                  </p:childTnLst>
                                </p:cTn>
                              </p:par>
                            </p:childTnLst>
                          </p:cTn>
                        </p:par>
                        <p:par>
                          <p:cTn id="378" fill="hold">
                            <p:stCondLst>
                              <p:cond delay="82500"/>
                            </p:stCondLst>
                            <p:childTnLst>
                              <p:par>
                                <p:cTn id="379" presetID="10" presetClass="entr" presetSubtype="0" fill="hold" nodeType="afterEffect">
                                  <p:stCondLst>
                                    <p:cond delay="0"/>
                                  </p:stCondLst>
                                  <p:childTnLst>
                                    <p:set>
                                      <p:cBhvr>
                                        <p:cTn id="380" dur="1" fill="hold">
                                          <p:stCondLst>
                                            <p:cond delay="0"/>
                                          </p:stCondLst>
                                        </p:cTn>
                                        <p:tgtEl>
                                          <p:spTgt spid="979"/>
                                        </p:tgtEl>
                                        <p:attrNameLst>
                                          <p:attrName>style.visibility</p:attrName>
                                        </p:attrNameLst>
                                      </p:cBhvr>
                                      <p:to>
                                        <p:strVal val="visible"/>
                                      </p:to>
                                    </p:set>
                                    <p:animEffect transition="in" filter="fade">
                                      <p:cBhvr>
                                        <p:cTn id="381" dur="1000"/>
                                        <p:tgtEl>
                                          <p:spTgt spid="979"/>
                                        </p:tgtEl>
                                      </p:cBhvr>
                                    </p:animEffect>
                                  </p:childTnLst>
                                </p:cTn>
                              </p:par>
                            </p:childTnLst>
                          </p:cTn>
                        </p:par>
                        <p:par>
                          <p:cTn id="382" fill="hold">
                            <p:stCondLst>
                              <p:cond delay="83500"/>
                            </p:stCondLst>
                            <p:childTnLst>
                              <p:par>
                                <p:cTn id="383" presetID="10" presetClass="entr" presetSubtype="0" fill="hold" nodeType="afterEffect">
                                  <p:stCondLst>
                                    <p:cond delay="0"/>
                                  </p:stCondLst>
                                  <p:childTnLst>
                                    <p:set>
                                      <p:cBhvr>
                                        <p:cTn id="384" dur="1" fill="hold">
                                          <p:stCondLst>
                                            <p:cond delay="0"/>
                                          </p:stCondLst>
                                        </p:cTn>
                                        <p:tgtEl>
                                          <p:spTgt spid="980"/>
                                        </p:tgtEl>
                                        <p:attrNameLst>
                                          <p:attrName>style.visibility</p:attrName>
                                        </p:attrNameLst>
                                      </p:cBhvr>
                                      <p:to>
                                        <p:strVal val="visible"/>
                                      </p:to>
                                    </p:set>
                                    <p:animEffect transition="in" filter="fade">
                                      <p:cBhvr>
                                        <p:cTn id="385" dur="1000"/>
                                        <p:tgtEl>
                                          <p:spTgt spid="980"/>
                                        </p:tgtEl>
                                      </p:cBhvr>
                                    </p:animEffect>
                                  </p:childTnLst>
                                </p:cTn>
                              </p:par>
                            </p:childTnLst>
                          </p:cTn>
                        </p:par>
                        <p:par>
                          <p:cTn id="386" fill="hold">
                            <p:stCondLst>
                              <p:cond delay="84500"/>
                            </p:stCondLst>
                            <p:childTnLst>
                              <p:par>
                                <p:cTn id="387" presetID="10" presetClass="entr" presetSubtype="0" fill="hold" nodeType="afterEffect">
                                  <p:stCondLst>
                                    <p:cond delay="0"/>
                                  </p:stCondLst>
                                  <p:childTnLst>
                                    <p:set>
                                      <p:cBhvr>
                                        <p:cTn id="388" dur="1" fill="hold">
                                          <p:stCondLst>
                                            <p:cond delay="0"/>
                                          </p:stCondLst>
                                        </p:cTn>
                                        <p:tgtEl>
                                          <p:spTgt spid="981"/>
                                        </p:tgtEl>
                                        <p:attrNameLst>
                                          <p:attrName>style.visibility</p:attrName>
                                        </p:attrNameLst>
                                      </p:cBhvr>
                                      <p:to>
                                        <p:strVal val="visible"/>
                                      </p:to>
                                    </p:set>
                                    <p:animEffect transition="in" filter="fade">
                                      <p:cBhvr>
                                        <p:cTn id="389" dur="1000"/>
                                        <p:tgtEl>
                                          <p:spTgt spid="981"/>
                                        </p:tgtEl>
                                      </p:cBhvr>
                                    </p:animEffect>
                                  </p:childTnLst>
                                </p:cTn>
                              </p:par>
                            </p:childTnLst>
                          </p:cTn>
                        </p:par>
                        <p:par>
                          <p:cTn id="390" fill="hold">
                            <p:stCondLst>
                              <p:cond delay="85500"/>
                            </p:stCondLst>
                            <p:childTnLst>
                              <p:par>
                                <p:cTn id="391" presetID="10" presetClass="entr" presetSubtype="0" fill="hold" nodeType="afterEffect">
                                  <p:stCondLst>
                                    <p:cond delay="0"/>
                                  </p:stCondLst>
                                  <p:childTnLst>
                                    <p:set>
                                      <p:cBhvr>
                                        <p:cTn id="392" dur="1" fill="hold">
                                          <p:stCondLst>
                                            <p:cond delay="0"/>
                                          </p:stCondLst>
                                        </p:cTn>
                                        <p:tgtEl>
                                          <p:spTgt spid="982"/>
                                        </p:tgtEl>
                                        <p:attrNameLst>
                                          <p:attrName>style.visibility</p:attrName>
                                        </p:attrNameLst>
                                      </p:cBhvr>
                                      <p:to>
                                        <p:strVal val="visible"/>
                                      </p:to>
                                    </p:set>
                                    <p:animEffect transition="in" filter="fade">
                                      <p:cBhvr>
                                        <p:cTn id="393" dur="1000"/>
                                        <p:tgtEl>
                                          <p:spTgt spid="982"/>
                                        </p:tgtEl>
                                      </p:cBhvr>
                                    </p:animEffect>
                                  </p:childTnLst>
                                </p:cTn>
                              </p:par>
                            </p:childTnLst>
                          </p:cTn>
                        </p:par>
                        <p:par>
                          <p:cTn id="394" fill="hold">
                            <p:stCondLst>
                              <p:cond delay="86500"/>
                            </p:stCondLst>
                            <p:childTnLst>
                              <p:par>
                                <p:cTn id="395" presetID="10" presetClass="entr" presetSubtype="0" fill="hold" nodeType="afterEffect">
                                  <p:stCondLst>
                                    <p:cond delay="0"/>
                                  </p:stCondLst>
                                  <p:childTnLst>
                                    <p:set>
                                      <p:cBhvr>
                                        <p:cTn id="396" dur="1" fill="hold">
                                          <p:stCondLst>
                                            <p:cond delay="0"/>
                                          </p:stCondLst>
                                        </p:cTn>
                                        <p:tgtEl>
                                          <p:spTgt spid="983"/>
                                        </p:tgtEl>
                                        <p:attrNameLst>
                                          <p:attrName>style.visibility</p:attrName>
                                        </p:attrNameLst>
                                      </p:cBhvr>
                                      <p:to>
                                        <p:strVal val="visible"/>
                                      </p:to>
                                    </p:set>
                                    <p:animEffect transition="in" filter="fade">
                                      <p:cBhvr>
                                        <p:cTn id="397" dur="1000"/>
                                        <p:tgtEl>
                                          <p:spTgt spid="983"/>
                                        </p:tgtEl>
                                      </p:cBhvr>
                                    </p:animEffect>
                                  </p:childTnLst>
                                </p:cTn>
                              </p:par>
                            </p:childTnLst>
                          </p:cTn>
                        </p:par>
                        <p:par>
                          <p:cTn id="398" fill="hold">
                            <p:stCondLst>
                              <p:cond delay="87500"/>
                            </p:stCondLst>
                            <p:childTnLst>
                              <p:par>
                                <p:cTn id="399" presetID="10" presetClass="entr" presetSubtype="0" fill="hold" nodeType="afterEffect">
                                  <p:stCondLst>
                                    <p:cond delay="0"/>
                                  </p:stCondLst>
                                  <p:childTnLst>
                                    <p:set>
                                      <p:cBhvr>
                                        <p:cTn id="400" dur="1" fill="hold">
                                          <p:stCondLst>
                                            <p:cond delay="0"/>
                                          </p:stCondLst>
                                        </p:cTn>
                                        <p:tgtEl>
                                          <p:spTgt spid="984"/>
                                        </p:tgtEl>
                                        <p:attrNameLst>
                                          <p:attrName>style.visibility</p:attrName>
                                        </p:attrNameLst>
                                      </p:cBhvr>
                                      <p:to>
                                        <p:strVal val="visible"/>
                                      </p:to>
                                    </p:set>
                                    <p:animEffect transition="in" filter="fade">
                                      <p:cBhvr>
                                        <p:cTn id="401" dur="1000"/>
                                        <p:tgtEl>
                                          <p:spTgt spid="984"/>
                                        </p:tgtEl>
                                      </p:cBhvr>
                                    </p:animEffect>
                                  </p:childTnLst>
                                </p:cTn>
                              </p:par>
                            </p:childTnLst>
                          </p:cTn>
                        </p:par>
                        <p:par>
                          <p:cTn id="402" fill="hold">
                            <p:stCondLst>
                              <p:cond delay="88500"/>
                            </p:stCondLst>
                            <p:childTnLst>
                              <p:par>
                                <p:cTn id="403" presetID="10" presetClass="entr" presetSubtype="0" fill="hold" nodeType="afterEffect">
                                  <p:stCondLst>
                                    <p:cond delay="0"/>
                                  </p:stCondLst>
                                  <p:childTnLst>
                                    <p:set>
                                      <p:cBhvr>
                                        <p:cTn id="404" dur="1" fill="hold">
                                          <p:stCondLst>
                                            <p:cond delay="0"/>
                                          </p:stCondLst>
                                        </p:cTn>
                                        <p:tgtEl>
                                          <p:spTgt spid="985"/>
                                        </p:tgtEl>
                                        <p:attrNameLst>
                                          <p:attrName>style.visibility</p:attrName>
                                        </p:attrNameLst>
                                      </p:cBhvr>
                                      <p:to>
                                        <p:strVal val="visible"/>
                                      </p:to>
                                    </p:set>
                                    <p:animEffect transition="in" filter="fade">
                                      <p:cBhvr>
                                        <p:cTn id="405" dur="1000"/>
                                        <p:tgtEl>
                                          <p:spTgt spid="985"/>
                                        </p:tgtEl>
                                      </p:cBhvr>
                                    </p:animEffect>
                                  </p:childTnLst>
                                </p:cTn>
                              </p:par>
                            </p:childTnLst>
                          </p:cTn>
                        </p:par>
                        <p:par>
                          <p:cTn id="406" fill="hold">
                            <p:stCondLst>
                              <p:cond delay="89500"/>
                            </p:stCondLst>
                            <p:childTnLst>
                              <p:par>
                                <p:cTn id="407" presetID="10" presetClass="entr" presetSubtype="0" fill="hold" nodeType="afterEffect">
                                  <p:stCondLst>
                                    <p:cond delay="0"/>
                                  </p:stCondLst>
                                  <p:childTnLst>
                                    <p:set>
                                      <p:cBhvr>
                                        <p:cTn id="408" dur="1" fill="hold">
                                          <p:stCondLst>
                                            <p:cond delay="0"/>
                                          </p:stCondLst>
                                        </p:cTn>
                                        <p:tgtEl>
                                          <p:spTgt spid="986"/>
                                        </p:tgtEl>
                                        <p:attrNameLst>
                                          <p:attrName>style.visibility</p:attrName>
                                        </p:attrNameLst>
                                      </p:cBhvr>
                                      <p:to>
                                        <p:strVal val="visible"/>
                                      </p:to>
                                    </p:set>
                                    <p:animEffect transition="in" filter="fade">
                                      <p:cBhvr>
                                        <p:cTn id="409" dur="1000"/>
                                        <p:tgtEl>
                                          <p:spTgt spid="986"/>
                                        </p:tgtEl>
                                      </p:cBhvr>
                                    </p:animEffect>
                                  </p:childTnLst>
                                </p:cTn>
                              </p:par>
                            </p:childTnLst>
                          </p:cTn>
                        </p:par>
                        <p:par>
                          <p:cTn id="410" fill="hold">
                            <p:stCondLst>
                              <p:cond delay="90500"/>
                            </p:stCondLst>
                            <p:childTnLst>
                              <p:par>
                                <p:cTn id="411" presetID="10" presetClass="entr" presetSubtype="0" fill="hold" nodeType="afterEffect">
                                  <p:stCondLst>
                                    <p:cond delay="0"/>
                                  </p:stCondLst>
                                  <p:childTnLst>
                                    <p:set>
                                      <p:cBhvr>
                                        <p:cTn id="412" dur="1" fill="hold">
                                          <p:stCondLst>
                                            <p:cond delay="0"/>
                                          </p:stCondLst>
                                        </p:cTn>
                                        <p:tgtEl>
                                          <p:spTgt spid="987"/>
                                        </p:tgtEl>
                                        <p:attrNameLst>
                                          <p:attrName>style.visibility</p:attrName>
                                        </p:attrNameLst>
                                      </p:cBhvr>
                                      <p:to>
                                        <p:strVal val="visible"/>
                                      </p:to>
                                    </p:set>
                                    <p:animEffect transition="in" filter="fade">
                                      <p:cBhvr>
                                        <p:cTn id="413" dur="1000"/>
                                        <p:tgtEl>
                                          <p:spTgt spid="987"/>
                                        </p:tgtEl>
                                      </p:cBhvr>
                                    </p:animEffect>
                                  </p:childTnLst>
                                </p:cTn>
                              </p:par>
                            </p:childTnLst>
                          </p:cTn>
                        </p:par>
                        <p:par>
                          <p:cTn id="414" fill="hold">
                            <p:stCondLst>
                              <p:cond delay="91500"/>
                            </p:stCondLst>
                            <p:childTnLst>
                              <p:par>
                                <p:cTn id="415" presetID="10" presetClass="entr" presetSubtype="0" fill="hold" nodeType="afterEffect">
                                  <p:stCondLst>
                                    <p:cond delay="0"/>
                                  </p:stCondLst>
                                  <p:childTnLst>
                                    <p:set>
                                      <p:cBhvr>
                                        <p:cTn id="416" dur="1" fill="hold">
                                          <p:stCondLst>
                                            <p:cond delay="0"/>
                                          </p:stCondLst>
                                        </p:cTn>
                                        <p:tgtEl>
                                          <p:spTgt spid="988"/>
                                        </p:tgtEl>
                                        <p:attrNameLst>
                                          <p:attrName>style.visibility</p:attrName>
                                        </p:attrNameLst>
                                      </p:cBhvr>
                                      <p:to>
                                        <p:strVal val="visible"/>
                                      </p:to>
                                    </p:set>
                                    <p:animEffect transition="in" filter="fade">
                                      <p:cBhvr>
                                        <p:cTn id="417" dur="1000"/>
                                        <p:tgtEl>
                                          <p:spTgt spid="988"/>
                                        </p:tgtEl>
                                      </p:cBhvr>
                                    </p:animEffect>
                                  </p:childTnLst>
                                </p:cTn>
                              </p:par>
                            </p:childTnLst>
                          </p:cTn>
                        </p:par>
                        <p:par>
                          <p:cTn id="418" fill="hold">
                            <p:stCondLst>
                              <p:cond delay="92500"/>
                            </p:stCondLst>
                            <p:childTnLst>
                              <p:par>
                                <p:cTn id="419" presetID="10" presetClass="entr" presetSubtype="0" fill="hold" nodeType="afterEffect">
                                  <p:stCondLst>
                                    <p:cond delay="0"/>
                                  </p:stCondLst>
                                  <p:childTnLst>
                                    <p:set>
                                      <p:cBhvr>
                                        <p:cTn id="420" dur="1" fill="hold">
                                          <p:stCondLst>
                                            <p:cond delay="0"/>
                                          </p:stCondLst>
                                        </p:cTn>
                                        <p:tgtEl>
                                          <p:spTgt spid="989"/>
                                        </p:tgtEl>
                                        <p:attrNameLst>
                                          <p:attrName>style.visibility</p:attrName>
                                        </p:attrNameLst>
                                      </p:cBhvr>
                                      <p:to>
                                        <p:strVal val="visible"/>
                                      </p:to>
                                    </p:set>
                                    <p:animEffect transition="in" filter="fade">
                                      <p:cBhvr>
                                        <p:cTn id="421" dur="1000"/>
                                        <p:tgtEl>
                                          <p:spTgt spid="989"/>
                                        </p:tgtEl>
                                      </p:cBhvr>
                                    </p:animEffect>
                                  </p:childTnLst>
                                </p:cTn>
                              </p:par>
                            </p:childTnLst>
                          </p:cTn>
                        </p:par>
                        <p:par>
                          <p:cTn id="422" fill="hold">
                            <p:stCondLst>
                              <p:cond delay="93500"/>
                            </p:stCondLst>
                            <p:childTnLst>
                              <p:par>
                                <p:cTn id="423" presetID="10" presetClass="entr" presetSubtype="0" fill="hold" nodeType="afterEffect">
                                  <p:stCondLst>
                                    <p:cond delay="0"/>
                                  </p:stCondLst>
                                  <p:childTnLst>
                                    <p:set>
                                      <p:cBhvr>
                                        <p:cTn id="424" dur="1" fill="hold">
                                          <p:stCondLst>
                                            <p:cond delay="0"/>
                                          </p:stCondLst>
                                        </p:cTn>
                                        <p:tgtEl>
                                          <p:spTgt spid="990"/>
                                        </p:tgtEl>
                                        <p:attrNameLst>
                                          <p:attrName>style.visibility</p:attrName>
                                        </p:attrNameLst>
                                      </p:cBhvr>
                                      <p:to>
                                        <p:strVal val="visible"/>
                                      </p:to>
                                    </p:set>
                                    <p:animEffect transition="in" filter="fade">
                                      <p:cBhvr>
                                        <p:cTn id="425" dur="1000"/>
                                        <p:tgtEl>
                                          <p:spTgt spid="990"/>
                                        </p:tgtEl>
                                      </p:cBhvr>
                                    </p:animEffect>
                                  </p:childTnLst>
                                </p:cTn>
                              </p:par>
                            </p:childTnLst>
                          </p:cTn>
                        </p:par>
                        <p:par>
                          <p:cTn id="426" fill="hold">
                            <p:stCondLst>
                              <p:cond delay="94500"/>
                            </p:stCondLst>
                            <p:childTnLst>
                              <p:par>
                                <p:cTn id="427" presetID="10" presetClass="entr" presetSubtype="0" fill="hold" nodeType="afterEffect">
                                  <p:stCondLst>
                                    <p:cond delay="0"/>
                                  </p:stCondLst>
                                  <p:childTnLst>
                                    <p:set>
                                      <p:cBhvr>
                                        <p:cTn id="428" dur="1" fill="hold">
                                          <p:stCondLst>
                                            <p:cond delay="0"/>
                                          </p:stCondLst>
                                        </p:cTn>
                                        <p:tgtEl>
                                          <p:spTgt spid="991"/>
                                        </p:tgtEl>
                                        <p:attrNameLst>
                                          <p:attrName>style.visibility</p:attrName>
                                        </p:attrNameLst>
                                      </p:cBhvr>
                                      <p:to>
                                        <p:strVal val="visible"/>
                                      </p:to>
                                    </p:set>
                                    <p:animEffect transition="in" filter="fade">
                                      <p:cBhvr>
                                        <p:cTn id="429" dur="1000"/>
                                        <p:tgtEl>
                                          <p:spTgt spid="991"/>
                                        </p:tgtEl>
                                      </p:cBhvr>
                                    </p:animEffect>
                                  </p:childTnLst>
                                </p:cTn>
                              </p:par>
                            </p:childTnLst>
                          </p:cTn>
                        </p:par>
                        <p:par>
                          <p:cTn id="430" fill="hold">
                            <p:stCondLst>
                              <p:cond delay="95500"/>
                            </p:stCondLst>
                            <p:childTnLst>
                              <p:par>
                                <p:cTn id="431" presetID="10" presetClass="entr" presetSubtype="0" fill="hold" nodeType="afterEffect">
                                  <p:stCondLst>
                                    <p:cond delay="0"/>
                                  </p:stCondLst>
                                  <p:childTnLst>
                                    <p:set>
                                      <p:cBhvr>
                                        <p:cTn id="432" dur="1" fill="hold">
                                          <p:stCondLst>
                                            <p:cond delay="0"/>
                                          </p:stCondLst>
                                        </p:cTn>
                                        <p:tgtEl>
                                          <p:spTgt spid="992"/>
                                        </p:tgtEl>
                                        <p:attrNameLst>
                                          <p:attrName>style.visibility</p:attrName>
                                        </p:attrNameLst>
                                      </p:cBhvr>
                                      <p:to>
                                        <p:strVal val="visible"/>
                                      </p:to>
                                    </p:set>
                                    <p:animEffect transition="in" filter="fade">
                                      <p:cBhvr>
                                        <p:cTn id="433" dur="1000"/>
                                        <p:tgtEl>
                                          <p:spTgt spid="992"/>
                                        </p:tgtEl>
                                      </p:cBhvr>
                                    </p:animEffect>
                                  </p:childTnLst>
                                </p:cTn>
                              </p:par>
                            </p:childTnLst>
                          </p:cTn>
                        </p:par>
                        <p:par>
                          <p:cTn id="434" fill="hold">
                            <p:stCondLst>
                              <p:cond delay="96500"/>
                            </p:stCondLst>
                            <p:childTnLst>
                              <p:par>
                                <p:cTn id="435" presetID="10" presetClass="entr" presetSubtype="0" fill="hold" nodeType="afterEffect">
                                  <p:stCondLst>
                                    <p:cond delay="0"/>
                                  </p:stCondLst>
                                  <p:childTnLst>
                                    <p:set>
                                      <p:cBhvr>
                                        <p:cTn id="436" dur="1" fill="hold">
                                          <p:stCondLst>
                                            <p:cond delay="0"/>
                                          </p:stCondLst>
                                        </p:cTn>
                                        <p:tgtEl>
                                          <p:spTgt spid="993"/>
                                        </p:tgtEl>
                                        <p:attrNameLst>
                                          <p:attrName>style.visibility</p:attrName>
                                        </p:attrNameLst>
                                      </p:cBhvr>
                                      <p:to>
                                        <p:strVal val="visible"/>
                                      </p:to>
                                    </p:set>
                                    <p:animEffect transition="in" filter="fade">
                                      <p:cBhvr>
                                        <p:cTn id="437" dur="1000"/>
                                        <p:tgtEl>
                                          <p:spTgt spid="993"/>
                                        </p:tgtEl>
                                      </p:cBhvr>
                                    </p:animEffect>
                                  </p:childTnLst>
                                </p:cTn>
                              </p:par>
                            </p:childTnLst>
                          </p:cTn>
                        </p:par>
                        <p:par>
                          <p:cTn id="438" fill="hold">
                            <p:stCondLst>
                              <p:cond delay="97500"/>
                            </p:stCondLst>
                            <p:childTnLst>
                              <p:par>
                                <p:cTn id="439" presetID="10" presetClass="entr" presetSubtype="0" fill="hold" nodeType="afterEffect">
                                  <p:stCondLst>
                                    <p:cond delay="0"/>
                                  </p:stCondLst>
                                  <p:childTnLst>
                                    <p:set>
                                      <p:cBhvr>
                                        <p:cTn id="440" dur="1" fill="hold">
                                          <p:stCondLst>
                                            <p:cond delay="0"/>
                                          </p:stCondLst>
                                        </p:cTn>
                                        <p:tgtEl>
                                          <p:spTgt spid="994"/>
                                        </p:tgtEl>
                                        <p:attrNameLst>
                                          <p:attrName>style.visibility</p:attrName>
                                        </p:attrNameLst>
                                      </p:cBhvr>
                                      <p:to>
                                        <p:strVal val="visible"/>
                                      </p:to>
                                    </p:set>
                                    <p:animEffect transition="in" filter="fade">
                                      <p:cBhvr>
                                        <p:cTn id="441" dur="1000"/>
                                        <p:tgtEl>
                                          <p:spTgt spid="994"/>
                                        </p:tgtEl>
                                      </p:cBhvr>
                                    </p:animEffect>
                                  </p:childTnLst>
                                </p:cTn>
                              </p:par>
                            </p:childTnLst>
                          </p:cTn>
                        </p:par>
                        <p:par>
                          <p:cTn id="442" fill="hold">
                            <p:stCondLst>
                              <p:cond delay="98500"/>
                            </p:stCondLst>
                            <p:childTnLst>
                              <p:par>
                                <p:cTn id="443" presetID="10" presetClass="entr" presetSubtype="0" fill="hold" nodeType="afterEffect">
                                  <p:stCondLst>
                                    <p:cond delay="0"/>
                                  </p:stCondLst>
                                  <p:childTnLst>
                                    <p:set>
                                      <p:cBhvr>
                                        <p:cTn id="444" dur="1" fill="hold">
                                          <p:stCondLst>
                                            <p:cond delay="0"/>
                                          </p:stCondLst>
                                        </p:cTn>
                                        <p:tgtEl>
                                          <p:spTgt spid="995"/>
                                        </p:tgtEl>
                                        <p:attrNameLst>
                                          <p:attrName>style.visibility</p:attrName>
                                        </p:attrNameLst>
                                      </p:cBhvr>
                                      <p:to>
                                        <p:strVal val="visible"/>
                                      </p:to>
                                    </p:set>
                                    <p:animEffect transition="in" filter="fade">
                                      <p:cBhvr>
                                        <p:cTn id="445" dur="1000"/>
                                        <p:tgtEl>
                                          <p:spTgt spid="995"/>
                                        </p:tgtEl>
                                      </p:cBhvr>
                                    </p:animEffect>
                                  </p:childTnLst>
                                </p:cTn>
                              </p:par>
                            </p:childTnLst>
                          </p:cTn>
                        </p:par>
                        <p:par>
                          <p:cTn id="446" fill="hold">
                            <p:stCondLst>
                              <p:cond delay="99500"/>
                            </p:stCondLst>
                            <p:childTnLst>
                              <p:par>
                                <p:cTn id="447" presetID="10" presetClass="entr" presetSubtype="0" fill="hold" nodeType="afterEffect">
                                  <p:stCondLst>
                                    <p:cond delay="0"/>
                                  </p:stCondLst>
                                  <p:childTnLst>
                                    <p:set>
                                      <p:cBhvr>
                                        <p:cTn id="448" dur="1" fill="hold">
                                          <p:stCondLst>
                                            <p:cond delay="0"/>
                                          </p:stCondLst>
                                        </p:cTn>
                                        <p:tgtEl>
                                          <p:spTgt spid="996"/>
                                        </p:tgtEl>
                                        <p:attrNameLst>
                                          <p:attrName>style.visibility</p:attrName>
                                        </p:attrNameLst>
                                      </p:cBhvr>
                                      <p:to>
                                        <p:strVal val="visible"/>
                                      </p:to>
                                    </p:set>
                                    <p:animEffect transition="in" filter="fade">
                                      <p:cBhvr>
                                        <p:cTn id="449" dur="1000"/>
                                        <p:tgtEl>
                                          <p:spTgt spid="996"/>
                                        </p:tgtEl>
                                      </p:cBhvr>
                                    </p:animEffect>
                                  </p:childTnLst>
                                </p:cTn>
                              </p:par>
                            </p:childTnLst>
                          </p:cTn>
                        </p:par>
                        <p:par>
                          <p:cTn id="450" fill="hold">
                            <p:stCondLst>
                              <p:cond delay="100500"/>
                            </p:stCondLst>
                            <p:childTnLst>
                              <p:par>
                                <p:cTn id="451" presetID="10" presetClass="entr" presetSubtype="0" fill="hold" nodeType="afterEffect">
                                  <p:stCondLst>
                                    <p:cond delay="0"/>
                                  </p:stCondLst>
                                  <p:childTnLst>
                                    <p:set>
                                      <p:cBhvr>
                                        <p:cTn id="452" dur="1" fill="hold">
                                          <p:stCondLst>
                                            <p:cond delay="0"/>
                                          </p:stCondLst>
                                        </p:cTn>
                                        <p:tgtEl>
                                          <p:spTgt spid="997"/>
                                        </p:tgtEl>
                                        <p:attrNameLst>
                                          <p:attrName>style.visibility</p:attrName>
                                        </p:attrNameLst>
                                      </p:cBhvr>
                                      <p:to>
                                        <p:strVal val="visible"/>
                                      </p:to>
                                    </p:set>
                                    <p:animEffect transition="in" filter="fade">
                                      <p:cBhvr>
                                        <p:cTn id="453" dur="1000"/>
                                        <p:tgtEl>
                                          <p:spTgt spid="997"/>
                                        </p:tgtEl>
                                      </p:cBhvr>
                                    </p:animEffect>
                                  </p:childTnLst>
                                </p:cTn>
                              </p:par>
                            </p:childTnLst>
                          </p:cTn>
                        </p:par>
                        <p:par>
                          <p:cTn id="454" fill="hold">
                            <p:stCondLst>
                              <p:cond delay="101500"/>
                            </p:stCondLst>
                            <p:childTnLst>
                              <p:par>
                                <p:cTn id="455" presetID="10" presetClass="entr" presetSubtype="0" fill="hold" nodeType="afterEffect">
                                  <p:stCondLst>
                                    <p:cond delay="0"/>
                                  </p:stCondLst>
                                  <p:childTnLst>
                                    <p:set>
                                      <p:cBhvr>
                                        <p:cTn id="456" dur="1" fill="hold">
                                          <p:stCondLst>
                                            <p:cond delay="0"/>
                                          </p:stCondLst>
                                        </p:cTn>
                                        <p:tgtEl>
                                          <p:spTgt spid="998"/>
                                        </p:tgtEl>
                                        <p:attrNameLst>
                                          <p:attrName>style.visibility</p:attrName>
                                        </p:attrNameLst>
                                      </p:cBhvr>
                                      <p:to>
                                        <p:strVal val="visible"/>
                                      </p:to>
                                    </p:set>
                                    <p:animEffect transition="in" filter="fade">
                                      <p:cBhvr>
                                        <p:cTn id="457" dur="1000"/>
                                        <p:tgtEl>
                                          <p:spTgt spid="998"/>
                                        </p:tgtEl>
                                      </p:cBhvr>
                                    </p:animEffect>
                                  </p:childTnLst>
                                </p:cTn>
                              </p:par>
                            </p:childTnLst>
                          </p:cTn>
                        </p:par>
                        <p:par>
                          <p:cTn id="458" fill="hold">
                            <p:stCondLst>
                              <p:cond delay="102500"/>
                            </p:stCondLst>
                            <p:childTnLst>
                              <p:par>
                                <p:cTn id="459" presetID="10" presetClass="entr" presetSubtype="0" fill="hold" nodeType="afterEffect">
                                  <p:stCondLst>
                                    <p:cond delay="0"/>
                                  </p:stCondLst>
                                  <p:childTnLst>
                                    <p:set>
                                      <p:cBhvr>
                                        <p:cTn id="460" dur="1" fill="hold">
                                          <p:stCondLst>
                                            <p:cond delay="0"/>
                                          </p:stCondLst>
                                        </p:cTn>
                                        <p:tgtEl>
                                          <p:spTgt spid="999"/>
                                        </p:tgtEl>
                                        <p:attrNameLst>
                                          <p:attrName>style.visibility</p:attrName>
                                        </p:attrNameLst>
                                      </p:cBhvr>
                                      <p:to>
                                        <p:strVal val="visible"/>
                                      </p:to>
                                    </p:set>
                                    <p:animEffect transition="in" filter="fade">
                                      <p:cBhvr>
                                        <p:cTn id="461" dur="1000"/>
                                        <p:tgtEl>
                                          <p:spTgt spid="999"/>
                                        </p:tgtEl>
                                      </p:cBhvr>
                                    </p:animEffect>
                                  </p:childTnLst>
                                </p:cTn>
                              </p:par>
                            </p:childTnLst>
                          </p:cTn>
                        </p:par>
                        <p:par>
                          <p:cTn id="462" fill="hold">
                            <p:stCondLst>
                              <p:cond delay="103500"/>
                            </p:stCondLst>
                            <p:childTnLst>
                              <p:par>
                                <p:cTn id="463" presetID="10" presetClass="entr" presetSubtype="0" fill="hold" nodeType="afterEffect">
                                  <p:stCondLst>
                                    <p:cond delay="0"/>
                                  </p:stCondLst>
                                  <p:childTnLst>
                                    <p:set>
                                      <p:cBhvr>
                                        <p:cTn id="464" dur="1" fill="hold">
                                          <p:stCondLst>
                                            <p:cond delay="0"/>
                                          </p:stCondLst>
                                        </p:cTn>
                                        <p:tgtEl>
                                          <p:spTgt spid="1000"/>
                                        </p:tgtEl>
                                        <p:attrNameLst>
                                          <p:attrName>style.visibility</p:attrName>
                                        </p:attrNameLst>
                                      </p:cBhvr>
                                      <p:to>
                                        <p:strVal val="visible"/>
                                      </p:to>
                                    </p:set>
                                    <p:animEffect transition="in" filter="fade">
                                      <p:cBhvr>
                                        <p:cTn id="465" dur="1000"/>
                                        <p:tgtEl>
                                          <p:spTgt spid="1000"/>
                                        </p:tgtEl>
                                      </p:cBhvr>
                                    </p:animEffect>
                                  </p:childTnLst>
                                </p:cTn>
                              </p:par>
                            </p:childTnLst>
                          </p:cTn>
                        </p:par>
                        <p:par>
                          <p:cTn id="466" fill="hold">
                            <p:stCondLst>
                              <p:cond delay="104500"/>
                            </p:stCondLst>
                            <p:childTnLst>
                              <p:par>
                                <p:cTn id="467" presetID="10" presetClass="entr" presetSubtype="0" fill="hold" nodeType="afterEffect">
                                  <p:stCondLst>
                                    <p:cond delay="0"/>
                                  </p:stCondLst>
                                  <p:childTnLst>
                                    <p:set>
                                      <p:cBhvr>
                                        <p:cTn id="468" dur="1" fill="hold">
                                          <p:stCondLst>
                                            <p:cond delay="0"/>
                                          </p:stCondLst>
                                        </p:cTn>
                                        <p:tgtEl>
                                          <p:spTgt spid="1001"/>
                                        </p:tgtEl>
                                        <p:attrNameLst>
                                          <p:attrName>style.visibility</p:attrName>
                                        </p:attrNameLst>
                                      </p:cBhvr>
                                      <p:to>
                                        <p:strVal val="visible"/>
                                      </p:to>
                                    </p:set>
                                    <p:animEffect transition="in" filter="fade">
                                      <p:cBhvr>
                                        <p:cTn id="469" dur="1000"/>
                                        <p:tgtEl>
                                          <p:spTgt spid="1001"/>
                                        </p:tgtEl>
                                      </p:cBhvr>
                                    </p:animEffect>
                                  </p:childTnLst>
                                </p:cTn>
                              </p:par>
                            </p:childTnLst>
                          </p:cTn>
                        </p:par>
                        <p:par>
                          <p:cTn id="470" fill="hold">
                            <p:stCondLst>
                              <p:cond delay="105500"/>
                            </p:stCondLst>
                            <p:childTnLst>
                              <p:par>
                                <p:cTn id="471" presetID="10" presetClass="entr" presetSubtype="0" fill="hold" nodeType="afterEffect">
                                  <p:stCondLst>
                                    <p:cond delay="0"/>
                                  </p:stCondLst>
                                  <p:childTnLst>
                                    <p:set>
                                      <p:cBhvr>
                                        <p:cTn id="472" dur="1" fill="hold">
                                          <p:stCondLst>
                                            <p:cond delay="0"/>
                                          </p:stCondLst>
                                        </p:cTn>
                                        <p:tgtEl>
                                          <p:spTgt spid="1002"/>
                                        </p:tgtEl>
                                        <p:attrNameLst>
                                          <p:attrName>style.visibility</p:attrName>
                                        </p:attrNameLst>
                                      </p:cBhvr>
                                      <p:to>
                                        <p:strVal val="visible"/>
                                      </p:to>
                                    </p:set>
                                    <p:animEffect transition="in" filter="fade">
                                      <p:cBhvr>
                                        <p:cTn id="473" dur="1000"/>
                                        <p:tgtEl>
                                          <p:spTgt spid="1002"/>
                                        </p:tgtEl>
                                      </p:cBhvr>
                                    </p:animEffect>
                                  </p:childTnLst>
                                </p:cTn>
                              </p:par>
                            </p:childTnLst>
                          </p:cTn>
                        </p:par>
                        <p:par>
                          <p:cTn id="474" fill="hold">
                            <p:stCondLst>
                              <p:cond delay="106500"/>
                            </p:stCondLst>
                            <p:childTnLst>
                              <p:par>
                                <p:cTn id="475" presetID="10" presetClass="entr" presetSubtype="0" fill="hold" nodeType="afterEffect">
                                  <p:stCondLst>
                                    <p:cond delay="0"/>
                                  </p:stCondLst>
                                  <p:childTnLst>
                                    <p:set>
                                      <p:cBhvr>
                                        <p:cTn id="476" dur="1" fill="hold">
                                          <p:stCondLst>
                                            <p:cond delay="0"/>
                                          </p:stCondLst>
                                        </p:cTn>
                                        <p:tgtEl>
                                          <p:spTgt spid="1003"/>
                                        </p:tgtEl>
                                        <p:attrNameLst>
                                          <p:attrName>style.visibility</p:attrName>
                                        </p:attrNameLst>
                                      </p:cBhvr>
                                      <p:to>
                                        <p:strVal val="visible"/>
                                      </p:to>
                                    </p:set>
                                    <p:animEffect transition="in" filter="fade">
                                      <p:cBhvr>
                                        <p:cTn id="477" dur="1000"/>
                                        <p:tgtEl>
                                          <p:spTgt spid="1003"/>
                                        </p:tgtEl>
                                      </p:cBhvr>
                                    </p:animEffect>
                                  </p:childTnLst>
                                </p:cTn>
                              </p:par>
                            </p:childTnLst>
                          </p:cTn>
                        </p:par>
                        <p:par>
                          <p:cTn id="478" fill="hold">
                            <p:stCondLst>
                              <p:cond delay="107500"/>
                            </p:stCondLst>
                            <p:childTnLst>
                              <p:par>
                                <p:cTn id="479" presetID="10" presetClass="entr" presetSubtype="0" fill="hold" nodeType="afterEffect">
                                  <p:stCondLst>
                                    <p:cond delay="0"/>
                                  </p:stCondLst>
                                  <p:childTnLst>
                                    <p:set>
                                      <p:cBhvr>
                                        <p:cTn id="480" dur="1" fill="hold">
                                          <p:stCondLst>
                                            <p:cond delay="0"/>
                                          </p:stCondLst>
                                        </p:cTn>
                                        <p:tgtEl>
                                          <p:spTgt spid="1004"/>
                                        </p:tgtEl>
                                        <p:attrNameLst>
                                          <p:attrName>style.visibility</p:attrName>
                                        </p:attrNameLst>
                                      </p:cBhvr>
                                      <p:to>
                                        <p:strVal val="visible"/>
                                      </p:to>
                                    </p:set>
                                    <p:animEffect transition="in" filter="fade">
                                      <p:cBhvr>
                                        <p:cTn id="481" dur="1000"/>
                                        <p:tgtEl>
                                          <p:spTgt spid="1004"/>
                                        </p:tgtEl>
                                      </p:cBhvr>
                                    </p:animEffect>
                                  </p:childTnLst>
                                </p:cTn>
                              </p:par>
                            </p:childTnLst>
                          </p:cTn>
                        </p:par>
                        <p:par>
                          <p:cTn id="482" fill="hold">
                            <p:stCondLst>
                              <p:cond delay="108500"/>
                            </p:stCondLst>
                            <p:childTnLst>
                              <p:par>
                                <p:cTn id="483" presetID="10" presetClass="entr" presetSubtype="0" fill="hold" nodeType="afterEffect">
                                  <p:stCondLst>
                                    <p:cond delay="0"/>
                                  </p:stCondLst>
                                  <p:childTnLst>
                                    <p:set>
                                      <p:cBhvr>
                                        <p:cTn id="484" dur="1" fill="hold">
                                          <p:stCondLst>
                                            <p:cond delay="0"/>
                                          </p:stCondLst>
                                        </p:cTn>
                                        <p:tgtEl>
                                          <p:spTgt spid="1005"/>
                                        </p:tgtEl>
                                        <p:attrNameLst>
                                          <p:attrName>style.visibility</p:attrName>
                                        </p:attrNameLst>
                                      </p:cBhvr>
                                      <p:to>
                                        <p:strVal val="visible"/>
                                      </p:to>
                                    </p:set>
                                    <p:animEffect transition="in" filter="fade">
                                      <p:cBhvr>
                                        <p:cTn id="485" dur="1000"/>
                                        <p:tgtEl>
                                          <p:spTgt spid="1005"/>
                                        </p:tgtEl>
                                      </p:cBhvr>
                                    </p:animEffect>
                                  </p:childTnLst>
                                </p:cTn>
                              </p:par>
                            </p:childTnLst>
                          </p:cTn>
                        </p:par>
                        <p:par>
                          <p:cTn id="486" fill="hold">
                            <p:stCondLst>
                              <p:cond delay="109500"/>
                            </p:stCondLst>
                            <p:childTnLst>
                              <p:par>
                                <p:cTn id="487" presetID="10" presetClass="entr" presetSubtype="0" fill="hold" nodeType="afterEffect">
                                  <p:stCondLst>
                                    <p:cond delay="0"/>
                                  </p:stCondLst>
                                  <p:childTnLst>
                                    <p:set>
                                      <p:cBhvr>
                                        <p:cTn id="488" dur="1" fill="hold">
                                          <p:stCondLst>
                                            <p:cond delay="0"/>
                                          </p:stCondLst>
                                        </p:cTn>
                                        <p:tgtEl>
                                          <p:spTgt spid="1006"/>
                                        </p:tgtEl>
                                        <p:attrNameLst>
                                          <p:attrName>style.visibility</p:attrName>
                                        </p:attrNameLst>
                                      </p:cBhvr>
                                      <p:to>
                                        <p:strVal val="visible"/>
                                      </p:to>
                                    </p:set>
                                    <p:animEffect transition="in" filter="fade">
                                      <p:cBhvr>
                                        <p:cTn id="489" dur="1000"/>
                                        <p:tgtEl>
                                          <p:spTgt spid="1006"/>
                                        </p:tgtEl>
                                      </p:cBhvr>
                                    </p:animEffect>
                                  </p:childTnLst>
                                </p:cTn>
                              </p:par>
                            </p:childTnLst>
                          </p:cTn>
                        </p:par>
                        <p:par>
                          <p:cTn id="490" fill="hold">
                            <p:stCondLst>
                              <p:cond delay="110500"/>
                            </p:stCondLst>
                            <p:childTnLst>
                              <p:par>
                                <p:cTn id="491" presetID="10" presetClass="entr" presetSubtype="0" fill="hold" nodeType="afterEffect">
                                  <p:stCondLst>
                                    <p:cond delay="0"/>
                                  </p:stCondLst>
                                  <p:childTnLst>
                                    <p:set>
                                      <p:cBhvr>
                                        <p:cTn id="492" dur="1" fill="hold">
                                          <p:stCondLst>
                                            <p:cond delay="0"/>
                                          </p:stCondLst>
                                        </p:cTn>
                                        <p:tgtEl>
                                          <p:spTgt spid="1007"/>
                                        </p:tgtEl>
                                        <p:attrNameLst>
                                          <p:attrName>style.visibility</p:attrName>
                                        </p:attrNameLst>
                                      </p:cBhvr>
                                      <p:to>
                                        <p:strVal val="visible"/>
                                      </p:to>
                                    </p:set>
                                    <p:animEffect transition="in" filter="fade">
                                      <p:cBhvr>
                                        <p:cTn id="493" dur="1000"/>
                                        <p:tgtEl>
                                          <p:spTgt spid="1007"/>
                                        </p:tgtEl>
                                      </p:cBhvr>
                                    </p:animEffect>
                                  </p:childTnLst>
                                </p:cTn>
                              </p:par>
                            </p:childTnLst>
                          </p:cTn>
                        </p:par>
                        <p:par>
                          <p:cTn id="494" fill="hold">
                            <p:stCondLst>
                              <p:cond delay="111500"/>
                            </p:stCondLst>
                            <p:childTnLst>
                              <p:par>
                                <p:cTn id="495" presetID="10" presetClass="entr" presetSubtype="0" fill="hold" nodeType="afterEffect">
                                  <p:stCondLst>
                                    <p:cond delay="0"/>
                                  </p:stCondLst>
                                  <p:childTnLst>
                                    <p:set>
                                      <p:cBhvr>
                                        <p:cTn id="496" dur="1" fill="hold">
                                          <p:stCondLst>
                                            <p:cond delay="0"/>
                                          </p:stCondLst>
                                        </p:cTn>
                                        <p:tgtEl>
                                          <p:spTgt spid="1008"/>
                                        </p:tgtEl>
                                        <p:attrNameLst>
                                          <p:attrName>style.visibility</p:attrName>
                                        </p:attrNameLst>
                                      </p:cBhvr>
                                      <p:to>
                                        <p:strVal val="visible"/>
                                      </p:to>
                                    </p:set>
                                    <p:animEffect transition="in" filter="fade">
                                      <p:cBhvr>
                                        <p:cTn id="497" dur="1000"/>
                                        <p:tgtEl>
                                          <p:spTgt spid="1008"/>
                                        </p:tgtEl>
                                      </p:cBhvr>
                                    </p:animEffect>
                                  </p:childTnLst>
                                </p:cTn>
                              </p:par>
                            </p:childTnLst>
                          </p:cTn>
                        </p:par>
                        <p:par>
                          <p:cTn id="498" fill="hold">
                            <p:stCondLst>
                              <p:cond delay="112500"/>
                            </p:stCondLst>
                            <p:childTnLst>
                              <p:par>
                                <p:cTn id="499" presetID="10" presetClass="entr" presetSubtype="0" fill="hold" nodeType="afterEffect">
                                  <p:stCondLst>
                                    <p:cond delay="0"/>
                                  </p:stCondLst>
                                  <p:childTnLst>
                                    <p:set>
                                      <p:cBhvr>
                                        <p:cTn id="500" dur="1" fill="hold">
                                          <p:stCondLst>
                                            <p:cond delay="0"/>
                                          </p:stCondLst>
                                        </p:cTn>
                                        <p:tgtEl>
                                          <p:spTgt spid="1009"/>
                                        </p:tgtEl>
                                        <p:attrNameLst>
                                          <p:attrName>style.visibility</p:attrName>
                                        </p:attrNameLst>
                                      </p:cBhvr>
                                      <p:to>
                                        <p:strVal val="visible"/>
                                      </p:to>
                                    </p:set>
                                    <p:animEffect transition="in" filter="fade">
                                      <p:cBhvr>
                                        <p:cTn id="501" dur="1000"/>
                                        <p:tgtEl>
                                          <p:spTgt spid="1009"/>
                                        </p:tgtEl>
                                      </p:cBhvr>
                                    </p:animEffect>
                                  </p:childTnLst>
                                </p:cTn>
                              </p:par>
                            </p:childTnLst>
                          </p:cTn>
                        </p:par>
                        <p:par>
                          <p:cTn id="502" fill="hold">
                            <p:stCondLst>
                              <p:cond delay="113500"/>
                            </p:stCondLst>
                            <p:childTnLst>
                              <p:par>
                                <p:cTn id="503" presetID="10" presetClass="entr" presetSubtype="0" fill="hold" nodeType="afterEffect">
                                  <p:stCondLst>
                                    <p:cond delay="0"/>
                                  </p:stCondLst>
                                  <p:childTnLst>
                                    <p:set>
                                      <p:cBhvr>
                                        <p:cTn id="504" dur="1" fill="hold">
                                          <p:stCondLst>
                                            <p:cond delay="0"/>
                                          </p:stCondLst>
                                        </p:cTn>
                                        <p:tgtEl>
                                          <p:spTgt spid="1010"/>
                                        </p:tgtEl>
                                        <p:attrNameLst>
                                          <p:attrName>style.visibility</p:attrName>
                                        </p:attrNameLst>
                                      </p:cBhvr>
                                      <p:to>
                                        <p:strVal val="visible"/>
                                      </p:to>
                                    </p:set>
                                    <p:animEffect transition="in" filter="fade">
                                      <p:cBhvr>
                                        <p:cTn id="505" dur="1000"/>
                                        <p:tgtEl>
                                          <p:spTgt spid="1010"/>
                                        </p:tgtEl>
                                      </p:cBhvr>
                                    </p:animEffect>
                                  </p:childTnLst>
                                </p:cTn>
                              </p:par>
                            </p:childTnLst>
                          </p:cTn>
                        </p:par>
                        <p:par>
                          <p:cTn id="506" fill="hold">
                            <p:stCondLst>
                              <p:cond delay="114500"/>
                            </p:stCondLst>
                            <p:childTnLst>
                              <p:par>
                                <p:cTn id="507" presetID="10" presetClass="entr" presetSubtype="0" fill="hold" nodeType="afterEffect">
                                  <p:stCondLst>
                                    <p:cond delay="0"/>
                                  </p:stCondLst>
                                  <p:childTnLst>
                                    <p:set>
                                      <p:cBhvr>
                                        <p:cTn id="508" dur="1" fill="hold">
                                          <p:stCondLst>
                                            <p:cond delay="0"/>
                                          </p:stCondLst>
                                        </p:cTn>
                                        <p:tgtEl>
                                          <p:spTgt spid="1011"/>
                                        </p:tgtEl>
                                        <p:attrNameLst>
                                          <p:attrName>style.visibility</p:attrName>
                                        </p:attrNameLst>
                                      </p:cBhvr>
                                      <p:to>
                                        <p:strVal val="visible"/>
                                      </p:to>
                                    </p:set>
                                    <p:animEffect transition="in" filter="fade">
                                      <p:cBhvr>
                                        <p:cTn id="509" dur="1000"/>
                                        <p:tgtEl>
                                          <p:spTgt spid="1011"/>
                                        </p:tgtEl>
                                      </p:cBhvr>
                                    </p:animEffect>
                                  </p:childTnLst>
                                </p:cTn>
                              </p:par>
                            </p:childTnLst>
                          </p:cTn>
                        </p:par>
                        <p:par>
                          <p:cTn id="510" fill="hold">
                            <p:stCondLst>
                              <p:cond delay="115500"/>
                            </p:stCondLst>
                            <p:childTnLst>
                              <p:par>
                                <p:cTn id="511" presetID="10" presetClass="entr" presetSubtype="0" fill="hold" nodeType="afterEffect">
                                  <p:stCondLst>
                                    <p:cond delay="0"/>
                                  </p:stCondLst>
                                  <p:childTnLst>
                                    <p:set>
                                      <p:cBhvr>
                                        <p:cTn id="512" dur="1" fill="hold">
                                          <p:stCondLst>
                                            <p:cond delay="0"/>
                                          </p:stCondLst>
                                        </p:cTn>
                                        <p:tgtEl>
                                          <p:spTgt spid="1012"/>
                                        </p:tgtEl>
                                        <p:attrNameLst>
                                          <p:attrName>style.visibility</p:attrName>
                                        </p:attrNameLst>
                                      </p:cBhvr>
                                      <p:to>
                                        <p:strVal val="visible"/>
                                      </p:to>
                                    </p:set>
                                    <p:animEffect transition="in" filter="fade">
                                      <p:cBhvr>
                                        <p:cTn id="513" dur="1000"/>
                                        <p:tgtEl>
                                          <p:spTgt spid="1012"/>
                                        </p:tgtEl>
                                      </p:cBhvr>
                                    </p:animEffect>
                                  </p:childTnLst>
                                </p:cTn>
                              </p:par>
                            </p:childTnLst>
                          </p:cTn>
                        </p:par>
                        <p:par>
                          <p:cTn id="514" fill="hold">
                            <p:stCondLst>
                              <p:cond delay="116500"/>
                            </p:stCondLst>
                            <p:childTnLst>
                              <p:par>
                                <p:cTn id="515" presetID="10" presetClass="entr" presetSubtype="0" fill="hold" nodeType="afterEffect">
                                  <p:stCondLst>
                                    <p:cond delay="0"/>
                                  </p:stCondLst>
                                  <p:childTnLst>
                                    <p:set>
                                      <p:cBhvr>
                                        <p:cTn id="516" dur="1" fill="hold">
                                          <p:stCondLst>
                                            <p:cond delay="0"/>
                                          </p:stCondLst>
                                        </p:cTn>
                                        <p:tgtEl>
                                          <p:spTgt spid="1013"/>
                                        </p:tgtEl>
                                        <p:attrNameLst>
                                          <p:attrName>style.visibility</p:attrName>
                                        </p:attrNameLst>
                                      </p:cBhvr>
                                      <p:to>
                                        <p:strVal val="visible"/>
                                      </p:to>
                                    </p:set>
                                    <p:animEffect transition="in" filter="fade">
                                      <p:cBhvr>
                                        <p:cTn id="517" dur="1000"/>
                                        <p:tgtEl>
                                          <p:spTgt spid="1013"/>
                                        </p:tgtEl>
                                      </p:cBhvr>
                                    </p:animEffect>
                                  </p:childTnLst>
                                </p:cTn>
                              </p:par>
                            </p:childTnLst>
                          </p:cTn>
                        </p:par>
                        <p:par>
                          <p:cTn id="518" fill="hold">
                            <p:stCondLst>
                              <p:cond delay="117500"/>
                            </p:stCondLst>
                            <p:childTnLst>
                              <p:par>
                                <p:cTn id="519" presetID="10" presetClass="entr" presetSubtype="0" fill="hold" nodeType="afterEffect">
                                  <p:stCondLst>
                                    <p:cond delay="0"/>
                                  </p:stCondLst>
                                  <p:childTnLst>
                                    <p:set>
                                      <p:cBhvr>
                                        <p:cTn id="520" dur="1" fill="hold">
                                          <p:stCondLst>
                                            <p:cond delay="0"/>
                                          </p:stCondLst>
                                        </p:cTn>
                                        <p:tgtEl>
                                          <p:spTgt spid="1014"/>
                                        </p:tgtEl>
                                        <p:attrNameLst>
                                          <p:attrName>style.visibility</p:attrName>
                                        </p:attrNameLst>
                                      </p:cBhvr>
                                      <p:to>
                                        <p:strVal val="visible"/>
                                      </p:to>
                                    </p:set>
                                    <p:animEffect transition="in" filter="fade">
                                      <p:cBhvr>
                                        <p:cTn id="521" dur="1000"/>
                                        <p:tgtEl>
                                          <p:spTgt spid="1014"/>
                                        </p:tgtEl>
                                      </p:cBhvr>
                                    </p:animEffect>
                                  </p:childTnLst>
                                </p:cTn>
                              </p:par>
                            </p:childTnLst>
                          </p:cTn>
                        </p:par>
                        <p:par>
                          <p:cTn id="522" fill="hold">
                            <p:stCondLst>
                              <p:cond delay="118500"/>
                            </p:stCondLst>
                            <p:childTnLst>
                              <p:par>
                                <p:cTn id="523" presetID="10" presetClass="entr" presetSubtype="0" fill="hold" nodeType="afterEffect">
                                  <p:stCondLst>
                                    <p:cond delay="0"/>
                                  </p:stCondLst>
                                  <p:childTnLst>
                                    <p:set>
                                      <p:cBhvr>
                                        <p:cTn id="524" dur="1" fill="hold">
                                          <p:stCondLst>
                                            <p:cond delay="0"/>
                                          </p:stCondLst>
                                        </p:cTn>
                                        <p:tgtEl>
                                          <p:spTgt spid="1015"/>
                                        </p:tgtEl>
                                        <p:attrNameLst>
                                          <p:attrName>style.visibility</p:attrName>
                                        </p:attrNameLst>
                                      </p:cBhvr>
                                      <p:to>
                                        <p:strVal val="visible"/>
                                      </p:to>
                                    </p:set>
                                    <p:animEffect transition="in" filter="fade">
                                      <p:cBhvr>
                                        <p:cTn id="525" dur="1000"/>
                                        <p:tgtEl>
                                          <p:spTgt spid="1015"/>
                                        </p:tgtEl>
                                      </p:cBhvr>
                                    </p:animEffect>
                                  </p:childTnLst>
                                </p:cTn>
                              </p:par>
                            </p:childTnLst>
                          </p:cTn>
                        </p:par>
                        <p:par>
                          <p:cTn id="526" fill="hold">
                            <p:stCondLst>
                              <p:cond delay="119500"/>
                            </p:stCondLst>
                            <p:childTnLst>
                              <p:par>
                                <p:cTn id="527" presetID="10" presetClass="entr" presetSubtype="0" fill="hold" nodeType="afterEffect">
                                  <p:stCondLst>
                                    <p:cond delay="0"/>
                                  </p:stCondLst>
                                  <p:childTnLst>
                                    <p:set>
                                      <p:cBhvr>
                                        <p:cTn id="528" dur="1" fill="hold">
                                          <p:stCondLst>
                                            <p:cond delay="0"/>
                                          </p:stCondLst>
                                        </p:cTn>
                                        <p:tgtEl>
                                          <p:spTgt spid="1016"/>
                                        </p:tgtEl>
                                        <p:attrNameLst>
                                          <p:attrName>style.visibility</p:attrName>
                                        </p:attrNameLst>
                                      </p:cBhvr>
                                      <p:to>
                                        <p:strVal val="visible"/>
                                      </p:to>
                                    </p:set>
                                    <p:animEffect transition="in" filter="fade">
                                      <p:cBhvr>
                                        <p:cTn id="529" dur="1000"/>
                                        <p:tgtEl>
                                          <p:spTgt spid="1016"/>
                                        </p:tgtEl>
                                      </p:cBhvr>
                                    </p:animEffect>
                                  </p:childTnLst>
                                </p:cTn>
                              </p:par>
                            </p:childTnLst>
                          </p:cTn>
                        </p:par>
                        <p:par>
                          <p:cTn id="530" fill="hold">
                            <p:stCondLst>
                              <p:cond delay="120500"/>
                            </p:stCondLst>
                            <p:childTnLst>
                              <p:par>
                                <p:cTn id="531" presetID="10" presetClass="entr" presetSubtype="0" fill="hold" nodeType="afterEffect">
                                  <p:stCondLst>
                                    <p:cond delay="0"/>
                                  </p:stCondLst>
                                  <p:childTnLst>
                                    <p:set>
                                      <p:cBhvr>
                                        <p:cTn id="532" dur="1" fill="hold">
                                          <p:stCondLst>
                                            <p:cond delay="0"/>
                                          </p:stCondLst>
                                        </p:cTn>
                                        <p:tgtEl>
                                          <p:spTgt spid="1017"/>
                                        </p:tgtEl>
                                        <p:attrNameLst>
                                          <p:attrName>style.visibility</p:attrName>
                                        </p:attrNameLst>
                                      </p:cBhvr>
                                      <p:to>
                                        <p:strVal val="visible"/>
                                      </p:to>
                                    </p:set>
                                    <p:animEffect transition="in" filter="fade">
                                      <p:cBhvr>
                                        <p:cTn id="533" dur="1000"/>
                                        <p:tgtEl>
                                          <p:spTgt spid="1017"/>
                                        </p:tgtEl>
                                      </p:cBhvr>
                                    </p:animEffect>
                                  </p:childTnLst>
                                </p:cTn>
                              </p:par>
                            </p:childTnLst>
                          </p:cTn>
                        </p:par>
                        <p:par>
                          <p:cTn id="534" fill="hold">
                            <p:stCondLst>
                              <p:cond delay="121500"/>
                            </p:stCondLst>
                            <p:childTnLst>
                              <p:par>
                                <p:cTn id="535" presetID="10" presetClass="entr" presetSubtype="0" fill="hold" nodeType="afterEffect">
                                  <p:stCondLst>
                                    <p:cond delay="0"/>
                                  </p:stCondLst>
                                  <p:childTnLst>
                                    <p:set>
                                      <p:cBhvr>
                                        <p:cTn id="536" dur="1" fill="hold">
                                          <p:stCondLst>
                                            <p:cond delay="0"/>
                                          </p:stCondLst>
                                        </p:cTn>
                                        <p:tgtEl>
                                          <p:spTgt spid="1018"/>
                                        </p:tgtEl>
                                        <p:attrNameLst>
                                          <p:attrName>style.visibility</p:attrName>
                                        </p:attrNameLst>
                                      </p:cBhvr>
                                      <p:to>
                                        <p:strVal val="visible"/>
                                      </p:to>
                                    </p:set>
                                    <p:animEffect transition="in" filter="fade">
                                      <p:cBhvr>
                                        <p:cTn id="537" dur="1000"/>
                                        <p:tgtEl>
                                          <p:spTgt spid="1018"/>
                                        </p:tgtEl>
                                      </p:cBhvr>
                                    </p:animEffect>
                                  </p:childTnLst>
                                </p:cTn>
                              </p:par>
                            </p:childTnLst>
                          </p:cTn>
                        </p:par>
                        <p:par>
                          <p:cTn id="538" fill="hold">
                            <p:stCondLst>
                              <p:cond delay="122500"/>
                            </p:stCondLst>
                            <p:childTnLst>
                              <p:par>
                                <p:cTn id="539" presetID="10" presetClass="entr" presetSubtype="0" fill="hold" nodeType="afterEffect">
                                  <p:stCondLst>
                                    <p:cond delay="0"/>
                                  </p:stCondLst>
                                  <p:childTnLst>
                                    <p:set>
                                      <p:cBhvr>
                                        <p:cTn id="540" dur="1" fill="hold">
                                          <p:stCondLst>
                                            <p:cond delay="0"/>
                                          </p:stCondLst>
                                        </p:cTn>
                                        <p:tgtEl>
                                          <p:spTgt spid="1019"/>
                                        </p:tgtEl>
                                        <p:attrNameLst>
                                          <p:attrName>style.visibility</p:attrName>
                                        </p:attrNameLst>
                                      </p:cBhvr>
                                      <p:to>
                                        <p:strVal val="visible"/>
                                      </p:to>
                                    </p:set>
                                    <p:animEffect transition="in" filter="fade">
                                      <p:cBhvr>
                                        <p:cTn id="541" dur="1000"/>
                                        <p:tgtEl>
                                          <p:spTgt spid="1019"/>
                                        </p:tgtEl>
                                      </p:cBhvr>
                                    </p:animEffect>
                                  </p:childTnLst>
                                </p:cTn>
                              </p:par>
                            </p:childTnLst>
                          </p:cTn>
                        </p:par>
                        <p:par>
                          <p:cTn id="542" fill="hold">
                            <p:stCondLst>
                              <p:cond delay="123500"/>
                            </p:stCondLst>
                            <p:childTnLst>
                              <p:par>
                                <p:cTn id="543" presetID="10" presetClass="entr" presetSubtype="0" fill="hold" nodeType="afterEffect">
                                  <p:stCondLst>
                                    <p:cond delay="0"/>
                                  </p:stCondLst>
                                  <p:childTnLst>
                                    <p:set>
                                      <p:cBhvr>
                                        <p:cTn id="544" dur="1" fill="hold">
                                          <p:stCondLst>
                                            <p:cond delay="0"/>
                                          </p:stCondLst>
                                        </p:cTn>
                                        <p:tgtEl>
                                          <p:spTgt spid="1020"/>
                                        </p:tgtEl>
                                        <p:attrNameLst>
                                          <p:attrName>style.visibility</p:attrName>
                                        </p:attrNameLst>
                                      </p:cBhvr>
                                      <p:to>
                                        <p:strVal val="visible"/>
                                      </p:to>
                                    </p:set>
                                    <p:animEffect transition="in" filter="fade">
                                      <p:cBhvr>
                                        <p:cTn id="545" dur="1000"/>
                                        <p:tgtEl>
                                          <p:spTgt spid="1020"/>
                                        </p:tgtEl>
                                      </p:cBhvr>
                                    </p:animEffect>
                                  </p:childTnLst>
                                </p:cTn>
                              </p:par>
                            </p:childTnLst>
                          </p:cTn>
                        </p:par>
                        <p:par>
                          <p:cTn id="546" fill="hold">
                            <p:stCondLst>
                              <p:cond delay="124500"/>
                            </p:stCondLst>
                            <p:childTnLst>
                              <p:par>
                                <p:cTn id="547" presetID="10" presetClass="entr" presetSubtype="0" fill="hold" nodeType="afterEffect">
                                  <p:stCondLst>
                                    <p:cond delay="0"/>
                                  </p:stCondLst>
                                  <p:childTnLst>
                                    <p:set>
                                      <p:cBhvr>
                                        <p:cTn id="548" dur="1" fill="hold">
                                          <p:stCondLst>
                                            <p:cond delay="0"/>
                                          </p:stCondLst>
                                        </p:cTn>
                                        <p:tgtEl>
                                          <p:spTgt spid="1021"/>
                                        </p:tgtEl>
                                        <p:attrNameLst>
                                          <p:attrName>style.visibility</p:attrName>
                                        </p:attrNameLst>
                                      </p:cBhvr>
                                      <p:to>
                                        <p:strVal val="visible"/>
                                      </p:to>
                                    </p:set>
                                    <p:animEffect transition="in" filter="fade">
                                      <p:cBhvr>
                                        <p:cTn id="549" dur="1000"/>
                                        <p:tgtEl>
                                          <p:spTgt spid="1021"/>
                                        </p:tgtEl>
                                      </p:cBhvr>
                                    </p:animEffect>
                                  </p:childTnLst>
                                </p:cTn>
                              </p:par>
                            </p:childTnLst>
                          </p:cTn>
                        </p:par>
                        <p:par>
                          <p:cTn id="550" fill="hold">
                            <p:stCondLst>
                              <p:cond delay="125500"/>
                            </p:stCondLst>
                            <p:childTnLst>
                              <p:par>
                                <p:cTn id="551" presetID="10" presetClass="entr" presetSubtype="0" fill="hold" nodeType="afterEffect">
                                  <p:stCondLst>
                                    <p:cond delay="0"/>
                                  </p:stCondLst>
                                  <p:childTnLst>
                                    <p:set>
                                      <p:cBhvr>
                                        <p:cTn id="552" dur="1" fill="hold">
                                          <p:stCondLst>
                                            <p:cond delay="0"/>
                                          </p:stCondLst>
                                        </p:cTn>
                                        <p:tgtEl>
                                          <p:spTgt spid="1022"/>
                                        </p:tgtEl>
                                        <p:attrNameLst>
                                          <p:attrName>style.visibility</p:attrName>
                                        </p:attrNameLst>
                                      </p:cBhvr>
                                      <p:to>
                                        <p:strVal val="visible"/>
                                      </p:to>
                                    </p:set>
                                    <p:animEffect transition="in" filter="fade">
                                      <p:cBhvr>
                                        <p:cTn id="553" dur="1000"/>
                                        <p:tgtEl>
                                          <p:spTgt spid="1022"/>
                                        </p:tgtEl>
                                      </p:cBhvr>
                                    </p:animEffect>
                                  </p:childTnLst>
                                </p:cTn>
                              </p:par>
                            </p:childTnLst>
                          </p:cTn>
                        </p:par>
                        <p:par>
                          <p:cTn id="554" fill="hold">
                            <p:stCondLst>
                              <p:cond delay="126500"/>
                            </p:stCondLst>
                            <p:childTnLst>
                              <p:par>
                                <p:cTn id="555" presetID="10" presetClass="entr" presetSubtype="0" fill="hold" nodeType="afterEffect">
                                  <p:stCondLst>
                                    <p:cond delay="0"/>
                                  </p:stCondLst>
                                  <p:childTnLst>
                                    <p:set>
                                      <p:cBhvr>
                                        <p:cTn id="556" dur="1" fill="hold">
                                          <p:stCondLst>
                                            <p:cond delay="0"/>
                                          </p:stCondLst>
                                        </p:cTn>
                                        <p:tgtEl>
                                          <p:spTgt spid="1023"/>
                                        </p:tgtEl>
                                        <p:attrNameLst>
                                          <p:attrName>style.visibility</p:attrName>
                                        </p:attrNameLst>
                                      </p:cBhvr>
                                      <p:to>
                                        <p:strVal val="visible"/>
                                      </p:to>
                                    </p:set>
                                    <p:animEffect transition="in" filter="fade">
                                      <p:cBhvr>
                                        <p:cTn id="557" dur="1000"/>
                                        <p:tgtEl>
                                          <p:spTgt spid="1023"/>
                                        </p:tgtEl>
                                      </p:cBhvr>
                                    </p:animEffect>
                                  </p:childTnLst>
                                </p:cTn>
                              </p:par>
                            </p:childTnLst>
                          </p:cTn>
                        </p:par>
                        <p:par>
                          <p:cTn id="558" fill="hold">
                            <p:stCondLst>
                              <p:cond delay="127500"/>
                            </p:stCondLst>
                            <p:childTnLst>
                              <p:par>
                                <p:cTn id="559" presetID="10" presetClass="entr" presetSubtype="0" fill="hold" nodeType="afterEffect">
                                  <p:stCondLst>
                                    <p:cond delay="0"/>
                                  </p:stCondLst>
                                  <p:childTnLst>
                                    <p:set>
                                      <p:cBhvr>
                                        <p:cTn id="560" dur="1" fill="hold">
                                          <p:stCondLst>
                                            <p:cond delay="0"/>
                                          </p:stCondLst>
                                        </p:cTn>
                                        <p:tgtEl>
                                          <p:spTgt spid="1024"/>
                                        </p:tgtEl>
                                        <p:attrNameLst>
                                          <p:attrName>style.visibility</p:attrName>
                                        </p:attrNameLst>
                                      </p:cBhvr>
                                      <p:to>
                                        <p:strVal val="visible"/>
                                      </p:to>
                                    </p:set>
                                    <p:animEffect transition="in" filter="fade">
                                      <p:cBhvr>
                                        <p:cTn id="561" dur="1000"/>
                                        <p:tgtEl>
                                          <p:spTgt spid="1024"/>
                                        </p:tgtEl>
                                      </p:cBhvr>
                                    </p:animEffect>
                                  </p:childTnLst>
                                </p:cTn>
                              </p:par>
                            </p:childTnLst>
                          </p:cTn>
                        </p:par>
                        <p:par>
                          <p:cTn id="562" fill="hold">
                            <p:stCondLst>
                              <p:cond delay="128500"/>
                            </p:stCondLst>
                            <p:childTnLst>
                              <p:par>
                                <p:cTn id="563" presetID="10" presetClass="entr" presetSubtype="0" fill="hold" nodeType="afterEffect">
                                  <p:stCondLst>
                                    <p:cond delay="0"/>
                                  </p:stCondLst>
                                  <p:childTnLst>
                                    <p:set>
                                      <p:cBhvr>
                                        <p:cTn id="564" dur="1" fill="hold">
                                          <p:stCondLst>
                                            <p:cond delay="0"/>
                                          </p:stCondLst>
                                        </p:cTn>
                                        <p:tgtEl>
                                          <p:spTgt spid="1025"/>
                                        </p:tgtEl>
                                        <p:attrNameLst>
                                          <p:attrName>style.visibility</p:attrName>
                                        </p:attrNameLst>
                                      </p:cBhvr>
                                      <p:to>
                                        <p:strVal val="visible"/>
                                      </p:to>
                                    </p:set>
                                    <p:animEffect transition="in" filter="fade">
                                      <p:cBhvr>
                                        <p:cTn id="565" dur="1000"/>
                                        <p:tgtEl>
                                          <p:spTgt spid="1025"/>
                                        </p:tgtEl>
                                      </p:cBhvr>
                                    </p:animEffect>
                                  </p:childTnLst>
                                </p:cTn>
                              </p:par>
                            </p:childTnLst>
                          </p:cTn>
                        </p:par>
                        <p:par>
                          <p:cTn id="566" fill="hold">
                            <p:stCondLst>
                              <p:cond delay="129500"/>
                            </p:stCondLst>
                            <p:childTnLst>
                              <p:par>
                                <p:cTn id="567" presetID="10" presetClass="entr" presetSubtype="0" fill="hold" nodeType="afterEffect">
                                  <p:stCondLst>
                                    <p:cond delay="0"/>
                                  </p:stCondLst>
                                  <p:childTnLst>
                                    <p:set>
                                      <p:cBhvr>
                                        <p:cTn id="568" dur="1" fill="hold">
                                          <p:stCondLst>
                                            <p:cond delay="0"/>
                                          </p:stCondLst>
                                        </p:cTn>
                                        <p:tgtEl>
                                          <p:spTgt spid="1026"/>
                                        </p:tgtEl>
                                        <p:attrNameLst>
                                          <p:attrName>style.visibility</p:attrName>
                                        </p:attrNameLst>
                                      </p:cBhvr>
                                      <p:to>
                                        <p:strVal val="visible"/>
                                      </p:to>
                                    </p:set>
                                    <p:animEffect transition="in" filter="fade">
                                      <p:cBhvr>
                                        <p:cTn id="569" dur="1000"/>
                                        <p:tgtEl>
                                          <p:spTgt spid="1026"/>
                                        </p:tgtEl>
                                      </p:cBhvr>
                                    </p:animEffect>
                                  </p:childTnLst>
                                </p:cTn>
                              </p:par>
                            </p:childTnLst>
                          </p:cTn>
                        </p:par>
                        <p:par>
                          <p:cTn id="570" fill="hold">
                            <p:stCondLst>
                              <p:cond delay="130500"/>
                            </p:stCondLst>
                            <p:childTnLst>
                              <p:par>
                                <p:cTn id="571" presetID="10" presetClass="entr" presetSubtype="0" fill="hold" nodeType="afterEffect">
                                  <p:stCondLst>
                                    <p:cond delay="0"/>
                                  </p:stCondLst>
                                  <p:childTnLst>
                                    <p:set>
                                      <p:cBhvr>
                                        <p:cTn id="572" dur="1" fill="hold">
                                          <p:stCondLst>
                                            <p:cond delay="0"/>
                                          </p:stCondLst>
                                        </p:cTn>
                                        <p:tgtEl>
                                          <p:spTgt spid="1027"/>
                                        </p:tgtEl>
                                        <p:attrNameLst>
                                          <p:attrName>style.visibility</p:attrName>
                                        </p:attrNameLst>
                                      </p:cBhvr>
                                      <p:to>
                                        <p:strVal val="visible"/>
                                      </p:to>
                                    </p:set>
                                    <p:animEffect transition="in" filter="fade">
                                      <p:cBhvr>
                                        <p:cTn id="573" dur="1000"/>
                                        <p:tgtEl>
                                          <p:spTgt spid="1027"/>
                                        </p:tgtEl>
                                      </p:cBhvr>
                                    </p:animEffect>
                                  </p:childTnLst>
                                </p:cTn>
                              </p:par>
                            </p:childTnLst>
                          </p:cTn>
                        </p:par>
                        <p:par>
                          <p:cTn id="574" fill="hold">
                            <p:stCondLst>
                              <p:cond delay="131500"/>
                            </p:stCondLst>
                            <p:childTnLst>
                              <p:par>
                                <p:cTn id="575" presetID="10" presetClass="entr" presetSubtype="0" fill="hold" nodeType="afterEffect">
                                  <p:stCondLst>
                                    <p:cond delay="0"/>
                                  </p:stCondLst>
                                  <p:childTnLst>
                                    <p:set>
                                      <p:cBhvr>
                                        <p:cTn id="576" dur="1" fill="hold">
                                          <p:stCondLst>
                                            <p:cond delay="0"/>
                                          </p:stCondLst>
                                        </p:cTn>
                                        <p:tgtEl>
                                          <p:spTgt spid="1028"/>
                                        </p:tgtEl>
                                        <p:attrNameLst>
                                          <p:attrName>style.visibility</p:attrName>
                                        </p:attrNameLst>
                                      </p:cBhvr>
                                      <p:to>
                                        <p:strVal val="visible"/>
                                      </p:to>
                                    </p:set>
                                    <p:animEffect transition="in" filter="fade">
                                      <p:cBhvr>
                                        <p:cTn id="577" dur="1000"/>
                                        <p:tgtEl>
                                          <p:spTgt spid="1028"/>
                                        </p:tgtEl>
                                      </p:cBhvr>
                                    </p:animEffect>
                                  </p:childTnLst>
                                </p:cTn>
                              </p:par>
                            </p:childTnLst>
                          </p:cTn>
                        </p:par>
                        <p:par>
                          <p:cTn id="578" fill="hold">
                            <p:stCondLst>
                              <p:cond delay="132500"/>
                            </p:stCondLst>
                            <p:childTnLst>
                              <p:par>
                                <p:cTn id="579" presetID="10" presetClass="entr" presetSubtype="0" fill="hold" nodeType="afterEffect">
                                  <p:stCondLst>
                                    <p:cond delay="0"/>
                                  </p:stCondLst>
                                  <p:childTnLst>
                                    <p:set>
                                      <p:cBhvr>
                                        <p:cTn id="580" dur="1" fill="hold">
                                          <p:stCondLst>
                                            <p:cond delay="0"/>
                                          </p:stCondLst>
                                        </p:cTn>
                                        <p:tgtEl>
                                          <p:spTgt spid="1029"/>
                                        </p:tgtEl>
                                        <p:attrNameLst>
                                          <p:attrName>style.visibility</p:attrName>
                                        </p:attrNameLst>
                                      </p:cBhvr>
                                      <p:to>
                                        <p:strVal val="visible"/>
                                      </p:to>
                                    </p:set>
                                    <p:animEffect transition="in" filter="fade">
                                      <p:cBhvr>
                                        <p:cTn id="581" dur="1000"/>
                                        <p:tgtEl>
                                          <p:spTgt spid="1029"/>
                                        </p:tgtEl>
                                      </p:cBhvr>
                                    </p:animEffect>
                                  </p:childTnLst>
                                </p:cTn>
                              </p:par>
                            </p:childTnLst>
                          </p:cTn>
                        </p:par>
                        <p:par>
                          <p:cTn id="582" fill="hold">
                            <p:stCondLst>
                              <p:cond delay="133500"/>
                            </p:stCondLst>
                            <p:childTnLst>
                              <p:par>
                                <p:cTn id="583" presetID="10" presetClass="entr" presetSubtype="0" fill="hold" nodeType="afterEffect">
                                  <p:stCondLst>
                                    <p:cond delay="0"/>
                                  </p:stCondLst>
                                  <p:childTnLst>
                                    <p:set>
                                      <p:cBhvr>
                                        <p:cTn id="584" dur="1" fill="hold">
                                          <p:stCondLst>
                                            <p:cond delay="0"/>
                                          </p:stCondLst>
                                        </p:cTn>
                                        <p:tgtEl>
                                          <p:spTgt spid="1030"/>
                                        </p:tgtEl>
                                        <p:attrNameLst>
                                          <p:attrName>style.visibility</p:attrName>
                                        </p:attrNameLst>
                                      </p:cBhvr>
                                      <p:to>
                                        <p:strVal val="visible"/>
                                      </p:to>
                                    </p:set>
                                    <p:animEffect transition="in" filter="fade">
                                      <p:cBhvr>
                                        <p:cTn id="585" dur="1000"/>
                                        <p:tgtEl>
                                          <p:spTgt spid="1030"/>
                                        </p:tgtEl>
                                      </p:cBhvr>
                                    </p:animEffect>
                                  </p:childTnLst>
                                </p:cTn>
                              </p:par>
                            </p:childTnLst>
                          </p:cTn>
                        </p:par>
                        <p:par>
                          <p:cTn id="586" fill="hold">
                            <p:stCondLst>
                              <p:cond delay="134500"/>
                            </p:stCondLst>
                            <p:childTnLst>
                              <p:par>
                                <p:cTn id="587" presetID="10" presetClass="entr" presetSubtype="0" fill="hold" nodeType="afterEffect">
                                  <p:stCondLst>
                                    <p:cond delay="0"/>
                                  </p:stCondLst>
                                  <p:childTnLst>
                                    <p:set>
                                      <p:cBhvr>
                                        <p:cTn id="588" dur="1" fill="hold">
                                          <p:stCondLst>
                                            <p:cond delay="0"/>
                                          </p:stCondLst>
                                        </p:cTn>
                                        <p:tgtEl>
                                          <p:spTgt spid="1031"/>
                                        </p:tgtEl>
                                        <p:attrNameLst>
                                          <p:attrName>style.visibility</p:attrName>
                                        </p:attrNameLst>
                                      </p:cBhvr>
                                      <p:to>
                                        <p:strVal val="visible"/>
                                      </p:to>
                                    </p:set>
                                    <p:animEffect transition="in" filter="fade">
                                      <p:cBhvr>
                                        <p:cTn id="589" dur="1000"/>
                                        <p:tgtEl>
                                          <p:spTgt spid="1031"/>
                                        </p:tgtEl>
                                      </p:cBhvr>
                                    </p:animEffect>
                                  </p:childTnLst>
                                </p:cTn>
                              </p:par>
                            </p:childTnLst>
                          </p:cTn>
                        </p:par>
                        <p:par>
                          <p:cTn id="590" fill="hold">
                            <p:stCondLst>
                              <p:cond delay="135500"/>
                            </p:stCondLst>
                            <p:childTnLst>
                              <p:par>
                                <p:cTn id="591" presetID="10" presetClass="entr" presetSubtype="0" fill="hold" nodeType="afterEffect">
                                  <p:stCondLst>
                                    <p:cond delay="0"/>
                                  </p:stCondLst>
                                  <p:childTnLst>
                                    <p:set>
                                      <p:cBhvr>
                                        <p:cTn id="592" dur="1" fill="hold">
                                          <p:stCondLst>
                                            <p:cond delay="0"/>
                                          </p:stCondLst>
                                        </p:cTn>
                                        <p:tgtEl>
                                          <p:spTgt spid="1032"/>
                                        </p:tgtEl>
                                        <p:attrNameLst>
                                          <p:attrName>style.visibility</p:attrName>
                                        </p:attrNameLst>
                                      </p:cBhvr>
                                      <p:to>
                                        <p:strVal val="visible"/>
                                      </p:to>
                                    </p:set>
                                    <p:animEffect transition="in" filter="fade">
                                      <p:cBhvr>
                                        <p:cTn id="593" dur="1000"/>
                                        <p:tgtEl>
                                          <p:spTgt spid="1032"/>
                                        </p:tgtEl>
                                      </p:cBhvr>
                                    </p:animEffect>
                                  </p:childTnLst>
                                </p:cTn>
                              </p:par>
                            </p:childTnLst>
                          </p:cTn>
                        </p:par>
                        <p:par>
                          <p:cTn id="594" fill="hold">
                            <p:stCondLst>
                              <p:cond delay="136500"/>
                            </p:stCondLst>
                            <p:childTnLst>
                              <p:par>
                                <p:cTn id="595" presetID="10" presetClass="entr" presetSubtype="0" fill="hold" nodeType="afterEffect">
                                  <p:stCondLst>
                                    <p:cond delay="0"/>
                                  </p:stCondLst>
                                  <p:childTnLst>
                                    <p:set>
                                      <p:cBhvr>
                                        <p:cTn id="596" dur="1" fill="hold">
                                          <p:stCondLst>
                                            <p:cond delay="0"/>
                                          </p:stCondLst>
                                        </p:cTn>
                                        <p:tgtEl>
                                          <p:spTgt spid="1033"/>
                                        </p:tgtEl>
                                        <p:attrNameLst>
                                          <p:attrName>style.visibility</p:attrName>
                                        </p:attrNameLst>
                                      </p:cBhvr>
                                      <p:to>
                                        <p:strVal val="visible"/>
                                      </p:to>
                                    </p:set>
                                    <p:animEffect transition="in" filter="fade">
                                      <p:cBhvr>
                                        <p:cTn id="597" dur="1000"/>
                                        <p:tgtEl>
                                          <p:spTgt spid="1033"/>
                                        </p:tgtEl>
                                      </p:cBhvr>
                                    </p:animEffect>
                                  </p:childTnLst>
                                </p:cTn>
                              </p:par>
                            </p:childTnLst>
                          </p:cTn>
                        </p:par>
                        <p:par>
                          <p:cTn id="598" fill="hold">
                            <p:stCondLst>
                              <p:cond delay="137500"/>
                            </p:stCondLst>
                            <p:childTnLst>
                              <p:par>
                                <p:cTn id="599" presetID="10" presetClass="entr" presetSubtype="0" fill="hold" nodeType="afterEffect">
                                  <p:stCondLst>
                                    <p:cond delay="0"/>
                                  </p:stCondLst>
                                  <p:childTnLst>
                                    <p:set>
                                      <p:cBhvr>
                                        <p:cTn id="600" dur="1" fill="hold">
                                          <p:stCondLst>
                                            <p:cond delay="0"/>
                                          </p:stCondLst>
                                        </p:cTn>
                                        <p:tgtEl>
                                          <p:spTgt spid="1034"/>
                                        </p:tgtEl>
                                        <p:attrNameLst>
                                          <p:attrName>style.visibility</p:attrName>
                                        </p:attrNameLst>
                                      </p:cBhvr>
                                      <p:to>
                                        <p:strVal val="visible"/>
                                      </p:to>
                                    </p:set>
                                    <p:animEffect transition="in" filter="fade">
                                      <p:cBhvr>
                                        <p:cTn id="601" dur="1000"/>
                                        <p:tgtEl>
                                          <p:spTgt spid="1034"/>
                                        </p:tgtEl>
                                      </p:cBhvr>
                                    </p:animEffect>
                                  </p:childTnLst>
                                </p:cTn>
                              </p:par>
                            </p:childTnLst>
                          </p:cTn>
                        </p:par>
                        <p:par>
                          <p:cTn id="602" fill="hold">
                            <p:stCondLst>
                              <p:cond delay="138500"/>
                            </p:stCondLst>
                            <p:childTnLst>
                              <p:par>
                                <p:cTn id="603" presetID="10" presetClass="entr" presetSubtype="0" fill="hold" nodeType="afterEffect">
                                  <p:stCondLst>
                                    <p:cond delay="0"/>
                                  </p:stCondLst>
                                  <p:childTnLst>
                                    <p:set>
                                      <p:cBhvr>
                                        <p:cTn id="604" dur="1" fill="hold">
                                          <p:stCondLst>
                                            <p:cond delay="0"/>
                                          </p:stCondLst>
                                        </p:cTn>
                                        <p:tgtEl>
                                          <p:spTgt spid="1035"/>
                                        </p:tgtEl>
                                        <p:attrNameLst>
                                          <p:attrName>style.visibility</p:attrName>
                                        </p:attrNameLst>
                                      </p:cBhvr>
                                      <p:to>
                                        <p:strVal val="visible"/>
                                      </p:to>
                                    </p:set>
                                    <p:animEffect transition="in" filter="fade">
                                      <p:cBhvr>
                                        <p:cTn id="605" dur="1000"/>
                                        <p:tgtEl>
                                          <p:spTgt spid="1035"/>
                                        </p:tgtEl>
                                      </p:cBhvr>
                                    </p:animEffect>
                                  </p:childTnLst>
                                </p:cTn>
                              </p:par>
                            </p:childTnLst>
                          </p:cTn>
                        </p:par>
                        <p:par>
                          <p:cTn id="606" fill="hold">
                            <p:stCondLst>
                              <p:cond delay="139500"/>
                            </p:stCondLst>
                            <p:childTnLst>
                              <p:par>
                                <p:cTn id="607" presetID="10" presetClass="entr" presetSubtype="0" fill="hold" nodeType="afterEffect">
                                  <p:stCondLst>
                                    <p:cond delay="0"/>
                                  </p:stCondLst>
                                  <p:childTnLst>
                                    <p:set>
                                      <p:cBhvr>
                                        <p:cTn id="608" dur="1" fill="hold">
                                          <p:stCondLst>
                                            <p:cond delay="0"/>
                                          </p:stCondLst>
                                        </p:cTn>
                                        <p:tgtEl>
                                          <p:spTgt spid="1036"/>
                                        </p:tgtEl>
                                        <p:attrNameLst>
                                          <p:attrName>style.visibility</p:attrName>
                                        </p:attrNameLst>
                                      </p:cBhvr>
                                      <p:to>
                                        <p:strVal val="visible"/>
                                      </p:to>
                                    </p:set>
                                    <p:animEffect transition="in" filter="fade">
                                      <p:cBhvr>
                                        <p:cTn id="609" dur="1000"/>
                                        <p:tgtEl>
                                          <p:spTgt spid="1036"/>
                                        </p:tgtEl>
                                      </p:cBhvr>
                                    </p:animEffect>
                                  </p:childTnLst>
                                </p:cTn>
                              </p:par>
                            </p:childTnLst>
                          </p:cTn>
                        </p:par>
                        <p:par>
                          <p:cTn id="610" fill="hold">
                            <p:stCondLst>
                              <p:cond delay="140500"/>
                            </p:stCondLst>
                            <p:childTnLst>
                              <p:par>
                                <p:cTn id="611" presetID="10" presetClass="entr" presetSubtype="0" fill="hold" nodeType="afterEffect">
                                  <p:stCondLst>
                                    <p:cond delay="0"/>
                                  </p:stCondLst>
                                  <p:childTnLst>
                                    <p:set>
                                      <p:cBhvr>
                                        <p:cTn id="612" dur="1" fill="hold">
                                          <p:stCondLst>
                                            <p:cond delay="0"/>
                                          </p:stCondLst>
                                        </p:cTn>
                                        <p:tgtEl>
                                          <p:spTgt spid="1037"/>
                                        </p:tgtEl>
                                        <p:attrNameLst>
                                          <p:attrName>style.visibility</p:attrName>
                                        </p:attrNameLst>
                                      </p:cBhvr>
                                      <p:to>
                                        <p:strVal val="visible"/>
                                      </p:to>
                                    </p:set>
                                    <p:animEffect transition="in" filter="fade">
                                      <p:cBhvr>
                                        <p:cTn id="613" dur="1000"/>
                                        <p:tgtEl>
                                          <p:spTgt spid="1037"/>
                                        </p:tgtEl>
                                      </p:cBhvr>
                                    </p:animEffect>
                                  </p:childTnLst>
                                </p:cTn>
                              </p:par>
                            </p:childTnLst>
                          </p:cTn>
                        </p:par>
                        <p:par>
                          <p:cTn id="614" fill="hold">
                            <p:stCondLst>
                              <p:cond delay="141500"/>
                            </p:stCondLst>
                            <p:childTnLst>
                              <p:par>
                                <p:cTn id="615" presetID="10" presetClass="entr" presetSubtype="0" fill="hold" nodeType="afterEffect">
                                  <p:stCondLst>
                                    <p:cond delay="0"/>
                                  </p:stCondLst>
                                  <p:childTnLst>
                                    <p:set>
                                      <p:cBhvr>
                                        <p:cTn id="616" dur="1" fill="hold">
                                          <p:stCondLst>
                                            <p:cond delay="0"/>
                                          </p:stCondLst>
                                        </p:cTn>
                                        <p:tgtEl>
                                          <p:spTgt spid="1038"/>
                                        </p:tgtEl>
                                        <p:attrNameLst>
                                          <p:attrName>style.visibility</p:attrName>
                                        </p:attrNameLst>
                                      </p:cBhvr>
                                      <p:to>
                                        <p:strVal val="visible"/>
                                      </p:to>
                                    </p:set>
                                    <p:animEffect transition="in" filter="fade">
                                      <p:cBhvr>
                                        <p:cTn id="617" dur="1000"/>
                                        <p:tgtEl>
                                          <p:spTgt spid="1038"/>
                                        </p:tgtEl>
                                      </p:cBhvr>
                                    </p:animEffect>
                                  </p:childTnLst>
                                </p:cTn>
                              </p:par>
                            </p:childTnLst>
                          </p:cTn>
                        </p:par>
                        <p:par>
                          <p:cTn id="618" fill="hold">
                            <p:stCondLst>
                              <p:cond delay="142500"/>
                            </p:stCondLst>
                            <p:childTnLst>
                              <p:par>
                                <p:cTn id="619" presetID="10" presetClass="entr" presetSubtype="0" fill="hold" nodeType="afterEffect">
                                  <p:stCondLst>
                                    <p:cond delay="0"/>
                                  </p:stCondLst>
                                  <p:childTnLst>
                                    <p:set>
                                      <p:cBhvr>
                                        <p:cTn id="620" dur="1" fill="hold">
                                          <p:stCondLst>
                                            <p:cond delay="0"/>
                                          </p:stCondLst>
                                        </p:cTn>
                                        <p:tgtEl>
                                          <p:spTgt spid="1039"/>
                                        </p:tgtEl>
                                        <p:attrNameLst>
                                          <p:attrName>style.visibility</p:attrName>
                                        </p:attrNameLst>
                                      </p:cBhvr>
                                      <p:to>
                                        <p:strVal val="visible"/>
                                      </p:to>
                                    </p:set>
                                    <p:animEffect transition="in" filter="fade">
                                      <p:cBhvr>
                                        <p:cTn id="621" dur="1000"/>
                                        <p:tgtEl>
                                          <p:spTgt spid="1039"/>
                                        </p:tgtEl>
                                      </p:cBhvr>
                                    </p:animEffect>
                                  </p:childTnLst>
                                </p:cTn>
                              </p:par>
                            </p:childTnLst>
                          </p:cTn>
                        </p:par>
                        <p:par>
                          <p:cTn id="622" fill="hold">
                            <p:stCondLst>
                              <p:cond delay="143500"/>
                            </p:stCondLst>
                            <p:childTnLst>
                              <p:par>
                                <p:cTn id="623" presetID="10" presetClass="entr" presetSubtype="0" fill="hold" nodeType="afterEffect">
                                  <p:stCondLst>
                                    <p:cond delay="0"/>
                                  </p:stCondLst>
                                  <p:childTnLst>
                                    <p:set>
                                      <p:cBhvr>
                                        <p:cTn id="624" dur="1" fill="hold">
                                          <p:stCondLst>
                                            <p:cond delay="0"/>
                                          </p:stCondLst>
                                        </p:cTn>
                                        <p:tgtEl>
                                          <p:spTgt spid="1040"/>
                                        </p:tgtEl>
                                        <p:attrNameLst>
                                          <p:attrName>style.visibility</p:attrName>
                                        </p:attrNameLst>
                                      </p:cBhvr>
                                      <p:to>
                                        <p:strVal val="visible"/>
                                      </p:to>
                                    </p:set>
                                    <p:animEffect transition="in" filter="fade">
                                      <p:cBhvr>
                                        <p:cTn id="625" dur="1000"/>
                                        <p:tgtEl>
                                          <p:spTgt spid="1040"/>
                                        </p:tgtEl>
                                      </p:cBhvr>
                                    </p:animEffect>
                                  </p:childTnLst>
                                </p:cTn>
                              </p:par>
                            </p:childTnLst>
                          </p:cTn>
                        </p:par>
                        <p:par>
                          <p:cTn id="626" fill="hold">
                            <p:stCondLst>
                              <p:cond delay="144500"/>
                            </p:stCondLst>
                            <p:childTnLst>
                              <p:par>
                                <p:cTn id="627" presetID="10" presetClass="entr" presetSubtype="0" fill="hold" nodeType="afterEffect">
                                  <p:stCondLst>
                                    <p:cond delay="0"/>
                                  </p:stCondLst>
                                  <p:childTnLst>
                                    <p:set>
                                      <p:cBhvr>
                                        <p:cTn id="628" dur="1" fill="hold">
                                          <p:stCondLst>
                                            <p:cond delay="0"/>
                                          </p:stCondLst>
                                        </p:cTn>
                                        <p:tgtEl>
                                          <p:spTgt spid="1041"/>
                                        </p:tgtEl>
                                        <p:attrNameLst>
                                          <p:attrName>style.visibility</p:attrName>
                                        </p:attrNameLst>
                                      </p:cBhvr>
                                      <p:to>
                                        <p:strVal val="visible"/>
                                      </p:to>
                                    </p:set>
                                    <p:animEffect transition="in" filter="fade">
                                      <p:cBhvr>
                                        <p:cTn id="629" dur="1000"/>
                                        <p:tgtEl>
                                          <p:spTgt spid="1041"/>
                                        </p:tgtEl>
                                      </p:cBhvr>
                                    </p:animEffect>
                                  </p:childTnLst>
                                </p:cTn>
                              </p:par>
                            </p:childTnLst>
                          </p:cTn>
                        </p:par>
                        <p:par>
                          <p:cTn id="630" fill="hold">
                            <p:stCondLst>
                              <p:cond delay="145500"/>
                            </p:stCondLst>
                            <p:childTnLst>
                              <p:par>
                                <p:cTn id="631" presetID="10" presetClass="entr" presetSubtype="0" fill="hold" nodeType="afterEffect">
                                  <p:stCondLst>
                                    <p:cond delay="0"/>
                                  </p:stCondLst>
                                  <p:childTnLst>
                                    <p:set>
                                      <p:cBhvr>
                                        <p:cTn id="632" dur="1" fill="hold">
                                          <p:stCondLst>
                                            <p:cond delay="0"/>
                                          </p:stCondLst>
                                        </p:cTn>
                                        <p:tgtEl>
                                          <p:spTgt spid="1042"/>
                                        </p:tgtEl>
                                        <p:attrNameLst>
                                          <p:attrName>style.visibility</p:attrName>
                                        </p:attrNameLst>
                                      </p:cBhvr>
                                      <p:to>
                                        <p:strVal val="visible"/>
                                      </p:to>
                                    </p:set>
                                    <p:animEffect transition="in" filter="fade">
                                      <p:cBhvr>
                                        <p:cTn id="633" dur="1000"/>
                                        <p:tgtEl>
                                          <p:spTgt spid="1042"/>
                                        </p:tgtEl>
                                      </p:cBhvr>
                                    </p:animEffect>
                                  </p:childTnLst>
                                </p:cTn>
                              </p:par>
                            </p:childTnLst>
                          </p:cTn>
                        </p:par>
                        <p:par>
                          <p:cTn id="634" fill="hold">
                            <p:stCondLst>
                              <p:cond delay="146500"/>
                            </p:stCondLst>
                            <p:childTnLst>
                              <p:par>
                                <p:cTn id="635" presetID="10" presetClass="entr" presetSubtype="0" fill="hold" nodeType="afterEffect">
                                  <p:stCondLst>
                                    <p:cond delay="0"/>
                                  </p:stCondLst>
                                  <p:childTnLst>
                                    <p:set>
                                      <p:cBhvr>
                                        <p:cTn id="636" dur="1" fill="hold">
                                          <p:stCondLst>
                                            <p:cond delay="0"/>
                                          </p:stCondLst>
                                        </p:cTn>
                                        <p:tgtEl>
                                          <p:spTgt spid="1043"/>
                                        </p:tgtEl>
                                        <p:attrNameLst>
                                          <p:attrName>style.visibility</p:attrName>
                                        </p:attrNameLst>
                                      </p:cBhvr>
                                      <p:to>
                                        <p:strVal val="visible"/>
                                      </p:to>
                                    </p:set>
                                    <p:animEffect transition="in" filter="fade">
                                      <p:cBhvr>
                                        <p:cTn id="637" dur="1000"/>
                                        <p:tgtEl>
                                          <p:spTgt spid="1043"/>
                                        </p:tgtEl>
                                      </p:cBhvr>
                                    </p:animEffect>
                                  </p:childTnLst>
                                </p:cTn>
                              </p:par>
                            </p:childTnLst>
                          </p:cTn>
                        </p:par>
                        <p:par>
                          <p:cTn id="638" fill="hold">
                            <p:stCondLst>
                              <p:cond delay="147500"/>
                            </p:stCondLst>
                            <p:childTnLst>
                              <p:par>
                                <p:cTn id="639" presetID="10" presetClass="entr" presetSubtype="0" fill="hold" nodeType="afterEffect">
                                  <p:stCondLst>
                                    <p:cond delay="0"/>
                                  </p:stCondLst>
                                  <p:childTnLst>
                                    <p:set>
                                      <p:cBhvr>
                                        <p:cTn id="640" dur="1" fill="hold">
                                          <p:stCondLst>
                                            <p:cond delay="0"/>
                                          </p:stCondLst>
                                        </p:cTn>
                                        <p:tgtEl>
                                          <p:spTgt spid="1044"/>
                                        </p:tgtEl>
                                        <p:attrNameLst>
                                          <p:attrName>style.visibility</p:attrName>
                                        </p:attrNameLst>
                                      </p:cBhvr>
                                      <p:to>
                                        <p:strVal val="visible"/>
                                      </p:to>
                                    </p:set>
                                    <p:animEffect transition="in" filter="fade">
                                      <p:cBhvr>
                                        <p:cTn id="641" dur="1000"/>
                                        <p:tgtEl>
                                          <p:spTgt spid="1044"/>
                                        </p:tgtEl>
                                      </p:cBhvr>
                                    </p:animEffect>
                                  </p:childTnLst>
                                </p:cTn>
                              </p:par>
                            </p:childTnLst>
                          </p:cTn>
                        </p:par>
                        <p:par>
                          <p:cTn id="642" fill="hold">
                            <p:stCondLst>
                              <p:cond delay="148500"/>
                            </p:stCondLst>
                            <p:childTnLst>
                              <p:par>
                                <p:cTn id="643" presetID="10" presetClass="entr" presetSubtype="0" fill="hold" nodeType="afterEffect">
                                  <p:stCondLst>
                                    <p:cond delay="0"/>
                                  </p:stCondLst>
                                  <p:childTnLst>
                                    <p:set>
                                      <p:cBhvr>
                                        <p:cTn id="644" dur="1" fill="hold">
                                          <p:stCondLst>
                                            <p:cond delay="0"/>
                                          </p:stCondLst>
                                        </p:cTn>
                                        <p:tgtEl>
                                          <p:spTgt spid="1045"/>
                                        </p:tgtEl>
                                        <p:attrNameLst>
                                          <p:attrName>style.visibility</p:attrName>
                                        </p:attrNameLst>
                                      </p:cBhvr>
                                      <p:to>
                                        <p:strVal val="visible"/>
                                      </p:to>
                                    </p:set>
                                    <p:animEffect transition="in" filter="fade">
                                      <p:cBhvr>
                                        <p:cTn id="645" dur="1000"/>
                                        <p:tgtEl>
                                          <p:spTgt spid="1045"/>
                                        </p:tgtEl>
                                      </p:cBhvr>
                                    </p:animEffect>
                                  </p:childTnLst>
                                </p:cTn>
                              </p:par>
                            </p:childTnLst>
                          </p:cTn>
                        </p:par>
                        <p:par>
                          <p:cTn id="646" fill="hold">
                            <p:stCondLst>
                              <p:cond delay="149500"/>
                            </p:stCondLst>
                            <p:childTnLst>
                              <p:par>
                                <p:cTn id="647" presetID="10" presetClass="entr" presetSubtype="0" fill="hold" nodeType="afterEffect">
                                  <p:stCondLst>
                                    <p:cond delay="0"/>
                                  </p:stCondLst>
                                  <p:childTnLst>
                                    <p:set>
                                      <p:cBhvr>
                                        <p:cTn id="648" dur="1" fill="hold">
                                          <p:stCondLst>
                                            <p:cond delay="0"/>
                                          </p:stCondLst>
                                        </p:cTn>
                                        <p:tgtEl>
                                          <p:spTgt spid="1046"/>
                                        </p:tgtEl>
                                        <p:attrNameLst>
                                          <p:attrName>style.visibility</p:attrName>
                                        </p:attrNameLst>
                                      </p:cBhvr>
                                      <p:to>
                                        <p:strVal val="visible"/>
                                      </p:to>
                                    </p:set>
                                    <p:animEffect transition="in" filter="fade">
                                      <p:cBhvr>
                                        <p:cTn id="649" dur="1000"/>
                                        <p:tgtEl>
                                          <p:spTgt spid="1046"/>
                                        </p:tgtEl>
                                      </p:cBhvr>
                                    </p:animEffect>
                                  </p:childTnLst>
                                </p:cTn>
                              </p:par>
                            </p:childTnLst>
                          </p:cTn>
                        </p:par>
                        <p:par>
                          <p:cTn id="650" fill="hold">
                            <p:stCondLst>
                              <p:cond delay="150500"/>
                            </p:stCondLst>
                            <p:childTnLst>
                              <p:par>
                                <p:cTn id="651" presetID="10" presetClass="entr" presetSubtype="0" fill="hold" nodeType="afterEffect">
                                  <p:stCondLst>
                                    <p:cond delay="0"/>
                                  </p:stCondLst>
                                  <p:childTnLst>
                                    <p:set>
                                      <p:cBhvr>
                                        <p:cTn id="652" dur="1" fill="hold">
                                          <p:stCondLst>
                                            <p:cond delay="0"/>
                                          </p:stCondLst>
                                        </p:cTn>
                                        <p:tgtEl>
                                          <p:spTgt spid="1047"/>
                                        </p:tgtEl>
                                        <p:attrNameLst>
                                          <p:attrName>style.visibility</p:attrName>
                                        </p:attrNameLst>
                                      </p:cBhvr>
                                      <p:to>
                                        <p:strVal val="visible"/>
                                      </p:to>
                                    </p:set>
                                    <p:animEffect transition="in" filter="fade">
                                      <p:cBhvr>
                                        <p:cTn id="653" dur="1000"/>
                                        <p:tgtEl>
                                          <p:spTgt spid="1047"/>
                                        </p:tgtEl>
                                      </p:cBhvr>
                                    </p:animEffect>
                                  </p:childTnLst>
                                </p:cTn>
                              </p:par>
                            </p:childTnLst>
                          </p:cTn>
                        </p:par>
                        <p:par>
                          <p:cTn id="654" fill="hold">
                            <p:stCondLst>
                              <p:cond delay="151500"/>
                            </p:stCondLst>
                            <p:childTnLst>
                              <p:par>
                                <p:cTn id="655" presetID="10" presetClass="entr" presetSubtype="0" fill="hold" nodeType="afterEffect">
                                  <p:stCondLst>
                                    <p:cond delay="0"/>
                                  </p:stCondLst>
                                  <p:childTnLst>
                                    <p:set>
                                      <p:cBhvr>
                                        <p:cTn id="656" dur="1" fill="hold">
                                          <p:stCondLst>
                                            <p:cond delay="0"/>
                                          </p:stCondLst>
                                        </p:cTn>
                                        <p:tgtEl>
                                          <p:spTgt spid="1048"/>
                                        </p:tgtEl>
                                        <p:attrNameLst>
                                          <p:attrName>style.visibility</p:attrName>
                                        </p:attrNameLst>
                                      </p:cBhvr>
                                      <p:to>
                                        <p:strVal val="visible"/>
                                      </p:to>
                                    </p:set>
                                    <p:animEffect transition="in" filter="fade">
                                      <p:cBhvr>
                                        <p:cTn id="657" dur="1000"/>
                                        <p:tgtEl>
                                          <p:spTgt spid="1048"/>
                                        </p:tgtEl>
                                      </p:cBhvr>
                                    </p:animEffect>
                                  </p:childTnLst>
                                </p:cTn>
                              </p:par>
                            </p:childTnLst>
                          </p:cTn>
                        </p:par>
                        <p:par>
                          <p:cTn id="658" fill="hold">
                            <p:stCondLst>
                              <p:cond delay="152500"/>
                            </p:stCondLst>
                            <p:childTnLst>
                              <p:par>
                                <p:cTn id="659" presetID="10" presetClass="entr" presetSubtype="0" fill="hold" nodeType="afterEffect">
                                  <p:stCondLst>
                                    <p:cond delay="0"/>
                                  </p:stCondLst>
                                  <p:childTnLst>
                                    <p:set>
                                      <p:cBhvr>
                                        <p:cTn id="660" dur="1" fill="hold">
                                          <p:stCondLst>
                                            <p:cond delay="0"/>
                                          </p:stCondLst>
                                        </p:cTn>
                                        <p:tgtEl>
                                          <p:spTgt spid="1049"/>
                                        </p:tgtEl>
                                        <p:attrNameLst>
                                          <p:attrName>style.visibility</p:attrName>
                                        </p:attrNameLst>
                                      </p:cBhvr>
                                      <p:to>
                                        <p:strVal val="visible"/>
                                      </p:to>
                                    </p:set>
                                    <p:animEffect transition="in" filter="fade">
                                      <p:cBhvr>
                                        <p:cTn id="661" dur="1000"/>
                                        <p:tgtEl>
                                          <p:spTgt spid="1049"/>
                                        </p:tgtEl>
                                      </p:cBhvr>
                                    </p:animEffect>
                                  </p:childTnLst>
                                </p:cTn>
                              </p:par>
                            </p:childTnLst>
                          </p:cTn>
                        </p:par>
                        <p:par>
                          <p:cTn id="662" fill="hold">
                            <p:stCondLst>
                              <p:cond delay="153500"/>
                            </p:stCondLst>
                            <p:childTnLst>
                              <p:par>
                                <p:cTn id="663" presetID="10" presetClass="entr" presetSubtype="0" fill="hold" nodeType="afterEffect">
                                  <p:stCondLst>
                                    <p:cond delay="0"/>
                                  </p:stCondLst>
                                  <p:childTnLst>
                                    <p:set>
                                      <p:cBhvr>
                                        <p:cTn id="664" dur="1" fill="hold">
                                          <p:stCondLst>
                                            <p:cond delay="0"/>
                                          </p:stCondLst>
                                        </p:cTn>
                                        <p:tgtEl>
                                          <p:spTgt spid="1050"/>
                                        </p:tgtEl>
                                        <p:attrNameLst>
                                          <p:attrName>style.visibility</p:attrName>
                                        </p:attrNameLst>
                                      </p:cBhvr>
                                      <p:to>
                                        <p:strVal val="visible"/>
                                      </p:to>
                                    </p:set>
                                    <p:animEffect transition="in" filter="fade">
                                      <p:cBhvr>
                                        <p:cTn id="665" dur="1000"/>
                                        <p:tgtEl>
                                          <p:spTgt spid="1050"/>
                                        </p:tgtEl>
                                      </p:cBhvr>
                                    </p:animEffect>
                                  </p:childTnLst>
                                </p:cTn>
                              </p:par>
                            </p:childTnLst>
                          </p:cTn>
                        </p:par>
                        <p:par>
                          <p:cTn id="666" fill="hold">
                            <p:stCondLst>
                              <p:cond delay="154500"/>
                            </p:stCondLst>
                            <p:childTnLst>
                              <p:par>
                                <p:cTn id="667" presetID="10" presetClass="entr" presetSubtype="0" fill="hold" nodeType="afterEffect">
                                  <p:stCondLst>
                                    <p:cond delay="0"/>
                                  </p:stCondLst>
                                  <p:childTnLst>
                                    <p:set>
                                      <p:cBhvr>
                                        <p:cTn id="668" dur="1" fill="hold">
                                          <p:stCondLst>
                                            <p:cond delay="0"/>
                                          </p:stCondLst>
                                        </p:cTn>
                                        <p:tgtEl>
                                          <p:spTgt spid="1051"/>
                                        </p:tgtEl>
                                        <p:attrNameLst>
                                          <p:attrName>style.visibility</p:attrName>
                                        </p:attrNameLst>
                                      </p:cBhvr>
                                      <p:to>
                                        <p:strVal val="visible"/>
                                      </p:to>
                                    </p:set>
                                    <p:animEffect transition="in" filter="fade">
                                      <p:cBhvr>
                                        <p:cTn id="669" dur="1000"/>
                                        <p:tgtEl>
                                          <p:spTgt spid="1051"/>
                                        </p:tgtEl>
                                      </p:cBhvr>
                                    </p:animEffect>
                                  </p:childTnLst>
                                </p:cTn>
                              </p:par>
                            </p:childTnLst>
                          </p:cTn>
                        </p:par>
                        <p:par>
                          <p:cTn id="670" fill="hold">
                            <p:stCondLst>
                              <p:cond delay="155500"/>
                            </p:stCondLst>
                            <p:childTnLst>
                              <p:par>
                                <p:cTn id="671" presetID="10" presetClass="entr" presetSubtype="0" fill="hold" nodeType="afterEffect">
                                  <p:stCondLst>
                                    <p:cond delay="0"/>
                                  </p:stCondLst>
                                  <p:childTnLst>
                                    <p:set>
                                      <p:cBhvr>
                                        <p:cTn id="672" dur="1" fill="hold">
                                          <p:stCondLst>
                                            <p:cond delay="0"/>
                                          </p:stCondLst>
                                        </p:cTn>
                                        <p:tgtEl>
                                          <p:spTgt spid="1052"/>
                                        </p:tgtEl>
                                        <p:attrNameLst>
                                          <p:attrName>style.visibility</p:attrName>
                                        </p:attrNameLst>
                                      </p:cBhvr>
                                      <p:to>
                                        <p:strVal val="visible"/>
                                      </p:to>
                                    </p:set>
                                    <p:animEffect transition="in" filter="fade">
                                      <p:cBhvr>
                                        <p:cTn id="673" dur="1000"/>
                                        <p:tgtEl>
                                          <p:spTgt spid="1052"/>
                                        </p:tgtEl>
                                      </p:cBhvr>
                                    </p:animEffect>
                                  </p:childTnLst>
                                </p:cTn>
                              </p:par>
                            </p:childTnLst>
                          </p:cTn>
                        </p:par>
                        <p:par>
                          <p:cTn id="674" fill="hold">
                            <p:stCondLst>
                              <p:cond delay="156500"/>
                            </p:stCondLst>
                            <p:childTnLst>
                              <p:par>
                                <p:cTn id="675" presetID="10" presetClass="entr" presetSubtype="0" fill="hold" nodeType="afterEffect">
                                  <p:stCondLst>
                                    <p:cond delay="0"/>
                                  </p:stCondLst>
                                  <p:childTnLst>
                                    <p:set>
                                      <p:cBhvr>
                                        <p:cTn id="676" dur="1" fill="hold">
                                          <p:stCondLst>
                                            <p:cond delay="0"/>
                                          </p:stCondLst>
                                        </p:cTn>
                                        <p:tgtEl>
                                          <p:spTgt spid="1053"/>
                                        </p:tgtEl>
                                        <p:attrNameLst>
                                          <p:attrName>style.visibility</p:attrName>
                                        </p:attrNameLst>
                                      </p:cBhvr>
                                      <p:to>
                                        <p:strVal val="visible"/>
                                      </p:to>
                                    </p:set>
                                    <p:animEffect transition="in" filter="fade">
                                      <p:cBhvr>
                                        <p:cTn id="677" dur="1000"/>
                                        <p:tgtEl>
                                          <p:spTgt spid="1053"/>
                                        </p:tgtEl>
                                      </p:cBhvr>
                                    </p:animEffect>
                                  </p:childTnLst>
                                </p:cTn>
                              </p:par>
                            </p:childTnLst>
                          </p:cTn>
                        </p:par>
                        <p:par>
                          <p:cTn id="678" fill="hold">
                            <p:stCondLst>
                              <p:cond delay="157500"/>
                            </p:stCondLst>
                            <p:childTnLst>
                              <p:par>
                                <p:cTn id="679" presetID="10" presetClass="entr" presetSubtype="0" fill="hold" nodeType="afterEffect">
                                  <p:stCondLst>
                                    <p:cond delay="0"/>
                                  </p:stCondLst>
                                  <p:childTnLst>
                                    <p:set>
                                      <p:cBhvr>
                                        <p:cTn id="680" dur="1" fill="hold">
                                          <p:stCondLst>
                                            <p:cond delay="0"/>
                                          </p:stCondLst>
                                        </p:cTn>
                                        <p:tgtEl>
                                          <p:spTgt spid="1054"/>
                                        </p:tgtEl>
                                        <p:attrNameLst>
                                          <p:attrName>style.visibility</p:attrName>
                                        </p:attrNameLst>
                                      </p:cBhvr>
                                      <p:to>
                                        <p:strVal val="visible"/>
                                      </p:to>
                                    </p:set>
                                    <p:animEffect transition="in" filter="fade">
                                      <p:cBhvr>
                                        <p:cTn id="681" dur="1000"/>
                                        <p:tgtEl>
                                          <p:spTgt spid="1054"/>
                                        </p:tgtEl>
                                      </p:cBhvr>
                                    </p:animEffect>
                                  </p:childTnLst>
                                </p:cTn>
                              </p:par>
                            </p:childTnLst>
                          </p:cTn>
                        </p:par>
                        <p:par>
                          <p:cTn id="682" fill="hold">
                            <p:stCondLst>
                              <p:cond delay="158500"/>
                            </p:stCondLst>
                            <p:childTnLst>
                              <p:par>
                                <p:cTn id="683" presetID="10" presetClass="entr" presetSubtype="0" fill="hold" nodeType="afterEffect">
                                  <p:stCondLst>
                                    <p:cond delay="0"/>
                                  </p:stCondLst>
                                  <p:childTnLst>
                                    <p:set>
                                      <p:cBhvr>
                                        <p:cTn id="684" dur="1" fill="hold">
                                          <p:stCondLst>
                                            <p:cond delay="0"/>
                                          </p:stCondLst>
                                        </p:cTn>
                                        <p:tgtEl>
                                          <p:spTgt spid="1055"/>
                                        </p:tgtEl>
                                        <p:attrNameLst>
                                          <p:attrName>style.visibility</p:attrName>
                                        </p:attrNameLst>
                                      </p:cBhvr>
                                      <p:to>
                                        <p:strVal val="visible"/>
                                      </p:to>
                                    </p:set>
                                    <p:animEffect transition="in" filter="fade">
                                      <p:cBhvr>
                                        <p:cTn id="685" dur="1000"/>
                                        <p:tgtEl>
                                          <p:spTgt spid="1055"/>
                                        </p:tgtEl>
                                      </p:cBhvr>
                                    </p:animEffect>
                                  </p:childTnLst>
                                </p:cTn>
                              </p:par>
                            </p:childTnLst>
                          </p:cTn>
                        </p:par>
                        <p:par>
                          <p:cTn id="686" fill="hold">
                            <p:stCondLst>
                              <p:cond delay="159500"/>
                            </p:stCondLst>
                            <p:childTnLst>
                              <p:par>
                                <p:cTn id="687" presetID="10" presetClass="entr" presetSubtype="0" fill="hold" nodeType="afterEffect">
                                  <p:stCondLst>
                                    <p:cond delay="0"/>
                                  </p:stCondLst>
                                  <p:childTnLst>
                                    <p:set>
                                      <p:cBhvr>
                                        <p:cTn id="688" dur="1" fill="hold">
                                          <p:stCondLst>
                                            <p:cond delay="0"/>
                                          </p:stCondLst>
                                        </p:cTn>
                                        <p:tgtEl>
                                          <p:spTgt spid="1056"/>
                                        </p:tgtEl>
                                        <p:attrNameLst>
                                          <p:attrName>style.visibility</p:attrName>
                                        </p:attrNameLst>
                                      </p:cBhvr>
                                      <p:to>
                                        <p:strVal val="visible"/>
                                      </p:to>
                                    </p:set>
                                    <p:animEffect transition="in" filter="fade">
                                      <p:cBhvr>
                                        <p:cTn id="689" dur="1000"/>
                                        <p:tgtEl>
                                          <p:spTgt spid="1056"/>
                                        </p:tgtEl>
                                      </p:cBhvr>
                                    </p:animEffect>
                                  </p:childTnLst>
                                </p:cTn>
                              </p:par>
                            </p:childTnLst>
                          </p:cTn>
                        </p:par>
                        <p:par>
                          <p:cTn id="690" fill="hold">
                            <p:stCondLst>
                              <p:cond delay="160500"/>
                            </p:stCondLst>
                            <p:childTnLst>
                              <p:par>
                                <p:cTn id="691" presetID="10" presetClass="entr" presetSubtype="0" fill="hold" nodeType="afterEffect">
                                  <p:stCondLst>
                                    <p:cond delay="0"/>
                                  </p:stCondLst>
                                  <p:childTnLst>
                                    <p:set>
                                      <p:cBhvr>
                                        <p:cTn id="692" dur="1" fill="hold">
                                          <p:stCondLst>
                                            <p:cond delay="0"/>
                                          </p:stCondLst>
                                        </p:cTn>
                                        <p:tgtEl>
                                          <p:spTgt spid="1057"/>
                                        </p:tgtEl>
                                        <p:attrNameLst>
                                          <p:attrName>style.visibility</p:attrName>
                                        </p:attrNameLst>
                                      </p:cBhvr>
                                      <p:to>
                                        <p:strVal val="visible"/>
                                      </p:to>
                                    </p:set>
                                    <p:animEffect transition="in" filter="fade">
                                      <p:cBhvr>
                                        <p:cTn id="693" dur="1000"/>
                                        <p:tgtEl>
                                          <p:spTgt spid="1057"/>
                                        </p:tgtEl>
                                      </p:cBhvr>
                                    </p:animEffect>
                                  </p:childTnLst>
                                </p:cTn>
                              </p:par>
                            </p:childTnLst>
                          </p:cTn>
                        </p:par>
                        <p:par>
                          <p:cTn id="694" fill="hold">
                            <p:stCondLst>
                              <p:cond delay="161500"/>
                            </p:stCondLst>
                            <p:childTnLst>
                              <p:par>
                                <p:cTn id="695" presetID="10" presetClass="entr" presetSubtype="0" fill="hold" nodeType="afterEffect">
                                  <p:stCondLst>
                                    <p:cond delay="0"/>
                                  </p:stCondLst>
                                  <p:childTnLst>
                                    <p:set>
                                      <p:cBhvr>
                                        <p:cTn id="696" dur="1" fill="hold">
                                          <p:stCondLst>
                                            <p:cond delay="0"/>
                                          </p:stCondLst>
                                        </p:cTn>
                                        <p:tgtEl>
                                          <p:spTgt spid="1058"/>
                                        </p:tgtEl>
                                        <p:attrNameLst>
                                          <p:attrName>style.visibility</p:attrName>
                                        </p:attrNameLst>
                                      </p:cBhvr>
                                      <p:to>
                                        <p:strVal val="visible"/>
                                      </p:to>
                                    </p:set>
                                    <p:animEffect transition="in" filter="fade">
                                      <p:cBhvr>
                                        <p:cTn id="697" dur="1000"/>
                                        <p:tgtEl>
                                          <p:spTgt spid="1058"/>
                                        </p:tgtEl>
                                      </p:cBhvr>
                                    </p:animEffect>
                                  </p:childTnLst>
                                </p:cTn>
                              </p:par>
                            </p:childTnLst>
                          </p:cTn>
                        </p:par>
                        <p:par>
                          <p:cTn id="698" fill="hold">
                            <p:stCondLst>
                              <p:cond delay="162500"/>
                            </p:stCondLst>
                            <p:childTnLst>
                              <p:par>
                                <p:cTn id="699" presetID="10" presetClass="entr" presetSubtype="0" fill="hold" nodeType="afterEffect">
                                  <p:stCondLst>
                                    <p:cond delay="0"/>
                                  </p:stCondLst>
                                  <p:childTnLst>
                                    <p:set>
                                      <p:cBhvr>
                                        <p:cTn id="700" dur="1" fill="hold">
                                          <p:stCondLst>
                                            <p:cond delay="0"/>
                                          </p:stCondLst>
                                        </p:cTn>
                                        <p:tgtEl>
                                          <p:spTgt spid="1059"/>
                                        </p:tgtEl>
                                        <p:attrNameLst>
                                          <p:attrName>style.visibility</p:attrName>
                                        </p:attrNameLst>
                                      </p:cBhvr>
                                      <p:to>
                                        <p:strVal val="visible"/>
                                      </p:to>
                                    </p:set>
                                    <p:animEffect transition="in" filter="fade">
                                      <p:cBhvr>
                                        <p:cTn id="701" dur="1000"/>
                                        <p:tgtEl>
                                          <p:spTgt spid="1059"/>
                                        </p:tgtEl>
                                      </p:cBhvr>
                                    </p:animEffect>
                                  </p:childTnLst>
                                </p:cTn>
                              </p:par>
                            </p:childTnLst>
                          </p:cTn>
                        </p:par>
                        <p:par>
                          <p:cTn id="702" fill="hold">
                            <p:stCondLst>
                              <p:cond delay="163500"/>
                            </p:stCondLst>
                            <p:childTnLst>
                              <p:par>
                                <p:cTn id="703" presetID="10" presetClass="entr" presetSubtype="0" fill="hold" nodeType="afterEffect">
                                  <p:stCondLst>
                                    <p:cond delay="0"/>
                                  </p:stCondLst>
                                  <p:childTnLst>
                                    <p:set>
                                      <p:cBhvr>
                                        <p:cTn id="704" dur="1" fill="hold">
                                          <p:stCondLst>
                                            <p:cond delay="0"/>
                                          </p:stCondLst>
                                        </p:cTn>
                                        <p:tgtEl>
                                          <p:spTgt spid="1060"/>
                                        </p:tgtEl>
                                        <p:attrNameLst>
                                          <p:attrName>style.visibility</p:attrName>
                                        </p:attrNameLst>
                                      </p:cBhvr>
                                      <p:to>
                                        <p:strVal val="visible"/>
                                      </p:to>
                                    </p:set>
                                    <p:animEffect transition="in" filter="fade">
                                      <p:cBhvr>
                                        <p:cTn id="705" dur="1000"/>
                                        <p:tgtEl>
                                          <p:spTgt spid="1060"/>
                                        </p:tgtEl>
                                      </p:cBhvr>
                                    </p:animEffect>
                                  </p:childTnLst>
                                </p:cTn>
                              </p:par>
                            </p:childTnLst>
                          </p:cTn>
                        </p:par>
                        <p:par>
                          <p:cTn id="706" fill="hold">
                            <p:stCondLst>
                              <p:cond delay="164500"/>
                            </p:stCondLst>
                            <p:childTnLst>
                              <p:par>
                                <p:cTn id="707" presetID="10" presetClass="entr" presetSubtype="0" fill="hold" nodeType="afterEffect">
                                  <p:stCondLst>
                                    <p:cond delay="0"/>
                                  </p:stCondLst>
                                  <p:childTnLst>
                                    <p:set>
                                      <p:cBhvr>
                                        <p:cTn id="708" dur="1" fill="hold">
                                          <p:stCondLst>
                                            <p:cond delay="0"/>
                                          </p:stCondLst>
                                        </p:cTn>
                                        <p:tgtEl>
                                          <p:spTgt spid="1061"/>
                                        </p:tgtEl>
                                        <p:attrNameLst>
                                          <p:attrName>style.visibility</p:attrName>
                                        </p:attrNameLst>
                                      </p:cBhvr>
                                      <p:to>
                                        <p:strVal val="visible"/>
                                      </p:to>
                                    </p:set>
                                    <p:animEffect transition="in" filter="fade">
                                      <p:cBhvr>
                                        <p:cTn id="709" dur="1000"/>
                                        <p:tgtEl>
                                          <p:spTgt spid="1061"/>
                                        </p:tgtEl>
                                      </p:cBhvr>
                                    </p:animEffect>
                                  </p:childTnLst>
                                </p:cTn>
                              </p:par>
                            </p:childTnLst>
                          </p:cTn>
                        </p:par>
                        <p:par>
                          <p:cTn id="710" fill="hold">
                            <p:stCondLst>
                              <p:cond delay="165500"/>
                            </p:stCondLst>
                            <p:childTnLst>
                              <p:par>
                                <p:cTn id="711" presetID="10" presetClass="entr" presetSubtype="0" fill="hold" nodeType="afterEffect">
                                  <p:stCondLst>
                                    <p:cond delay="0"/>
                                  </p:stCondLst>
                                  <p:childTnLst>
                                    <p:set>
                                      <p:cBhvr>
                                        <p:cTn id="712" dur="1" fill="hold">
                                          <p:stCondLst>
                                            <p:cond delay="0"/>
                                          </p:stCondLst>
                                        </p:cTn>
                                        <p:tgtEl>
                                          <p:spTgt spid="1062"/>
                                        </p:tgtEl>
                                        <p:attrNameLst>
                                          <p:attrName>style.visibility</p:attrName>
                                        </p:attrNameLst>
                                      </p:cBhvr>
                                      <p:to>
                                        <p:strVal val="visible"/>
                                      </p:to>
                                    </p:set>
                                    <p:animEffect transition="in" filter="fade">
                                      <p:cBhvr>
                                        <p:cTn id="713" dur="1000"/>
                                        <p:tgtEl>
                                          <p:spTgt spid="1062"/>
                                        </p:tgtEl>
                                      </p:cBhvr>
                                    </p:animEffect>
                                  </p:childTnLst>
                                </p:cTn>
                              </p:par>
                            </p:childTnLst>
                          </p:cTn>
                        </p:par>
                        <p:par>
                          <p:cTn id="714" fill="hold">
                            <p:stCondLst>
                              <p:cond delay="166500"/>
                            </p:stCondLst>
                            <p:childTnLst>
                              <p:par>
                                <p:cTn id="715" presetID="10" presetClass="entr" presetSubtype="0" fill="hold" nodeType="afterEffect">
                                  <p:stCondLst>
                                    <p:cond delay="0"/>
                                  </p:stCondLst>
                                  <p:childTnLst>
                                    <p:set>
                                      <p:cBhvr>
                                        <p:cTn id="716" dur="1" fill="hold">
                                          <p:stCondLst>
                                            <p:cond delay="0"/>
                                          </p:stCondLst>
                                        </p:cTn>
                                        <p:tgtEl>
                                          <p:spTgt spid="1063"/>
                                        </p:tgtEl>
                                        <p:attrNameLst>
                                          <p:attrName>style.visibility</p:attrName>
                                        </p:attrNameLst>
                                      </p:cBhvr>
                                      <p:to>
                                        <p:strVal val="visible"/>
                                      </p:to>
                                    </p:set>
                                    <p:animEffect transition="in" filter="fade">
                                      <p:cBhvr>
                                        <p:cTn id="717" dur="1000"/>
                                        <p:tgtEl>
                                          <p:spTgt spid="1063"/>
                                        </p:tgtEl>
                                      </p:cBhvr>
                                    </p:animEffect>
                                  </p:childTnLst>
                                </p:cTn>
                              </p:par>
                            </p:childTnLst>
                          </p:cTn>
                        </p:par>
                        <p:par>
                          <p:cTn id="718" fill="hold">
                            <p:stCondLst>
                              <p:cond delay="167500"/>
                            </p:stCondLst>
                            <p:childTnLst>
                              <p:par>
                                <p:cTn id="719" presetID="10" presetClass="entr" presetSubtype="0" fill="hold" nodeType="afterEffect">
                                  <p:stCondLst>
                                    <p:cond delay="0"/>
                                  </p:stCondLst>
                                  <p:childTnLst>
                                    <p:set>
                                      <p:cBhvr>
                                        <p:cTn id="720" dur="1" fill="hold">
                                          <p:stCondLst>
                                            <p:cond delay="0"/>
                                          </p:stCondLst>
                                        </p:cTn>
                                        <p:tgtEl>
                                          <p:spTgt spid="1064"/>
                                        </p:tgtEl>
                                        <p:attrNameLst>
                                          <p:attrName>style.visibility</p:attrName>
                                        </p:attrNameLst>
                                      </p:cBhvr>
                                      <p:to>
                                        <p:strVal val="visible"/>
                                      </p:to>
                                    </p:set>
                                    <p:animEffect transition="in" filter="fade">
                                      <p:cBhvr>
                                        <p:cTn id="721" dur="1000"/>
                                        <p:tgtEl>
                                          <p:spTgt spid="1064"/>
                                        </p:tgtEl>
                                      </p:cBhvr>
                                    </p:animEffect>
                                  </p:childTnLst>
                                </p:cTn>
                              </p:par>
                            </p:childTnLst>
                          </p:cTn>
                        </p:par>
                        <p:par>
                          <p:cTn id="722" fill="hold">
                            <p:stCondLst>
                              <p:cond delay="168500"/>
                            </p:stCondLst>
                            <p:childTnLst>
                              <p:par>
                                <p:cTn id="723" presetID="10" presetClass="entr" presetSubtype="0" fill="hold" nodeType="afterEffect">
                                  <p:stCondLst>
                                    <p:cond delay="0"/>
                                  </p:stCondLst>
                                  <p:childTnLst>
                                    <p:set>
                                      <p:cBhvr>
                                        <p:cTn id="724" dur="1" fill="hold">
                                          <p:stCondLst>
                                            <p:cond delay="0"/>
                                          </p:stCondLst>
                                        </p:cTn>
                                        <p:tgtEl>
                                          <p:spTgt spid="1065"/>
                                        </p:tgtEl>
                                        <p:attrNameLst>
                                          <p:attrName>style.visibility</p:attrName>
                                        </p:attrNameLst>
                                      </p:cBhvr>
                                      <p:to>
                                        <p:strVal val="visible"/>
                                      </p:to>
                                    </p:set>
                                    <p:animEffect transition="in" filter="fade">
                                      <p:cBhvr>
                                        <p:cTn id="725" dur="1000"/>
                                        <p:tgtEl>
                                          <p:spTgt spid="1065"/>
                                        </p:tgtEl>
                                      </p:cBhvr>
                                    </p:animEffect>
                                  </p:childTnLst>
                                </p:cTn>
                              </p:par>
                            </p:childTnLst>
                          </p:cTn>
                        </p:par>
                        <p:par>
                          <p:cTn id="726" fill="hold">
                            <p:stCondLst>
                              <p:cond delay="169500"/>
                            </p:stCondLst>
                            <p:childTnLst>
                              <p:par>
                                <p:cTn id="727" presetID="10" presetClass="entr" presetSubtype="0" fill="hold" nodeType="afterEffect">
                                  <p:stCondLst>
                                    <p:cond delay="0"/>
                                  </p:stCondLst>
                                  <p:childTnLst>
                                    <p:set>
                                      <p:cBhvr>
                                        <p:cTn id="728" dur="1" fill="hold">
                                          <p:stCondLst>
                                            <p:cond delay="0"/>
                                          </p:stCondLst>
                                        </p:cTn>
                                        <p:tgtEl>
                                          <p:spTgt spid="1066"/>
                                        </p:tgtEl>
                                        <p:attrNameLst>
                                          <p:attrName>style.visibility</p:attrName>
                                        </p:attrNameLst>
                                      </p:cBhvr>
                                      <p:to>
                                        <p:strVal val="visible"/>
                                      </p:to>
                                    </p:set>
                                    <p:animEffect transition="in" filter="fade">
                                      <p:cBhvr>
                                        <p:cTn id="729" dur="1000"/>
                                        <p:tgtEl>
                                          <p:spTgt spid="1066"/>
                                        </p:tgtEl>
                                      </p:cBhvr>
                                    </p:animEffect>
                                  </p:childTnLst>
                                </p:cTn>
                              </p:par>
                            </p:childTnLst>
                          </p:cTn>
                        </p:par>
                        <p:par>
                          <p:cTn id="730" fill="hold">
                            <p:stCondLst>
                              <p:cond delay="170500"/>
                            </p:stCondLst>
                            <p:childTnLst>
                              <p:par>
                                <p:cTn id="731" presetID="10" presetClass="entr" presetSubtype="0" fill="hold" nodeType="afterEffect">
                                  <p:stCondLst>
                                    <p:cond delay="0"/>
                                  </p:stCondLst>
                                  <p:childTnLst>
                                    <p:set>
                                      <p:cBhvr>
                                        <p:cTn id="732" dur="1" fill="hold">
                                          <p:stCondLst>
                                            <p:cond delay="0"/>
                                          </p:stCondLst>
                                        </p:cTn>
                                        <p:tgtEl>
                                          <p:spTgt spid="1067"/>
                                        </p:tgtEl>
                                        <p:attrNameLst>
                                          <p:attrName>style.visibility</p:attrName>
                                        </p:attrNameLst>
                                      </p:cBhvr>
                                      <p:to>
                                        <p:strVal val="visible"/>
                                      </p:to>
                                    </p:set>
                                    <p:animEffect transition="in" filter="fade">
                                      <p:cBhvr>
                                        <p:cTn id="733" dur="1000"/>
                                        <p:tgtEl>
                                          <p:spTgt spid="1067"/>
                                        </p:tgtEl>
                                      </p:cBhvr>
                                    </p:animEffect>
                                  </p:childTnLst>
                                </p:cTn>
                              </p:par>
                            </p:childTnLst>
                          </p:cTn>
                        </p:par>
                        <p:par>
                          <p:cTn id="734" fill="hold">
                            <p:stCondLst>
                              <p:cond delay="171500"/>
                            </p:stCondLst>
                            <p:childTnLst>
                              <p:par>
                                <p:cTn id="735" presetID="10" presetClass="entr" presetSubtype="0" fill="hold" nodeType="afterEffect">
                                  <p:stCondLst>
                                    <p:cond delay="0"/>
                                  </p:stCondLst>
                                  <p:childTnLst>
                                    <p:set>
                                      <p:cBhvr>
                                        <p:cTn id="736" dur="1" fill="hold">
                                          <p:stCondLst>
                                            <p:cond delay="0"/>
                                          </p:stCondLst>
                                        </p:cTn>
                                        <p:tgtEl>
                                          <p:spTgt spid="1068"/>
                                        </p:tgtEl>
                                        <p:attrNameLst>
                                          <p:attrName>style.visibility</p:attrName>
                                        </p:attrNameLst>
                                      </p:cBhvr>
                                      <p:to>
                                        <p:strVal val="visible"/>
                                      </p:to>
                                    </p:set>
                                    <p:animEffect transition="in" filter="fade">
                                      <p:cBhvr>
                                        <p:cTn id="737" dur="1000"/>
                                        <p:tgtEl>
                                          <p:spTgt spid="1068"/>
                                        </p:tgtEl>
                                      </p:cBhvr>
                                    </p:animEffect>
                                  </p:childTnLst>
                                </p:cTn>
                              </p:par>
                            </p:childTnLst>
                          </p:cTn>
                        </p:par>
                        <p:par>
                          <p:cTn id="738" fill="hold">
                            <p:stCondLst>
                              <p:cond delay="172500"/>
                            </p:stCondLst>
                            <p:childTnLst>
                              <p:par>
                                <p:cTn id="739" presetID="10" presetClass="entr" presetSubtype="0" fill="hold" nodeType="afterEffect">
                                  <p:stCondLst>
                                    <p:cond delay="0"/>
                                  </p:stCondLst>
                                  <p:childTnLst>
                                    <p:set>
                                      <p:cBhvr>
                                        <p:cTn id="740" dur="1" fill="hold">
                                          <p:stCondLst>
                                            <p:cond delay="0"/>
                                          </p:stCondLst>
                                        </p:cTn>
                                        <p:tgtEl>
                                          <p:spTgt spid="1069"/>
                                        </p:tgtEl>
                                        <p:attrNameLst>
                                          <p:attrName>style.visibility</p:attrName>
                                        </p:attrNameLst>
                                      </p:cBhvr>
                                      <p:to>
                                        <p:strVal val="visible"/>
                                      </p:to>
                                    </p:set>
                                    <p:animEffect transition="in" filter="fade">
                                      <p:cBhvr>
                                        <p:cTn id="741" dur="1000"/>
                                        <p:tgtEl>
                                          <p:spTgt spid="1069"/>
                                        </p:tgtEl>
                                      </p:cBhvr>
                                    </p:animEffect>
                                  </p:childTnLst>
                                </p:cTn>
                              </p:par>
                            </p:childTnLst>
                          </p:cTn>
                        </p:par>
                        <p:par>
                          <p:cTn id="742" fill="hold">
                            <p:stCondLst>
                              <p:cond delay="173500"/>
                            </p:stCondLst>
                            <p:childTnLst>
                              <p:par>
                                <p:cTn id="743" presetID="10" presetClass="entr" presetSubtype="0" fill="hold" nodeType="afterEffect">
                                  <p:stCondLst>
                                    <p:cond delay="0"/>
                                  </p:stCondLst>
                                  <p:childTnLst>
                                    <p:set>
                                      <p:cBhvr>
                                        <p:cTn id="744" dur="1" fill="hold">
                                          <p:stCondLst>
                                            <p:cond delay="0"/>
                                          </p:stCondLst>
                                        </p:cTn>
                                        <p:tgtEl>
                                          <p:spTgt spid="1070"/>
                                        </p:tgtEl>
                                        <p:attrNameLst>
                                          <p:attrName>style.visibility</p:attrName>
                                        </p:attrNameLst>
                                      </p:cBhvr>
                                      <p:to>
                                        <p:strVal val="visible"/>
                                      </p:to>
                                    </p:set>
                                    <p:animEffect transition="in" filter="fade">
                                      <p:cBhvr>
                                        <p:cTn id="745" dur="1000"/>
                                        <p:tgtEl>
                                          <p:spTgt spid="1070"/>
                                        </p:tgtEl>
                                      </p:cBhvr>
                                    </p:animEffect>
                                  </p:childTnLst>
                                </p:cTn>
                              </p:par>
                            </p:childTnLst>
                          </p:cTn>
                        </p:par>
                        <p:par>
                          <p:cTn id="746" fill="hold">
                            <p:stCondLst>
                              <p:cond delay="174500"/>
                            </p:stCondLst>
                            <p:childTnLst>
                              <p:par>
                                <p:cTn id="747" presetID="10" presetClass="entr" presetSubtype="0" fill="hold" nodeType="afterEffect">
                                  <p:stCondLst>
                                    <p:cond delay="0"/>
                                  </p:stCondLst>
                                  <p:childTnLst>
                                    <p:set>
                                      <p:cBhvr>
                                        <p:cTn id="748" dur="1" fill="hold">
                                          <p:stCondLst>
                                            <p:cond delay="0"/>
                                          </p:stCondLst>
                                        </p:cTn>
                                        <p:tgtEl>
                                          <p:spTgt spid="1071"/>
                                        </p:tgtEl>
                                        <p:attrNameLst>
                                          <p:attrName>style.visibility</p:attrName>
                                        </p:attrNameLst>
                                      </p:cBhvr>
                                      <p:to>
                                        <p:strVal val="visible"/>
                                      </p:to>
                                    </p:set>
                                    <p:animEffect transition="in" filter="fade">
                                      <p:cBhvr>
                                        <p:cTn id="749" dur="1000"/>
                                        <p:tgtEl>
                                          <p:spTgt spid="1071"/>
                                        </p:tgtEl>
                                      </p:cBhvr>
                                    </p:animEffect>
                                  </p:childTnLst>
                                </p:cTn>
                              </p:par>
                            </p:childTnLst>
                          </p:cTn>
                        </p:par>
                        <p:par>
                          <p:cTn id="750" fill="hold">
                            <p:stCondLst>
                              <p:cond delay="175500"/>
                            </p:stCondLst>
                            <p:childTnLst>
                              <p:par>
                                <p:cTn id="751" presetID="10" presetClass="entr" presetSubtype="0" fill="hold" nodeType="afterEffect">
                                  <p:stCondLst>
                                    <p:cond delay="0"/>
                                  </p:stCondLst>
                                  <p:childTnLst>
                                    <p:set>
                                      <p:cBhvr>
                                        <p:cTn id="752" dur="1" fill="hold">
                                          <p:stCondLst>
                                            <p:cond delay="0"/>
                                          </p:stCondLst>
                                        </p:cTn>
                                        <p:tgtEl>
                                          <p:spTgt spid="1072"/>
                                        </p:tgtEl>
                                        <p:attrNameLst>
                                          <p:attrName>style.visibility</p:attrName>
                                        </p:attrNameLst>
                                      </p:cBhvr>
                                      <p:to>
                                        <p:strVal val="visible"/>
                                      </p:to>
                                    </p:set>
                                    <p:animEffect transition="in" filter="fade">
                                      <p:cBhvr>
                                        <p:cTn id="753" dur="1000"/>
                                        <p:tgtEl>
                                          <p:spTgt spid="1072"/>
                                        </p:tgtEl>
                                      </p:cBhvr>
                                    </p:animEffect>
                                  </p:childTnLst>
                                </p:cTn>
                              </p:par>
                            </p:childTnLst>
                          </p:cTn>
                        </p:par>
                        <p:par>
                          <p:cTn id="754" fill="hold">
                            <p:stCondLst>
                              <p:cond delay="176500"/>
                            </p:stCondLst>
                            <p:childTnLst>
                              <p:par>
                                <p:cTn id="755" presetID="10" presetClass="entr" presetSubtype="0" fill="hold" nodeType="afterEffect">
                                  <p:stCondLst>
                                    <p:cond delay="0"/>
                                  </p:stCondLst>
                                  <p:childTnLst>
                                    <p:set>
                                      <p:cBhvr>
                                        <p:cTn id="756" dur="1" fill="hold">
                                          <p:stCondLst>
                                            <p:cond delay="0"/>
                                          </p:stCondLst>
                                        </p:cTn>
                                        <p:tgtEl>
                                          <p:spTgt spid="1073"/>
                                        </p:tgtEl>
                                        <p:attrNameLst>
                                          <p:attrName>style.visibility</p:attrName>
                                        </p:attrNameLst>
                                      </p:cBhvr>
                                      <p:to>
                                        <p:strVal val="visible"/>
                                      </p:to>
                                    </p:set>
                                    <p:animEffect transition="in" filter="fade">
                                      <p:cBhvr>
                                        <p:cTn id="757" dur="1000"/>
                                        <p:tgtEl>
                                          <p:spTgt spid="1073"/>
                                        </p:tgtEl>
                                      </p:cBhvr>
                                    </p:animEffect>
                                  </p:childTnLst>
                                </p:cTn>
                              </p:par>
                            </p:childTnLst>
                          </p:cTn>
                        </p:par>
                        <p:par>
                          <p:cTn id="758" fill="hold">
                            <p:stCondLst>
                              <p:cond delay="177500"/>
                            </p:stCondLst>
                            <p:childTnLst>
                              <p:par>
                                <p:cTn id="759" presetID="10" presetClass="entr" presetSubtype="0" fill="hold" nodeType="afterEffect">
                                  <p:stCondLst>
                                    <p:cond delay="0"/>
                                  </p:stCondLst>
                                  <p:childTnLst>
                                    <p:set>
                                      <p:cBhvr>
                                        <p:cTn id="760" dur="1" fill="hold">
                                          <p:stCondLst>
                                            <p:cond delay="0"/>
                                          </p:stCondLst>
                                        </p:cTn>
                                        <p:tgtEl>
                                          <p:spTgt spid="1074"/>
                                        </p:tgtEl>
                                        <p:attrNameLst>
                                          <p:attrName>style.visibility</p:attrName>
                                        </p:attrNameLst>
                                      </p:cBhvr>
                                      <p:to>
                                        <p:strVal val="visible"/>
                                      </p:to>
                                    </p:set>
                                    <p:animEffect transition="in" filter="fade">
                                      <p:cBhvr>
                                        <p:cTn id="761" dur="1000"/>
                                        <p:tgtEl>
                                          <p:spTgt spid="1074"/>
                                        </p:tgtEl>
                                      </p:cBhvr>
                                    </p:animEffect>
                                  </p:childTnLst>
                                </p:cTn>
                              </p:par>
                            </p:childTnLst>
                          </p:cTn>
                        </p:par>
                        <p:par>
                          <p:cTn id="762" fill="hold">
                            <p:stCondLst>
                              <p:cond delay="178500"/>
                            </p:stCondLst>
                            <p:childTnLst>
                              <p:par>
                                <p:cTn id="763" presetID="10" presetClass="entr" presetSubtype="0" fill="hold" nodeType="afterEffect">
                                  <p:stCondLst>
                                    <p:cond delay="0"/>
                                  </p:stCondLst>
                                  <p:childTnLst>
                                    <p:set>
                                      <p:cBhvr>
                                        <p:cTn id="764" dur="1" fill="hold">
                                          <p:stCondLst>
                                            <p:cond delay="0"/>
                                          </p:stCondLst>
                                        </p:cTn>
                                        <p:tgtEl>
                                          <p:spTgt spid="1075"/>
                                        </p:tgtEl>
                                        <p:attrNameLst>
                                          <p:attrName>style.visibility</p:attrName>
                                        </p:attrNameLst>
                                      </p:cBhvr>
                                      <p:to>
                                        <p:strVal val="visible"/>
                                      </p:to>
                                    </p:set>
                                    <p:animEffect transition="in" filter="fade">
                                      <p:cBhvr>
                                        <p:cTn id="765" dur="1000"/>
                                        <p:tgtEl>
                                          <p:spTgt spid="1075"/>
                                        </p:tgtEl>
                                      </p:cBhvr>
                                    </p:animEffect>
                                  </p:childTnLst>
                                </p:cTn>
                              </p:par>
                            </p:childTnLst>
                          </p:cTn>
                        </p:par>
                        <p:par>
                          <p:cTn id="766" fill="hold">
                            <p:stCondLst>
                              <p:cond delay="179500"/>
                            </p:stCondLst>
                            <p:childTnLst>
                              <p:par>
                                <p:cTn id="767" presetID="10" presetClass="entr" presetSubtype="0" fill="hold" nodeType="afterEffect">
                                  <p:stCondLst>
                                    <p:cond delay="0"/>
                                  </p:stCondLst>
                                  <p:childTnLst>
                                    <p:set>
                                      <p:cBhvr>
                                        <p:cTn id="768" dur="1" fill="hold">
                                          <p:stCondLst>
                                            <p:cond delay="0"/>
                                          </p:stCondLst>
                                        </p:cTn>
                                        <p:tgtEl>
                                          <p:spTgt spid="1076"/>
                                        </p:tgtEl>
                                        <p:attrNameLst>
                                          <p:attrName>style.visibility</p:attrName>
                                        </p:attrNameLst>
                                      </p:cBhvr>
                                      <p:to>
                                        <p:strVal val="visible"/>
                                      </p:to>
                                    </p:set>
                                    <p:animEffect transition="in" filter="fade">
                                      <p:cBhvr>
                                        <p:cTn id="769" dur="1000"/>
                                        <p:tgtEl>
                                          <p:spTgt spid="1076"/>
                                        </p:tgtEl>
                                      </p:cBhvr>
                                    </p:animEffect>
                                  </p:childTnLst>
                                </p:cTn>
                              </p:par>
                            </p:childTnLst>
                          </p:cTn>
                        </p:par>
                        <p:par>
                          <p:cTn id="770" fill="hold">
                            <p:stCondLst>
                              <p:cond delay="180500"/>
                            </p:stCondLst>
                            <p:childTnLst>
                              <p:par>
                                <p:cTn id="771" presetID="10" presetClass="entr" presetSubtype="0" fill="hold" nodeType="afterEffect">
                                  <p:stCondLst>
                                    <p:cond delay="0"/>
                                  </p:stCondLst>
                                  <p:childTnLst>
                                    <p:set>
                                      <p:cBhvr>
                                        <p:cTn id="772" dur="1" fill="hold">
                                          <p:stCondLst>
                                            <p:cond delay="0"/>
                                          </p:stCondLst>
                                        </p:cTn>
                                        <p:tgtEl>
                                          <p:spTgt spid="1077"/>
                                        </p:tgtEl>
                                        <p:attrNameLst>
                                          <p:attrName>style.visibility</p:attrName>
                                        </p:attrNameLst>
                                      </p:cBhvr>
                                      <p:to>
                                        <p:strVal val="visible"/>
                                      </p:to>
                                    </p:set>
                                    <p:animEffect transition="in" filter="fade">
                                      <p:cBhvr>
                                        <p:cTn id="773" dur="1000"/>
                                        <p:tgtEl>
                                          <p:spTgt spid="1077"/>
                                        </p:tgtEl>
                                      </p:cBhvr>
                                    </p:animEffect>
                                  </p:childTnLst>
                                </p:cTn>
                              </p:par>
                            </p:childTnLst>
                          </p:cTn>
                        </p:par>
                        <p:par>
                          <p:cTn id="774" fill="hold">
                            <p:stCondLst>
                              <p:cond delay="181500"/>
                            </p:stCondLst>
                            <p:childTnLst>
                              <p:par>
                                <p:cTn id="775" presetID="10" presetClass="entr" presetSubtype="0" fill="hold" nodeType="afterEffect">
                                  <p:stCondLst>
                                    <p:cond delay="0"/>
                                  </p:stCondLst>
                                  <p:childTnLst>
                                    <p:set>
                                      <p:cBhvr>
                                        <p:cTn id="776" dur="1" fill="hold">
                                          <p:stCondLst>
                                            <p:cond delay="0"/>
                                          </p:stCondLst>
                                        </p:cTn>
                                        <p:tgtEl>
                                          <p:spTgt spid="1078"/>
                                        </p:tgtEl>
                                        <p:attrNameLst>
                                          <p:attrName>style.visibility</p:attrName>
                                        </p:attrNameLst>
                                      </p:cBhvr>
                                      <p:to>
                                        <p:strVal val="visible"/>
                                      </p:to>
                                    </p:set>
                                    <p:animEffect transition="in" filter="fade">
                                      <p:cBhvr>
                                        <p:cTn id="777" dur="1000"/>
                                        <p:tgtEl>
                                          <p:spTgt spid="1078"/>
                                        </p:tgtEl>
                                      </p:cBhvr>
                                    </p:animEffect>
                                  </p:childTnLst>
                                </p:cTn>
                              </p:par>
                            </p:childTnLst>
                          </p:cTn>
                        </p:par>
                        <p:par>
                          <p:cTn id="778" fill="hold">
                            <p:stCondLst>
                              <p:cond delay="182500"/>
                            </p:stCondLst>
                            <p:childTnLst>
                              <p:par>
                                <p:cTn id="779" presetID="10" presetClass="entr" presetSubtype="0" fill="hold" nodeType="afterEffect">
                                  <p:stCondLst>
                                    <p:cond delay="0"/>
                                  </p:stCondLst>
                                  <p:childTnLst>
                                    <p:set>
                                      <p:cBhvr>
                                        <p:cTn id="780" dur="1" fill="hold">
                                          <p:stCondLst>
                                            <p:cond delay="0"/>
                                          </p:stCondLst>
                                        </p:cTn>
                                        <p:tgtEl>
                                          <p:spTgt spid="1079"/>
                                        </p:tgtEl>
                                        <p:attrNameLst>
                                          <p:attrName>style.visibility</p:attrName>
                                        </p:attrNameLst>
                                      </p:cBhvr>
                                      <p:to>
                                        <p:strVal val="visible"/>
                                      </p:to>
                                    </p:set>
                                    <p:animEffect transition="in" filter="fade">
                                      <p:cBhvr>
                                        <p:cTn id="781" dur="1000"/>
                                        <p:tgtEl>
                                          <p:spTgt spid="1079"/>
                                        </p:tgtEl>
                                      </p:cBhvr>
                                    </p:animEffect>
                                  </p:childTnLst>
                                </p:cTn>
                              </p:par>
                            </p:childTnLst>
                          </p:cTn>
                        </p:par>
                        <p:par>
                          <p:cTn id="782" fill="hold">
                            <p:stCondLst>
                              <p:cond delay="183500"/>
                            </p:stCondLst>
                            <p:childTnLst>
                              <p:par>
                                <p:cTn id="783" presetID="10" presetClass="entr" presetSubtype="0" fill="hold" nodeType="afterEffect">
                                  <p:stCondLst>
                                    <p:cond delay="0"/>
                                  </p:stCondLst>
                                  <p:childTnLst>
                                    <p:set>
                                      <p:cBhvr>
                                        <p:cTn id="784" dur="1" fill="hold">
                                          <p:stCondLst>
                                            <p:cond delay="0"/>
                                          </p:stCondLst>
                                        </p:cTn>
                                        <p:tgtEl>
                                          <p:spTgt spid="1080"/>
                                        </p:tgtEl>
                                        <p:attrNameLst>
                                          <p:attrName>style.visibility</p:attrName>
                                        </p:attrNameLst>
                                      </p:cBhvr>
                                      <p:to>
                                        <p:strVal val="visible"/>
                                      </p:to>
                                    </p:set>
                                    <p:animEffect transition="in" filter="fade">
                                      <p:cBhvr>
                                        <p:cTn id="785" dur="1000"/>
                                        <p:tgtEl>
                                          <p:spTgt spid="1080"/>
                                        </p:tgtEl>
                                      </p:cBhvr>
                                    </p:animEffect>
                                  </p:childTnLst>
                                </p:cTn>
                              </p:par>
                            </p:childTnLst>
                          </p:cTn>
                        </p:par>
                        <p:par>
                          <p:cTn id="786" fill="hold">
                            <p:stCondLst>
                              <p:cond delay="184500"/>
                            </p:stCondLst>
                            <p:childTnLst>
                              <p:par>
                                <p:cTn id="787" presetID="10" presetClass="entr" presetSubtype="0" fill="hold" nodeType="afterEffect">
                                  <p:stCondLst>
                                    <p:cond delay="0"/>
                                  </p:stCondLst>
                                  <p:childTnLst>
                                    <p:set>
                                      <p:cBhvr>
                                        <p:cTn id="788" dur="1" fill="hold">
                                          <p:stCondLst>
                                            <p:cond delay="0"/>
                                          </p:stCondLst>
                                        </p:cTn>
                                        <p:tgtEl>
                                          <p:spTgt spid="1081"/>
                                        </p:tgtEl>
                                        <p:attrNameLst>
                                          <p:attrName>style.visibility</p:attrName>
                                        </p:attrNameLst>
                                      </p:cBhvr>
                                      <p:to>
                                        <p:strVal val="visible"/>
                                      </p:to>
                                    </p:set>
                                    <p:animEffect transition="in" filter="fade">
                                      <p:cBhvr>
                                        <p:cTn id="789" dur="1000"/>
                                        <p:tgtEl>
                                          <p:spTgt spid="1081"/>
                                        </p:tgtEl>
                                      </p:cBhvr>
                                    </p:animEffect>
                                  </p:childTnLst>
                                </p:cTn>
                              </p:par>
                            </p:childTnLst>
                          </p:cTn>
                        </p:par>
                        <p:par>
                          <p:cTn id="790" fill="hold">
                            <p:stCondLst>
                              <p:cond delay="185500"/>
                            </p:stCondLst>
                            <p:childTnLst>
                              <p:par>
                                <p:cTn id="791" presetID="10" presetClass="entr" presetSubtype="0" fill="hold" nodeType="afterEffect">
                                  <p:stCondLst>
                                    <p:cond delay="0"/>
                                  </p:stCondLst>
                                  <p:childTnLst>
                                    <p:set>
                                      <p:cBhvr>
                                        <p:cTn id="792" dur="1" fill="hold">
                                          <p:stCondLst>
                                            <p:cond delay="0"/>
                                          </p:stCondLst>
                                        </p:cTn>
                                        <p:tgtEl>
                                          <p:spTgt spid="1082"/>
                                        </p:tgtEl>
                                        <p:attrNameLst>
                                          <p:attrName>style.visibility</p:attrName>
                                        </p:attrNameLst>
                                      </p:cBhvr>
                                      <p:to>
                                        <p:strVal val="visible"/>
                                      </p:to>
                                    </p:set>
                                    <p:animEffect transition="in" filter="fade">
                                      <p:cBhvr>
                                        <p:cTn id="793" dur="1000"/>
                                        <p:tgtEl>
                                          <p:spTgt spid="1082"/>
                                        </p:tgtEl>
                                      </p:cBhvr>
                                    </p:animEffect>
                                  </p:childTnLst>
                                </p:cTn>
                              </p:par>
                            </p:childTnLst>
                          </p:cTn>
                        </p:par>
                        <p:par>
                          <p:cTn id="794" fill="hold">
                            <p:stCondLst>
                              <p:cond delay="186500"/>
                            </p:stCondLst>
                            <p:childTnLst>
                              <p:par>
                                <p:cTn id="795" presetID="10" presetClass="entr" presetSubtype="0" fill="hold" nodeType="afterEffect">
                                  <p:stCondLst>
                                    <p:cond delay="0"/>
                                  </p:stCondLst>
                                  <p:childTnLst>
                                    <p:set>
                                      <p:cBhvr>
                                        <p:cTn id="796" dur="1" fill="hold">
                                          <p:stCondLst>
                                            <p:cond delay="0"/>
                                          </p:stCondLst>
                                        </p:cTn>
                                        <p:tgtEl>
                                          <p:spTgt spid="1083"/>
                                        </p:tgtEl>
                                        <p:attrNameLst>
                                          <p:attrName>style.visibility</p:attrName>
                                        </p:attrNameLst>
                                      </p:cBhvr>
                                      <p:to>
                                        <p:strVal val="visible"/>
                                      </p:to>
                                    </p:set>
                                    <p:animEffect transition="in" filter="fade">
                                      <p:cBhvr>
                                        <p:cTn id="797" dur="1000"/>
                                        <p:tgtEl>
                                          <p:spTgt spid="1083"/>
                                        </p:tgtEl>
                                      </p:cBhvr>
                                    </p:animEffect>
                                  </p:childTnLst>
                                </p:cTn>
                              </p:par>
                            </p:childTnLst>
                          </p:cTn>
                        </p:par>
                        <p:par>
                          <p:cTn id="798" fill="hold">
                            <p:stCondLst>
                              <p:cond delay="187500"/>
                            </p:stCondLst>
                            <p:childTnLst>
                              <p:par>
                                <p:cTn id="799" presetID="10" presetClass="entr" presetSubtype="0" fill="hold" nodeType="afterEffect">
                                  <p:stCondLst>
                                    <p:cond delay="0"/>
                                  </p:stCondLst>
                                  <p:childTnLst>
                                    <p:set>
                                      <p:cBhvr>
                                        <p:cTn id="800" dur="1" fill="hold">
                                          <p:stCondLst>
                                            <p:cond delay="0"/>
                                          </p:stCondLst>
                                        </p:cTn>
                                        <p:tgtEl>
                                          <p:spTgt spid="1084"/>
                                        </p:tgtEl>
                                        <p:attrNameLst>
                                          <p:attrName>style.visibility</p:attrName>
                                        </p:attrNameLst>
                                      </p:cBhvr>
                                      <p:to>
                                        <p:strVal val="visible"/>
                                      </p:to>
                                    </p:set>
                                    <p:animEffect transition="in" filter="fade">
                                      <p:cBhvr>
                                        <p:cTn id="801" dur="1000"/>
                                        <p:tgtEl>
                                          <p:spTgt spid="1084"/>
                                        </p:tgtEl>
                                      </p:cBhvr>
                                    </p:animEffect>
                                  </p:childTnLst>
                                </p:cTn>
                              </p:par>
                            </p:childTnLst>
                          </p:cTn>
                        </p:par>
                        <p:par>
                          <p:cTn id="802" fill="hold">
                            <p:stCondLst>
                              <p:cond delay="188500"/>
                            </p:stCondLst>
                            <p:childTnLst>
                              <p:par>
                                <p:cTn id="803" presetID="10" presetClass="entr" presetSubtype="0" fill="hold" nodeType="afterEffect">
                                  <p:stCondLst>
                                    <p:cond delay="0"/>
                                  </p:stCondLst>
                                  <p:childTnLst>
                                    <p:set>
                                      <p:cBhvr>
                                        <p:cTn id="804" dur="1" fill="hold">
                                          <p:stCondLst>
                                            <p:cond delay="0"/>
                                          </p:stCondLst>
                                        </p:cTn>
                                        <p:tgtEl>
                                          <p:spTgt spid="1085"/>
                                        </p:tgtEl>
                                        <p:attrNameLst>
                                          <p:attrName>style.visibility</p:attrName>
                                        </p:attrNameLst>
                                      </p:cBhvr>
                                      <p:to>
                                        <p:strVal val="visible"/>
                                      </p:to>
                                    </p:set>
                                    <p:animEffect transition="in" filter="fade">
                                      <p:cBhvr>
                                        <p:cTn id="805" dur="1000"/>
                                        <p:tgtEl>
                                          <p:spTgt spid="1085"/>
                                        </p:tgtEl>
                                      </p:cBhvr>
                                    </p:animEffect>
                                  </p:childTnLst>
                                </p:cTn>
                              </p:par>
                            </p:childTnLst>
                          </p:cTn>
                        </p:par>
                        <p:par>
                          <p:cTn id="806" fill="hold">
                            <p:stCondLst>
                              <p:cond delay="189500"/>
                            </p:stCondLst>
                            <p:childTnLst>
                              <p:par>
                                <p:cTn id="807" presetID="10" presetClass="entr" presetSubtype="0" fill="hold" nodeType="afterEffect">
                                  <p:stCondLst>
                                    <p:cond delay="0"/>
                                  </p:stCondLst>
                                  <p:childTnLst>
                                    <p:set>
                                      <p:cBhvr>
                                        <p:cTn id="808" dur="1" fill="hold">
                                          <p:stCondLst>
                                            <p:cond delay="0"/>
                                          </p:stCondLst>
                                        </p:cTn>
                                        <p:tgtEl>
                                          <p:spTgt spid="1086"/>
                                        </p:tgtEl>
                                        <p:attrNameLst>
                                          <p:attrName>style.visibility</p:attrName>
                                        </p:attrNameLst>
                                      </p:cBhvr>
                                      <p:to>
                                        <p:strVal val="visible"/>
                                      </p:to>
                                    </p:set>
                                    <p:animEffect transition="in" filter="fade">
                                      <p:cBhvr>
                                        <p:cTn id="809" dur="1000"/>
                                        <p:tgtEl>
                                          <p:spTgt spid="1086"/>
                                        </p:tgtEl>
                                      </p:cBhvr>
                                    </p:animEffect>
                                  </p:childTnLst>
                                </p:cTn>
                              </p:par>
                            </p:childTnLst>
                          </p:cTn>
                        </p:par>
                        <p:par>
                          <p:cTn id="810" fill="hold">
                            <p:stCondLst>
                              <p:cond delay="190500"/>
                            </p:stCondLst>
                            <p:childTnLst>
                              <p:par>
                                <p:cTn id="811" presetID="10" presetClass="entr" presetSubtype="0" fill="hold" nodeType="afterEffect">
                                  <p:stCondLst>
                                    <p:cond delay="0"/>
                                  </p:stCondLst>
                                  <p:childTnLst>
                                    <p:set>
                                      <p:cBhvr>
                                        <p:cTn id="812" dur="1" fill="hold">
                                          <p:stCondLst>
                                            <p:cond delay="0"/>
                                          </p:stCondLst>
                                        </p:cTn>
                                        <p:tgtEl>
                                          <p:spTgt spid="1087"/>
                                        </p:tgtEl>
                                        <p:attrNameLst>
                                          <p:attrName>style.visibility</p:attrName>
                                        </p:attrNameLst>
                                      </p:cBhvr>
                                      <p:to>
                                        <p:strVal val="visible"/>
                                      </p:to>
                                    </p:set>
                                    <p:animEffect transition="in" filter="fade">
                                      <p:cBhvr>
                                        <p:cTn id="813" dur="1000"/>
                                        <p:tgtEl>
                                          <p:spTgt spid="1087"/>
                                        </p:tgtEl>
                                      </p:cBhvr>
                                    </p:animEffect>
                                  </p:childTnLst>
                                </p:cTn>
                              </p:par>
                            </p:childTnLst>
                          </p:cTn>
                        </p:par>
                        <p:par>
                          <p:cTn id="814" fill="hold">
                            <p:stCondLst>
                              <p:cond delay="191500"/>
                            </p:stCondLst>
                            <p:childTnLst>
                              <p:par>
                                <p:cTn id="815" presetID="10" presetClass="entr" presetSubtype="0" fill="hold" nodeType="afterEffect">
                                  <p:stCondLst>
                                    <p:cond delay="0"/>
                                  </p:stCondLst>
                                  <p:childTnLst>
                                    <p:set>
                                      <p:cBhvr>
                                        <p:cTn id="816" dur="1" fill="hold">
                                          <p:stCondLst>
                                            <p:cond delay="0"/>
                                          </p:stCondLst>
                                        </p:cTn>
                                        <p:tgtEl>
                                          <p:spTgt spid="1088"/>
                                        </p:tgtEl>
                                        <p:attrNameLst>
                                          <p:attrName>style.visibility</p:attrName>
                                        </p:attrNameLst>
                                      </p:cBhvr>
                                      <p:to>
                                        <p:strVal val="visible"/>
                                      </p:to>
                                    </p:set>
                                    <p:animEffect transition="in" filter="fade">
                                      <p:cBhvr>
                                        <p:cTn id="817" dur="1000"/>
                                        <p:tgtEl>
                                          <p:spTgt spid="1088"/>
                                        </p:tgtEl>
                                      </p:cBhvr>
                                    </p:animEffect>
                                  </p:childTnLst>
                                </p:cTn>
                              </p:par>
                            </p:childTnLst>
                          </p:cTn>
                        </p:par>
                        <p:par>
                          <p:cTn id="818" fill="hold">
                            <p:stCondLst>
                              <p:cond delay="192500"/>
                            </p:stCondLst>
                            <p:childTnLst>
                              <p:par>
                                <p:cTn id="819" presetID="10" presetClass="entr" presetSubtype="0" fill="hold" nodeType="afterEffect">
                                  <p:stCondLst>
                                    <p:cond delay="0"/>
                                  </p:stCondLst>
                                  <p:childTnLst>
                                    <p:set>
                                      <p:cBhvr>
                                        <p:cTn id="820" dur="1" fill="hold">
                                          <p:stCondLst>
                                            <p:cond delay="0"/>
                                          </p:stCondLst>
                                        </p:cTn>
                                        <p:tgtEl>
                                          <p:spTgt spid="1089"/>
                                        </p:tgtEl>
                                        <p:attrNameLst>
                                          <p:attrName>style.visibility</p:attrName>
                                        </p:attrNameLst>
                                      </p:cBhvr>
                                      <p:to>
                                        <p:strVal val="visible"/>
                                      </p:to>
                                    </p:set>
                                    <p:animEffect transition="in" filter="fade">
                                      <p:cBhvr>
                                        <p:cTn id="821" dur="1000"/>
                                        <p:tgtEl>
                                          <p:spTgt spid="1089"/>
                                        </p:tgtEl>
                                      </p:cBhvr>
                                    </p:animEffect>
                                  </p:childTnLst>
                                </p:cTn>
                              </p:par>
                            </p:childTnLst>
                          </p:cTn>
                        </p:par>
                        <p:par>
                          <p:cTn id="822" fill="hold">
                            <p:stCondLst>
                              <p:cond delay="193500"/>
                            </p:stCondLst>
                            <p:childTnLst>
                              <p:par>
                                <p:cTn id="823" presetID="10" presetClass="entr" presetSubtype="0" fill="hold" nodeType="afterEffect">
                                  <p:stCondLst>
                                    <p:cond delay="0"/>
                                  </p:stCondLst>
                                  <p:childTnLst>
                                    <p:set>
                                      <p:cBhvr>
                                        <p:cTn id="824" dur="1" fill="hold">
                                          <p:stCondLst>
                                            <p:cond delay="0"/>
                                          </p:stCondLst>
                                        </p:cTn>
                                        <p:tgtEl>
                                          <p:spTgt spid="1090"/>
                                        </p:tgtEl>
                                        <p:attrNameLst>
                                          <p:attrName>style.visibility</p:attrName>
                                        </p:attrNameLst>
                                      </p:cBhvr>
                                      <p:to>
                                        <p:strVal val="visible"/>
                                      </p:to>
                                    </p:set>
                                    <p:animEffect transition="in" filter="fade">
                                      <p:cBhvr>
                                        <p:cTn id="825" dur="1000"/>
                                        <p:tgtEl>
                                          <p:spTgt spid="1090"/>
                                        </p:tgtEl>
                                      </p:cBhvr>
                                    </p:animEffect>
                                  </p:childTnLst>
                                </p:cTn>
                              </p:par>
                            </p:childTnLst>
                          </p:cTn>
                        </p:par>
                        <p:par>
                          <p:cTn id="826" fill="hold">
                            <p:stCondLst>
                              <p:cond delay="194500"/>
                            </p:stCondLst>
                            <p:childTnLst>
                              <p:par>
                                <p:cTn id="827" presetID="10" presetClass="entr" presetSubtype="0" fill="hold" nodeType="afterEffect">
                                  <p:stCondLst>
                                    <p:cond delay="0"/>
                                  </p:stCondLst>
                                  <p:childTnLst>
                                    <p:set>
                                      <p:cBhvr>
                                        <p:cTn id="828" dur="1" fill="hold">
                                          <p:stCondLst>
                                            <p:cond delay="0"/>
                                          </p:stCondLst>
                                        </p:cTn>
                                        <p:tgtEl>
                                          <p:spTgt spid="1091"/>
                                        </p:tgtEl>
                                        <p:attrNameLst>
                                          <p:attrName>style.visibility</p:attrName>
                                        </p:attrNameLst>
                                      </p:cBhvr>
                                      <p:to>
                                        <p:strVal val="visible"/>
                                      </p:to>
                                    </p:set>
                                    <p:animEffect transition="in" filter="fade">
                                      <p:cBhvr>
                                        <p:cTn id="829" dur="1000"/>
                                        <p:tgtEl>
                                          <p:spTgt spid="1091"/>
                                        </p:tgtEl>
                                      </p:cBhvr>
                                    </p:animEffect>
                                  </p:childTnLst>
                                </p:cTn>
                              </p:par>
                            </p:childTnLst>
                          </p:cTn>
                        </p:par>
                        <p:par>
                          <p:cTn id="830" fill="hold">
                            <p:stCondLst>
                              <p:cond delay="195500"/>
                            </p:stCondLst>
                            <p:childTnLst>
                              <p:par>
                                <p:cTn id="831" presetID="10" presetClass="entr" presetSubtype="0" fill="hold" nodeType="afterEffect">
                                  <p:stCondLst>
                                    <p:cond delay="0"/>
                                  </p:stCondLst>
                                  <p:childTnLst>
                                    <p:set>
                                      <p:cBhvr>
                                        <p:cTn id="832" dur="1" fill="hold">
                                          <p:stCondLst>
                                            <p:cond delay="0"/>
                                          </p:stCondLst>
                                        </p:cTn>
                                        <p:tgtEl>
                                          <p:spTgt spid="1092"/>
                                        </p:tgtEl>
                                        <p:attrNameLst>
                                          <p:attrName>style.visibility</p:attrName>
                                        </p:attrNameLst>
                                      </p:cBhvr>
                                      <p:to>
                                        <p:strVal val="visible"/>
                                      </p:to>
                                    </p:set>
                                    <p:animEffect transition="in" filter="fade">
                                      <p:cBhvr>
                                        <p:cTn id="833" dur="1000"/>
                                        <p:tgtEl>
                                          <p:spTgt spid="1092"/>
                                        </p:tgtEl>
                                      </p:cBhvr>
                                    </p:animEffect>
                                  </p:childTnLst>
                                </p:cTn>
                              </p:par>
                            </p:childTnLst>
                          </p:cTn>
                        </p:par>
                        <p:par>
                          <p:cTn id="834" fill="hold">
                            <p:stCondLst>
                              <p:cond delay="196500"/>
                            </p:stCondLst>
                            <p:childTnLst>
                              <p:par>
                                <p:cTn id="835" presetID="10" presetClass="entr" presetSubtype="0" fill="hold" nodeType="afterEffect">
                                  <p:stCondLst>
                                    <p:cond delay="0"/>
                                  </p:stCondLst>
                                  <p:childTnLst>
                                    <p:set>
                                      <p:cBhvr>
                                        <p:cTn id="836" dur="1" fill="hold">
                                          <p:stCondLst>
                                            <p:cond delay="0"/>
                                          </p:stCondLst>
                                        </p:cTn>
                                        <p:tgtEl>
                                          <p:spTgt spid="1093"/>
                                        </p:tgtEl>
                                        <p:attrNameLst>
                                          <p:attrName>style.visibility</p:attrName>
                                        </p:attrNameLst>
                                      </p:cBhvr>
                                      <p:to>
                                        <p:strVal val="visible"/>
                                      </p:to>
                                    </p:set>
                                    <p:animEffect transition="in" filter="fade">
                                      <p:cBhvr>
                                        <p:cTn id="837" dur="1000"/>
                                        <p:tgtEl>
                                          <p:spTgt spid="1093"/>
                                        </p:tgtEl>
                                      </p:cBhvr>
                                    </p:animEffect>
                                  </p:childTnLst>
                                </p:cTn>
                              </p:par>
                            </p:childTnLst>
                          </p:cTn>
                        </p:par>
                        <p:par>
                          <p:cTn id="838" fill="hold">
                            <p:stCondLst>
                              <p:cond delay="197500"/>
                            </p:stCondLst>
                            <p:childTnLst>
                              <p:par>
                                <p:cTn id="839" presetID="10" presetClass="entr" presetSubtype="0" fill="hold" nodeType="afterEffect">
                                  <p:stCondLst>
                                    <p:cond delay="0"/>
                                  </p:stCondLst>
                                  <p:childTnLst>
                                    <p:set>
                                      <p:cBhvr>
                                        <p:cTn id="840" dur="1" fill="hold">
                                          <p:stCondLst>
                                            <p:cond delay="0"/>
                                          </p:stCondLst>
                                        </p:cTn>
                                        <p:tgtEl>
                                          <p:spTgt spid="1094"/>
                                        </p:tgtEl>
                                        <p:attrNameLst>
                                          <p:attrName>style.visibility</p:attrName>
                                        </p:attrNameLst>
                                      </p:cBhvr>
                                      <p:to>
                                        <p:strVal val="visible"/>
                                      </p:to>
                                    </p:set>
                                    <p:animEffect transition="in" filter="fade">
                                      <p:cBhvr>
                                        <p:cTn id="841" dur="1000"/>
                                        <p:tgtEl>
                                          <p:spTgt spid="1094"/>
                                        </p:tgtEl>
                                      </p:cBhvr>
                                    </p:animEffect>
                                  </p:childTnLst>
                                </p:cTn>
                              </p:par>
                            </p:childTnLst>
                          </p:cTn>
                        </p:par>
                        <p:par>
                          <p:cTn id="842" fill="hold">
                            <p:stCondLst>
                              <p:cond delay="198500"/>
                            </p:stCondLst>
                            <p:childTnLst>
                              <p:par>
                                <p:cTn id="843" presetID="10" presetClass="entr" presetSubtype="0" fill="hold" nodeType="afterEffect">
                                  <p:stCondLst>
                                    <p:cond delay="0"/>
                                  </p:stCondLst>
                                  <p:childTnLst>
                                    <p:set>
                                      <p:cBhvr>
                                        <p:cTn id="844" dur="1" fill="hold">
                                          <p:stCondLst>
                                            <p:cond delay="0"/>
                                          </p:stCondLst>
                                        </p:cTn>
                                        <p:tgtEl>
                                          <p:spTgt spid="1095"/>
                                        </p:tgtEl>
                                        <p:attrNameLst>
                                          <p:attrName>style.visibility</p:attrName>
                                        </p:attrNameLst>
                                      </p:cBhvr>
                                      <p:to>
                                        <p:strVal val="visible"/>
                                      </p:to>
                                    </p:set>
                                    <p:animEffect transition="in" filter="fade">
                                      <p:cBhvr>
                                        <p:cTn id="845" dur="1000"/>
                                        <p:tgtEl>
                                          <p:spTgt spid="1095"/>
                                        </p:tgtEl>
                                      </p:cBhvr>
                                    </p:animEffect>
                                  </p:childTnLst>
                                </p:cTn>
                              </p:par>
                            </p:childTnLst>
                          </p:cTn>
                        </p:par>
                        <p:par>
                          <p:cTn id="846" fill="hold">
                            <p:stCondLst>
                              <p:cond delay="199500"/>
                            </p:stCondLst>
                            <p:childTnLst>
                              <p:par>
                                <p:cTn id="847" presetID="10" presetClass="entr" presetSubtype="0" fill="hold" nodeType="afterEffect">
                                  <p:stCondLst>
                                    <p:cond delay="0"/>
                                  </p:stCondLst>
                                  <p:childTnLst>
                                    <p:set>
                                      <p:cBhvr>
                                        <p:cTn id="848" dur="1" fill="hold">
                                          <p:stCondLst>
                                            <p:cond delay="0"/>
                                          </p:stCondLst>
                                        </p:cTn>
                                        <p:tgtEl>
                                          <p:spTgt spid="1096"/>
                                        </p:tgtEl>
                                        <p:attrNameLst>
                                          <p:attrName>style.visibility</p:attrName>
                                        </p:attrNameLst>
                                      </p:cBhvr>
                                      <p:to>
                                        <p:strVal val="visible"/>
                                      </p:to>
                                    </p:set>
                                    <p:animEffect transition="in" filter="fade">
                                      <p:cBhvr>
                                        <p:cTn id="849" dur="1000"/>
                                        <p:tgtEl>
                                          <p:spTgt spid="1096"/>
                                        </p:tgtEl>
                                      </p:cBhvr>
                                    </p:animEffect>
                                  </p:childTnLst>
                                </p:cTn>
                              </p:par>
                            </p:childTnLst>
                          </p:cTn>
                        </p:par>
                        <p:par>
                          <p:cTn id="850" fill="hold">
                            <p:stCondLst>
                              <p:cond delay="200500"/>
                            </p:stCondLst>
                            <p:childTnLst>
                              <p:par>
                                <p:cTn id="851" presetID="10" presetClass="entr" presetSubtype="0" fill="hold" nodeType="afterEffect">
                                  <p:stCondLst>
                                    <p:cond delay="0"/>
                                  </p:stCondLst>
                                  <p:childTnLst>
                                    <p:set>
                                      <p:cBhvr>
                                        <p:cTn id="852" dur="1" fill="hold">
                                          <p:stCondLst>
                                            <p:cond delay="0"/>
                                          </p:stCondLst>
                                        </p:cTn>
                                        <p:tgtEl>
                                          <p:spTgt spid="1097"/>
                                        </p:tgtEl>
                                        <p:attrNameLst>
                                          <p:attrName>style.visibility</p:attrName>
                                        </p:attrNameLst>
                                      </p:cBhvr>
                                      <p:to>
                                        <p:strVal val="visible"/>
                                      </p:to>
                                    </p:set>
                                    <p:animEffect transition="in" filter="fade">
                                      <p:cBhvr>
                                        <p:cTn id="853" dur="1000"/>
                                        <p:tgtEl>
                                          <p:spTgt spid="1097"/>
                                        </p:tgtEl>
                                      </p:cBhvr>
                                    </p:animEffect>
                                  </p:childTnLst>
                                </p:cTn>
                              </p:par>
                            </p:childTnLst>
                          </p:cTn>
                        </p:par>
                        <p:par>
                          <p:cTn id="854" fill="hold">
                            <p:stCondLst>
                              <p:cond delay="201500"/>
                            </p:stCondLst>
                            <p:childTnLst>
                              <p:par>
                                <p:cTn id="855" presetID="10" presetClass="entr" presetSubtype="0" fill="hold" nodeType="afterEffect">
                                  <p:stCondLst>
                                    <p:cond delay="0"/>
                                  </p:stCondLst>
                                  <p:childTnLst>
                                    <p:set>
                                      <p:cBhvr>
                                        <p:cTn id="856" dur="1" fill="hold">
                                          <p:stCondLst>
                                            <p:cond delay="0"/>
                                          </p:stCondLst>
                                        </p:cTn>
                                        <p:tgtEl>
                                          <p:spTgt spid="1098"/>
                                        </p:tgtEl>
                                        <p:attrNameLst>
                                          <p:attrName>style.visibility</p:attrName>
                                        </p:attrNameLst>
                                      </p:cBhvr>
                                      <p:to>
                                        <p:strVal val="visible"/>
                                      </p:to>
                                    </p:set>
                                    <p:animEffect transition="in" filter="fade">
                                      <p:cBhvr>
                                        <p:cTn id="857" dur="1000"/>
                                        <p:tgtEl>
                                          <p:spTgt spid="1098"/>
                                        </p:tgtEl>
                                      </p:cBhvr>
                                    </p:animEffect>
                                  </p:childTnLst>
                                </p:cTn>
                              </p:par>
                            </p:childTnLst>
                          </p:cTn>
                        </p:par>
                        <p:par>
                          <p:cTn id="858" fill="hold">
                            <p:stCondLst>
                              <p:cond delay="202500"/>
                            </p:stCondLst>
                            <p:childTnLst>
                              <p:par>
                                <p:cTn id="859" presetID="10" presetClass="entr" presetSubtype="0" fill="hold" nodeType="afterEffect">
                                  <p:stCondLst>
                                    <p:cond delay="0"/>
                                  </p:stCondLst>
                                  <p:childTnLst>
                                    <p:set>
                                      <p:cBhvr>
                                        <p:cTn id="860" dur="1" fill="hold">
                                          <p:stCondLst>
                                            <p:cond delay="0"/>
                                          </p:stCondLst>
                                        </p:cTn>
                                        <p:tgtEl>
                                          <p:spTgt spid="1099"/>
                                        </p:tgtEl>
                                        <p:attrNameLst>
                                          <p:attrName>style.visibility</p:attrName>
                                        </p:attrNameLst>
                                      </p:cBhvr>
                                      <p:to>
                                        <p:strVal val="visible"/>
                                      </p:to>
                                    </p:set>
                                    <p:animEffect transition="in" filter="fade">
                                      <p:cBhvr>
                                        <p:cTn id="861" dur="1000"/>
                                        <p:tgtEl>
                                          <p:spTgt spid="1099"/>
                                        </p:tgtEl>
                                      </p:cBhvr>
                                    </p:animEffect>
                                  </p:childTnLst>
                                </p:cTn>
                              </p:par>
                            </p:childTnLst>
                          </p:cTn>
                        </p:par>
                        <p:par>
                          <p:cTn id="862" fill="hold">
                            <p:stCondLst>
                              <p:cond delay="203500"/>
                            </p:stCondLst>
                            <p:childTnLst>
                              <p:par>
                                <p:cTn id="863" presetID="10" presetClass="entr" presetSubtype="0" fill="hold" nodeType="afterEffect">
                                  <p:stCondLst>
                                    <p:cond delay="0"/>
                                  </p:stCondLst>
                                  <p:childTnLst>
                                    <p:set>
                                      <p:cBhvr>
                                        <p:cTn id="864" dur="1" fill="hold">
                                          <p:stCondLst>
                                            <p:cond delay="0"/>
                                          </p:stCondLst>
                                        </p:cTn>
                                        <p:tgtEl>
                                          <p:spTgt spid="1100"/>
                                        </p:tgtEl>
                                        <p:attrNameLst>
                                          <p:attrName>style.visibility</p:attrName>
                                        </p:attrNameLst>
                                      </p:cBhvr>
                                      <p:to>
                                        <p:strVal val="visible"/>
                                      </p:to>
                                    </p:set>
                                    <p:animEffect transition="in" filter="fade">
                                      <p:cBhvr>
                                        <p:cTn id="865" dur="1000"/>
                                        <p:tgtEl>
                                          <p:spTgt spid="1100"/>
                                        </p:tgtEl>
                                      </p:cBhvr>
                                    </p:animEffect>
                                  </p:childTnLst>
                                </p:cTn>
                              </p:par>
                            </p:childTnLst>
                          </p:cTn>
                        </p:par>
                        <p:par>
                          <p:cTn id="866" fill="hold">
                            <p:stCondLst>
                              <p:cond delay="204500"/>
                            </p:stCondLst>
                            <p:childTnLst>
                              <p:par>
                                <p:cTn id="867" presetID="10" presetClass="entr" presetSubtype="0" fill="hold" nodeType="afterEffect">
                                  <p:stCondLst>
                                    <p:cond delay="0"/>
                                  </p:stCondLst>
                                  <p:childTnLst>
                                    <p:set>
                                      <p:cBhvr>
                                        <p:cTn id="868" dur="1" fill="hold">
                                          <p:stCondLst>
                                            <p:cond delay="0"/>
                                          </p:stCondLst>
                                        </p:cTn>
                                        <p:tgtEl>
                                          <p:spTgt spid="1101"/>
                                        </p:tgtEl>
                                        <p:attrNameLst>
                                          <p:attrName>style.visibility</p:attrName>
                                        </p:attrNameLst>
                                      </p:cBhvr>
                                      <p:to>
                                        <p:strVal val="visible"/>
                                      </p:to>
                                    </p:set>
                                    <p:animEffect transition="in" filter="fade">
                                      <p:cBhvr>
                                        <p:cTn id="869" dur="1000"/>
                                        <p:tgtEl>
                                          <p:spTgt spid="1101"/>
                                        </p:tgtEl>
                                      </p:cBhvr>
                                    </p:animEffect>
                                  </p:childTnLst>
                                </p:cTn>
                              </p:par>
                            </p:childTnLst>
                          </p:cTn>
                        </p:par>
                        <p:par>
                          <p:cTn id="870" fill="hold">
                            <p:stCondLst>
                              <p:cond delay="205500"/>
                            </p:stCondLst>
                            <p:childTnLst>
                              <p:par>
                                <p:cTn id="871" presetID="10" presetClass="entr" presetSubtype="0" fill="hold" nodeType="afterEffect">
                                  <p:stCondLst>
                                    <p:cond delay="0"/>
                                  </p:stCondLst>
                                  <p:childTnLst>
                                    <p:set>
                                      <p:cBhvr>
                                        <p:cTn id="872" dur="1" fill="hold">
                                          <p:stCondLst>
                                            <p:cond delay="0"/>
                                          </p:stCondLst>
                                        </p:cTn>
                                        <p:tgtEl>
                                          <p:spTgt spid="1102"/>
                                        </p:tgtEl>
                                        <p:attrNameLst>
                                          <p:attrName>style.visibility</p:attrName>
                                        </p:attrNameLst>
                                      </p:cBhvr>
                                      <p:to>
                                        <p:strVal val="visible"/>
                                      </p:to>
                                    </p:set>
                                    <p:animEffect transition="in" filter="fade">
                                      <p:cBhvr>
                                        <p:cTn id="873" dur="1000"/>
                                        <p:tgtEl>
                                          <p:spTgt spid="1102"/>
                                        </p:tgtEl>
                                      </p:cBhvr>
                                    </p:animEffect>
                                  </p:childTnLst>
                                </p:cTn>
                              </p:par>
                            </p:childTnLst>
                          </p:cTn>
                        </p:par>
                        <p:par>
                          <p:cTn id="874" fill="hold">
                            <p:stCondLst>
                              <p:cond delay="206500"/>
                            </p:stCondLst>
                            <p:childTnLst>
                              <p:par>
                                <p:cTn id="875" presetID="10" presetClass="entr" presetSubtype="0" fill="hold" nodeType="afterEffect">
                                  <p:stCondLst>
                                    <p:cond delay="0"/>
                                  </p:stCondLst>
                                  <p:childTnLst>
                                    <p:set>
                                      <p:cBhvr>
                                        <p:cTn id="876" dur="1" fill="hold">
                                          <p:stCondLst>
                                            <p:cond delay="0"/>
                                          </p:stCondLst>
                                        </p:cTn>
                                        <p:tgtEl>
                                          <p:spTgt spid="1103"/>
                                        </p:tgtEl>
                                        <p:attrNameLst>
                                          <p:attrName>style.visibility</p:attrName>
                                        </p:attrNameLst>
                                      </p:cBhvr>
                                      <p:to>
                                        <p:strVal val="visible"/>
                                      </p:to>
                                    </p:set>
                                    <p:animEffect transition="in" filter="fade">
                                      <p:cBhvr>
                                        <p:cTn id="877" dur="1000"/>
                                        <p:tgtEl>
                                          <p:spTgt spid="1103"/>
                                        </p:tgtEl>
                                      </p:cBhvr>
                                    </p:animEffect>
                                  </p:childTnLst>
                                </p:cTn>
                              </p:par>
                            </p:childTnLst>
                          </p:cTn>
                        </p:par>
                        <p:par>
                          <p:cTn id="878" fill="hold">
                            <p:stCondLst>
                              <p:cond delay="207500"/>
                            </p:stCondLst>
                            <p:childTnLst>
                              <p:par>
                                <p:cTn id="879" presetID="10" presetClass="entr" presetSubtype="0" fill="hold" nodeType="afterEffect">
                                  <p:stCondLst>
                                    <p:cond delay="0"/>
                                  </p:stCondLst>
                                  <p:childTnLst>
                                    <p:set>
                                      <p:cBhvr>
                                        <p:cTn id="880" dur="1" fill="hold">
                                          <p:stCondLst>
                                            <p:cond delay="0"/>
                                          </p:stCondLst>
                                        </p:cTn>
                                        <p:tgtEl>
                                          <p:spTgt spid="1104"/>
                                        </p:tgtEl>
                                        <p:attrNameLst>
                                          <p:attrName>style.visibility</p:attrName>
                                        </p:attrNameLst>
                                      </p:cBhvr>
                                      <p:to>
                                        <p:strVal val="visible"/>
                                      </p:to>
                                    </p:set>
                                    <p:animEffect transition="in" filter="fade">
                                      <p:cBhvr>
                                        <p:cTn id="881" dur="1000"/>
                                        <p:tgtEl>
                                          <p:spTgt spid="1104"/>
                                        </p:tgtEl>
                                      </p:cBhvr>
                                    </p:animEffect>
                                  </p:childTnLst>
                                </p:cTn>
                              </p:par>
                            </p:childTnLst>
                          </p:cTn>
                        </p:par>
                        <p:par>
                          <p:cTn id="882" fill="hold">
                            <p:stCondLst>
                              <p:cond delay="208500"/>
                            </p:stCondLst>
                            <p:childTnLst>
                              <p:par>
                                <p:cTn id="883" presetID="10" presetClass="entr" presetSubtype="0" fill="hold" nodeType="afterEffect">
                                  <p:stCondLst>
                                    <p:cond delay="0"/>
                                  </p:stCondLst>
                                  <p:childTnLst>
                                    <p:set>
                                      <p:cBhvr>
                                        <p:cTn id="884" dur="1" fill="hold">
                                          <p:stCondLst>
                                            <p:cond delay="0"/>
                                          </p:stCondLst>
                                        </p:cTn>
                                        <p:tgtEl>
                                          <p:spTgt spid="1105"/>
                                        </p:tgtEl>
                                        <p:attrNameLst>
                                          <p:attrName>style.visibility</p:attrName>
                                        </p:attrNameLst>
                                      </p:cBhvr>
                                      <p:to>
                                        <p:strVal val="visible"/>
                                      </p:to>
                                    </p:set>
                                    <p:animEffect transition="in" filter="fade">
                                      <p:cBhvr>
                                        <p:cTn id="885" dur="1000"/>
                                        <p:tgtEl>
                                          <p:spTgt spid="1105"/>
                                        </p:tgtEl>
                                      </p:cBhvr>
                                    </p:animEffect>
                                  </p:childTnLst>
                                </p:cTn>
                              </p:par>
                            </p:childTnLst>
                          </p:cTn>
                        </p:par>
                        <p:par>
                          <p:cTn id="886" fill="hold">
                            <p:stCondLst>
                              <p:cond delay="209500"/>
                            </p:stCondLst>
                            <p:childTnLst>
                              <p:par>
                                <p:cTn id="887" presetID="10" presetClass="entr" presetSubtype="0" fill="hold" nodeType="afterEffect">
                                  <p:stCondLst>
                                    <p:cond delay="0"/>
                                  </p:stCondLst>
                                  <p:childTnLst>
                                    <p:set>
                                      <p:cBhvr>
                                        <p:cTn id="888" dur="1" fill="hold">
                                          <p:stCondLst>
                                            <p:cond delay="0"/>
                                          </p:stCondLst>
                                        </p:cTn>
                                        <p:tgtEl>
                                          <p:spTgt spid="1106"/>
                                        </p:tgtEl>
                                        <p:attrNameLst>
                                          <p:attrName>style.visibility</p:attrName>
                                        </p:attrNameLst>
                                      </p:cBhvr>
                                      <p:to>
                                        <p:strVal val="visible"/>
                                      </p:to>
                                    </p:set>
                                    <p:animEffect transition="in" filter="fade">
                                      <p:cBhvr>
                                        <p:cTn id="889" dur="1000"/>
                                        <p:tgtEl>
                                          <p:spTgt spid="1106"/>
                                        </p:tgtEl>
                                      </p:cBhvr>
                                    </p:animEffect>
                                  </p:childTnLst>
                                </p:cTn>
                              </p:par>
                            </p:childTnLst>
                          </p:cTn>
                        </p:par>
                        <p:par>
                          <p:cTn id="890" fill="hold">
                            <p:stCondLst>
                              <p:cond delay="210500"/>
                            </p:stCondLst>
                            <p:childTnLst>
                              <p:par>
                                <p:cTn id="891" presetID="10" presetClass="entr" presetSubtype="0" fill="hold" nodeType="afterEffect">
                                  <p:stCondLst>
                                    <p:cond delay="0"/>
                                  </p:stCondLst>
                                  <p:childTnLst>
                                    <p:set>
                                      <p:cBhvr>
                                        <p:cTn id="892" dur="1" fill="hold">
                                          <p:stCondLst>
                                            <p:cond delay="0"/>
                                          </p:stCondLst>
                                        </p:cTn>
                                        <p:tgtEl>
                                          <p:spTgt spid="1107"/>
                                        </p:tgtEl>
                                        <p:attrNameLst>
                                          <p:attrName>style.visibility</p:attrName>
                                        </p:attrNameLst>
                                      </p:cBhvr>
                                      <p:to>
                                        <p:strVal val="visible"/>
                                      </p:to>
                                    </p:set>
                                    <p:animEffect transition="in" filter="fade">
                                      <p:cBhvr>
                                        <p:cTn id="893" dur="1000"/>
                                        <p:tgtEl>
                                          <p:spTgt spid="1107"/>
                                        </p:tgtEl>
                                      </p:cBhvr>
                                    </p:animEffect>
                                  </p:childTnLst>
                                </p:cTn>
                              </p:par>
                            </p:childTnLst>
                          </p:cTn>
                        </p:par>
                        <p:par>
                          <p:cTn id="894" fill="hold">
                            <p:stCondLst>
                              <p:cond delay="211500"/>
                            </p:stCondLst>
                            <p:childTnLst>
                              <p:par>
                                <p:cTn id="895" presetID="10" presetClass="entr" presetSubtype="0" fill="hold" nodeType="afterEffect">
                                  <p:stCondLst>
                                    <p:cond delay="0"/>
                                  </p:stCondLst>
                                  <p:childTnLst>
                                    <p:set>
                                      <p:cBhvr>
                                        <p:cTn id="896" dur="1" fill="hold">
                                          <p:stCondLst>
                                            <p:cond delay="0"/>
                                          </p:stCondLst>
                                        </p:cTn>
                                        <p:tgtEl>
                                          <p:spTgt spid="1108"/>
                                        </p:tgtEl>
                                        <p:attrNameLst>
                                          <p:attrName>style.visibility</p:attrName>
                                        </p:attrNameLst>
                                      </p:cBhvr>
                                      <p:to>
                                        <p:strVal val="visible"/>
                                      </p:to>
                                    </p:set>
                                    <p:animEffect transition="in" filter="fade">
                                      <p:cBhvr>
                                        <p:cTn id="897" dur="1000"/>
                                        <p:tgtEl>
                                          <p:spTgt spid="1108"/>
                                        </p:tgtEl>
                                      </p:cBhvr>
                                    </p:animEffect>
                                  </p:childTnLst>
                                </p:cTn>
                              </p:par>
                            </p:childTnLst>
                          </p:cTn>
                        </p:par>
                        <p:par>
                          <p:cTn id="898" fill="hold">
                            <p:stCondLst>
                              <p:cond delay="212500"/>
                            </p:stCondLst>
                            <p:childTnLst>
                              <p:par>
                                <p:cTn id="899" presetID="10" presetClass="entr" presetSubtype="0" fill="hold" nodeType="afterEffect">
                                  <p:stCondLst>
                                    <p:cond delay="0"/>
                                  </p:stCondLst>
                                  <p:childTnLst>
                                    <p:set>
                                      <p:cBhvr>
                                        <p:cTn id="900" dur="1" fill="hold">
                                          <p:stCondLst>
                                            <p:cond delay="0"/>
                                          </p:stCondLst>
                                        </p:cTn>
                                        <p:tgtEl>
                                          <p:spTgt spid="1109"/>
                                        </p:tgtEl>
                                        <p:attrNameLst>
                                          <p:attrName>style.visibility</p:attrName>
                                        </p:attrNameLst>
                                      </p:cBhvr>
                                      <p:to>
                                        <p:strVal val="visible"/>
                                      </p:to>
                                    </p:set>
                                    <p:animEffect transition="in" filter="fade">
                                      <p:cBhvr>
                                        <p:cTn id="901" dur="1000"/>
                                        <p:tgtEl>
                                          <p:spTgt spid="1109"/>
                                        </p:tgtEl>
                                      </p:cBhvr>
                                    </p:animEffect>
                                  </p:childTnLst>
                                </p:cTn>
                              </p:par>
                            </p:childTnLst>
                          </p:cTn>
                        </p:par>
                        <p:par>
                          <p:cTn id="902" fill="hold">
                            <p:stCondLst>
                              <p:cond delay="213500"/>
                            </p:stCondLst>
                            <p:childTnLst>
                              <p:par>
                                <p:cTn id="903" presetID="10" presetClass="entr" presetSubtype="0" fill="hold" nodeType="afterEffect">
                                  <p:stCondLst>
                                    <p:cond delay="0"/>
                                  </p:stCondLst>
                                  <p:childTnLst>
                                    <p:set>
                                      <p:cBhvr>
                                        <p:cTn id="904" dur="1" fill="hold">
                                          <p:stCondLst>
                                            <p:cond delay="0"/>
                                          </p:stCondLst>
                                        </p:cTn>
                                        <p:tgtEl>
                                          <p:spTgt spid="1110"/>
                                        </p:tgtEl>
                                        <p:attrNameLst>
                                          <p:attrName>style.visibility</p:attrName>
                                        </p:attrNameLst>
                                      </p:cBhvr>
                                      <p:to>
                                        <p:strVal val="visible"/>
                                      </p:to>
                                    </p:set>
                                    <p:animEffect transition="in" filter="fade">
                                      <p:cBhvr>
                                        <p:cTn id="905" dur="1000"/>
                                        <p:tgtEl>
                                          <p:spTgt spid="1110"/>
                                        </p:tgtEl>
                                      </p:cBhvr>
                                    </p:animEffect>
                                  </p:childTnLst>
                                </p:cTn>
                              </p:par>
                            </p:childTnLst>
                          </p:cTn>
                        </p:par>
                        <p:par>
                          <p:cTn id="906" fill="hold">
                            <p:stCondLst>
                              <p:cond delay="214500"/>
                            </p:stCondLst>
                            <p:childTnLst>
                              <p:par>
                                <p:cTn id="907" presetID="10" presetClass="entr" presetSubtype="0" fill="hold" nodeType="afterEffect">
                                  <p:stCondLst>
                                    <p:cond delay="0"/>
                                  </p:stCondLst>
                                  <p:childTnLst>
                                    <p:set>
                                      <p:cBhvr>
                                        <p:cTn id="908" dur="1" fill="hold">
                                          <p:stCondLst>
                                            <p:cond delay="0"/>
                                          </p:stCondLst>
                                        </p:cTn>
                                        <p:tgtEl>
                                          <p:spTgt spid="1111"/>
                                        </p:tgtEl>
                                        <p:attrNameLst>
                                          <p:attrName>style.visibility</p:attrName>
                                        </p:attrNameLst>
                                      </p:cBhvr>
                                      <p:to>
                                        <p:strVal val="visible"/>
                                      </p:to>
                                    </p:set>
                                    <p:animEffect transition="in" filter="fade">
                                      <p:cBhvr>
                                        <p:cTn id="909" dur="1000"/>
                                        <p:tgtEl>
                                          <p:spTgt spid="1111"/>
                                        </p:tgtEl>
                                      </p:cBhvr>
                                    </p:animEffect>
                                  </p:childTnLst>
                                </p:cTn>
                              </p:par>
                            </p:childTnLst>
                          </p:cTn>
                        </p:par>
                        <p:par>
                          <p:cTn id="910" fill="hold">
                            <p:stCondLst>
                              <p:cond delay="215500"/>
                            </p:stCondLst>
                            <p:childTnLst>
                              <p:par>
                                <p:cTn id="911" presetID="10" presetClass="entr" presetSubtype="0" fill="hold" nodeType="afterEffect">
                                  <p:stCondLst>
                                    <p:cond delay="0"/>
                                  </p:stCondLst>
                                  <p:childTnLst>
                                    <p:set>
                                      <p:cBhvr>
                                        <p:cTn id="912" dur="1" fill="hold">
                                          <p:stCondLst>
                                            <p:cond delay="0"/>
                                          </p:stCondLst>
                                        </p:cTn>
                                        <p:tgtEl>
                                          <p:spTgt spid="1112"/>
                                        </p:tgtEl>
                                        <p:attrNameLst>
                                          <p:attrName>style.visibility</p:attrName>
                                        </p:attrNameLst>
                                      </p:cBhvr>
                                      <p:to>
                                        <p:strVal val="visible"/>
                                      </p:to>
                                    </p:set>
                                    <p:animEffect transition="in" filter="fade">
                                      <p:cBhvr>
                                        <p:cTn id="913" dur="1000"/>
                                        <p:tgtEl>
                                          <p:spTgt spid="1112"/>
                                        </p:tgtEl>
                                      </p:cBhvr>
                                    </p:animEffect>
                                  </p:childTnLst>
                                </p:cTn>
                              </p:par>
                            </p:childTnLst>
                          </p:cTn>
                        </p:par>
                        <p:par>
                          <p:cTn id="914" fill="hold">
                            <p:stCondLst>
                              <p:cond delay="216500"/>
                            </p:stCondLst>
                            <p:childTnLst>
                              <p:par>
                                <p:cTn id="915" presetID="10" presetClass="entr" presetSubtype="0" fill="hold" nodeType="afterEffect">
                                  <p:stCondLst>
                                    <p:cond delay="0"/>
                                  </p:stCondLst>
                                  <p:childTnLst>
                                    <p:set>
                                      <p:cBhvr>
                                        <p:cTn id="916" dur="1" fill="hold">
                                          <p:stCondLst>
                                            <p:cond delay="0"/>
                                          </p:stCondLst>
                                        </p:cTn>
                                        <p:tgtEl>
                                          <p:spTgt spid="1113"/>
                                        </p:tgtEl>
                                        <p:attrNameLst>
                                          <p:attrName>style.visibility</p:attrName>
                                        </p:attrNameLst>
                                      </p:cBhvr>
                                      <p:to>
                                        <p:strVal val="visible"/>
                                      </p:to>
                                    </p:set>
                                    <p:animEffect transition="in" filter="fade">
                                      <p:cBhvr>
                                        <p:cTn id="917" dur="1000"/>
                                        <p:tgtEl>
                                          <p:spTgt spid="1113"/>
                                        </p:tgtEl>
                                      </p:cBhvr>
                                    </p:animEffect>
                                  </p:childTnLst>
                                </p:cTn>
                              </p:par>
                            </p:childTnLst>
                          </p:cTn>
                        </p:par>
                        <p:par>
                          <p:cTn id="918" fill="hold">
                            <p:stCondLst>
                              <p:cond delay="217500"/>
                            </p:stCondLst>
                            <p:childTnLst>
                              <p:par>
                                <p:cTn id="919" presetID="10" presetClass="entr" presetSubtype="0" fill="hold" nodeType="afterEffect">
                                  <p:stCondLst>
                                    <p:cond delay="0"/>
                                  </p:stCondLst>
                                  <p:childTnLst>
                                    <p:set>
                                      <p:cBhvr>
                                        <p:cTn id="920" dur="1" fill="hold">
                                          <p:stCondLst>
                                            <p:cond delay="0"/>
                                          </p:stCondLst>
                                        </p:cTn>
                                        <p:tgtEl>
                                          <p:spTgt spid="1114"/>
                                        </p:tgtEl>
                                        <p:attrNameLst>
                                          <p:attrName>style.visibility</p:attrName>
                                        </p:attrNameLst>
                                      </p:cBhvr>
                                      <p:to>
                                        <p:strVal val="visible"/>
                                      </p:to>
                                    </p:set>
                                    <p:animEffect transition="in" filter="fade">
                                      <p:cBhvr>
                                        <p:cTn id="921" dur="1000"/>
                                        <p:tgtEl>
                                          <p:spTgt spid="1114"/>
                                        </p:tgtEl>
                                      </p:cBhvr>
                                    </p:animEffect>
                                  </p:childTnLst>
                                </p:cTn>
                              </p:par>
                            </p:childTnLst>
                          </p:cTn>
                        </p:par>
                        <p:par>
                          <p:cTn id="922" fill="hold">
                            <p:stCondLst>
                              <p:cond delay="218500"/>
                            </p:stCondLst>
                            <p:childTnLst>
                              <p:par>
                                <p:cTn id="923" presetID="10" presetClass="entr" presetSubtype="0" fill="hold" nodeType="afterEffect">
                                  <p:stCondLst>
                                    <p:cond delay="0"/>
                                  </p:stCondLst>
                                  <p:childTnLst>
                                    <p:set>
                                      <p:cBhvr>
                                        <p:cTn id="924" dur="1" fill="hold">
                                          <p:stCondLst>
                                            <p:cond delay="0"/>
                                          </p:stCondLst>
                                        </p:cTn>
                                        <p:tgtEl>
                                          <p:spTgt spid="1115"/>
                                        </p:tgtEl>
                                        <p:attrNameLst>
                                          <p:attrName>style.visibility</p:attrName>
                                        </p:attrNameLst>
                                      </p:cBhvr>
                                      <p:to>
                                        <p:strVal val="visible"/>
                                      </p:to>
                                    </p:set>
                                    <p:animEffect transition="in" filter="fade">
                                      <p:cBhvr>
                                        <p:cTn id="925" dur="1000"/>
                                        <p:tgtEl>
                                          <p:spTgt spid="1115"/>
                                        </p:tgtEl>
                                      </p:cBhvr>
                                    </p:animEffect>
                                  </p:childTnLst>
                                </p:cTn>
                              </p:par>
                            </p:childTnLst>
                          </p:cTn>
                        </p:par>
                        <p:par>
                          <p:cTn id="926" fill="hold">
                            <p:stCondLst>
                              <p:cond delay="219500"/>
                            </p:stCondLst>
                            <p:childTnLst>
                              <p:par>
                                <p:cTn id="927" presetID="10" presetClass="entr" presetSubtype="0" fill="hold" nodeType="afterEffect">
                                  <p:stCondLst>
                                    <p:cond delay="0"/>
                                  </p:stCondLst>
                                  <p:childTnLst>
                                    <p:set>
                                      <p:cBhvr>
                                        <p:cTn id="928" dur="1" fill="hold">
                                          <p:stCondLst>
                                            <p:cond delay="0"/>
                                          </p:stCondLst>
                                        </p:cTn>
                                        <p:tgtEl>
                                          <p:spTgt spid="1116"/>
                                        </p:tgtEl>
                                        <p:attrNameLst>
                                          <p:attrName>style.visibility</p:attrName>
                                        </p:attrNameLst>
                                      </p:cBhvr>
                                      <p:to>
                                        <p:strVal val="visible"/>
                                      </p:to>
                                    </p:set>
                                    <p:animEffect transition="in" filter="fade">
                                      <p:cBhvr>
                                        <p:cTn id="929" dur="1000"/>
                                        <p:tgtEl>
                                          <p:spTgt spid="1116"/>
                                        </p:tgtEl>
                                      </p:cBhvr>
                                    </p:animEffect>
                                  </p:childTnLst>
                                </p:cTn>
                              </p:par>
                            </p:childTnLst>
                          </p:cTn>
                        </p:par>
                        <p:par>
                          <p:cTn id="930" fill="hold">
                            <p:stCondLst>
                              <p:cond delay="220500"/>
                            </p:stCondLst>
                            <p:childTnLst>
                              <p:par>
                                <p:cTn id="931" presetID="10" presetClass="entr" presetSubtype="0" fill="hold" nodeType="afterEffect">
                                  <p:stCondLst>
                                    <p:cond delay="0"/>
                                  </p:stCondLst>
                                  <p:childTnLst>
                                    <p:set>
                                      <p:cBhvr>
                                        <p:cTn id="932" dur="1" fill="hold">
                                          <p:stCondLst>
                                            <p:cond delay="0"/>
                                          </p:stCondLst>
                                        </p:cTn>
                                        <p:tgtEl>
                                          <p:spTgt spid="1117"/>
                                        </p:tgtEl>
                                        <p:attrNameLst>
                                          <p:attrName>style.visibility</p:attrName>
                                        </p:attrNameLst>
                                      </p:cBhvr>
                                      <p:to>
                                        <p:strVal val="visible"/>
                                      </p:to>
                                    </p:set>
                                    <p:animEffect transition="in" filter="fade">
                                      <p:cBhvr>
                                        <p:cTn id="933" dur="1000"/>
                                        <p:tgtEl>
                                          <p:spTgt spid="1117"/>
                                        </p:tgtEl>
                                      </p:cBhvr>
                                    </p:animEffect>
                                  </p:childTnLst>
                                </p:cTn>
                              </p:par>
                            </p:childTnLst>
                          </p:cTn>
                        </p:par>
                        <p:par>
                          <p:cTn id="934" fill="hold">
                            <p:stCondLst>
                              <p:cond delay="221500"/>
                            </p:stCondLst>
                            <p:childTnLst>
                              <p:par>
                                <p:cTn id="935" presetID="10" presetClass="entr" presetSubtype="0" fill="hold" nodeType="afterEffect">
                                  <p:stCondLst>
                                    <p:cond delay="0"/>
                                  </p:stCondLst>
                                  <p:childTnLst>
                                    <p:set>
                                      <p:cBhvr>
                                        <p:cTn id="936" dur="1" fill="hold">
                                          <p:stCondLst>
                                            <p:cond delay="0"/>
                                          </p:stCondLst>
                                        </p:cTn>
                                        <p:tgtEl>
                                          <p:spTgt spid="1118"/>
                                        </p:tgtEl>
                                        <p:attrNameLst>
                                          <p:attrName>style.visibility</p:attrName>
                                        </p:attrNameLst>
                                      </p:cBhvr>
                                      <p:to>
                                        <p:strVal val="visible"/>
                                      </p:to>
                                    </p:set>
                                    <p:animEffect transition="in" filter="fade">
                                      <p:cBhvr>
                                        <p:cTn id="937" dur="1000"/>
                                        <p:tgtEl>
                                          <p:spTgt spid="1118"/>
                                        </p:tgtEl>
                                      </p:cBhvr>
                                    </p:animEffect>
                                  </p:childTnLst>
                                </p:cTn>
                              </p:par>
                            </p:childTnLst>
                          </p:cTn>
                        </p:par>
                        <p:par>
                          <p:cTn id="938" fill="hold">
                            <p:stCondLst>
                              <p:cond delay="222500"/>
                            </p:stCondLst>
                            <p:childTnLst>
                              <p:par>
                                <p:cTn id="939" presetID="10" presetClass="entr" presetSubtype="0" fill="hold" nodeType="afterEffect">
                                  <p:stCondLst>
                                    <p:cond delay="0"/>
                                  </p:stCondLst>
                                  <p:childTnLst>
                                    <p:set>
                                      <p:cBhvr>
                                        <p:cTn id="940" dur="1" fill="hold">
                                          <p:stCondLst>
                                            <p:cond delay="0"/>
                                          </p:stCondLst>
                                        </p:cTn>
                                        <p:tgtEl>
                                          <p:spTgt spid="1119"/>
                                        </p:tgtEl>
                                        <p:attrNameLst>
                                          <p:attrName>style.visibility</p:attrName>
                                        </p:attrNameLst>
                                      </p:cBhvr>
                                      <p:to>
                                        <p:strVal val="visible"/>
                                      </p:to>
                                    </p:set>
                                    <p:animEffect transition="in" filter="fade">
                                      <p:cBhvr>
                                        <p:cTn id="941" dur="1000"/>
                                        <p:tgtEl>
                                          <p:spTgt spid="1119"/>
                                        </p:tgtEl>
                                      </p:cBhvr>
                                    </p:animEffect>
                                  </p:childTnLst>
                                </p:cTn>
                              </p:par>
                            </p:childTnLst>
                          </p:cTn>
                        </p:par>
                        <p:par>
                          <p:cTn id="942" fill="hold">
                            <p:stCondLst>
                              <p:cond delay="223500"/>
                            </p:stCondLst>
                            <p:childTnLst>
                              <p:par>
                                <p:cTn id="943" presetID="10" presetClass="entr" presetSubtype="0" fill="hold" nodeType="afterEffect">
                                  <p:stCondLst>
                                    <p:cond delay="0"/>
                                  </p:stCondLst>
                                  <p:childTnLst>
                                    <p:set>
                                      <p:cBhvr>
                                        <p:cTn id="944" dur="1" fill="hold">
                                          <p:stCondLst>
                                            <p:cond delay="0"/>
                                          </p:stCondLst>
                                        </p:cTn>
                                        <p:tgtEl>
                                          <p:spTgt spid="1120"/>
                                        </p:tgtEl>
                                        <p:attrNameLst>
                                          <p:attrName>style.visibility</p:attrName>
                                        </p:attrNameLst>
                                      </p:cBhvr>
                                      <p:to>
                                        <p:strVal val="visible"/>
                                      </p:to>
                                    </p:set>
                                    <p:animEffect transition="in" filter="fade">
                                      <p:cBhvr>
                                        <p:cTn id="945" dur="1000"/>
                                        <p:tgtEl>
                                          <p:spTgt spid="1120"/>
                                        </p:tgtEl>
                                      </p:cBhvr>
                                    </p:animEffect>
                                  </p:childTnLst>
                                </p:cTn>
                              </p:par>
                            </p:childTnLst>
                          </p:cTn>
                        </p:par>
                        <p:par>
                          <p:cTn id="946" fill="hold">
                            <p:stCondLst>
                              <p:cond delay="224500"/>
                            </p:stCondLst>
                            <p:childTnLst>
                              <p:par>
                                <p:cTn id="947" presetID="10" presetClass="entr" presetSubtype="0" fill="hold" nodeType="afterEffect">
                                  <p:stCondLst>
                                    <p:cond delay="0"/>
                                  </p:stCondLst>
                                  <p:childTnLst>
                                    <p:set>
                                      <p:cBhvr>
                                        <p:cTn id="948" dur="1" fill="hold">
                                          <p:stCondLst>
                                            <p:cond delay="0"/>
                                          </p:stCondLst>
                                        </p:cTn>
                                        <p:tgtEl>
                                          <p:spTgt spid="1121"/>
                                        </p:tgtEl>
                                        <p:attrNameLst>
                                          <p:attrName>style.visibility</p:attrName>
                                        </p:attrNameLst>
                                      </p:cBhvr>
                                      <p:to>
                                        <p:strVal val="visible"/>
                                      </p:to>
                                    </p:set>
                                    <p:animEffect transition="in" filter="fade">
                                      <p:cBhvr>
                                        <p:cTn id="949" dur="1000"/>
                                        <p:tgtEl>
                                          <p:spTgt spid="1121"/>
                                        </p:tgtEl>
                                      </p:cBhvr>
                                    </p:animEffect>
                                  </p:childTnLst>
                                </p:cTn>
                              </p:par>
                            </p:childTnLst>
                          </p:cTn>
                        </p:par>
                        <p:par>
                          <p:cTn id="950" fill="hold">
                            <p:stCondLst>
                              <p:cond delay="225500"/>
                            </p:stCondLst>
                            <p:childTnLst>
                              <p:par>
                                <p:cTn id="951" presetID="10" presetClass="entr" presetSubtype="0" fill="hold" nodeType="afterEffect">
                                  <p:stCondLst>
                                    <p:cond delay="0"/>
                                  </p:stCondLst>
                                  <p:childTnLst>
                                    <p:set>
                                      <p:cBhvr>
                                        <p:cTn id="952" dur="1" fill="hold">
                                          <p:stCondLst>
                                            <p:cond delay="0"/>
                                          </p:stCondLst>
                                        </p:cTn>
                                        <p:tgtEl>
                                          <p:spTgt spid="1122"/>
                                        </p:tgtEl>
                                        <p:attrNameLst>
                                          <p:attrName>style.visibility</p:attrName>
                                        </p:attrNameLst>
                                      </p:cBhvr>
                                      <p:to>
                                        <p:strVal val="visible"/>
                                      </p:to>
                                    </p:set>
                                    <p:animEffect transition="in" filter="fade">
                                      <p:cBhvr>
                                        <p:cTn id="953" dur="1000"/>
                                        <p:tgtEl>
                                          <p:spTgt spid="1122"/>
                                        </p:tgtEl>
                                      </p:cBhvr>
                                    </p:animEffect>
                                  </p:childTnLst>
                                </p:cTn>
                              </p:par>
                            </p:childTnLst>
                          </p:cTn>
                        </p:par>
                        <p:par>
                          <p:cTn id="954" fill="hold">
                            <p:stCondLst>
                              <p:cond delay="226500"/>
                            </p:stCondLst>
                            <p:childTnLst>
                              <p:par>
                                <p:cTn id="955" presetID="10" presetClass="entr" presetSubtype="0" fill="hold" nodeType="afterEffect">
                                  <p:stCondLst>
                                    <p:cond delay="0"/>
                                  </p:stCondLst>
                                  <p:childTnLst>
                                    <p:set>
                                      <p:cBhvr>
                                        <p:cTn id="956" dur="1" fill="hold">
                                          <p:stCondLst>
                                            <p:cond delay="0"/>
                                          </p:stCondLst>
                                        </p:cTn>
                                        <p:tgtEl>
                                          <p:spTgt spid="1123"/>
                                        </p:tgtEl>
                                        <p:attrNameLst>
                                          <p:attrName>style.visibility</p:attrName>
                                        </p:attrNameLst>
                                      </p:cBhvr>
                                      <p:to>
                                        <p:strVal val="visible"/>
                                      </p:to>
                                    </p:set>
                                    <p:animEffect transition="in" filter="fade">
                                      <p:cBhvr>
                                        <p:cTn id="957" dur="1000"/>
                                        <p:tgtEl>
                                          <p:spTgt spid="1123"/>
                                        </p:tgtEl>
                                      </p:cBhvr>
                                    </p:animEffect>
                                  </p:childTnLst>
                                </p:cTn>
                              </p:par>
                            </p:childTnLst>
                          </p:cTn>
                        </p:par>
                        <p:par>
                          <p:cTn id="958" fill="hold">
                            <p:stCondLst>
                              <p:cond delay="227500"/>
                            </p:stCondLst>
                            <p:childTnLst>
                              <p:par>
                                <p:cTn id="959" presetID="10" presetClass="entr" presetSubtype="0" fill="hold" nodeType="afterEffect">
                                  <p:stCondLst>
                                    <p:cond delay="0"/>
                                  </p:stCondLst>
                                  <p:childTnLst>
                                    <p:set>
                                      <p:cBhvr>
                                        <p:cTn id="960" dur="1" fill="hold">
                                          <p:stCondLst>
                                            <p:cond delay="0"/>
                                          </p:stCondLst>
                                        </p:cTn>
                                        <p:tgtEl>
                                          <p:spTgt spid="1124"/>
                                        </p:tgtEl>
                                        <p:attrNameLst>
                                          <p:attrName>style.visibility</p:attrName>
                                        </p:attrNameLst>
                                      </p:cBhvr>
                                      <p:to>
                                        <p:strVal val="visible"/>
                                      </p:to>
                                    </p:set>
                                    <p:animEffect transition="in" filter="fade">
                                      <p:cBhvr>
                                        <p:cTn id="961" dur="1000"/>
                                        <p:tgtEl>
                                          <p:spTgt spid="1124"/>
                                        </p:tgtEl>
                                      </p:cBhvr>
                                    </p:animEffect>
                                  </p:childTnLst>
                                </p:cTn>
                              </p:par>
                            </p:childTnLst>
                          </p:cTn>
                        </p:par>
                        <p:par>
                          <p:cTn id="962" fill="hold">
                            <p:stCondLst>
                              <p:cond delay="228500"/>
                            </p:stCondLst>
                            <p:childTnLst>
                              <p:par>
                                <p:cTn id="963" presetID="10" presetClass="entr" presetSubtype="0" fill="hold" nodeType="afterEffect">
                                  <p:stCondLst>
                                    <p:cond delay="0"/>
                                  </p:stCondLst>
                                  <p:childTnLst>
                                    <p:set>
                                      <p:cBhvr>
                                        <p:cTn id="964" dur="1" fill="hold">
                                          <p:stCondLst>
                                            <p:cond delay="0"/>
                                          </p:stCondLst>
                                        </p:cTn>
                                        <p:tgtEl>
                                          <p:spTgt spid="1125"/>
                                        </p:tgtEl>
                                        <p:attrNameLst>
                                          <p:attrName>style.visibility</p:attrName>
                                        </p:attrNameLst>
                                      </p:cBhvr>
                                      <p:to>
                                        <p:strVal val="visible"/>
                                      </p:to>
                                    </p:set>
                                    <p:animEffect transition="in" filter="fade">
                                      <p:cBhvr>
                                        <p:cTn id="965" dur="1000"/>
                                        <p:tgtEl>
                                          <p:spTgt spid="1125"/>
                                        </p:tgtEl>
                                      </p:cBhvr>
                                    </p:animEffect>
                                  </p:childTnLst>
                                </p:cTn>
                              </p:par>
                            </p:childTnLst>
                          </p:cTn>
                        </p:par>
                        <p:par>
                          <p:cTn id="966" fill="hold">
                            <p:stCondLst>
                              <p:cond delay="229500"/>
                            </p:stCondLst>
                            <p:childTnLst>
                              <p:par>
                                <p:cTn id="967" presetID="10" presetClass="entr" presetSubtype="0" fill="hold" nodeType="afterEffect">
                                  <p:stCondLst>
                                    <p:cond delay="0"/>
                                  </p:stCondLst>
                                  <p:childTnLst>
                                    <p:set>
                                      <p:cBhvr>
                                        <p:cTn id="968" dur="1" fill="hold">
                                          <p:stCondLst>
                                            <p:cond delay="0"/>
                                          </p:stCondLst>
                                        </p:cTn>
                                        <p:tgtEl>
                                          <p:spTgt spid="1126"/>
                                        </p:tgtEl>
                                        <p:attrNameLst>
                                          <p:attrName>style.visibility</p:attrName>
                                        </p:attrNameLst>
                                      </p:cBhvr>
                                      <p:to>
                                        <p:strVal val="visible"/>
                                      </p:to>
                                    </p:set>
                                    <p:animEffect transition="in" filter="fade">
                                      <p:cBhvr>
                                        <p:cTn id="969" dur="1000"/>
                                        <p:tgtEl>
                                          <p:spTgt spid="1126"/>
                                        </p:tgtEl>
                                      </p:cBhvr>
                                    </p:animEffect>
                                  </p:childTnLst>
                                </p:cTn>
                              </p:par>
                            </p:childTnLst>
                          </p:cTn>
                        </p:par>
                        <p:par>
                          <p:cTn id="970" fill="hold">
                            <p:stCondLst>
                              <p:cond delay="230500"/>
                            </p:stCondLst>
                            <p:childTnLst>
                              <p:par>
                                <p:cTn id="971" presetID="10" presetClass="entr" presetSubtype="0" fill="hold" nodeType="afterEffect">
                                  <p:stCondLst>
                                    <p:cond delay="0"/>
                                  </p:stCondLst>
                                  <p:childTnLst>
                                    <p:set>
                                      <p:cBhvr>
                                        <p:cTn id="972" dur="1" fill="hold">
                                          <p:stCondLst>
                                            <p:cond delay="0"/>
                                          </p:stCondLst>
                                        </p:cTn>
                                        <p:tgtEl>
                                          <p:spTgt spid="1127"/>
                                        </p:tgtEl>
                                        <p:attrNameLst>
                                          <p:attrName>style.visibility</p:attrName>
                                        </p:attrNameLst>
                                      </p:cBhvr>
                                      <p:to>
                                        <p:strVal val="visible"/>
                                      </p:to>
                                    </p:set>
                                    <p:animEffect transition="in" filter="fade">
                                      <p:cBhvr>
                                        <p:cTn id="973" dur="1000"/>
                                        <p:tgtEl>
                                          <p:spTgt spid="1127"/>
                                        </p:tgtEl>
                                      </p:cBhvr>
                                    </p:animEffect>
                                  </p:childTnLst>
                                </p:cTn>
                              </p:par>
                            </p:childTnLst>
                          </p:cTn>
                        </p:par>
                        <p:par>
                          <p:cTn id="974" fill="hold">
                            <p:stCondLst>
                              <p:cond delay="231500"/>
                            </p:stCondLst>
                            <p:childTnLst>
                              <p:par>
                                <p:cTn id="975" presetID="10" presetClass="entr" presetSubtype="0" fill="hold" nodeType="afterEffect">
                                  <p:stCondLst>
                                    <p:cond delay="0"/>
                                  </p:stCondLst>
                                  <p:childTnLst>
                                    <p:set>
                                      <p:cBhvr>
                                        <p:cTn id="976" dur="1" fill="hold">
                                          <p:stCondLst>
                                            <p:cond delay="0"/>
                                          </p:stCondLst>
                                        </p:cTn>
                                        <p:tgtEl>
                                          <p:spTgt spid="1128"/>
                                        </p:tgtEl>
                                        <p:attrNameLst>
                                          <p:attrName>style.visibility</p:attrName>
                                        </p:attrNameLst>
                                      </p:cBhvr>
                                      <p:to>
                                        <p:strVal val="visible"/>
                                      </p:to>
                                    </p:set>
                                    <p:animEffect transition="in" filter="fade">
                                      <p:cBhvr>
                                        <p:cTn id="977" dur="1000"/>
                                        <p:tgtEl>
                                          <p:spTgt spid="1128"/>
                                        </p:tgtEl>
                                      </p:cBhvr>
                                    </p:animEffect>
                                  </p:childTnLst>
                                </p:cTn>
                              </p:par>
                            </p:childTnLst>
                          </p:cTn>
                        </p:par>
                        <p:par>
                          <p:cTn id="978" fill="hold">
                            <p:stCondLst>
                              <p:cond delay="232500"/>
                            </p:stCondLst>
                            <p:childTnLst>
                              <p:par>
                                <p:cTn id="979" presetID="10" presetClass="entr" presetSubtype="0" fill="hold" nodeType="afterEffect">
                                  <p:stCondLst>
                                    <p:cond delay="0"/>
                                  </p:stCondLst>
                                  <p:childTnLst>
                                    <p:set>
                                      <p:cBhvr>
                                        <p:cTn id="980" dur="1" fill="hold">
                                          <p:stCondLst>
                                            <p:cond delay="0"/>
                                          </p:stCondLst>
                                        </p:cTn>
                                        <p:tgtEl>
                                          <p:spTgt spid="1129"/>
                                        </p:tgtEl>
                                        <p:attrNameLst>
                                          <p:attrName>style.visibility</p:attrName>
                                        </p:attrNameLst>
                                      </p:cBhvr>
                                      <p:to>
                                        <p:strVal val="visible"/>
                                      </p:to>
                                    </p:set>
                                    <p:animEffect transition="in" filter="fade">
                                      <p:cBhvr>
                                        <p:cTn id="981" dur="1000"/>
                                        <p:tgtEl>
                                          <p:spTgt spid="1129"/>
                                        </p:tgtEl>
                                      </p:cBhvr>
                                    </p:animEffect>
                                  </p:childTnLst>
                                </p:cTn>
                              </p:par>
                            </p:childTnLst>
                          </p:cTn>
                        </p:par>
                        <p:par>
                          <p:cTn id="982" fill="hold">
                            <p:stCondLst>
                              <p:cond delay="233500"/>
                            </p:stCondLst>
                            <p:childTnLst>
                              <p:par>
                                <p:cTn id="983" presetID="10" presetClass="entr" presetSubtype="0" fill="hold" nodeType="afterEffect">
                                  <p:stCondLst>
                                    <p:cond delay="0"/>
                                  </p:stCondLst>
                                  <p:childTnLst>
                                    <p:set>
                                      <p:cBhvr>
                                        <p:cTn id="984" dur="1" fill="hold">
                                          <p:stCondLst>
                                            <p:cond delay="0"/>
                                          </p:stCondLst>
                                        </p:cTn>
                                        <p:tgtEl>
                                          <p:spTgt spid="1130"/>
                                        </p:tgtEl>
                                        <p:attrNameLst>
                                          <p:attrName>style.visibility</p:attrName>
                                        </p:attrNameLst>
                                      </p:cBhvr>
                                      <p:to>
                                        <p:strVal val="visible"/>
                                      </p:to>
                                    </p:set>
                                    <p:animEffect transition="in" filter="fade">
                                      <p:cBhvr>
                                        <p:cTn id="985" dur="1000"/>
                                        <p:tgtEl>
                                          <p:spTgt spid="1130"/>
                                        </p:tgtEl>
                                      </p:cBhvr>
                                    </p:animEffect>
                                  </p:childTnLst>
                                </p:cTn>
                              </p:par>
                            </p:childTnLst>
                          </p:cTn>
                        </p:par>
                        <p:par>
                          <p:cTn id="986" fill="hold">
                            <p:stCondLst>
                              <p:cond delay="234500"/>
                            </p:stCondLst>
                            <p:childTnLst>
                              <p:par>
                                <p:cTn id="987" presetID="10" presetClass="entr" presetSubtype="0" fill="hold" nodeType="afterEffect">
                                  <p:stCondLst>
                                    <p:cond delay="0"/>
                                  </p:stCondLst>
                                  <p:childTnLst>
                                    <p:set>
                                      <p:cBhvr>
                                        <p:cTn id="988" dur="1" fill="hold">
                                          <p:stCondLst>
                                            <p:cond delay="0"/>
                                          </p:stCondLst>
                                        </p:cTn>
                                        <p:tgtEl>
                                          <p:spTgt spid="1131"/>
                                        </p:tgtEl>
                                        <p:attrNameLst>
                                          <p:attrName>style.visibility</p:attrName>
                                        </p:attrNameLst>
                                      </p:cBhvr>
                                      <p:to>
                                        <p:strVal val="visible"/>
                                      </p:to>
                                    </p:set>
                                    <p:animEffect transition="in" filter="fade">
                                      <p:cBhvr>
                                        <p:cTn id="989" dur="1000"/>
                                        <p:tgtEl>
                                          <p:spTgt spid="1131"/>
                                        </p:tgtEl>
                                      </p:cBhvr>
                                    </p:animEffect>
                                  </p:childTnLst>
                                </p:cTn>
                              </p:par>
                            </p:childTnLst>
                          </p:cTn>
                        </p:par>
                        <p:par>
                          <p:cTn id="990" fill="hold">
                            <p:stCondLst>
                              <p:cond delay="235500"/>
                            </p:stCondLst>
                            <p:childTnLst>
                              <p:par>
                                <p:cTn id="991" presetID="10" presetClass="entr" presetSubtype="0" fill="hold" nodeType="afterEffect">
                                  <p:stCondLst>
                                    <p:cond delay="0"/>
                                  </p:stCondLst>
                                  <p:childTnLst>
                                    <p:set>
                                      <p:cBhvr>
                                        <p:cTn id="992" dur="1" fill="hold">
                                          <p:stCondLst>
                                            <p:cond delay="0"/>
                                          </p:stCondLst>
                                        </p:cTn>
                                        <p:tgtEl>
                                          <p:spTgt spid="1132"/>
                                        </p:tgtEl>
                                        <p:attrNameLst>
                                          <p:attrName>style.visibility</p:attrName>
                                        </p:attrNameLst>
                                      </p:cBhvr>
                                      <p:to>
                                        <p:strVal val="visible"/>
                                      </p:to>
                                    </p:set>
                                    <p:animEffect transition="in" filter="fade">
                                      <p:cBhvr>
                                        <p:cTn id="993" dur="1000"/>
                                        <p:tgtEl>
                                          <p:spTgt spid="1132"/>
                                        </p:tgtEl>
                                      </p:cBhvr>
                                    </p:animEffect>
                                  </p:childTnLst>
                                </p:cTn>
                              </p:par>
                            </p:childTnLst>
                          </p:cTn>
                        </p:par>
                        <p:par>
                          <p:cTn id="994" fill="hold">
                            <p:stCondLst>
                              <p:cond delay="236500"/>
                            </p:stCondLst>
                            <p:childTnLst>
                              <p:par>
                                <p:cTn id="995" presetID="10" presetClass="entr" presetSubtype="0" fill="hold" nodeType="afterEffect">
                                  <p:stCondLst>
                                    <p:cond delay="0"/>
                                  </p:stCondLst>
                                  <p:childTnLst>
                                    <p:set>
                                      <p:cBhvr>
                                        <p:cTn id="996" dur="1" fill="hold">
                                          <p:stCondLst>
                                            <p:cond delay="0"/>
                                          </p:stCondLst>
                                        </p:cTn>
                                        <p:tgtEl>
                                          <p:spTgt spid="1133"/>
                                        </p:tgtEl>
                                        <p:attrNameLst>
                                          <p:attrName>style.visibility</p:attrName>
                                        </p:attrNameLst>
                                      </p:cBhvr>
                                      <p:to>
                                        <p:strVal val="visible"/>
                                      </p:to>
                                    </p:set>
                                    <p:animEffect transition="in" filter="fade">
                                      <p:cBhvr>
                                        <p:cTn id="997" dur="1000"/>
                                        <p:tgtEl>
                                          <p:spTgt spid="1133"/>
                                        </p:tgtEl>
                                      </p:cBhvr>
                                    </p:animEffect>
                                  </p:childTnLst>
                                </p:cTn>
                              </p:par>
                            </p:childTnLst>
                          </p:cTn>
                        </p:par>
                        <p:par>
                          <p:cTn id="998" fill="hold">
                            <p:stCondLst>
                              <p:cond delay="237500"/>
                            </p:stCondLst>
                            <p:childTnLst>
                              <p:par>
                                <p:cTn id="999" presetID="10" presetClass="entr" presetSubtype="0" fill="hold" nodeType="afterEffect">
                                  <p:stCondLst>
                                    <p:cond delay="0"/>
                                  </p:stCondLst>
                                  <p:childTnLst>
                                    <p:set>
                                      <p:cBhvr>
                                        <p:cTn id="1000" dur="1" fill="hold">
                                          <p:stCondLst>
                                            <p:cond delay="0"/>
                                          </p:stCondLst>
                                        </p:cTn>
                                        <p:tgtEl>
                                          <p:spTgt spid="1134"/>
                                        </p:tgtEl>
                                        <p:attrNameLst>
                                          <p:attrName>style.visibility</p:attrName>
                                        </p:attrNameLst>
                                      </p:cBhvr>
                                      <p:to>
                                        <p:strVal val="visible"/>
                                      </p:to>
                                    </p:set>
                                    <p:animEffect transition="in" filter="fade">
                                      <p:cBhvr>
                                        <p:cTn id="1001" dur="1000"/>
                                        <p:tgtEl>
                                          <p:spTgt spid="1134"/>
                                        </p:tgtEl>
                                      </p:cBhvr>
                                    </p:animEffect>
                                  </p:childTnLst>
                                </p:cTn>
                              </p:par>
                            </p:childTnLst>
                          </p:cTn>
                        </p:par>
                        <p:par>
                          <p:cTn id="1002" fill="hold">
                            <p:stCondLst>
                              <p:cond delay="238500"/>
                            </p:stCondLst>
                            <p:childTnLst>
                              <p:par>
                                <p:cTn id="1003" presetID="10" presetClass="entr" presetSubtype="0" fill="hold" nodeType="afterEffect">
                                  <p:stCondLst>
                                    <p:cond delay="0"/>
                                  </p:stCondLst>
                                  <p:childTnLst>
                                    <p:set>
                                      <p:cBhvr>
                                        <p:cTn id="1004" dur="1" fill="hold">
                                          <p:stCondLst>
                                            <p:cond delay="0"/>
                                          </p:stCondLst>
                                        </p:cTn>
                                        <p:tgtEl>
                                          <p:spTgt spid="1135"/>
                                        </p:tgtEl>
                                        <p:attrNameLst>
                                          <p:attrName>style.visibility</p:attrName>
                                        </p:attrNameLst>
                                      </p:cBhvr>
                                      <p:to>
                                        <p:strVal val="visible"/>
                                      </p:to>
                                    </p:set>
                                    <p:animEffect transition="in" filter="fade">
                                      <p:cBhvr>
                                        <p:cTn id="1005" dur="1000"/>
                                        <p:tgtEl>
                                          <p:spTgt spid="1135"/>
                                        </p:tgtEl>
                                      </p:cBhvr>
                                    </p:animEffect>
                                  </p:childTnLst>
                                </p:cTn>
                              </p:par>
                            </p:childTnLst>
                          </p:cTn>
                        </p:par>
                        <p:par>
                          <p:cTn id="1006" fill="hold">
                            <p:stCondLst>
                              <p:cond delay="239500"/>
                            </p:stCondLst>
                            <p:childTnLst>
                              <p:par>
                                <p:cTn id="1007" presetID="10" presetClass="entr" presetSubtype="0" fill="hold" nodeType="afterEffect">
                                  <p:stCondLst>
                                    <p:cond delay="0"/>
                                  </p:stCondLst>
                                  <p:childTnLst>
                                    <p:set>
                                      <p:cBhvr>
                                        <p:cTn id="1008" dur="1" fill="hold">
                                          <p:stCondLst>
                                            <p:cond delay="0"/>
                                          </p:stCondLst>
                                        </p:cTn>
                                        <p:tgtEl>
                                          <p:spTgt spid="1136"/>
                                        </p:tgtEl>
                                        <p:attrNameLst>
                                          <p:attrName>style.visibility</p:attrName>
                                        </p:attrNameLst>
                                      </p:cBhvr>
                                      <p:to>
                                        <p:strVal val="visible"/>
                                      </p:to>
                                    </p:set>
                                    <p:animEffect transition="in" filter="fade">
                                      <p:cBhvr>
                                        <p:cTn id="1009" dur="1000"/>
                                        <p:tgtEl>
                                          <p:spTgt spid="1136"/>
                                        </p:tgtEl>
                                      </p:cBhvr>
                                    </p:animEffect>
                                  </p:childTnLst>
                                </p:cTn>
                              </p:par>
                            </p:childTnLst>
                          </p:cTn>
                        </p:par>
                        <p:par>
                          <p:cTn id="1010" fill="hold">
                            <p:stCondLst>
                              <p:cond delay="240500"/>
                            </p:stCondLst>
                            <p:childTnLst>
                              <p:par>
                                <p:cTn id="1011" presetID="10" presetClass="entr" presetSubtype="0" fill="hold" nodeType="afterEffect">
                                  <p:stCondLst>
                                    <p:cond delay="0"/>
                                  </p:stCondLst>
                                  <p:childTnLst>
                                    <p:set>
                                      <p:cBhvr>
                                        <p:cTn id="1012" dur="1" fill="hold">
                                          <p:stCondLst>
                                            <p:cond delay="0"/>
                                          </p:stCondLst>
                                        </p:cTn>
                                        <p:tgtEl>
                                          <p:spTgt spid="1137"/>
                                        </p:tgtEl>
                                        <p:attrNameLst>
                                          <p:attrName>style.visibility</p:attrName>
                                        </p:attrNameLst>
                                      </p:cBhvr>
                                      <p:to>
                                        <p:strVal val="visible"/>
                                      </p:to>
                                    </p:set>
                                    <p:animEffect transition="in" filter="fade">
                                      <p:cBhvr>
                                        <p:cTn id="1013" dur="1000"/>
                                        <p:tgtEl>
                                          <p:spTgt spid="1137"/>
                                        </p:tgtEl>
                                      </p:cBhvr>
                                    </p:animEffect>
                                  </p:childTnLst>
                                </p:cTn>
                              </p:par>
                            </p:childTnLst>
                          </p:cTn>
                        </p:par>
                        <p:par>
                          <p:cTn id="1014" fill="hold">
                            <p:stCondLst>
                              <p:cond delay="241500"/>
                            </p:stCondLst>
                            <p:childTnLst>
                              <p:par>
                                <p:cTn id="1015" presetID="10" presetClass="entr" presetSubtype="0" fill="hold" nodeType="afterEffect">
                                  <p:stCondLst>
                                    <p:cond delay="0"/>
                                  </p:stCondLst>
                                  <p:childTnLst>
                                    <p:set>
                                      <p:cBhvr>
                                        <p:cTn id="1016" dur="1" fill="hold">
                                          <p:stCondLst>
                                            <p:cond delay="0"/>
                                          </p:stCondLst>
                                        </p:cTn>
                                        <p:tgtEl>
                                          <p:spTgt spid="1138"/>
                                        </p:tgtEl>
                                        <p:attrNameLst>
                                          <p:attrName>style.visibility</p:attrName>
                                        </p:attrNameLst>
                                      </p:cBhvr>
                                      <p:to>
                                        <p:strVal val="visible"/>
                                      </p:to>
                                    </p:set>
                                    <p:animEffect transition="in" filter="fade">
                                      <p:cBhvr>
                                        <p:cTn id="1017" dur="1000"/>
                                        <p:tgtEl>
                                          <p:spTgt spid="1138"/>
                                        </p:tgtEl>
                                      </p:cBhvr>
                                    </p:animEffect>
                                  </p:childTnLst>
                                </p:cTn>
                              </p:par>
                            </p:childTnLst>
                          </p:cTn>
                        </p:par>
                        <p:par>
                          <p:cTn id="1018" fill="hold">
                            <p:stCondLst>
                              <p:cond delay="242500"/>
                            </p:stCondLst>
                            <p:childTnLst>
                              <p:par>
                                <p:cTn id="1019" presetID="10" presetClass="entr" presetSubtype="0" fill="hold" nodeType="afterEffect">
                                  <p:stCondLst>
                                    <p:cond delay="0"/>
                                  </p:stCondLst>
                                  <p:childTnLst>
                                    <p:set>
                                      <p:cBhvr>
                                        <p:cTn id="1020" dur="1" fill="hold">
                                          <p:stCondLst>
                                            <p:cond delay="0"/>
                                          </p:stCondLst>
                                        </p:cTn>
                                        <p:tgtEl>
                                          <p:spTgt spid="1139"/>
                                        </p:tgtEl>
                                        <p:attrNameLst>
                                          <p:attrName>style.visibility</p:attrName>
                                        </p:attrNameLst>
                                      </p:cBhvr>
                                      <p:to>
                                        <p:strVal val="visible"/>
                                      </p:to>
                                    </p:set>
                                    <p:animEffect transition="in" filter="fade">
                                      <p:cBhvr>
                                        <p:cTn id="1021" dur="1000"/>
                                        <p:tgtEl>
                                          <p:spTgt spid="1139"/>
                                        </p:tgtEl>
                                      </p:cBhvr>
                                    </p:animEffect>
                                  </p:childTnLst>
                                </p:cTn>
                              </p:par>
                            </p:childTnLst>
                          </p:cTn>
                        </p:par>
                        <p:par>
                          <p:cTn id="1022" fill="hold">
                            <p:stCondLst>
                              <p:cond delay="243500"/>
                            </p:stCondLst>
                            <p:childTnLst>
                              <p:par>
                                <p:cTn id="1023" presetID="10" presetClass="entr" presetSubtype="0" fill="hold" nodeType="afterEffect">
                                  <p:stCondLst>
                                    <p:cond delay="0"/>
                                  </p:stCondLst>
                                  <p:childTnLst>
                                    <p:set>
                                      <p:cBhvr>
                                        <p:cTn id="1024" dur="1" fill="hold">
                                          <p:stCondLst>
                                            <p:cond delay="0"/>
                                          </p:stCondLst>
                                        </p:cTn>
                                        <p:tgtEl>
                                          <p:spTgt spid="1140"/>
                                        </p:tgtEl>
                                        <p:attrNameLst>
                                          <p:attrName>style.visibility</p:attrName>
                                        </p:attrNameLst>
                                      </p:cBhvr>
                                      <p:to>
                                        <p:strVal val="visible"/>
                                      </p:to>
                                    </p:set>
                                    <p:animEffect transition="in" filter="fade">
                                      <p:cBhvr>
                                        <p:cTn id="1025" dur="1000"/>
                                        <p:tgtEl>
                                          <p:spTgt spid="1140"/>
                                        </p:tgtEl>
                                      </p:cBhvr>
                                    </p:animEffect>
                                  </p:childTnLst>
                                </p:cTn>
                              </p:par>
                            </p:childTnLst>
                          </p:cTn>
                        </p:par>
                        <p:par>
                          <p:cTn id="1026" fill="hold">
                            <p:stCondLst>
                              <p:cond delay="244500"/>
                            </p:stCondLst>
                            <p:childTnLst>
                              <p:par>
                                <p:cTn id="1027" presetID="10" presetClass="entr" presetSubtype="0" fill="hold" nodeType="afterEffect">
                                  <p:stCondLst>
                                    <p:cond delay="0"/>
                                  </p:stCondLst>
                                  <p:childTnLst>
                                    <p:set>
                                      <p:cBhvr>
                                        <p:cTn id="1028" dur="1" fill="hold">
                                          <p:stCondLst>
                                            <p:cond delay="0"/>
                                          </p:stCondLst>
                                        </p:cTn>
                                        <p:tgtEl>
                                          <p:spTgt spid="1141"/>
                                        </p:tgtEl>
                                        <p:attrNameLst>
                                          <p:attrName>style.visibility</p:attrName>
                                        </p:attrNameLst>
                                      </p:cBhvr>
                                      <p:to>
                                        <p:strVal val="visible"/>
                                      </p:to>
                                    </p:set>
                                    <p:animEffect transition="in" filter="fade">
                                      <p:cBhvr>
                                        <p:cTn id="1029" dur="1000"/>
                                        <p:tgtEl>
                                          <p:spTgt spid="1141"/>
                                        </p:tgtEl>
                                      </p:cBhvr>
                                    </p:animEffect>
                                  </p:childTnLst>
                                </p:cTn>
                              </p:par>
                            </p:childTnLst>
                          </p:cTn>
                        </p:par>
                        <p:par>
                          <p:cTn id="1030" fill="hold">
                            <p:stCondLst>
                              <p:cond delay="245500"/>
                            </p:stCondLst>
                            <p:childTnLst>
                              <p:par>
                                <p:cTn id="1031" presetID="10" presetClass="entr" presetSubtype="0" fill="hold" nodeType="afterEffect">
                                  <p:stCondLst>
                                    <p:cond delay="0"/>
                                  </p:stCondLst>
                                  <p:childTnLst>
                                    <p:set>
                                      <p:cBhvr>
                                        <p:cTn id="1032" dur="1" fill="hold">
                                          <p:stCondLst>
                                            <p:cond delay="0"/>
                                          </p:stCondLst>
                                        </p:cTn>
                                        <p:tgtEl>
                                          <p:spTgt spid="1142"/>
                                        </p:tgtEl>
                                        <p:attrNameLst>
                                          <p:attrName>style.visibility</p:attrName>
                                        </p:attrNameLst>
                                      </p:cBhvr>
                                      <p:to>
                                        <p:strVal val="visible"/>
                                      </p:to>
                                    </p:set>
                                    <p:animEffect transition="in" filter="fade">
                                      <p:cBhvr>
                                        <p:cTn id="1033" dur="1000"/>
                                        <p:tgtEl>
                                          <p:spTgt spid="1142"/>
                                        </p:tgtEl>
                                      </p:cBhvr>
                                    </p:animEffect>
                                  </p:childTnLst>
                                </p:cTn>
                              </p:par>
                            </p:childTnLst>
                          </p:cTn>
                        </p:par>
                        <p:par>
                          <p:cTn id="1034" fill="hold">
                            <p:stCondLst>
                              <p:cond delay="246500"/>
                            </p:stCondLst>
                            <p:childTnLst>
                              <p:par>
                                <p:cTn id="1035" presetID="10" presetClass="entr" presetSubtype="0" fill="hold" nodeType="afterEffect">
                                  <p:stCondLst>
                                    <p:cond delay="0"/>
                                  </p:stCondLst>
                                  <p:childTnLst>
                                    <p:set>
                                      <p:cBhvr>
                                        <p:cTn id="1036" dur="1" fill="hold">
                                          <p:stCondLst>
                                            <p:cond delay="0"/>
                                          </p:stCondLst>
                                        </p:cTn>
                                        <p:tgtEl>
                                          <p:spTgt spid="1143"/>
                                        </p:tgtEl>
                                        <p:attrNameLst>
                                          <p:attrName>style.visibility</p:attrName>
                                        </p:attrNameLst>
                                      </p:cBhvr>
                                      <p:to>
                                        <p:strVal val="visible"/>
                                      </p:to>
                                    </p:set>
                                    <p:animEffect transition="in" filter="fade">
                                      <p:cBhvr>
                                        <p:cTn id="1037" dur="1000"/>
                                        <p:tgtEl>
                                          <p:spTgt spid="1143"/>
                                        </p:tgtEl>
                                      </p:cBhvr>
                                    </p:animEffect>
                                  </p:childTnLst>
                                </p:cTn>
                              </p:par>
                            </p:childTnLst>
                          </p:cTn>
                        </p:par>
                        <p:par>
                          <p:cTn id="1038" fill="hold">
                            <p:stCondLst>
                              <p:cond delay="247500"/>
                            </p:stCondLst>
                            <p:childTnLst>
                              <p:par>
                                <p:cTn id="1039" presetID="10" presetClass="entr" presetSubtype="0" fill="hold" nodeType="afterEffect">
                                  <p:stCondLst>
                                    <p:cond delay="0"/>
                                  </p:stCondLst>
                                  <p:childTnLst>
                                    <p:set>
                                      <p:cBhvr>
                                        <p:cTn id="1040" dur="1" fill="hold">
                                          <p:stCondLst>
                                            <p:cond delay="0"/>
                                          </p:stCondLst>
                                        </p:cTn>
                                        <p:tgtEl>
                                          <p:spTgt spid="1144"/>
                                        </p:tgtEl>
                                        <p:attrNameLst>
                                          <p:attrName>style.visibility</p:attrName>
                                        </p:attrNameLst>
                                      </p:cBhvr>
                                      <p:to>
                                        <p:strVal val="visible"/>
                                      </p:to>
                                    </p:set>
                                    <p:animEffect transition="in" filter="fade">
                                      <p:cBhvr>
                                        <p:cTn id="1041" dur="1000"/>
                                        <p:tgtEl>
                                          <p:spTgt spid="1144"/>
                                        </p:tgtEl>
                                      </p:cBhvr>
                                    </p:animEffect>
                                  </p:childTnLst>
                                </p:cTn>
                              </p:par>
                            </p:childTnLst>
                          </p:cTn>
                        </p:par>
                        <p:par>
                          <p:cTn id="1042" fill="hold">
                            <p:stCondLst>
                              <p:cond delay="248500"/>
                            </p:stCondLst>
                            <p:childTnLst>
                              <p:par>
                                <p:cTn id="1043" presetID="10" presetClass="entr" presetSubtype="0" fill="hold" nodeType="afterEffect">
                                  <p:stCondLst>
                                    <p:cond delay="0"/>
                                  </p:stCondLst>
                                  <p:childTnLst>
                                    <p:set>
                                      <p:cBhvr>
                                        <p:cTn id="1044" dur="1" fill="hold">
                                          <p:stCondLst>
                                            <p:cond delay="0"/>
                                          </p:stCondLst>
                                        </p:cTn>
                                        <p:tgtEl>
                                          <p:spTgt spid="1145"/>
                                        </p:tgtEl>
                                        <p:attrNameLst>
                                          <p:attrName>style.visibility</p:attrName>
                                        </p:attrNameLst>
                                      </p:cBhvr>
                                      <p:to>
                                        <p:strVal val="visible"/>
                                      </p:to>
                                    </p:set>
                                    <p:animEffect transition="in" filter="fade">
                                      <p:cBhvr>
                                        <p:cTn id="1045" dur="1000"/>
                                        <p:tgtEl>
                                          <p:spTgt spid="1145"/>
                                        </p:tgtEl>
                                      </p:cBhvr>
                                    </p:animEffect>
                                  </p:childTnLst>
                                </p:cTn>
                              </p:par>
                            </p:childTnLst>
                          </p:cTn>
                        </p:par>
                        <p:par>
                          <p:cTn id="1046" fill="hold">
                            <p:stCondLst>
                              <p:cond delay="249500"/>
                            </p:stCondLst>
                            <p:childTnLst>
                              <p:par>
                                <p:cTn id="1047" presetID="10" presetClass="entr" presetSubtype="0" fill="hold" nodeType="afterEffect">
                                  <p:stCondLst>
                                    <p:cond delay="0"/>
                                  </p:stCondLst>
                                  <p:childTnLst>
                                    <p:set>
                                      <p:cBhvr>
                                        <p:cTn id="1048" dur="1" fill="hold">
                                          <p:stCondLst>
                                            <p:cond delay="0"/>
                                          </p:stCondLst>
                                        </p:cTn>
                                        <p:tgtEl>
                                          <p:spTgt spid="1146"/>
                                        </p:tgtEl>
                                        <p:attrNameLst>
                                          <p:attrName>style.visibility</p:attrName>
                                        </p:attrNameLst>
                                      </p:cBhvr>
                                      <p:to>
                                        <p:strVal val="visible"/>
                                      </p:to>
                                    </p:set>
                                    <p:animEffect transition="in" filter="fade">
                                      <p:cBhvr>
                                        <p:cTn id="1049" dur="1000"/>
                                        <p:tgtEl>
                                          <p:spTgt spid="1146"/>
                                        </p:tgtEl>
                                      </p:cBhvr>
                                    </p:animEffect>
                                  </p:childTnLst>
                                </p:cTn>
                              </p:par>
                            </p:childTnLst>
                          </p:cTn>
                        </p:par>
                        <p:par>
                          <p:cTn id="1050" fill="hold">
                            <p:stCondLst>
                              <p:cond delay="250500"/>
                            </p:stCondLst>
                            <p:childTnLst>
                              <p:par>
                                <p:cTn id="1051" presetID="10" presetClass="entr" presetSubtype="0" fill="hold" nodeType="afterEffect">
                                  <p:stCondLst>
                                    <p:cond delay="0"/>
                                  </p:stCondLst>
                                  <p:childTnLst>
                                    <p:set>
                                      <p:cBhvr>
                                        <p:cTn id="1052" dur="1" fill="hold">
                                          <p:stCondLst>
                                            <p:cond delay="0"/>
                                          </p:stCondLst>
                                        </p:cTn>
                                        <p:tgtEl>
                                          <p:spTgt spid="1147"/>
                                        </p:tgtEl>
                                        <p:attrNameLst>
                                          <p:attrName>style.visibility</p:attrName>
                                        </p:attrNameLst>
                                      </p:cBhvr>
                                      <p:to>
                                        <p:strVal val="visible"/>
                                      </p:to>
                                    </p:set>
                                    <p:animEffect transition="in" filter="fade">
                                      <p:cBhvr>
                                        <p:cTn id="1053" dur="1000"/>
                                        <p:tgtEl>
                                          <p:spTgt spid="1147"/>
                                        </p:tgtEl>
                                      </p:cBhvr>
                                    </p:animEffect>
                                  </p:childTnLst>
                                </p:cTn>
                              </p:par>
                            </p:childTnLst>
                          </p:cTn>
                        </p:par>
                        <p:par>
                          <p:cTn id="1054" fill="hold">
                            <p:stCondLst>
                              <p:cond delay="251500"/>
                            </p:stCondLst>
                            <p:childTnLst>
                              <p:par>
                                <p:cTn id="1055" presetID="10" presetClass="entr" presetSubtype="0" fill="hold" nodeType="afterEffect">
                                  <p:stCondLst>
                                    <p:cond delay="0"/>
                                  </p:stCondLst>
                                  <p:childTnLst>
                                    <p:set>
                                      <p:cBhvr>
                                        <p:cTn id="1056" dur="1" fill="hold">
                                          <p:stCondLst>
                                            <p:cond delay="0"/>
                                          </p:stCondLst>
                                        </p:cTn>
                                        <p:tgtEl>
                                          <p:spTgt spid="1148"/>
                                        </p:tgtEl>
                                        <p:attrNameLst>
                                          <p:attrName>style.visibility</p:attrName>
                                        </p:attrNameLst>
                                      </p:cBhvr>
                                      <p:to>
                                        <p:strVal val="visible"/>
                                      </p:to>
                                    </p:set>
                                    <p:animEffect transition="in" filter="fade">
                                      <p:cBhvr>
                                        <p:cTn id="1057" dur="1000"/>
                                        <p:tgtEl>
                                          <p:spTgt spid="1148"/>
                                        </p:tgtEl>
                                      </p:cBhvr>
                                    </p:animEffect>
                                  </p:childTnLst>
                                </p:cTn>
                              </p:par>
                            </p:childTnLst>
                          </p:cTn>
                        </p:par>
                        <p:par>
                          <p:cTn id="1058" fill="hold">
                            <p:stCondLst>
                              <p:cond delay="252500"/>
                            </p:stCondLst>
                            <p:childTnLst>
                              <p:par>
                                <p:cTn id="1059" presetID="10" presetClass="entr" presetSubtype="0" fill="hold" nodeType="afterEffect">
                                  <p:stCondLst>
                                    <p:cond delay="0"/>
                                  </p:stCondLst>
                                  <p:childTnLst>
                                    <p:set>
                                      <p:cBhvr>
                                        <p:cTn id="1060" dur="1" fill="hold">
                                          <p:stCondLst>
                                            <p:cond delay="0"/>
                                          </p:stCondLst>
                                        </p:cTn>
                                        <p:tgtEl>
                                          <p:spTgt spid="1149"/>
                                        </p:tgtEl>
                                        <p:attrNameLst>
                                          <p:attrName>style.visibility</p:attrName>
                                        </p:attrNameLst>
                                      </p:cBhvr>
                                      <p:to>
                                        <p:strVal val="visible"/>
                                      </p:to>
                                    </p:set>
                                    <p:animEffect transition="in" filter="fade">
                                      <p:cBhvr>
                                        <p:cTn id="1061" dur="1000"/>
                                        <p:tgtEl>
                                          <p:spTgt spid="1149"/>
                                        </p:tgtEl>
                                      </p:cBhvr>
                                    </p:animEffect>
                                  </p:childTnLst>
                                </p:cTn>
                              </p:par>
                            </p:childTnLst>
                          </p:cTn>
                        </p:par>
                        <p:par>
                          <p:cTn id="1062" fill="hold">
                            <p:stCondLst>
                              <p:cond delay="253500"/>
                            </p:stCondLst>
                            <p:childTnLst>
                              <p:par>
                                <p:cTn id="1063" presetID="10" presetClass="entr" presetSubtype="0" fill="hold" nodeType="afterEffect">
                                  <p:stCondLst>
                                    <p:cond delay="0"/>
                                  </p:stCondLst>
                                  <p:childTnLst>
                                    <p:set>
                                      <p:cBhvr>
                                        <p:cTn id="1064" dur="1" fill="hold">
                                          <p:stCondLst>
                                            <p:cond delay="0"/>
                                          </p:stCondLst>
                                        </p:cTn>
                                        <p:tgtEl>
                                          <p:spTgt spid="1150"/>
                                        </p:tgtEl>
                                        <p:attrNameLst>
                                          <p:attrName>style.visibility</p:attrName>
                                        </p:attrNameLst>
                                      </p:cBhvr>
                                      <p:to>
                                        <p:strVal val="visible"/>
                                      </p:to>
                                    </p:set>
                                    <p:animEffect transition="in" filter="fade">
                                      <p:cBhvr>
                                        <p:cTn id="1065" dur="1000"/>
                                        <p:tgtEl>
                                          <p:spTgt spid="1150"/>
                                        </p:tgtEl>
                                      </p:cBhvr>
                                    </p:animEffect>
                                  </p:childTnLst>
                                </p:cTn>
                              </p:par>
                            </p:childTnLst>
                          </p:cTn>
                        </p:par>
                        <p:par>
                          <p:cTn id="1066" fill="hold">
                            <p:stCondLst>
                              <p:cond delay="254500"/>
                            </p:stCondLst>
                            <p:childTnLst>
                              <p:par>
                                <p:cTn id="1067" presetID="10" presetClass="entr" presetSubtype="0" fill="hold" nodeType="afterEffect">
                                  <p:stCondLst>
                                    <p:cond delay="0"/>
                                  </p:stCondLst>
                                  <p:childTnLst>
                                    <p:set>
                                      <p:cBhvr>
                                        <p:cTn id="1068" dur="1" fill="hold">
                                          <p:stCondLst>
                                            <p:cond delay="0"/>
                                          </p:stCondLst>
                                        </p:cTn>
                                        <p:tgtEl>
                                          <p:spTgt spid="1151"/>
                                        </p:tgtEl>
                                        <p:attrNameLst>
                                          <p:attrName>style.visibility</p:attrName>
                                        </p:attrNameLst>
                                      </p:cBhvr>
                                      <p:to>
                                        <p:strVal val="visible"/>
                                      </p:to>
                                    </p:set>
                                    <p:animEffect transition="in" filter="fade">
                                      <p:cBhvr>
                                        <p:cTn id="1069" dur="1000"/>
                                        <p:tgtEl>
                                          <p:spTgt spid="1151"/>
                                        </p:tgtEl>
                                      </p:cBhvr>
                                    </p:animEffect>
                                  </p:childTnLst>
                                </p:cTn>
                              </p:par>
                            </p:childTnLst>
                          </p:cTn>
                        </p:par>
                        <p:par>
                          <p:cTn id="1070" fill="hold">
                            <p:stCondLst>
                              <p:cond delay="255500"/>
                            </p:stCondLst>
                            <p:childTnLst>
                              <p:par>
                                <p:cTn id="1071" presetID="10" presetClass="entr" presetSubtype="0" fill="hold" nodeType="afterEffect">
                                  <p:stCondLst>
                                    <p:cond delay="0"/>
                                  </p:stCondLst>
                                  <p:childTnLst>
                                    <p:set>
                                      <p:cBhvr>
                                        <p:cTn id="1072" dur="1" fill="hold">
                                          <p:stCondLst>
                                            <p:cond delay="0"/>
                                          </p:stCondLst>
                                        </p:cTn>
                                        <p:tgtEl>
                                          <p:spTgt spid="1152"/>
                                        </p:tgtEl>
                                        <p:attrNameLst>
                                          <p:attrName>style.visibility</p:attrName>
                                        </p:attrNameLst>
                                      </p:cBhvr>
                                      <p:to>
                                        <p:strVal val="visible"/>
                                      </p:to>
                                    </p:set>
                                    <p:animEffect transition="in" filter="fade">
                                      <p:cBhvr>
                                        <p:cTn id="1073" dur="1000"/>
                                        <p:tgtEl>
                                          <p:spTgt spid="1152"/>
                                        </p:tgtEl>
                                      </p:cBhvr>
                                    </p:animEffect>
                                  </p:childTnLst>
                                </p:cTn>
                              </p:par>
                            </p:childTnLst>
                          </p:cTn>
                        </p:par>
                        <p:par>
                          <p:cTn id="1074" fill="hold">
                            <p:stCondLst>
                              <p:cond delay="256500"/>
                            </p:stCondLst>
                            <p:childTnLst>
                              <p:par>
                                <p:cTn id="1075" presetID="10" presetClass="entr" presetSubtype="0" fill="hold" nodeType="afterEffect">
                                  <p:stCondLst>
                                    <p:cond delay="0"/>
                                  </p:stCondLst>
                                  <p:childTnLst>
                                    <p:set>
                                      <p:cBhvr>
                                        <p:cTn id="1076" dur="1" fill="hold">
                                          <p:stCondLst>
                                            <p:cond delay="0"/>
                                          </p:stCondLst>
                                        </p:cTn>
                                        <p:tgtEl>
                                          <p:spTgt spid="1153"/>
                                        </p:tgtEl>
                                        <p:attrNameLst>
                                          <p:attrName>style.visibility</p:attrName>
                                        </p:attrNameLst>
                                      </p:cBhvr>
                                      <p:to>
                                        <p:strVal val="visible"/>
                                      </p:to>
                                    </p:set>
                                    <p:animEffect transition="in" filter="fade">
                                      <p:cBhvr>
                                        <p:cTn id="1077" dur="1000"/>
                                        <p:tgtEl>
                                          <p:spTgt spid="1153"/>
                                        </p:tgtEl>
                                      </p:cBhvr>
                                    </p:animEffect>
                                  </p:childTnLst>
                                </p:cTn>
                              </p:par>
                            </p:childTnLst>
                          </p:cTn>
                        </p:par>
                        <p:par>
                          <p:cTn id="1078" fill="hold">
                            <p:stCondLst>
                              <p:cond delay="257500"/>
                            </p:stCondLst>
                            <p:childTnLst>
                              <p:par>
                                <p:cTn id="1079" presetID="10" presetClass="entr" presetSubtype="0" fill="hold" nodeType="afterEffect">
                                  <p:stCondLst>
                                    <p:cond delay="0"/>
                                  </p:stCondLst>
                                  <p:childTnLst>
                                    <p:set>
                                      <p:cBhvr>
                                        <p:cTn id="1080" dur="1" fill="hold">
                                          <p:stCondLst>
                                            <p:cond delay="0"/>
                                          </p:stCondLst>
                                        </p:cTn>
                                        <p:tgtEl>
                                          <p:spTgt spid="1154"/>
                                        </p:tgtEl>
                                        <p:attrNameLst>
                                          <p:attrName>style.visibility</p:attrName>
                                        </p:attrNameLst>
                                      </p:cBhvr>
                                      <p:to>
                                        <p:strVal val="visible"/>
                                      </p:to>
                                    </p:set>
                                    <p:animEffect transition="in" filter="fade">
                                      <p:cBhvr>
                                        <p:cTn id="1081" dur="1000"/>
                                        <p:tgtEl>
                                          <p:spTgt spid="1154"/>
                                        </p:tgtEl>
                                      </p:cBhvr>
                                    </p:animEffect>
                                  </p:childTnLst>
                                </p:cTn>
                              </p:par>
                            </p:childTnLst>
                          </p:cTn>
                        </p:par>
                        <p:par>
                          <p:cTn id="1082" fill="hold">
                            <p:stCondLst>
                              <p:cond delay="258500"/>
                            </p:stCondLst>
                            <p:childTnLst>
                              <p:par>
                                <p:cTn id="1083" presetID="10" presetClass="entr" presetSubtype="0" fill="hold" nodeType="afterEffect">
                                  <p:stCondLst>
                                    <p:cond delay="0"/>
                                  </p:stCondLst>
                                  <p:childTnLst>
                                    <p:set>
                                      <p:cBhvr>
                                        <p:cTn id="1084" dur="1" fill="hold">
                                          <p:stCondLst>
                                            <p:cond delay="0"/>
                                          </p:stCondLst>
                                        </p:cTn>
                                        <p:tgtEl>
                                          <p:spTgt spid="1155"/>
                                        </p:tgtEl>
                                        <p:attrNameLst>
                                          <p:attrName>style.visibility</p:attrName>
                                        </p:attrNameLst>
                                      </p:cBhvr>
                                      <p:to>
                                        <p:strVal val="visible"/>
                                      </p:to>
                                    </p:set>
                                    <p:animEffect transition="in" filter="fade">
                                      <p:cBhvr>
                                        <p:cTn id="1085" dur="1000"/>
                                        <p:tgtEl>
                                          <p:spTgt spid="1155"/>
                                        </p:tgtEl>
                                      </p:cBhvr>
                                    </p:animEffect>
                                  </p:childTnLst>
                                </p:cTn>
                              </p:par>
                            </p:childTnLst>
                          </p:cTn>
                        </p:par>
                        <p:par>
                          <p:cTn id="1086" fill="hold">
                            <p:stCondLst>
                              <p:cond delay="259500"/>
                            </p:stCondLst>
                            <p:childTnLst>
                              <p:par>
                                <p:cTn id="1087" presetID="10" presetClass="entr" presetSubtype="0" fill="hold" nodeType="afterEffect">
                                  <p:stCondLst>
                                    <p:cond delay="0"/>
                                  </p:stCondLst>
                                  <p:childTnLst>
                                    <p:set>
                                      <p:cBhvr>
                                        <p:cTn id="1088" dur="1" fill="hold">
                                          <p:stCondLst>
                                            <p:cond delay="0"/>
                                          </p:stCondLst>
                                        </p:cTn>
                                        <p:tgtEl>
                                          <p:spTgt spid="1156"/>
                                        </p:tgtEl>
                                        <p:attrNameLst>
                                          <p:attrName>style.visibility</p:attrName>
                                        </p:attrNameLst>
                                      </p:cBhvr>
                                      <p:to>
                                        <p:strVal val="visible"/>
                                      </p:to>
                                    </p:set>
                                    <p:animEffect transition="in" filter="fade">
                                      <p:cBhvr>
                                        <p:cTn id="1089" dur="1000"/>
                                        <p:tgtEl>
                                          <p:spTgt spid="1156"/>
                                        </p:tgtEl>
                                      </p:cBhvr>
                                    </p:animEffect>
                                  </p:childTnLst>
                                </p:cTn>
                              </p:par>
                            </p:childTnLst>
                          </p:cTn>
                        </p:par>
                        <p:par>
                          <p:cTn id="1090" fill="hold">
                            <p:stCondLst>
                              <p:cond delay="260500"/>
                            </p:stCondLst>
                            <p:childTnLst>
                              <p:par>
                                <p:cTn id="1091" presetID="10" presetClass="entr" presetSubtype="0" fill="hold" nodeType="afterEffect">
                                  <p:stCondLst>
                                    <p:cond delay="0"/>
                                  </p:stCondLst>
                                  <p:childTnLst>
                                    <p:set>
                                      <p:cBhvr>
                                        <p:cTn id="1092" dur="1" fill="hold">
                                          <p:stCondLst>
                                            <p:cond delay="0"/>
                                          </p:stCondLst>
                                        </p:cTn>
                                        <p:tgtEl>
                                          <p:spTgt spid="1157"/>
                                        </p:tgtEl>
                                        <p:attrNameLst>
                                          <p:attrName>style.visibility</p:attrName>
                                        </p:attrNameLst>
                                      </p:cBhvr>
                                      <p:to>
                                        <p:strVal val="visible"/>
                                      </p:to>
                                    </p:set>
                                    <p:animEffect transition="in" filter="fade">
                                      <p:cBhvr>
                                        <p:cTn id="1093" dur="1000"/>
                                        <p:tgtEl>
                                          <p:spTgt spid="1157"/>
                                        </p:tgtEl>
                                      </p:cBhvr>
                                    </p:animEffect>
                                  </p:childTnLst>
                                </p:cTn>
                              </p:par>
                            </p:childTnLst>
                          </p:cTn>
                        </p:par>
                        <p:par>
                          <p:cTn id="1094" fill="hold">
                            <p:stCondLst>
                              <p:cond delay="261500"/>
                            </p:stCondLst>
                            <p:childTnLst>
                              <p:par>
                                <p:cTn id="1095" presetID="10" presetClass="entr" presetSubtype="0" fill="hold" nodeType="afterEffect">
                                  <p:stCondLst>
                                    <p:cond delay="0"/>
                                  </p:stCondLst>
                                  <p:childTnLst>
                                    <p:set>
                                      <p:cBhvr>
                                        <p:cTn id="1096" dur="1" fill="hold">
                                          <p:stCondLst>
                                            <p:cond delay="0"/>
                                          </p:stCondLst>
                                        </p:cTn>
                                        <p:tgtEl>
                                          <p:spTgt spid="1158"/>
                                        </p:tgtEl>
                                        <p:attrNameLst>
                                          <p:attrName>style.visibility</p:attrName>
                                        </p:attrNameLst>
                                      </p:cBhvr>
                                      <p:to>
                                        <p:strVal val="visible"/>
                                      </p:to>
                                    </p:set>
                                    <p:animEffect transition="in" filter="fade">
                                      <p:cBhvr>
                                        <p:cTn id="1097" dur="1000"/>
                                        <p:tgtEl>
                                          <p:spTgt spid="1158"/>
                                        </p:tgtEl>
                                      </p:cBhvr>
                                    </p:animEffect>
                                  </p:childTnLst>
                                </p:cTn>
                              </p:par>
                            </p:childTnLst>
                          </p:cTn>
                        </p:par>
                        <p:par>
                          <p:cTn id="1098" fill="hold">
                            <p:stCondLst>
                              <p:cond delay="262500"/>
                            </p:stCondLst>
                            <p:childTnLst>
                              <p:par>
                                <p:cTn id="1099" presetID="10" presetClass="entr" presetSubtype="0" fill="hold" nodeType="afterEffect">
                                  <p:stCondLst>
                                    <p:cond delay="0"/>
                                  </p:stCondLst>
                                  <p:childTnLst>
                                    <p:set>
                                      <p:cBhvr>
                                        <p:cTn id="1100" dur="1" fill="hold">
                                          <p:stCondLst>
                                            <p:cond delay="0"/>
                                          </p:stCondLst>
                                        </p:cTn>
                                        <p:tgtEl>
                                          <p:spTgt spid="1159"/>
                                        </p:tgtEl>
                                        <p:attrNameLst>
                                          <p:attrName>style.visibility</p:attrName>
                                        </p:attrNameLst>
                                      </p:cBhvr>
                                      <p:to>
                                        <p:strVal val="visible"/>
                                      </p:to>
                                    </p:set>
                                    <p:animEffect transition="in" filter="fade">
                                      <p:cBhvr>
                                        <p:cTn id="1101" dur="1000"/>
                                        <p:tgtEl>
                                          <p:spTgt spid="1159"/>
                                        </p:tgtEl>
                                      </p:cBhvr>
                                    </p:animEffect>
                                  </p:childTnLst>
                                </p:cTn>
                              </p:par>
                            </p:childTnLst>
                          </p:cTn>
                        </p:par>
                        <p:par>
                          <p:cTn id="1102" fill="hold">
                            <p:stCondLst>
                              <p:cond delay="263500"/>
                            </p:stCondLst>
                            <p:childTnLst>
                              <p:par>
                                <p:cTn id="1103" presetID="10" presetClass="entr" presetSubtype="0" fill="hold" nodeType="afterEffect">
                                  <p:stCondLst>
                                    <p:cond delay="0"/>
                                  </p:stCondLst>
                                  <p:childTnLst>
                                    <p:set>
                                      <p:cBhvr>
                                        <p:cTn id="1104" dur="1" fill="hold">
                                          <p:stCondLst>
                                            <p:cond delay="0"/>
                                          </p:stCondLst>
                                        </p:cTn>
                                        <p:tgtEl>
                                          <p:spTgt spid="1160"/>
                                        </p:tgtEl>
                                        <p:attrNameLst>
                                          <p:attrName>style.visibility</p:attrName>
                                        </p:attrNameLst>
                                      </p:cBhvr>
                                      <p:to>
                                        <p:strVal val="visible"/>
                                      </p:to>
                                    </p:set>
                                    <p:animEffect transition="in" filter="fade">
                                      <p:cBhvr>
                                        <p:cTn id="1105" dur="1000"/>
                                        <p:tgtEl>
                                          <p:spTgt spid="1160"/>
                                        </p:tgtEl>
                                      </p:cBhvr>
                                    </p:animEffect>
                                  </p:childTnLst>
                                </p:cTn>
                              </p:par>
                            </p:childTnLst>
                          </p:cTn>
                        </p:par>
                        <p:par>
                          <p:cTn id="1106" fill="hold">
                            <p:stCondLst>
                              <p:cond delay="264500"/>
                            </p:stCondLst>
                            <p:childTnLst>
                              <p:par>
                                <p:cTn id="1107" presetID="10" presetClass="entr" presetSubtype="0" fill="hold" nodeType="afterEffect">
                                  <p:stCondLst>
                                    <p:cond delay="0"/>
                                  </p:stCondLst>
                                  <p:childTnLst>
                                    <p:set>
                                      <p:cBhvr>
                                        <p:cTn id="1108" dur="1" fill="hold">
                                          <p:stCondLst>
                                            <p:cond delay="0"/>
                                          </p:stCondLst>
                                        </p:cTn>
                                        <p:tgtEl>
                                          <p:spTgt spid="1161"/>
                                        </p:tgtEl>
                                        <p:attrNameLst>
                                          <p:attrName>style.visibility</p:attrName>
                                        </p:attrNameLst>
                                      </p:cBhvr>
                                      <p:to>
                                        <p:strVal val="visible"/>
                                      </p:to>
                                    </p:set>
                                    <p:animEffect transition="in" filter="fade">
                                      <p:cBhvr>
                                        <p:cTn id="1109" dur="1000"/>
                                        <p:tgtEl>
                                          <p:spTgt spid="1161"/>
                                        </p:tgtEl>
                                      </p:cBhvr>
                                    </p:animEffect>
                                  </p:childTnLst>
                                </p:cTn>
                              </p:par>
                            </p:childTnLst>
                          </p:cTn>
                        </p:par>
                        <p:par>
                          <p:cTn id="1110" fill="hold">
                            <p:stCondLst>
                              <p:cond delay="265500"/>
                            </p:stCondLst>
                            <p:childTnLst>
                              <p:par>
                                <p:cTn id="1111" presetID="10" presetClass="entr" presetSubtype="0" fill="hold" nodeType="afterEffect">
                                  <p:stCondLst>
                                    <p:cond delay="0"/>
                                  </p:stCondLst>
                                  <p:childTnLst>
                                    <p:set>
                                      <p:cBhvr>
                                        <p:cTn id="1112" dur="1" fill="hold">
                                          <p:stCondLst>
                                            <p:cond delay="0"/>
                                          </p:stCondLst>
                                        </p:cTn>
                                        <p:tgtEl>
                                          <p:spTgt spid="1162"/>
                                        </p:tgtEl>
                                        <p:attrNameLst>
                                          <p:attrName>style.visibility</p:attrName>
                                        </p:attrNameLst>
                                      </p:cBhvr>
                                      <p:to>
                                        <p:strVal val="visible"/>
                                      </p:to>
                                    </p:set>
                                    <p:animEffect transition="in" filter="fade">
                                      <p:cBhvr>
                                        <p:cTn id="1113" dur="1000"/>
                                        <p:tgtEl>
                                          <p:spTgt spid="1162"/>
                                        </p:tgtEl>
                                      </p:cBhvr>
                                    </p:animEffect>
                                  </p:childTnLst>
                                </p:cTn>
                              </p:par>
                            </p:childTnLst>
                          </p:cTn>
                        </p:par>
                        <p:par>
                          <p:cTn id="1114" fill="hold">
                            <p:stCondLst>
                              <p:cond delay="266500"/>
                            </p:stCondLst>
                            <p:childTnLst>
                              <p:par>
                                <p:cTn id="1115" presetID="10" presetClass="entr" presetSubtype="0" fill="hold" nodeType="afterEffect">
                                  <p:stCondLst>
                                    <p:cond delay="0"/>
                                  </p:stCondLst>
                                  <p:childTnLst>
                                    <p:set>
                                      <p:cBhvr>
                                        <p:cTn id="1116" dur="1" fill="hold">
                                          <p:stCondLst>
                                            <p:cond delay="0"/>
                                          </p:stCondLst>
                                        </p:cTn>
                                        <p:tgtEl>
                                          <p:spTgt spid="1163"/>
                                        </p:tgtEl>
                                        <p:attrNameLst>
                                          <p:attrName>style.visibility</p:attrName>
                                        </p:attrNameLst>
                                      </p:cBhvr>
                                      <p:to>
                                        <p:strVal val="visible"/>
                                      </p:to>
                                    </p:set>
                                    <p:animEffect transition="in" filter="fade">
                                      <p:cBhvr>
                                        <p:cTn id="1117" dur="1000"/>
                                        <p:tgtEl>
                                          <p:spTgt spid="1163"/>
                                        </p:tgtEl>
                                      </p:cBhvr>
                                    </p:animEffect>
                                  </p:childTnLst>
                                </p:cTn>
                              </p:par>
                            </p:childTnLst>
                          </p:cTn>
                        </p:par>
                        <p:par>
                          <p:cTn id="1118" fill="hold">
                            <p:stCondLst>
                              <p:cond delay="267500"/>
                            </p:stCondLst>
                            <p:childTnLst>
                              <p:par>
                                <p:cTn id="1119" presetID="10" presetClass="entr" presetSubtype="0" fill="hold" nodeType="afterEffect">
                                  <p:stCondLst>
                                    <p:cond delay="0"/>
                                  </p:stCondLst>
                                  <p:childTnLst>
                                    <p:set>
                                      <p:cBhvr>
                                        <p:cTn id="1120" dur="1" fill="hold">
                                          <p:stCondLst>
                                            <p:cond delay="0"/>
                                          </p:stCondLst>
                                        </p:cTn>
                                        <p:tgtEl>
                                          <p:spTgt spid="1164"/>
                                        </p:tgtEl>
                                        <p:attrNameLst>
                                          <p:attrName>style.visibility</p:attrName>
                                        </p:attrNameLst>
                                      </p:cBhvr>
                                      <p:to>
                                        <p:strVal val="visible"/>
                                      </p:to>
                                    </p:set>
                                    <p:animEffect transition="in" filter="fade">
                                      <p:cBhvr>
                                        <p:cTn id="1121" dur="1000"/>
                                        <p:tgtEl>
                                          <p:spTgt spid="1164"/>
                                        </p:tgtEl>
                                      </p:cBhvr>
                                    </p:animEffect>
                                  </p:childTnLst>
                                </p:cTn>
                              </p:par>
                            </p:childTnLst>
                          </p:cTn>
                        </p:par>
                        <p:par>
                          <p:cTn id="1122" fill="hold">
                            <p:stCondLst>
                              <p:cond delay="268500"/>
                            </p:stCondLst>
                            <p:childTnLst>
                              <p:par>
                                <p:cTn id="1123" presetID="10" presetClass="entr" presetSubtype="0" fill="hold" nodeType="afterEffect">
                                  <p:stCondLst>
                                    <p:cond delay="0"/>
                                  </p:stCondLst>
                                  <p:childTnLst>
                                    <p:set>
                                      <p:cBhvr>
                                        <p:cTn id="1124" dur="1" fill="hold">
                                          <p:stCondLst>
                                            <p:cond delay="0"/>
                                          </p:stCondLst>
                                        </p:cTn>
                                        <p:tgtEl>
                                          <p:spTgt spid="1165"/>
                                        </p:tgtEl>
                                        <p:attrNameLst>
                                          <p:attrName>style.visibility</p:attrName>
                                        </p:attrNameLst>
                                      </p:cBhvr>
                                      <p:to>
                                        <p:strVal val="visible"/>
                                      </p:to>
                                    </p:set>
                                    <p:animEffect transition="in" filter="fade">
                                      <p:cBhvr>
                                        <p:cTn id="1125" dur="1000"/>
                                        <p:tgtEl>
                                          <p:spTgt spid="1165"/>
                                        </p:tgtEl>
                                      </p:cBhvr>
                                    </p:animEffect>
                                  </p:childTnLst>
                                </p:cTn>
                              </p:par>
                            </p:childTnLst>
                          </p:cTn>
                        </p:par>
                        <p:par>
                          <p:cTn id="1126" fill="hold">
                            <p:stCondLst>
                              <p:cond delay="269500"/>
                            </p:stCondLst>
                            <p:childTnLst>
                              <p:par>
                                <p:cTn id="1127" presetID="10" presetClass="entr" presetSubtype="0" fill="hold" nodeType="afterEffect">
                                  <p:stCondLst>
                                    <p:cond delay="0"/>
                                  </p:stCondLst>
                                  <p:childTnLst>
                                    <p:set>
                                      <p:cBhvr>
                                        <p:cTn id="1128" dur="1" fill="hold">
                                          <p:stCondLst>
                                            <p:cond delay="0"/>
                                          </p:stCondLst>
                                        </p:cTn>
                                        <p:tgtEl>
                                          <p:spTgt spid="1166"/>
                                        </p:tgtEl>
                                        <p:attrNameLst>
                                          <p:attrName>style.visibility</p:attrName>
                                        </p:attrNameLst>
                                      </p:cBhvr>
                                      <p:to>
                                        <p:strVal val="visible"/>
                                      </p:to>
                                    </p:set>
                                    <p:animEffect transition="in" filter="fade">
                                      <p:cBhvr>
                                        <p:cTn id="1129" dur="1000"/>
                                        <p:tgtEl>
                                          <p:spTgt spid="1166"/>
                                        </p:tgtEl>
                                      </p:cBhvr>
                                    </p:animEffect>
                                  </p:childTnLst>
                                </p:cTn>
                              </p:par>
                            </p:childTnLst>
                          </p:cTn>
                        </p:par>
                        <p:par>
                          <p:cTn id="1130" fill="hold">
                            <p:stCondLst>
                              <p:cond delay="270500"/>
                            </p:stCondLst>
                            <p:childTnLst>
                              <p:par>
                                <p:cTn id="1131" presetID="10" presetClass="entr" presetSubtype="0" fill="hold" nodeType="afterEffect">
                                  <p:stCondLst>
                                    <p:cond delay="0"/>
                                  </p:stCondLst>
                                  <p:childTnLst>
                                    <p:set>
                                      <p:cBhvr>
                                        <p:cTn id="1132" dur="1" fill="hold">
                                          <p:stCondLst>
                                            <p:cond delay="0"/>
                                          </p:stCondLst>
                                        </p:cTn>
                                        <p:tgtEl>
                                          <p:spTgt spid="1167"/>
                                        </p:tgtEl>
                                        <p:attrNameLst>
                                          <p:attrName>style.visibility</p:attrName>
                                        </p:attrNameLst>
                                      </p:cBhvr>
                                      <p:to>
                                        <p:strVal val="visible"/>
                                      </p:to>
                                    </p:set>
                                    <p:animEffect transition="in" filter="fade">
                                      <p:cBhvr>
                                        <p:cTn id="1133" dur="1000"/>
                                        <p:tgtEl>
                                          <p:spTgt spid="1167"/>
                                        </p:tgtEl>
                                      </p:cBhvr>
                                    </p:animEffect>
                                  </p:childTnLst>
                                </p:cTn>
                              </p:par>
                            </p:childTnLst>
                          </p:cTn>
                        </p:par>
                        <p:par>
                          <p:cTn id="1134" fill="hold">
                            <p:stCondLst>
                              <p:cond delay="271500"/>
                            </p:stCondLst>
                            <p:childTnLst>
                              <p:par>
                                <p:cTn id="1135" presetID="10" presetClass="entr" presetSubtype="0" fill="hold" nodeType="afterEffect">
                                  <p:stCondLst>
                                    <p:cond delay="0"/>
                                  </p:stCondLst>
                                  <p:childTnLst>
                                    <p:set>
                                      <p:cBhvr>
                                        <p:cTn id="1136" dur="1" fill="hold">
                                          <p:stCondLst>
                                            <p:cond delay="0"/>
                                          </p:stCondLst>
                                        </p:cTn>
                                        <p:tgtEl>
                                          <p:spTgt spid="1168"/>
                                        </p:tgtEl>
                                        <p:attrNameLst>
                                          <p:attrName>style.visibility</p:attrName>
                                        </p:attrNameLst>
                                      </p:cBhvr>
                                      <p:to>
                                        <p:strVal val="visible"/>
                                      </p:to>
                                    </p:set>
                                    <p:animEffect transition="in" filter="fade">
                                      <p:cBhvr>
                                        <p:cTn id="1137" dur="1000"/>
                                        <p:tgtEl>
                                          <p:spTgt spid="1168"/>
                                        </p:tgtEl>
                                      </p:cBhvr>
                                    </p:animEffect>
                                  </p:childTnLst>
                                </p:cTn>
                              </p:par>
                            </p:childTnLst>
                          </p:cTn>
                        </p:par>
                        <p:par>
                          <p:cTn id="1138" fill="hold">
                            <p:stCondLst>
                              <p:cond delay="272500"/>
                            </p:stCondLst>
                            <p:childTnLst>
                              <p:par>
                                <p:cTn id="1139" presetID="10" presetClass="entr" presetSubtype="0" fill="hold" nodeType="afterEffect">
                                  <p:stCondLst>
                                    <p:cond delay="0"/>
                                  </p:stCondLst>
                                  <p:childTnLst>
                                    <p:set>
                                      <p:cBhvr>
                                        <p:cTn id="1140" dur="1" fill="hold">
                                          <p:stCondLst>
                                            <p:cond delay="0"/>
                                          </p:stCondLst>
                                        </p:cTn>
                                        <p:tgtEl>
                                          <p:spTgt spid="1169"/>
                                        </p:tgtEl>
                                        <p:attrNameLst>
                                          <p:attrName>style.visibility</p:attrName>
                                        </p:attrNameLst>
                                      </p:cBhvr>
                                      <p:to>
                                        <p:strVal val="visible"/>
                                      </p:to>
                                    </p:set>
                                    <p:animEffect transition="in" filter="fade">
                                      <p:cBhvr>
                                        <p:cTn id="1141" dur="1000"/>
                                        <p:tgtEl>
                                          <p:spTgt spid="1169"/>
                                        </p:tgtEl>
                                      </p:cBhvr>
                                    </p:animEffect>
                                  </p:childTnLst>
                                </p:cTn>
                              </p:par>
                            </p:childTnLst>
                          </p:cTn>
                        </p:par>
                        <p:par>
                          <p:cTn id="1142" fill="hold">
                            <p:stCondLst>
                              <p:cond delay="273500"/>
                            </p:stCondLst>
                            <p:childTnLst>
                              <p:par>
                                <p:cTn id="1143" presetID="10" presetClass="entr" presetSubtype="0" fill="hold" nodeType="afterEffect">
                                  <p:stCondLst>
                                    <p:cond delay="0"/>
                                  </p:stCondLst>
                                  <p:childTnLst>
                                    <p:set>
                                      <p:cBhvr>
                                        <p:cTn id="1144" dur="1" fill="hold">
                                          <p:stCondLst>
                                            <p:cond delay="0"/>
                                          </p:stCondLst>
                                        </p:cTn>
                                        <p:tgtEl>
                                          <p:spTgt spid="1170"/>
                                        </p:tgtEl>
                                        <p:attrNameLst>
                                          <p:attrName>style.visibility</p:attrName>
                                        </p:attrNameLst>
                                      </p:cBhvr>
                                      <p:to>
                                        <p:strVal val="visible"/>
                                      </p:to>
                                    </p:set>
                                    <p:animEffect transition="in" filter="fade">
                                      <p:cBhvr>
                                        <p:cTn id="1145" dur="1000"/>
                                        <p:tgtEl>
                                          <p:spTgt spid="1170"/>
                                        </p:tgtEl>
                                      </p:cBhvr>
                                    </p:animEffect>
                                  </p:childTnLst>
                                </p:cTn>
                              </p:par>
                            </p:childTnLst>
                          </p:cTn>
                        </p:par>
                        <p:par>
                          <p:cTn id="1146" fill="hold">
                            <p:stCondLst>
                              <p:cond delay="274500"/>
                            </p:stCondLst>
                            <p:childTnLst>
                              <p:par>
                                <p:cTn id="1147" presetID="10" presetClass="entr" presetSubtype="0" fill="hold" nodeType="afterEffect">
                                  <p:stCondLst>
                                    <p:cond delay="0"/>
                                  </p:stCondLst>
                                  <p:childTnLst>
                                    <p:set>
                                      <p:cBhvr>
                                        <p:cTn id="1148" dur="1" fill="hold">
                                          <p:stCondLst>
                                            <p:cond delay="0"/>
                                          </p:stCondLst>
                                        </p:cTn>
                                        <p:tgtEl>
                                          <p:spTgt spid="1171"/>
                                        </p:tgtEl>
                                        <p:attrNameLst>
                                          <p:attrName>style.visibility</p:attrName>
                                        </p:attrNameLst>
                                      </p:cBhvr>
                                      <p:to>
                                        <p:strVal val="visible"/>
                                      </p:to>
                                    </p:set>
                                    <p:animEffect transition="in" filter="fade">
                                      <p:cBhvr>
                                        <p:cTn id="1149" dur="1000"/>
                                        <p:tgtEl>
                                          <p:spTgt spid="1171"/>
                                        </p:tgtEl>
                                      </p:cBhvr>
                                    </p:animEffect>
                                  </p:childTnLst>
                                </p:cTn>
                              </p:par>
                            </p:childTnLst>
                          </p:cTn>
                        </p:par>
                        <p:par>
                          <p:cTn id="1150" fill="hold">
                            <p:stCondLst>
                              <p:cond delay="275500"/>
                            </p:stCondLst>
                            <p:childTnLst>
                              <p:par>
                                <p:cTn id="1151" presetID="10" presetClass="entr" presetSubtype="0" fill="hold" nodeType="afterEffect">
                                  <p:stCondLst>
                                    <p:cond delay="0"/>
                                  </p:stCondLst>
                                  <p:childTnLst>
                                    <p:set>
                                      <p:cBhvr>
                                        <p:cTn id="1152" dur="1" fill="hold">
                                          <p:stCondLst>
                                            <p:cond delay="0"/>
                                          </p:stCondLst>
                                        </p:cTn>
                                        <p:tgtEl>
                                          <p:spTgt spid="1172"/>
                                        </p:tgtEl>
                                        <p:attrNameLst>
                                          <p:attrName>style.visibility</p:attrName>
                                        </p:attrNameLst>
                                      </p:cBhvr>
                                      <p:to>
                                        <p:strVal val="visible"/>
                                      </p:to>
                                    </p:set>
                                    <p:animEffect transition="in" filter="fade">
                                      <p:cBhvr>
                                        <p:cTn id="1153" dur="1000"/>
                                        <p:tgtEl>
                                          <p:spTgt spid="1172"/>
                                        </p:tgtEl>
                                      </p:cBhvr>
                                    </p:animEffect>
                                  </p:childTnLst>
                                </p:cTn>
                              </p:par>
                            </p:childTnLst>
                          </p:cTn>
                        </p:par>
                        <p:par>
                          <p:cTn id="1154" fill="hold">
                            <p:stCondLst>
                              <p:cond delay="276500"/>
                            </p:stCondLst>
                            <p:childTnLst>
                              <p:par>
                                <p:cTn id="1155" presetID="10" presetClass="entr" presetSubtype="0" fill="hold" nodeType="afterEffect">
                                  <p:stCondLst>
                                    <p:cond delay="0"/>
                                  </p:stCondLst>
                                  <p:childTnLst>
                                    <p:set>
                                      <p:cBhvr>
                                        <p:cTn id="1156" dur="1" fill="hold">
                                          <p:stCondLst>
                                            <p:cond delay="0"/>
                                          </p:stCondLst>
                                        </p:cTn>
                                        <p:tgtEl>
                                          <p:spTgt spid="1173"/>
                                        </p:tgtEl>
                                        <p:attrNameLst>
                                          <p:attrName>style.visibility</p:attrName>
                                        </p:attrNameLst>
                                      </p:cBhvr>
                                      <p:to>
                                        <p:strVal val="visible"/>
                                      </p:to>
                                    </p:set>
                                    <p:animEffect transition="in" filter="fade">
                                      <p:cBhvr>
                                        <p:cTn id="1157" dur="1000"/>
                                        <p:tgtEl>
                                          <p:spTgt spid="1173"/>
                                        </p:tgtEl>
                                      </p:cBhvr>
                                    </p:animEffect>
                                  </p:childTnLst>
                                </p:cTn>
                              </p:par>
                            </p:childTnLst>
                          </p:cTn>
                        </p:par>
                        <p:par>
                          <p:cTn id="1158" fill="hold">
                            <p:stCondLst>
                              <p:cond delay="277500"/>
                            </p:stCondLst>
                            <p:childTnLst>
                              <p:par>
                                <p:cTn id="1159" presetID="10" presetClass="entr" presetSubtype="0" fill="hold" nodeType="afterEffect">
                                  <p:stCondLst>
                                    <p:cond delay="0"/>
                                  </p:stCondLst>
                                  <p:childTnLst>
                                    <p:set>
                                      <p:cBhvr>
                                        <p:cTn id="1160" dur="1" fill="hold">
                                          <p:stCondLst>
                                            <p:cond delay="0"/>
                                          </p:stCondLst>
                                        </p:cTn>
                                        <p:tgtEl>
                                          <p:spTgt spid="1174"/>
                                        </p:tgtEl>
                                        <p:attrNameLst>
                                          <p:attrName>style.visibility</p:attrName>
                                        </p:attrNameLst>
                                      </p:cBhvr>
                                      <p:to>
                                        <p:strVal val="visible"/>
                                      </p:to>
                                    </p:set>
                                    <p:animEffect transition="in" filter="fade">
                                      <p:cBhvr>
                                        <p:cTn id="1161" dur="1000"/>
                                        <p:tgtEl>
                                          <p:spTgt spid="1174"/>
                                        </p:tgtEl>
                                      </p:cBhvr>
                                    </p:animEffect>
                                  </p:childTnLst>
                                </p:cTn>
                              </p:par>
                            </p:childTnLst>
                          </p:cTn>
                        </p:par>
                        <p:par>
                          <p:cTn id="1162" fill="hold">
                            <p:stCondLst>
                              <p:cond delay="278500"/>
                            </p:stCondLst>
                            <p:childTnLst>
                              <p:par>
                                <p:cTn id="1163" presetID="10" presetClass="entr" presetSubtype="0" fill="hold" nodeType="afterEffect">
                                  <p:stCondLst>
                                    <p:cond delay="0"/>
                                  </p:stCondLst>
                                  <p:childTnLst>
                                    <p:set>
                                      <p:cBhvr>
                                        <p:cTn id="1164" dur="1" fill="hold">
                                          <p:stCondLst>
                                            <p:cond delay="0"/>
                                          </p:stCondLst>
                                        </p:cTn>
                                        <p:tgtEl>
                                          <p:spTgt spid="1175"/>
                                        </p:tgtEl>
                                        <p:attrNameLst>
                                          <p:attrName>style.visibility</p:attrName>
                                        </p:attrNameLst>
                                      </p:cBhvr>
                                      <p:to>
                                        <p:strVal val="visible"/>
                                      </p:to>
                                    </p:set>
                                    <p:animEffect transition="in" filter="fade">
                                      <p:cBhvr>
                                        <p:cTn id="1165" dur="1000"/>
                                        <p:tgtEl>
                                          <p:spTgt spid="1175"/>
                                        </p:tgtEl>
                                      </p:cBhvr>
                                    </p:animEffect>
                                  </p:childTnLst>
                                </p:cTn>
                              </p:par>
                            </p:childTnLst>
                          </p:cTn>
                        </p:par>
                        <p:par>
                          <p:cTn id="1166" fill="hold">
                            <p:stCondLst>
                              <p:cond delay="279500"/>
                            </p:stCondLst>
                            <p:childTnLst>
                              <p:par>
                                <p:cTn id="1167" presetID="10" presetClass="entr" presetSubtype="0" fill="hold" nodeType="afterEffect">
                                  <p:stCondLst>
                                    <p:cond delay="0"/>
                                  </p:stCondLst>
                                  <p:childTnLst>
                                    <p:set>
                                      <p:cBhvr>
                                        <p:cTn id="1168" dur="1" fill="hold">
                                          <p:stCondLst>
                                            <p:cond delay="0"/>
                                          </p:stCondLst>
                                        </p:cTn>
                                        <p:tgtEl>
                                          <p:spTgt spid="1176"/>
                                        </p:tgtEl>
                                        <p:attrNameLst>
                                          <p:attrName>style.visibility</p:attrName>
                                        </p:attrNameLst>
                                      </p:cBhvr>
                                      <p:to>
                                        <p:strVal val="visible"/>
                                      </p:to>
                                    </p:set>
                                    <p:animEffect transition="in" filter="fade">
                                      <p:cBhvr>
                                        <p:cTn id="1169" dur="1000"/>
                                        <p:tgtEl>
                                          <p:spTgt spid="1176"/>
                                        </p:tgtEl>
                                      </p:cBhvr>
                                    </p:animEffect>
                                  </p:childTnLst>
                                </p:cTn>
                              </p:par>
                            </p:childTnLst>
                          </p:cTn>
                        </p:par>
                        <p:par>
                          <p:cTn id="1170" fill="hold">
                            <p:stCondLst>
                              <p:cond delay="280500"/>
                            </p:stCondLst>
                            <p:childTnLst>
                              <p:par>
                                <p:cTn id="1171" presetID="10" presetClass="entr" presetSubtype="0" fill="hold" nodeType="afterEffect">
                                  <p:stCondLst>
                                    <p:cond delay="0"/>
                                  </p:stCondLst>
                                  <p:childTnLst>
                                    <p:set>
                                      <p:cBhvr>
                                        <p:cTn id="1172" dur="1" fill="hold">
                                          <p:stCondLst>
                                            <p:cond delay="0"/>
                                          </p:stCondLst>
                                        </p:cTn>
                                        <p:tgtEl>
                                          <p:spTgt spid="1177"/>
                                        </p:tgtEl>
                                        <p:attrNameLst>
                                          <p:attrName>style.visibility</p:attrName>
                                        </p:attrNameLst>
                                      </p:cBhvr>
                                      <p:to>
                                        <p:strVal val="visible"/>
                                      </p:to>
                                    </p:set>
                                    <p:animEffect transition="in" filter="fade">
                                      <p:cBhvr>
                                        <p:cTn id="1173" dur="1000"/>
                                        <p:tgtEl>
                                          <p:spTgt spid="1177"/>
                                        </p:tgtEl>
                                      </p:cBhvr>
                                    </p:animEffect>
                                  </p:childTnLst>
                                </p:cTn>
                              </p:par>
                            </p:childTnLst>
                          </p:cTn>
                        </p:par>
                        <p:par>
                          <p:cTn id="1174" fill="hold">
                            <p:stCondLst>
                              <p:cond delay="281500"/>
                            </p:stCondLst>
                            <p:childTnLst>
                              <p:par>
                                <p:cTn id="1175" presetID="10" presetClass="entr" presetSubtype="0" fill="hold" nodeType="afterEffect">
                                  <p:stCondLst>
                                    <p:cond delay="0"/>
                                  </p:stCondLst>
                                  <p:childTnLst>
                                    <p:set>
                                      <p:cBhvr>
                                        <p:cTn id="1176" dur="1" fill="hold">
                                          <p:stCondLst>
                                            <p:cond delay="0"/>
                                          </p:stCondLst>
                                        </p:cTn>
                                        <p:tgtEl>
                                          <p:spTgt spid="1178"/>
                                        </p:tgtEl>
                                        <p:attrNameLst>
                                          <p:attrName>style.visibility</p:attrName>
                                        </p:attrNameLst>
                                      </p:cBhvr>
                                      <p:to>
                                        <p:strVal val="visible"/>
                                      </p:to>
                                    </p:set>
                                    <p:animEffect transition="in" filter="fade">
                                      <p:cBhvr>
                                        <p:cTn id="1177" dur="1000"/>
                                        <p:tgtEl>
                                          <p:spTgt spid="1178"/>
                                        </p:tgtEl>
                                      </p:cBhvr>
                                    </p:animEffect>
                                  </p:childTnLst>
                                </p:cTn>
                              </p:par>
                            </p:childTnLst>
                          </p:cTn>
                        </p:par>
                        <p:par>
                          <p:cTn id="1178" fill="hold">
                            <p:stCondLst>
                              <p:cond delay="282500"/>
                            </p:stCondLst>
                            <p:childTnLst>
                              <p:par>
                                <p:cTn id="1179" presetID="10" presetClass="entr" presetSubtype="0" fill="hold" nodeType="afterEffect">
                                  <p:stCondLst>
                                    <p:cond delay="0"/>
                                  </p:stCondLst>
                                  <p:childTnLst>
                                    <p:set>
                                      <p:cBhvr>
                                        <p:cTn id="1180" dur="1" fill="hold">
                                          <p:stCondLst>
                                            <p:cond delay="0"/>
                                          </p:stCondLst>
                                        </p:cTn>
                                        <p:tgtEl>
                                          <p:spTgt spid="1179"/>
                                        </p:tgtEl>
                                        <p:attrNameLst>
                                          <p:attrName>style.visibility</p:attrName>
                                        </p:attrNameLst>
                                      </p:cBhvr>
                                      <p:to>
                                        <p:strVal val="visible"/>
                                      </p:to>
                                    </p:set>
                                    <p:animEffect transition="in" filter="fade">
                                      <p:cBhvr>
                                        <p:cTn id="1181" dur="1000"/>
                                        <p:tgtEl>
                                          <p:spTgt spid="1179"/>
                                        </p:tgtEl>
                                      </p:cBhvr>
                                    </p:animEffect>
                                  </p:childTnLst>
                                </p:cTn>
                              </p:par>
                            </p:childTnLst>
                          </p:cTn>
                        </p:par>
                        <p:par>
                          <p:cTn id="1182" fill="hold">
                            <p:stCondLst>
                              <p:cond delay="283500"/>
                            </p:stCondLst>
                            <p:childTnLst>
                              <p:par>
                                <p:cTn id="1183" presetID="10" presetClass="entr" presetSubtype="0" fill="hold" nodeType="afterEffect">
                                  <p:stCondLst>
                                    <p:cond delay="0"/>
                                  </p:stCondLst>
                                  <p:childTnLst>
                                    <p:set>
                                      <p:cBhvr>
                                        <p:cTn id="1184" dur="1" fill="hold">
                                          <p:stCondLst>
                                            <p:cond delay="0"/>
                                          </p:stCondLst>
                                        </p:cTn>
                                        <p:tgtEl>
                                          <p:spTgt spid="1180"/>
                                        </p:tgtEl>
                                        <p:attrNameLst>
                                          <p:attrName>style.visibility</p:attrName>
                                        </p:attrNameLst>
                                      </p:cBhvr>
                                      <p:to>
                                        <p:strVal val="visible"/>
                                      </p:to>
                                    </p:set>
                                    <p:animEffect transition="in" filter="fade">
                                      <p:cBhvr>
                                        <p:cTn id="1185" dur="1000"/>
                                        <p:tgtEl>
                                          <p:spTgt spid="1180"/>
                                        </p:tgtEl>
                                      </p:cBhvr>
                                    </p:animEffect>
                                  </p:childTnLst>
                                </p:cTn>
                              </p:par>
                            </p:childTnLst>
                          </p:cTn>
                        </p:par>
                        <p:par>
                          <p:cTn id="1186" fill="hold">
                            <p:stCondLst>
                              <p:cond delay="284500"/>
                            </p:stCondLst>
                            <p:childTnLst>
                              <p:par>
                                <p:cTn id="1187" presetID="10" presetClass="entr" presetSubtype="0" fill="hold" nodeType="afterEffect">
                                  <p:stCondLst>
                                    <p:cond delay="0"/>
                                  </p:stCondLst>
                                  <p:childTnLst>
                                    <p:set>
                                      <p:cBhvr>
                                        <p:cTn id="1188" dur="1" fill="hold">
                                          <p:stCondLst>
                                            <p:cond delay="0"/>
                                          </p:stCondLst>
                                        </p:cTn>
                                        <p:tgtEl>
                                          <p:spTgt spid="1181"/>
                                        </p:tgtEl>
                                        <p:attrNameLst>
                                          <p:attrName>style.visibility</p:attrName>
                                        </p:attrNameLst>
                                      </p:cBhvr>
                                      <p:to>
                                        <p:strVal val="visible"/>
                                      </p:to>
                                    </p:set>
                                    <p:animEffect transition="in" filter="fade">
                                      <p:cBhvr>
                                        <p:cTn id="1189" dur="1000"/>
                                        <p:tgtEl>
                                          <p:spTgt spid="1181"/>
                                        </p:tgtEl>
                                      </p:cBhvr>
                                    </p:animEffect>
                                  </p:childTnLst>
                                </p:cTn>
                              </p:par>
                            </p:childTnLst>
                          </p:cTn>
                        </p:par>
                        <p:par>
                          <p:cTn id="1190" fill="hold">
                            <p:stCondLst>
                              <p:cond delay="285500"/>
                            </p:stCondLst>
                            <p:childTnLst>
                              <p:par>
                                <p:cTn id="1191" presetID="10" presetClass="entr" presetSubtype="0" fill="hold" nodeType="afterEffect">
                                  <p:stCondLst>
                                    <p:cond delay="0"/>
                                  </p:stCondLst>
                                  <p:childTnLst>
                                    <p:set>
                                      <p:cBhvr>
                                        <p:cTn id="1192" dur="1" fill="hold">
                                          <p:stCondLst>
                                            <p:cond delay="0"/>
                                          </p:stCondLst>
                                        </p:cTn>
                                        <p:tgtEl>
                                          <p:spTgt spid="1182"/>
                                        </p:tgtEl>
                                        <p:attrNameLst>
                                          <p:attrName>style.visibility</p:attrName>
                                        </p:attrNameLst>
                                      </p:cBhvr>
                                      <p:to>
                                        <p:strVal val="visible"/>
                                      </p:to>
                                    </p:set>
                                    <p:animEffect transition="in" filter="fade">
                                      <p:cBhvr>
                                        <p:cTn id="1193" dur="1000"/>
                                        <p:tgtEl>
                                          <p:spTgt spid="1182"/>
                                        </p:tgtEl>
                                      </p:cBhvr>
                                    </p:animEffect>
                                  </p:childTnLst>
                                </p:cTn>
                              </p:par>
                            </p:childTnLst>
                          </p:cTn>
                        </p:par>
                        <p:par>
                          <p:cTn id="1194" fill="hold">
                            <p:stCondLst>
                              <p:cond delay="286500"/>
                            </p:stCondLst>
                            <p:childTnLst>
                              <p:par>
                                <p:cTn id="1195" presetID="10" presetClass="entr" presetSubtype="0" fill="hold" nodeType="afterEffect">
                                  <p:stCondLst>
                                    <p:cond delay="0"/>
                                  </p:stCondLst>
                                  <p:childTnLst>
                                    <p:set>
                                      <p:cBhvr>
                                        <p:cTn id="1196" dur="1" fill="hold">
                                          <p:stCondLst>
                                            <p:cond delay="0"/>
                                          </p:stCondLst>
                                        </p:cTn>
                                        <p:tgtEl>
                                          <p:spTgt spid="1183"/>
                                        </p:tgtEl>
                                        <p:attrNameLst>
                                          <p:attrName>style.visibility</p:attrName>
                                        </p:attrNameLst>
                                      </p:cBhvr>
                                      <p:to>
                                        <p:strVal val="visible"/>
                                      </p:to>
                                    </p:set>
                                    <p:animEffect transition="in" filter="fade">
                                      <p:cBhvr>
                                        <p:cTn id="1197" dur="1000"/>
                                        <p:tgtEl>
                                          <p:spTgt spid="1183"/>
                                        </p:tgtEl>
                                      </p:cBhvr>
                                    </p:animEffect>
                                  </p:childTnLst>
                                </p:cTn>
                              </p:par>
                            </p:childTnLst>
                          </p:cTn>
                        </p:par>
                        <p:par>
                          <p:cTn id="1198" fill="hold">
                            <p:stCondLst>
                              <p:cond delay="287500"/>
                            </p:stCondLst>
                            <p:childTnLst>
                              <p:par>
                                <p:cTn id="1199" presetID="10" presetClass="entr" presetSubtype="0" fill="hold" nodeType="afterEffect">
                                  <p:stCondLst>
                                    <p:cond delay="0"/>
                                  </p:stCondLst>
                                  <p:childTnLst>
                                    <p:set>
                                      <p:cBhvr>
                                        <p:cTn id="1200" dur="1" fill="hold">
                                          <p:stCondLst>
                                            <p:cond delay="0"/>
                                          </p:stCondLst>
                                        </p:cTn>
                                        <p:tgtEl>
                                          <p:spTgt spid="1184"/>
                                        </p:tgtEl>
                                        <p:attrNameLst>
                                          <p:attrName>style.visibility</p:attrName>
                                        </p:attrNameLst>
                                      </p:cBhvr>
                                      <p:to>
                                        <p:strVal val="visible"/>
                                      </p:to>
                                    </p:set>
                                    <p:animEffect transition="in" filter="fade">
                                      <p:cBhvr>
                                        <p:cTn id="1201" dur="1000"/>
                                        <p:tgtEl>
                                          <p:spTgt spid="1184"/>
                                        </p:tgtEl>
                                      </p:cBhvr>
                                    </p:animEffect>
                                  </p:childTnLst>
                                </p:cTn>
                              </p:par>
                            </p:childTnLst>
                          </p:cTn>
                        </p:par>
                        <p:par>
                          <p:cTn id="1202" fill="hold">
                            <p:stCondLst>
                              <p:cond delay="288500"/>
                            </p:stCondLst>
                            <p:childTnLst>
                              <p:par>
                                <p:cTn id="1203" presetID="10" presetClass="entr" presetSubtype="0" fill="hold" nodeType="afterEffect">
                                  <p:stCondLst>
                                    <p:cond delay="0"/>
                                  </p:stCondLst>
                                  <p:childTnLst>
                                    <p:set>
                                      <p:cBhvr>
                                        <p:cTn id="1204" dur="1" fill="hold">
                                          <p:stCondLst>
                                            <p:cond delay="0"/>
                                          </p:stCondLst>
                                        </p:cTn>
                                        <p:tgtEl>
                                          <p:spTgt spid="1185"/>
                                        </p:tgtEl>
                                        <p:attrNameLst>
                                          <p:attrName>style.visibility</p:attrName>
                                        </p:attrNameLst>
                                      </p:cBhvr>
                                      <p:to>
                                        <p:strVal val="visible"/>
                                      </p:to>
                                    </p:set>
                                    <p:animEffect transition="in" filter="fade">
                                      <p:cBhvr>
                                        <p:cTn id="1205" dur="1000"/>
                                        <p:tgtEl>
                                          <p:spTgt spid="1185"/>
                                        </p:tgtEl>
                                      </p:cBhvr>
                                    </p:animEffect>
                                  </p:childTnLst>
                                </p:cTn>
                              </p:par>
                            </p:childTnLst>
                          </p:cTn>
                        </p:par>
                        <p:par>
                          <p:cTn id="1206" fill="hold">
                            <p:stCondLst>
                              <p:cond delay="289500"/>
                            </p:stCondLst>
                            <p:childTnLst>
                              <p:par>
                                <p:cTn id="1207" presetID="10" presetClass="entr" presetSubtype="0" fill="hold" nodeType="afterEffect">
                                  <p:stCondLst>
                                    <p:cond delay="0"/>
                                  </p:stCondLst>
                                  <p:childTnLst>
                                    <p:set>
                                      <p:cBhvr>
                                        <p:cTn id="1208" dur="1" fill="hold">
                                          <p:stCondLst>
                                            <p:cond delay="0"/>
                                          </p:stCondLst>
                                        </p:cTn>
                                        <p:tgtEl>
                                          <p:spTgt spid="1186"/>
                                        </p:tgtEl>
                                        <p:attrNameLst>
                                          <p:attrName>style.visibility</p:attrName>
                                        </p:attrNameLst>
                                      </p:cBhvr>
                                      <p:to>
                                        <p:strVal val="visible"/>
                                      </p:to>
                                    </p:set>
                                    <p:animEffect transition="in" filter="fade">
                                      <p:cBhvr>
                                        <p:cTn id="1209" dur="1000"/>
                                        <p:tgtEl>
                                          <p:spTgt spid="1186"/>
                                        </p:tgtEl>
                                      </p:cBhvr>
                                    </p:animEffect>
                                  </p:childTnLst>
                                </p:cTn>
                              </p:par>
                            </p:childTnLst>
                          </p:cTn>
                        </p:par>
                        <p:par>
                          <p:cTn id="1210" fill="hold">
                            <p:stCondLst>
                              <p:cond delay="290500"/>
                            </p:stCondLst>
                            <p:childTnLst>
                              <p:par>
                                <p:cTn id="1211" presetID="10" presetClass="entr" presetSubtype="0" fill="hold" nodeType="afterEffect">
                                  <p:stCondLst>
                                    <p:cond delay="0"/>
                                  </p:stCondLst>
                                  <p:childTnLst>
                                    <p:set>
                                      <p:cBhvr>
                                        <p:cTn id="1212" dur="1" fill="hold">
                                          <p:stCondLst>
                                            <p:cond delay="0"/>
                                          </p:stCondLst>
                                        </p:cTn>
                                        <p:tgtEl>
                                          <p:spTgt spid="1187"/>
                                        </p:tgtEl>
                                        <p:attrNameLst>
                                          <p:attrName>style.visibility</p:attrName>
                                        </p:attrNameLst>
                                      </p:cBhvr>
                                      <p:to>
                                        <p:strVal val="visible"/>
                                      </p:to>
                                    </p:set>
                                    <p:animEffect transition="in" filter="fade">
                                      <p:cBhvr>
                                        <p:cTn id="1213" dur="1000"/>
                                        <p:tgtEl>
                                          <p:spTgt spid="1187"/>
                                        </p:tgtEl>
                                      </p:cBhvr>
                                    </p:animEffect>
                                  </p:childTnLst>
                                </p:cTn>
                              </p:par>
                            </p:childTnLst>
                          </p:cTn>
                        </p:par>
                        <p:par>
                          <p:cTn id="1214" fill="hold">
                            <p:stCondLst>
                              <p:cond delay="291500"/>
                            </p:stCondLst>
                            <p:childTnLst>
                              <p:par>
                                <p:cTn id="1215" presetID="10" presetClass="entr" presetSubtype="0" fill="hold" nodeType="afterEffect">
                                  <p:stCondLst>
                                    <p:cond delay="0"/>
                                  </p:stCondLst>
                                  <p:childTnLst>
                                    <p:set>
                                      <p:cBhvr>
                                        <p:cTn id="1216" dur="1" fill="hold">
                                          <p:stCondLst>
                                            <p:cond delay="0"/>
                                          </p:stCondLst>
                                        </p:cTn>
                                        <p:tgtEl>
                                          <p:spTgt spid="1188"/>
                                        </p:tgtEl>
                                        <p:attrNameLst>
                                          <p:attrName>style.visibility</p:attrName>
                                        </p:attrNameLst>
                                      </p:cBhvr>
                                      <p:to>
                                        <p:strVal val="visible"/>
                                      </p:to>
                                    </p:set>
                                    <p:animEffect transition="in" filter="fade">
                                      <p:cBhvr>
                                        <p:cTn id="1217" dur="1000"/>
                                        <p:tgtEl>
                                          <p:spTgt spid="1188"/>
                                        </p:tgtEl>
                                      </p:cBhvr>
                                    </p:animEffect>
                                  </p:childTnLst>
                                </p:cTn>
                              </p:par>
                            </p:childTnLst>
                          </p:cTn>
                        </p:par>
                        <p:par>
                          <p:cTn id="1218" fill="hold">
                            <p:stCondLst>
                              <p:cond delay="292500"/>
                            </p:stCondLst>
                            <p:childTnLst>
                              <p:par>
                                <p:cTn id="1219" presetID="10" presetClass="entr" presetSubtype="0" fill="hold" nodeType="afterEffect">
                                  <p:stCondLst>
                                    <p:cond delay="0"/>
                                  </p:stCondLst>
                                  <p:childTnLst>
                                    <p:set>
                                      <p:cBhvr>
                                        <p:cTn id="1220" dur="1" fill="hold">
                                          <p:stCondLst>
                                            <p:cond delay="0"/>
                                          </p:stCondLst>
                                        </p:cTn>
                                        <p:tgtEl>
                                          <p:spTgt spid="1189"/>
                                        </p:tgtEl>
                                        <p:attrNameLst>
                                          <p:attrName>style.visibility</p:attrName>
                                        </p:attrNameLst>
                                      </p:cBhvr>
                                      <p:to>
                                        <p:strVal val="visible"/>
                                      </p:to>
                                    </p:set>
                                    <p:animEffect transition="in" filter="fade">
                                      <p:cBhvr>
                                        <p:cTn id="1221" dur="1000"/>
                                        <p:tgtEl>
                                          <p:spTgt spid="1189"/>
                                        </p:tgtEl>
                                      </p:cBhvr>
                                    </p:animEffect>
                                  </p:childTnLst>
                                </p:cTn>
                              </p:par>
                            </p:childTnLst>
                          </p:cTn>
                        </p:par>
                        <p:par>
                          <p:cTn id="1222" fill="hold">
                            <p:stCondLst>
                              <p:cond delay="293500"/>
                            </p:stCondLst>
                            <p:childTnLst>
                              <p:par>
                                <p:cTn id="1223" presetID="10" presetClass="entr" presetSubtype="0" fill="hold" nodeType="afterEffect">
                                  <p:stCondLst>
                                    <p:cond delay="0"/>
                                  </p:stCondLst>
                                  <p:childTnLst>
                                    <p:set>
                                      <p:cBhvr>
                                        <p:cTn id="1224" dur="1" fill="hold">
                                          <p:stCondLst>
                                            <p:cond delay="0"/>
                                          </p:stCondLst>
                                        </p:cTn>
                                        <p:tgtEl>
                                          <p:spTgt spid="1190"/>
                                        </p:tgtEl>
                                        <p:attrNameLst>
                                          <p:attrName>style.visibility</p:attrName>
                                        </p:attrNameLst>
                                      </p:cBhvr>
                                      <p:to>
                                        <p:strVal val="visible"/>
                                      </p:to>
                                    </p:set>
                                    <p:animEffect transition="in" filter="fade">
                                      <p:cBhvr>
                                        <p:cTn id="1225" dur="1000"/>
                                        <p:tgtEl>
                                          <p:spTgt spid="1190"/>
                                        </p:tgtEl>
                                      </p:cBhvr>
                                    </p:animEffect>
                                  </p:childTnLst>
                                </p:cTn>
                              </p:par>
                            </p:childTnLst>
                          </p:cTn>
                        </p:par>
                        <p:par>
                          <p:cTn id="1226" fill="hold">
                            <p:stCondLst>
                              <p:cond delay="294500"/>
                            </p:stCondLst>
                            <p:childTnLst>
                              <p:par>
                                <p:cTn id="1227" presetID="10" presetClass="entr" presetSubtype="0" fill="hold" nodeType="afterEffect">
                                  <p:stCondLst>
                                    <p:cond delay="0"/>
                                  </p:stCondLst>
                                  <p:childTnLst>
                                    <p:set>
                                      <p:cBhvr>
                                        <p:cTn id="1228" dur="1" fill="hold">
                                          <p:stCondLst>
                                            <p:cond delay="0"/>
                                          </p:stCondLst>
                                        </p:cTn>
                                        <p:tgtEl>
                                          <p:spTgt spid="1191"/>
                                        </p:tgtEl>
                                        <p:attrNameLst>
                                          <p:attrName>style.visibility</p:attrName>
                                        </p:attrNameLst>
                                      </p:cBhvr>
                                      <p:to>
                                        <p:strVal val="visible"/>
                                      </p:to>
                                    </p:set>
                                    <p:animEffect transition="in" filter="fade">
                                      <p:cBhvr>
                                        <p:cTn id="1229" dur="1000"/>
                                        <p:tgtEl>
                                          <p:spTgt spid="1191"/>
                                        </p:tgtEl>
                                      </p:cBhvr>
                                    </p:animEffect>
                                  </p:childTnLst>
                                </p:cTn>
                              </p:par>
                            </p:childTnLst>
                          </p:cTn>
                        </p:par>
                        <p:par>
                          <p:cTn id="1230" fill="hold">
                            <p:stCondLst>
                              <p:cond delay="295500"/>
                            </p:stCondLst>
                            <p:childTnLst>
                              <p:par>
                                <p:cTn id="1231" presetID="10" presetClass="entr" presetSubtype="0" fill="hold" nodeType="afterEffect">
                                  <p:stCondLst>
                                    <p:cond delay="0"/>
                                  </p:stCondLst>
                                  <p:childTnLst>
                                    <p:set>
                                      <p:cBhvr>
                                        <p:cTn id="1232" dur="1" fill="hold">
                                          <p:stCondLst>
                                            <p:cond delay="0"/>
                                          </p:stCondLst>
                                        </p:cTn>
                                        <p:tgtEl>
                                          <p:spTgt spid="1192"/>
                                        </p:tgtEl>
                                        <p:attrNameLst>
                                          <p:attrName>style.visibility</p:attrName>
                                        </p:attrNameLst>
                                      </p:cBhvr>
                                      <p:to>
                                        <p:strVal val="visible"/>
                                      </p:to>
                                    </p:set>
                                    <p:animEffect transition="in" filter="fade">
                                      <p:cBhvr>
                                        <p:cTn id="1233" dur="1000"/>
                                        <p:tgtEl>
                                          <p:spTgt spid="1192"/>
                                        </p:tgtEl>
                                      </p:cBhvr>
                                    </p:animEffect>
                                  </p:childTnLst>
                                </p:cTn>
                              </p:par>
                            </p:childTnLst>
                          </p:cTn>
                        </p:par>
                        <p:par>
                          <p:cTn id="1234" fill="hold">
                            <p:stCondLst>
                              <p:cond delay="296500"/>
                            </p:stCondLst>
                            <p:childTnLst>
                              <p:par>
                                <p:cTn id="1235" presetID="10" presetClass="entr" presetSubtype="0" fill="hold" nodeType="afterEffect">
                                  <p:stCondLst>
                                    <p:cond delay="0"/>
                                  </p:stCondLst>
                                  <p:childTnLst>
                                    <p:set>
                                      <p:cBhvr>
                                        <p:cTn id="1236" dur="1" fill="hold">
                                          <p:stCondLst>
                                            <p:cond delay="0"/>
                                          </p:stCondLst>
                                        </p:cTn>
                                        <p:tgtEl>
                                          <p:spTgt spid="1193"/>
                                        </p:tgtEl>
                                        <p:attrNameLst>
                                          <p:attrName>style.visibility</p:attrName>
                                        </p:attrNameLst>
                                      </p:cBhvr>
                                      <p:to>
                                        <p:strVal val="visible"/>
                                      </p:to>
                                    </p:set>
                                    <p:animEffect transition="in" filter="fade">
                                      <p:cBhvr>
                                        <p:cTn id="1237" dur="1000"/>
                                        <p:tgtEl>
                                          <p:spTgt spid="1193"/>
                                        </p:tgtEl>
                                      </p:cBhvr>
                                    </p:animEffect>
                                  </p:childTnLst>
                                </p:cTn>
                              </p:par>
                            </p:childTnLst>
                          </p:cTn>
                        </p:par>
                        <p:par>
                          <p:cTn id="1238" fill="hold">
                            <p:stCondLst>
                              <p:cond delay="297500"/>
                            </p:stCondLst>
                            <p:childTnLst>
                              <p:par>
                                <p:cTn id="1239" presetID="10" presetClass="entr" presetSubtype="0" fill="hold" nodeType="afterEffect">
                                  <p:stCondLst>
                                    <p:cond delay="0"/>
                                  </p:stCondLst>
                                  <p:childTnLst>
                                    <p:set>
                                      <p:cBhvr>
                                        <p:cTn id="1240" dur="1" fill="hold">
                                          <p:stCondLst>
                                            <p:cond delay="0"/>
                                          </p:stCondLst>
                                        </p:cTn>
                                        <p:tgtEl>
                                          <p:spTgt spid="1194"/>
                                        </p:tgtEl>
                                        <p:attrNameLst>
                                          <p:attrName>style.visibility</p:attrName>
                                        </p:attrNameLst>
                                      </p:cBhvr>
                                      <p:to>
                                        <p:strVal val="visible"/>
                                      </p:to>
                                    </p:set>
                                    <p:animEffect transition="in" filter="fade">
                                      <p:cBhvr>
                                        <p:cTn id="1241" dur="1000"/>
                                        <p:tgtEl>
                                          <p:spTgt spid="1194"/>
                                        </p:tgtEl>
                                      </p:cBhvr>
                                    </p:animEffect>
                                  </p:childTnLst>
                                </p:cTn>
                              </p:par>
                            </p:childTnLst>
                          </p:cTn>
                        </p:par>
                        <p:par>
                          <p:cTn id="1242" fill="hold">
                            <p:stCondLst>
                              <p:cond delay="298500"/>
                            </p:stCondLst>
                            <p:childTnLst>
                              <p:par>
                                <p:cTn id="1243" presetID="10" presetClass="entr" presetSubtype="0" fill="hold" nodeType="afterEffect">
                                  <p:stCondLst>
                                    <p:cond delay="0"/>
                                  </p:stCondLst>
                                  <p:childTnLst>
                                    <p:set>
                                      <p:cBhvr>
                                        <p:cTn id="1244" dur="1" fill="hold">
                                          <p:stCondLst>
                                            <p:cond delay="0"/>
                                          </p:stCondLst>
                                        </p:cTn>
                                        <p:tgtEl>
                                          <p:spTgt spid="1195"/>
                                        </p:tgtEl>
                                        <p:attrNameLst>
                                          <p:attrName>style.visibility</p:attrName>
                                        </p:attrNameLst>
                                      </p:cBhvr>
                                      <p:to>
                                        <p:strVal val="visible"/>
                                      </p:to>
                                    </p:set>
                                    <p:animEffect transition="in" filter="fade">
                                      <p:cBhvr>
                                        <p:cTn id="1245" dur="1000"/>
                                        <p:tgtEl>
                                          <p:spTgt spid="1195"/>
                                        </p:tgtEl>
                                      </p:cBhvr>
                                    </p:animEffect>
                                  </p:childTnLst>
                                </p:cTn>
                              </p:par>
                            </p:childTnLst>
                          </p:cTn>
                        </p:par>
                        <p:par>
                          <p:cTn id="1246" fill="hold">
                            <p:stCondLst>
                              <p:cond delay="299500"/>
                            </p:stCondLst>
                            <p:childTnLst>
                              <p:par>
                                <p:cTn id="1247" presetID="10" presetClass="entr" presetSubtype="0" fill="hold" nodeType="afterEffect">
                                  <p:stCondLst>
                                    <p:cond delay="0"/>
                                  </p:stCondLst>
                                  <p:childTnLst>
                                    <p:set>
                                      <p:cBhvr>
                                        <p:cTn id="1248" dur="1" fill="hold">
                                          <p:stCondLst>
                                            <p:cond delay="0"/>
                                          </p:stCondLst>
                                        </p:cTn>
                                        <p:tgtEl>
                                          <p:spTgt spid="1196"/>
                                        </p:tgtEl>
                                        <p:attrNameLst>
                                          <p:attrName>style.visibility</p:attrName>
                                        </p:attrNameLst>
                                      </p:cBhvr>
                                      <p:to>
                                        <p:strVal val="visible"/>
                                      </p:to>
                                    </p:set>
                                    <p:animEffect transition="in" filter="fade">
                                      <p:cBhvr>
                                        <p:cTn id="1249" dur="1000"/>
                                        <p:tgtEl>
                                          <p:spTgt spid="1196"/>
                                        </p:tgtEl>
                                      </p:cBhvr>
                                    </p:animEffect>
                                  </p:childTnLst>
                                </p:cTn>
                              </p:par>
                            </p:childTnLst>
                          </p:cTn>
                        </p:par>
                        <p:par>
                          <p:cTn id="1250" fill="hold">
                            <p:stCondLst>
                              <p:cond delay="300500"/>
                            </p:stCondLst>
                            <p:childTnLst>
                              <p:par>
                                <p:cTn id="1251" presetID="10" presetClass="entr" presetSubtype="0" fill="hold" nodeType="afterEffect">
                                  <p:stCondLst>
                                    <p:cond delay="0"/>
                                  </p:stCondLst>
                                  <p:childTnLst>
                                    <p:set>
                                      <p:cBhvr>
                                        <p:cTn id="1252" dur="1" fill="hold">
                                          <p:stCondLst>
                                            <p:cond delay="0"/>
                                          </p:stCondLst>
                                        </p:cTn>
                                        <p:tgtEl>
                                          <p:spTgt spid="1197"/>
                                        </p:tgtEl>
                                        <p:attrNameLst>
                                          <p:attrName>style.visibility</p:attrName>
                                        </p:attrNameLst>
                                      </p:cBhvr>
                                      <p:to>
                                        <p:strVal val="visible"/>
                                      </p:to>
                                    </p:set>
                                    <p:animEffect transition="in" filter="fade">
                                      <p:cBhvr>
                                        <p:cTn id="1253" dur="1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3" name="Google Shape;1203;p38"/>
          <p:cNvGrpSpPr/>
          <p:nvPr/>
        </p:nvGrpSpPr>
        <p:grpSpPr>
          <a:xfrm>
            <a:off x="1331419" y="603344"/>
            <a:ext cx="4182315" cy="682439"/>
            <a:chOff x="1969404" y="1681013"/>
            <a:chExt cx="4183129" cy="684033"/>
          </a:xfrm>
        </p:grpSpPr>
        <p:grpSp>
          <p:nvGrpSpPr>
            <p:cNvPr id="1204" name="Google Shape;1204;p38"/>
            <p:cNvGrpSpPr/>
            <p:nvPr/>
          </p:nvGrpSpPr>
          <p:grpSpPr>
            <a:xfrm>
              <a:off x="1969404" y="1681013"/>
              <a:ext cx="4183129" cy="684033"/>
              <a:chOff x="1969404" y="1681013"/>
              <a:chExt cx="4183129" cy="684033"/>
            </a:xfrm>
          </p:grpSpPr>
          <p:sp>
            <p:nvSpPr>
              <p:cNvPr id="1205" name="Google Shape;1205;p38"/>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6" name="Google Shape;1206;p38"/>
              <p:cNvSpPr txBox="1"/>
              <p:nvPr/>
            </p:nvSpPr>
            <p:spPr>
              <a:xfrm>
                <a:off x="2886259" y="1796652"/>
                <a:ext cx="326627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Biên độ sóng (A)</a:t>
                </a:r>
                <a:endParaRPr/>
              </a:p>
            </p:txBody>
          </p:sp>
        </p:grpSp>
        <p:sp>
          <p:nvSpPr>
            <p:cNvPr id="1207" name="Google Shape;1207;p38"/>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1</a:t>
              </a:r>
              <a:endParaRPr/>
            </a:p>
          </p:txBody>
        </p:sp>
      </p:grpSp>
      <p:pic>
        <p:nvPicPr>
          <p:cNvPr id="1208" name="Google Shape;1208;p38" descr="Sóng cơ là gì, phân loại, công thức tính bước sóng và bài tập"/>
          <p:cNvPicPr preferRelativeResize="0"/>
          <p:nvPr/>
        </p:nvPicPr>
        <p:blipFill rotWithShape="1">
          <a:blip r:embed="rId3">
            <a:alphaModFix/>
          </a:blip>
          <a:srcRect/>
          <a:stretch/>
        </p:blipFill>
        <p:spPr>
          <a:xfrm>
            <a:off x="7086600" y="228600"/>
            <a:ext cx="4963426" cy="2392045"/>
          </a:xfrm>
          <a:prstGeom prst="rect">
            <a:avLst/>
          </a:prstGeom>
          <a:noFill/>
          <a:ln>
            <a:noFill/>
          </a:ln>
        </p:spPr>
      </p:pic>
      <p:grpSp>
        <p:nvGrpSpPr>
          <p:cNvPr id="1209" name="Google Shape;1209;p38"/>
          <p:cNvGrpSpPr/>
          <p:nvPr/>
        </p:nvGrpSpPr>
        <p:grpSpPr>
          <a:xfrm>
            <a:off x="685800" y="2620645"/>
            <a:ext cx="10896600" cy="2630303"/>
            <a:chOff x="238572" y="1437955"/>
            <a:chExt cx="8431758" cy="1580554"/>
          </a:xfrm>
        </p:grpSpPr>
        <p:sp>
          <p:nvSpPr>
            <p:cNvPr id="1210" name="Google Shape;1210;p38"/>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Play"/>
                  <a:ea typeface="Play"/>
                  <a:cs typeface="Play"/>
                  <a:sym typeface="Play"/>
                </a:rPr>
                <a:t>- Biên độ sóng là độ lệch lớn nhất của phần tử sóng khỏi vị trí cân bằng. Đơn vị: m, cm. </a:t>
              </a:r>
              <a:endParaRPr/>
            </a:p>
            <a:p>
              <a:pPr marL="0" marR="0" lvl="0" indent="0" algn="just" rtl="0">
                <a:spcBef>
                  <a:spcPts val="0"/>
                </a:spcBef>
                <a:spcAft>
                  <a:spcPts val="0"/>
                </a:spcAft>
                <a:buNone/>
              </a:pPr>
              <a:r>
                <a:rPr lang="en-US" sz="3200">
                  <a:solidFill>
                    <a:srgbClr val="000000"/>
                  </a:solidFill>
                  <a:latin typeface="Play"/>
                  <a:ea typeface="Play"/>
                  <a:cs typeface="Play"/>
                  <a:sym typeface="Play"/>
                </a:rPr>
                <a:t>- Sóng có biên độ càng lớn thì phần tử sóng dao động càng mạnh.</a:t>
              </a:r>
              <a:endParaRPr sz="3200" b="1">
                <a:solidFill>
                  <a:schemeClr val="dk1"/>
                </a:solidFill>
                <a:latin typeface="Play"/>
                <a:ea typeface="Play"/>
                <a:cs typeface="Play"/>
                <a:sym typeface="Play"/>
              </a:endParaRPr>
            </a:p>
          </p:txBody>
        </p:sp>
        <p:sp>
          <p:nvSpPr>
            <p:cNvPr id="1211" name="Google Shape;1211;p38"/>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2" name="Google Shape;1212;p38"/>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3" name="Google Shape;1213;p38"/>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9"/>
                                        </p:tgtEl>
                                        <p:attrNameLst>
                                          <p:attrName>style.visibility</p:attrName>
                                        </p:attrNameLst>
                                      </p:cBhvr>
                                      <p:to>
                                        <p:strVal val="visible"/>
                                      </p:to>
                                    </p:set>
                                    <p:animEffect transition="in" filter="fade">
                                      <p:cBhvr>
                                        <p:cTn id="12" dur="911"/>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18" name="Google Shape;1218;p39"/>
          <p:cNvGrpSpPr/>
          <p:nvPr/>
        </p:nvGrpSpPr>
        <p:grpSpPr>
          <a:xfrm>
            <a:off x="1331419" y="603344"/>
            <a:ext cx="3172423" cy="682439"/>
            <a:chOff x="1969404" y="1681013"/>
            <a:chExt cx="3173039" cy="684033"/>
          </a:xfrm>
        </p:grpSpPr>
        <p:grpSp>
          <p:nvGrpSpPr>
            <p:cNvPr id="1219" name="Google Shape;1219;p39"/>
            <p:cNvGrpSpPr/>
            <p:nvPr/>
          </p:nvGrpSpPr>
          <p:grpSpPr>
            <a:xfrm>
              <a:off x="1969404" y="1681013"/>
              <a:ext cx="3173039" cy="684033"/>
              <a:chOff x="1969404" y="1681013"/>
              <a:chExt cx="3173039" cy="684033"/>
            </a:xfrm>
          </p:grpSpPr>
          <p:sp>
            <p:nvSpPr>
              <p:cNvPr id="1220" name="Google Shape;1220;p39"/>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1" name="Google Shape;1221;p39"/>
              <p:cNvSpPr txBox="1"/>
              <p:nvPr/>
            </p:nvSpPr>
            <p:spPr>
              <a:xfrm>
                <a:off x="2886259" y="1796652"/>
                <a:ext cx="225618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Bước sóng</a:t>
                </a:r>
                <a:endParaRPr sz="3000" b="1">
                  <a:solidFill>
                    <a:srgbClr val="0066FF"/>
                  </a:solidFill>
                  <a:latin typeface="Arial"/>
                  <a:ea typeface="Arial"/>
                  <a:cs typeface="Arial"/>
                  <a:sym typeface="Arial"/>
                </a:endParaRPr>
              </a:p>
            </p:txBody>
          </p:sp>
        </p:grpSp>
        <p:sp>
          <p:nvSpPr>
            <p:cNvPr id="1222" name="Google Shape;1222;p39"/>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2</a:t>
              </a:r>
              <a:endParaRPr/>
            </a:p>
          </p:txBody>
        </p:sp>
      </p:grpSp>
      <p:pic>
        <p:nvPicPr>
          <p:cNvPr id="1223" name="Google Shape;1223;p39" descr="Sóng cơ là gì, phân loại, công thức tính bước sóng và bài tập"/>
          <p:cNvPicPr preferRelativeResize="0"/>
          <p:nvPr/>
        </p:nvPicPr>
        <p:blipFill rotWithShape="1">
          <a:blip r:embed="rId3">
            <a:alphaModFix/>
          </a:blip>
          <a:srcRect/>
          <a:stretch/>
        </p:blipFill>
        <p:spPr>
          <a:xfrm>
            <a:off x="7086600" y="87013"/>
            <a:ext cx="4963426" cy="2392045"/>
          </a:xfrm>
          <a:prstGeom prst="rect">
            <a:avLst/>
          </a:prstGeom>
          <a:noFill/>
          <a:ln>
            <a:noFill/>
          </a:ln>
        </p:spPr>
      </p:pic>
      <p:sp>
        <p:nvSpPr>
          <p:cNvPr id="1224" name="Google Shape;1224;p39"/>
          <p:cNvSpPr/>
          <p:nvPr/>
        </p:nvSpPr>
        <p:spPr>
          <a:xfrm>
            <a:off x="914400" y="2429628"/>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5" name="Google Shape;1225;p39"/>
          <p:cNvSpPr/>
          <p:nvPr/>
        </p:nvSpPr>
        <p:spPr>
          <a:xfrm>
            <a:off x="2265658" y="4470012"/>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6" name="Google Shape;1226;p39"/>
          <p:cNvSpPr/>
          <p:nvPr/>
        </p:nvSpPr>
        <p:spPr>
          <a:xfrm>
            <a:off x="9126411" y="42719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7" name="Google Shape;1227;p39"/>
          <p:cNvSpPr/>
          <p:nvPr/>
        </p:nvSpPr>
        <p:spPr>
          <a:xfrm rot="10800000" flipH="1">
            <a:off x="9126411" y="58213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8" name="Google Shape;1228;p39"/>
          <p:cNvSpPr/>
          <p:nvPr/>
        </p:nvSpPr>
        <p:spPr>
          <a:xfrm>
            <a:off x="9124824" y="4271963"/>
            <a:ext cx="1652587" cy="17478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9" name="Google Shape;1229;p39"/>
          <p:cNvSpPr/>
          <p:nvPr/>
        </p:nvSpPr>
        <p:spPr>
          <a:xfrm>
            <a:off x="2531898" y="22323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0" name="Google Shape;1230;p39"/>
          <p:cNvSpPr/>
          <p:nvPr/>
        </p:nvSpPr>
        <p:spPr>
          <a:xfrm rot="10800000" flipH="1">
            <a:off x="2531898" y="37817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1" name="Google Shape;1231;p39"/>
          <p:cNvSpPr/>
          <p:nvPr/>
        </p:nvSpPr>
        <p:spPr>
          <a:xfrm>
            <a:off x="2530310" y="2233943"/>
            <a:ext cx="1651000"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787878"/>
              </a:gs>
              <a:gs pos="7100">
                <a:srgbClr val="5D5D5D"/>
              </a:gs>
              <a:gs pos="14565">
                <a:srgbClr val="696969"/>
              </a:gs>
              <a:gs pos="70434">
                <a:srgbClr val="787878"/>
              </a:gs>
              <a:gs pos="89600">
                <a:srgbClr val="A4A4A4"/>
              </a:gs>
              <a:gs pos="100000">
                <a:srgbClr val="8C8C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2" name="Google Shape;1232;p39"/>
          <p:cNvSpPr/>
          <p:nvPr/>
        </p:nvSpPr>
        <p:spPr>
          <a:xfrm>
            <a:off x="4289260" y="2643518"/>
            <a:ext cx="637874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404040"/>
                </a:solidFill>
                <a:latin typeface="Arial"/>
                <a:ea typeface="Arial"/>
                <a:cs typeface="Arial"/>
                <a:sym typeface="Arial"/>
              </a:rPr>
              <a:t>Là quãng đường sóng truyền được trong một chu kỳ. Đơn vị: m.</a:t>
            </a:r>
            <a:endParaRPr/>
          </a:p>
        </p:txBody>
      </p:sp>
      <p:sp>
        <p:nvSpPr>
          <p:cNvPr id="1233" name="Google Shape;1233;p39"/>
          <p:cNvSpPr/>
          <p:nvPr/>
        </p:nvSpPr>
        <p:spPr>
          <a:xfrm>
            <a:off x="1691796" y="4535586"/>
            <a:ext cx="7481926"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935F0B"/>
                </a:solidFill>
                <a:latin typeface="Arial"/>
                <a:ea typeface="Arial"/>
                <a:cs typeface="Arial"/>
                <a:sym typeface="Arial"/>
              </a:rPr>
              <a:t>Là khoảng cách giữa hai điểm gần nhau nhất trên phương truyền sóng dao động cùng pha.</a:t>
            </a:r>
            <a:endParaRPr/>
          </a:p>
        </p:txBody>
      </p:sp>
      <p:pic>
        <p:nvPicPr>
          <p:cNvPr id="1234" name="Google Shape;1234;p39"/>
          <p:cNvPicPr preferRelativeResize="0"/>
          <p:nvPr/>
        </p:nvPicPr>
        <p:blipFill rotWithShape="1">
          <a:blip r:embed="rId4">
            <a:alphaModFix/>
          </a:blip>
          <a:srcRect/>
          <a:stretch/>
        </p:blipFill>
        <p:spPr>
          <a:xfrm>
            <a:off x="4424151" y="807461"/>
            <a:ext cx="663575" cy="560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500"/>
                                        <p:tgtEl>
                                          <p:spTgt spid="1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fade">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1239" name="Google Shape;1239;p40"/>
          <p:cNvGrpSpPr/>
          <p:nvPr/>
        </p:nvGrpSpPr>
        <p:grpSpPr>
          <a:xfrm>
            <a:off x="1696724" y="1239816"/>
            <a:ext cx="3135530" cy="5267114"/>
            <a:chOff x="457200" y="1239996"/>
            <a:chExt cx="2177144" cy="2804886"/>
          </a:xfrm>
        </p:grpSpPr>
        <p:sp>
          <p:nvSpPr>
            <p:cNvPr id="1240" name="Google Shape;1240;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1" name="Google Shape;1241;p40"/>
            <p:cNvSpPr/>
            <p:nvPr/>
          </p:nvSpPr>
          <p:spPr>
            <a:xfrm>
              <a:off x="536316" y="1293865"/>
              <a:ext cx="2018913" cy="2694698"/>
            </a:xfrm>
            <a:prstGeom prst="rect">
              <a:avLst/>
            </a:prstGeom>
            <a:noFill/>
            <a:ln w="19050" cap="flat" cmpd="sng">
              <a:solidFill>
                <a:srgbClr val="81BAE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2" name="Google Shape;1242;p40"/>
          <p:cNvGrpSpPr/>
          <p:nvPr/>
        </p:nvGrpSpPr>
        <p:grpSpPr>
          <a:xfrm rot="10800000" flipH="1">
            <a:off x="1600200" y="1524000"/>
            <a:ext cx="2793702" cy="1069057"/>
            <a:chOff x="4763053" y="2429435"/>
            <a:chExt cx="2840865" cy="833718"/>
          </a:xfrm>
        </p:grpSpPr>
        <p:sp>
          <p:nvSpPr>
            <p:cNvPr id="1243" name="Google Shape;1243;p40"/>
            <p:cNvSpPr/>
            <p:nvPr/>
          </p:nvSpPr>
          <p:spPr>
            <a:xfrm>
              <a:off x="4770794"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246998"/>
                </a:gs>
                <a:gs pos="69000">
                  <a:schemeClr val="accent2"/>
                </a:gs>
                <a:gs pos="100000">
                  <a:srgbClr val="81BAE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4" name="Google Shape;1244;p40"/>
            <p:cNvSpPr/>
            <p:nvPr/>
          </p:nvSpPr>
          <p:spPr>
            <a:xfrm>
              <a:off x="4763053" y="3083859"/>
              <a:ext cx="304685" cy="179294"/>
            </a:xfrm>
            <a:prstGeom prst="pie">
              <a:avLst>
                <a:gd name="adj1" fmla="val 5429925"/>
                <a:gd name="adj2" fmla="val 16200000"/>
              </a:avLst>
            </a:prstGeom>
            <a:solidFill>
              <a:srgbClr val="1846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45" name="Google Shape;1245;p40"/>
          <p:cNvGrpSpPr/>
          <p:nvPr/>
        </p:nvGrpSpPr>
        <p:grpSpPr>
          <a:xfrm>
            <a:off x="4713288" y="1209886"/>
            <a:ext cx="3135530" cy="5267114"/>
            <a:chOff x="457200" y="1239996"/>
            <a:chExt cx="2177144" cy="2804886"/>
          </a:xfrm>
        </p:grpSpPr>
        <p:sp>
          <p:nvSpPr>
            <p:cNvPr id="1246" name="Google Shape;1246;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7" name="Google Shape;1247;p40"/>
            <p:cNvSpPr/>
            <p:nvPr/>
          </p:nvSpPr>
          <p:spPr>
            <a:xfrm>
              <a:off x="536316" y="1293865"/>
              <a:ext cx="2018913" cy="2694698"/>
            </a:xfrm>
            <a:prstGeom prst="rect">
              <a:avLst/>
            </a:prstGeom>
            <a:noFill/>
            <a:ln w="19050" cap="flat" cmpd="sng">
              <a:solidFill>
                <a:srgbClr val="E0716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8" name="Google Shape;1248;p40"/>
          <p:cNvGrpSpPr/>
          <p:nvPr/>
        </p:nvGrpSpPr>
        <p:grpSpPr>
          <a:xfrm rot="10800000" flipH="1">
            <a:off x="4600575" y="1524000"/>
            <a:ext cx="2793702" cy="1069057"/>
            <a:chOff x="4782670" y="2429435"/>
            <a:chExt cx="2840865" cy="833718"/>
          </a:xfrm>
        </p:grpSpPr>
        <p:sp>
          <p:nvSpPr>
            <p:cNvPr id="1249" name="Google Shape;1249;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7C2418"/>
                </a:gs>
                <a:gs pos="69000">
                  <a:schemeClr val="accent1"/>
                </a:gs>
                <a:gs pos="100000">
                  <a:srgbClr val="E0716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0" name="Google Shape;1250;p40"/>
            <p:cNvSpPr/>
            <p:nvPr/>
          </p:nvSpPr>
          <p:spPr>
            <a:xfrm>
              <a:off x="4782670" y="3083859"/>
              <a:ext cx="304685" cy="179294"/>
            </a:xfrm>
            <a:prstGeom prst="pie">
              <a:avLst>
                <a:gd name="adj1" fmla="val 5429925"/>
                <a:gd name="adj2" fmla="val 16200000"/>
              </a:avLst>
            </a:prstGeom>
            <a:solidFill>
              <a:srgbClr val="5318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51" name="Google Shape;1251;p40"/>
          <p:cNvGrpSpPr/>
          <p:nvPr/>
        </p:nvGrpSpPr>
        <p:grpSpPr>
          <a:xfrm>
            <a:off x="7664043" y="1207585"/>
            <a:ext cx="3135530" cy="5267114"/>
            <a:chOff x="457200" y="1239996"/>
            <a:chExt cx="2177144" cy="2804886"/>
          </a:xfrm>
        </p:grpSpPr>
        <p:sp>
          <p:nvSpPr>
            <p:cNvPr id="1252" name="Google Shape;1252;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p40"/>
            <p:cNvSpPr/>
            <p:nvPr/>
          </p:nvSpPr>
          <p:spPr>
            <a:xfrm>
              <a:off x="536316" y="1293865"/>
              <a:ext cx="2018913" cy="2694698"/>
            </a:xfrm>
            <a:prstGeom prst="rect">
              <a:avLst/>
            </a:prstGeom>
            <a:noFill/>
            <a:ln w="19050" cap="flat" cmpd="sng">
              <a:solidFill>
                <a:srgbClr val="94D49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54" name="Google Shape;1254;p40"/>
          <p:cNvGrpSpPr/>
          <p:nvPr/>
        </p:nvGrpSpPr>
        <p:grpSpPr>
          <a:xfrm rot="10800000" flipH="1">
            <a:off x="7572375" y="1524000"/>
            <a:ext cx="2793702" cy="1069057"/>
            <a:chOff x="4782670" y="2429435"/>
            <a:chExt cx="2840865" cy="833718"/>
          </a:xfrm>
        </p:grpSpPr>
        <p:sp>
          <p:nvSpPr>
            <p:cNvPr id="1255" name="Google Shape;1255;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398C3A"/>
                </a:gs>
                <a:gs pos="69000">
                  <a:schemeClr val="accent4"/>
                </a:gs>
                <a:gs pos="100000">
                  <a:srgbClr val="94D49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6" name="Google Shape;1256;p40"/>
            <p:cNvSpPr/>
            <p:nvPr/>
          </p:nvSpPr>
          <p:spPr>
            <a:xfrm>
              <a:off x="4782670" y="3083859"/>
              <a:ext cx="304685" cy="179294"/>
            </a:xfrm>
            <a:prstGeom prst="pie">
              <a:avLst>
                <a:gd name="adj1" fmla="val 5429925"/>
                <a:gd name="adj2" fmla="val 16200000"/>
              </a:avLst>
            </a:prstGeom>
            <a:solidFill>
              <a:srgbClr val="265D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257" name="Google Shape;1257;p40"/>
          <p:cNvSpPr/>
          <p:nvPr/>
        </p:nvSpPr>
        <p:spPr>
          <a:xfrm>
            <a:off x="1914524" y="3362603"/>
            <a:ext cx="296250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4A4644"/>
              </a:solidFill>
              <a:latin typeface="Arial"/>
              <a:ea typeface="Arial"/>
              <a:cs typeface="Arial"/>
              <a:sym typeface="Arial"/>
            </a:endParaRPr>
          </a:p>
        </p:txBody>
      </p:sp>
      <p:sp>
        <p:nvSpPr>
          <p:cNvPr id="1258" name="Google Shape;1258;p40"/>
          <p:cNvSpPr txBox="1"/>
          <p:nvPr/>
        </p:nvSpPr>
        <p:spPr>
          <a:xfrm>
            <a:off x="1814512" y="1827358"/>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Chu kỳ (T)</a:t>
            </a:r>
            <a:endParaRPr/>
          </a:p>
        </p:txBody>
      </p:sp>
      <p:sp>
        <p:nvSpPr>
          <p:cNvPr id="1259" name="Google Shape;1259;p40"/>
          <p:cNvSpPr txBox="1"/>
          <p:nvPr/>
        </p:nvSpPr>
        <p:spPr>
          <a:xfrm>
            <a:off x="4800599" y="1827357"/>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(f)</a:t>
            </a:r>
            <a:endParaRPr/>
          </a:p>
        </p:txBody>
      </p:sp>
      <p:sp>
        <p:nvSpPr>
          <p:cNvPr id="1260" name="Google Shape;1260;p40"/>
          <p:cNvSpPr txBox="1"/>
          <p:nvPr/>
        </p:nvSpPr>
        <p:spPr>
          <a:xfrm>
            <a:off x="7818436" y="1753904"/>
            <a:ext cx="2395242"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góc </a:t>
            </a:r>
            <a:br>
              <a:rPr lang="en-US" sz="2800" b="1">
                <a:solidFill>
                  <a:schemeClr val="lt1"/>
                </a:solidFill>
                <a:latin typeface="Arial"/>
                <a:ea typeface="Arial"/>
                <a:cs typeface="Arial"/>
                <a:sym typeface="Arial"/>
              </a:rPr>
            </a:br>
            <a:r>
              <a:rPr lang="en-US" sz="2800" b="1">
                <a:solidFill>
                  <a:schemeClr val="lt1"/>
                </a:solidFill>
                <a:latin typeface="Arial"/>
                <a:ea typeface="Arial"/>
                <a:cs typeface="Arial"/>
                <a:sym typeface="Arial"/>
              </a:rPr>
              <a:t>(      )</a:t>
            </a:r>
            <a:endParaRPr/>
          </a:p>
        </p:txBody>
      </p:sp>
      <p:grpSp>
        <p:nvGrpSpPr>
          <p:cNvPr id="1261" name="Google Shape;1261;p40"/>
          <p:cNvGrpSpPr/>
          <p:nvPr/>
        </p:nvGrpSpPr>
        <p:grpSpPr>
          <a:xfrm>
            <a:off x="1283621" y="351373"/>
            <a:ext cx="5871879" cy="682439"/>
            <a:chOff x="1969404" y="1681013"/>
            <a:chExt cx="5873027" cy="684033"/>
          </a:xfrm>
        </p:grpSpPr>
        <p:grpSp>
          <p:nvGrpSpPr>
            <p:cNvPr id="1262" name="Google Shape;1262;p40"/>
            <p:cNvGrpSpPr/>
            <p:nvPr/>
          </p:nvGrpSpPr>
          <p:grpSpPr>
            <a:xfrm>
              <a:off x="1969404" y="1681013"/>
              <a:ext cx="5873027" cy="684033"/>
              <a:chOff x="1969404" y="1681013"/>
              <a:chExt cx="5873027" cy="684033"/>
            </a:xfrm>
          </p:grpSpPr>
          <p:sp>
            <p:nvSpPr>
              <p:cNvPr id="1263" name="Google Shape;1263;p40"/>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4" name="Google Shape;1264;p40"/>
              <p:cNvSpPr txBox="1"/>
              <p:nvPr/>
            </p:nvSpPr>
            <p:spPr>
              <a:xfrm>
                <a:off x="2886259" y="1796652"/>
                <a:ext cx="4956172"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Chu kỳ, tần số, tần số góc</a:t>
                </a:r>
                <a:endParaRPr sz="3000" b="1">
                  <a:solidFill>
                    <a:srgbClr val="0066FF"/>
                  </a:solidFill>
                  <a:latin typeface="Arial"/>
                  <a:ea typeface="Arial"/>
                  <a:cs typeface="Arial"/>
                  <a:sym typeface="Arial"/>
                </a:endParaRPr>
              </a:p>
            </p:txBody>
          </p:sp>
        </p:grpSp>
        <p:sp>
          <p:nvSpPr>
            <p:cNvPr id="1265" name="Google Shape;1265;p40"/>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3</a:t>
              </a:r>
              <a:endParaRPr/>
            </a:p>
          </p:txBody>
        </p:sp>
      </p:grpSp>
      <p:pic>
        <p:nvPicPr>
          <p:cNvPr id="1266" name="Google Shape;1266;p40"/>
          <p:cNvPicPr preferRelativeResize="0"/>
          <p:nvPr/>
        </p:nvPicPr>
        <p:blipFill rotWithShape="1">
          <a:blip r:embed="rId3">
            <a:alphaModFix/>
          </a:blip>
          <a:srcRect/>
          <a:stretch/>
        </p:blipFill>
        <p:spPr>
          <a:xfrm>
            <a:off x="8111938" y="2256998"/>
            <a:ext cx="423862" cy="388938"/>
          </a:xfrm>
          <a:prstGeom prst="rect">
            <a:avLst/>
          </a:prstGeom>
          <a:noFill/>
          <a:ln>
            <a:noFill/>
          </a:ln>
        </p:spPr>
      </p:pic>
      <p:sp>
        <p:nvSpPr>
          <p:cNvPr id="1267" name="Google Shape;1267;p40"/>
          <p:cNvSpPr txBox="1"/>
          <p:nvPr/>
        </p:nvSpPr>
        <p:spPr>
          <a:xfrm>
            <a:off x="1830720" y="2926116"/>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Chu kì sóng chính là chu kì dao động của phần tử sóng. Kí hiệu T, đơn vị là giây (s).</a:t>
            </a:r>
            <a:endParaRPr sz="2800">
              <a:solidFill>
                <a:schemeClr val="dk1"/>
              </a:solidFill>
              <a:latin typeface="Arial"/>
              <a:ea typeface="Arial"/>
              <a:cs typeface="Arial"/>
              <a:sym typeface="Arial"/>
            </a:endParaRPr>
          </a:p>
        </p:txBody>
      </p:sp>
      <p:sp>
        <p:nvSpPr>
          <p:cNvPr id="1268" name="Google Shape;1268;p40"/>
          <p:cNvSpPr txBox="1"/>
          <p:nvPr/>
        </p:nvSpPr>
        <p:spPr>
          <a:xfrm>
            <a:off x="4899373" y="2933538"/>
            <a:ext cx="2747946"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sóng. </a:t>
            </a:r>
            <a:endParaRPr/>
          </a:p>
        </p:txBody>
      </p:sp>
      <p:pic>
        <p:nvPicPr>
          <p:cNvPr id="1269" name="Google Shape;1269;p40"/>
          <p:cNvPicPr preferRelativeResize="0"/>
          <p:nvPr/>
        </p:nvPicPr>
        <p:blipFill rotWithShape="1">
          <a:blip r:embed="rId4">
            <a:alphaModFix/>
          </a:blip>
          <a:srcRect/>
          <a:stretch/>
        </p:blipFill>
        <p:spPr>
          <a:xfrm>
            <a:off x="5071269" y="3370699"/>
            <a:ext cx="1862932" cy="992794"/>
          </a:xfrm>
          <a:prstGeom prst="rect">
            <a:avLst/>
          </a:prstGeom>
          <a:noFill/>
          <a:ln>
            <a:noFill/>
          </a:ln>
        </p:spPr>
      </p:pic>
      <p:sp>
        <p:nvSpPr>
          <p:cNvPr id="1270" name="Google Shape;1270;p40"/>
          <p:cNvSpPr txBox="1"/>
          <p:nvPr/>
        </p:nvSpPr>
        <p:spPr>
          <a:xfrm>
            <a:off x="7864713" y="3019368"/>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góc của sóng. </a:t>
            </a:r>
            <a:endParaRPr/>
          </a:p>
        </p:txBody>
      </p:sp>
      <p:pic>
        <p:nvPicPr>
          <p:cNvPr id="1271" name="Google Shape;1271;p40"/>
          <p:cNvPicPr preferRelativeResize="0"/>
          <p:nvPr/>
        </p:nvPicPr>
        <p:blipFill rotWithShape="1">
          <a:blip r:embed="rId5">
            <a:alphaModFix/>
          </a:blip>
          <a:srcRect/>
          <a:stretch/>
        </p:blipFill>
        <p:spPr>
          <a:xfrm>
            <a:off x="7822081" y="3581400"/>
            <a:ext cx="2850596" cy="7751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fade">
                                      <p:cBhvr>
                                        <p:cTn id="7" dur="500"/>
                                        <p:tgtEl>
                                          <p:spTgt spid="1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8"/>
                                        </p:tgtEl>
                                        <p:attrNameLst>
                                          <p:attrName>style.visibility</p:attrName>
                                        </p:attrNameLst>
                                      </p:cBhvr>
                                      <p:to>
                                        <p:strVal val="visible"/>
                                      </p:to>
                                    </p:set>
                                    <p:anim calcmode="lin" valueType="num">
                                      <p:cBhvr additive="base">
                                        <p:cTn id="12" dur="500"/>
                                        <p:tgtEl>
                                          <p:spTgt spid="12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9"/>
                                        </p:tgtEl>
                                        <p:attrNameLst>
                                          <p:attrName>style.visibility</p:attrName>
                                        </p:attrNameLst>
                                      </p:cBhvr>
                                      <p:to>
                                        <p:strVal val="visible"/>
                                      </p:to>
                                    </p:set>
                                    <p:anim calcmode="lin" valueType="num">
                                      <p:cBhvr additive="base">
                                        <p:cTn id="17" dur="500"/>
                                        <p:tgtEl>
                                          <p:spTgt spid="125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60"/>
                                        </p:tgtEl>
                                        <p:attrNameLst>
                                          <p:attrName>style.visibility</p:attrName>
                                        </p:attrNameLst>
                                      </p:cBhvr>
                                      <p:to>
                                        <p:strVal val="visible"/>
                                      </p:to>
                                    </p:set>
                                    <p:anim calcmode="lin" valueType="num">
                                      <p:cBhvr additive="base">
                                        <p:cTn id="22" dur="500"/>
                                        <p:tgtEl>
                                          <p:spTgt spid="12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67"/>
                                        </p:tgtEl>
                                        <p:attrNameLst>
                                          <p:attrName>style.visibility</p:attrName>
                                        </p:attrNameLst>
                                      </p:cBhvr>
                                      <p:to>
                                        <p:strVal val="visible"/>
                                      </p:to>
                                    </p:set>
                                    <p:anim calcmode="lin" valueType="num">
                                      <p:cBhvr additive="base">
                                        <p:cTn id="27" dur="500"/>
                                        <p:tgtEl>
                                          <p:spTgt spid="1267"/>
                                        </p:tgtEl>
                                        <p:attrNameLst>
                                          <p:attrName>ppt_w</p:attrName>
                                        </p:attrNameLst>
                                      </p:cBhvr>
                                      <p:tavLst>
                                        <p:tav tm="0">
                                          <p:val>
                                            <p:strVal val="0"/>
                                          </p:val>
                                        </p:tav>
                                        <p:tav tm="100000">
                                          <p:val>
                                            <p:strVal val="#ppt_w"/>
                                          </p:val>
                                        </p:tav>
                                      </p:tavLst>
                                    </p:anim>
                                    <p:anim calcmode="lin" valueType="num">
                                      <p:cBhvr additive="base">
                                        <p:cTn id="28" dur="500"/>
                                        <p:tgtEl>
                                          <p:spTgt spid="1267"/>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68"/>
                                        </p:tgtEl>
                                        <p:attrNameLst>
                                          <p:attrName>style.visibility</p:attrName>
                                        </p:attrNameLst>
                                      </p:cBhvr>
                                      <p:to>
                                        <p:strVal val="visible"/>
                                      </p:to>
                                    </p:set>
                                    <p:animEffect transition="in" filter="fade">
                                      <p:cBhvr>
                                        <p:cTn id="33" dur="500"/>
                                        <p:tgtEl>
                                          <p:spTgt spid="126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70"/>
                                        </p:tgtEl>
                                        <p:attrNameLst>
                                          <p:attrName>style.visibility</p:attrName>
                                        </p:attrNameLst>
                                      </p:cBhvr>
                                      <p:to>
                                        <p:strVal val="visible"/>
                                      </p:to>
                                    </p:set>
                                    <p:animEffect transition="in" filter="fade">
                                      <p:cBhvr>
                                        <p:cTn id="38" dur="1000"/>
                                        <p:tgtEl>
                                          <p:spTgt spid="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41"/>
          <p:cNvGrpSpPr/>
          <p:nvPr/>
        </p:nvGrpSpPr>
        <p:grpSpPr>
          <a:xfrm>
            <a:off x="1283621" y="351373"/>
            <a:ext cx="5251517" cy="682439"/>
            <a:chOff x="1969404" y="1681013"/>
            <a:chExt cx="5252544" cy="684033"/>
          </a:xfrm>
        </p:grpSpPr>
        <p:grpSp>
          <p:nvGrpSpPr>
            <p:cNvPr id="1277" name="Google Shape;1277;p41"/>
            <p:cNvGrpSpPr/>
            <p:nvPr/>
          </p:nvGrpSpPr>
          <p:grpSpPr>
            <a:xfrm>
              <a:off x="1969404" y="1681013"/>
              <a:ext cx="5252544" cy="684033"/>
              <a:chOff x="1969404" y="1681013"/>
              <a:chExt cx="5252544" cy="684033"/>
            </a:xfrm>
          </p:grpSpPr>
          <p:sp>
            <p:nvSpPr>
              <p:cNvPr id="1278" name="Google Shape;1278;p41"/>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9" name="Google Shape;1279;p41"/>
              <p:cNvSpPr txBox="1"/>
              <p:nvPr/>
            </p:nvSpPr>
            <p:spPr>
              <a:xfrm>
                <a:off x="2886259" y="1796652"/>
                <a:ext cx="4335689"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Tốc độ truyền sóng (v)</a:t>
                </a:r>
                <a:endParaRPr/>
              </a:p>
            </p:txBody>
          </p:sp>
        </p:grpSp>
        <p:sp>
          <p:nvSpPr>
            <p:cNvPr id="1280" name="Google Shape;1280;p41"/>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4</a:t>
              </a:r>
              <a:endParaRPr/>
            </a:p>
          </p:txBody>
        </p:sp>
      </p:grpSp>
      <p:grpSp>
        <p:nvGrpSpPr>
          <p:cNvPr id="1281" name="Google Shape;1281;p41"/>
          <p:cNvGrpSpPr/>
          <p:nvPr/>
        </p:nvGrpSpPr>
        <p:grpSpPr>
          <a:xfrm>
            <a:off x="962652" y="1371600"/>
            <a:ext cx="9829800" cy="1828800"/>
            <a:chOff x="238572" y="1437955"/>
            <a:chExt cx="8431758" cy="1580554"/>
          </a:xfrm>
        </p:grpSpPr>
        <p:sp>
          <p:nvSpPr>
            <p:cNvPr id="1282" name="Google Shape;1282;p41"/>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Tốc độ truyền sóng là tốc độ lan truyền dao động trong không gian.</a:t>
              </a:r>
              <a:endParaRPr sz="3200" b="1">
                <a:solidFill>
                  <a:schemeClr val="dk1"/>
                </a:solidFill>
                <a:latin typeface="Arial"/>
                <a:ea typeface="Arial"/>
                <a:cs typeface="Arial"/>
                <a:sym typeface="Arial"/>
              </a:endParaRPr>
            </a:p>
          </p:txBody>
        </p:sp>
        <p:sp>
          <p:nvSpPr>
            <p:cNvPr id="1283" name="Google Shape;1283;p41"/>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4" name="Google Shape;1284;p41"/>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5" name="Google Shape;1285;p41"/>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286" name="Google Shape;1286;p41"/>
          <p:cNvGrpSpPr/>
          <p:nvPr/>
        </p:nvGrpSpPr>
        <p:grpSpPr>
          <a:xfrm>
            <a:off x="3467100" y="3352800"/>
            <a:ext cx="5257800" cy="2798762"/>
            <a:chOff x="1876425" y="2653428"/>
            <a:chExt cx="5257800" cy="2798137"/>
          </a:xfrm>
        </p:grpSpPr>
        <p:sp>
          <p:nvSpPr>
            <p:cNvPr id="1287" name="Google Shape;1287;p41"/>
            <p:cNvSpPr/>
            <p:nvPr/>
          </p:nvSpPr>
          <p:spPr>
            <a:xfrm>
              <a:off x="1876425" y="2653428"/>
              <a:ext cx="5257800" cy="279813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ctr"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ctr"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v : </a:t>
              </a:r>
              <a:r>
                <a:rPr lang="en-US" sz="1800" i="1">
                  <a:solidFill>
                    <a:srgbClr val="191919"/>
                  </a:solidFill>
                  <a:latin typeface="Tahoma"/>
                  <a:ea typeface="Tahoma"/>
                  <a:cs typeface="Tahoma"/>
                  <a:sym typeface="Tahoma"/>
                </a:rPr>
                <a:t>tốc độ sóng</a:t>
              </a:r>
              <a:r>
                <a:rPr lang="en-US" sz="1800">
                  <a:solidFill>
                    <a:srgbClr val="191919"/>
                  </a:solidFill>
                  <a:latin typeface="Tahoma"/>
                  <a:ea typeface="Tahoma"/>
                  <a:cs typeface="Tahoma"/>
                  <a:sym typeface="Tahoma"/>
                </a:rPr>
                <a:t> (m/s) </a:t>
              </a:r>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T : </a:t>
              </a:r>
              <a:r>
                <a:rPr lang="en-US" sz="1800" i="1">
                  <a:solidFill>
                    <a:srgbClr val="191919"/>
                  </a:solidFill>
                  <a:latin typeface="Tahoma"/>
                  <a:ea typeface="Tahoma"/>
                  <a:cs typeface="Tahoma"/>
                  <a:sym typeface="Tahoma"/>
                </a:rPr>
                <a:t>chu kỳ (s)</a:t>
              </a:r>
              <a:endParaRPr/>
            </a:p>
            <a:p>
              <a:pPr marL="609600" marR="0" lvl="0" indent="-609600" algn="l" rtl="0">
                <a:spcBef>
                  <a:spcPts val="360"/>
                </a:spcBef>
                <a:spcAft>
                  <a:spcPts val="0"/>
                </a:spcAft>
                <a:buClr>
                  <a:schemeClr val="hlink"/>
                </a:buClr>
                <a:buSzPts val="1260"/>
                <a:buFont typeface="Noto Sans Symbols"/>
                <a:buNone/>
              </a:pPr>
              <a:r>
                <a:rPr lang="en-US" sz="1800" i="1">
                  <a:solidFill>
                    <a:srgbClr val="191919"/>
                  </a:solidFill>
                  <a:latin typeface="Tahoma"/>
                  <a:ea typeface="Tahoma"/>
                  <a:cs typeface="Tahoma"/>
                  <a:sym typeface="Tahoma"/>
                </a:rPr>
                <a:t>f: tần số sóng (Hz)</a:t>
              </a:r>
              <a:endParaRPr sz="1800">
                <a:solidFill>
                  <a:srgbClr val="191919"/>
                </a:solidFill>
                <a:latin typeface="Tahoma"/>
                <a:ea typeface="Tahoma"/>
                <a:cs typeface="Tahoma"/>
                <a:sym typeface="Tahoma"/>
              </a:endParaRPr>
            </a:p>
          </p:txBody>
        </p:sp>
        <p:pic>
          <p:nvPicPr>
            <p:cNvPr id="1288" name="Google Shape;1288;p41"/>
            <p:cNvPicPr preferRelativeResize="0"/>
            <p:nvPr/>
          </p:nvPicPr>
          <p:blipFill rotWithShape="1">
            <a:blip r:embed="rId3">
              <a:alphaModFix/>
            </a:blip>
            <a:srcRect/>
            <a:stretch/>
          </p:blipFill>
          <p:spPr>
            <a:xfrm>
              <a:off x="3362926" y="2833149"/>
              <a:ext cx="2284797" cy="1277937"/>
            </a:xfrm>
            <a:prstGeom prst="rect">
              <a:avLst/>
            </a:prstGeom>
            <a:noFill/>
            <a:ln>
              <a:noFill/>
            </a:ln>
          </p:spPr>
        </p:pic>
        <p:sp>
          <p:nvSpPr>
            <p:cNvPr id="1289" name="Google Shape;1289;p41"/>
            <p:cNvSpPr txBox="1"/>
            <p:nvPr/>
          </p:nvSpPr>
          <p:spPr>
            <a:xfrm>
              <a:off x="5838825" y="3210507"/>
              <a:ext cx="796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t>
              </a:r>
              <a:endParaRPr sz="280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500"/>
                                        <p:tgtEl>
                                          <p:spTgt spid="1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1"/>
                                        </p:tgtEl>
                                        <p:attrNameLst>
                                          <p:attrName>style.visibility</p:attrName>
                                        </p:attrNameLst>
                                      </p:cBhvr>
                                      <p:to>
                                        <p:strVal val="visible"/>
                                      </p:to>
                                    </p:set>
                                    <p:animEffect transition="in" filter="fade">
                                      <p:cBhvr>
                                        <p:cTn id="12" dur="911"/>
                                        <p:tgtEl>
                                          <p:spTgt spid="1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6"/>
                                        </p:tgtEl>
                                        <p:attrNameLst>
                                          <p:attrName>style.visibility</p:attrName>
                                        </p:attrNameLst>
                                      </p:cBhvr>
                                      <p:to>
                                        <p:strVal val="visible"/>
                                      </p:to>
                                    </p:set>
                                    <p:anim calcmode="lin" valueType="num">
                                      <p:cBhvr additive="base">
                                        <p:cTn id="17" dur="500"/>
                                        <p:tgtEl>
                                          <p:spTgt spid="1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42"/>
          <p:cNvGrpSpPr/>
          <p:nvPr/>
        </p:nvGrpSpPr>
        <p:grpSpPr>
          <a:xfrm>
            <a:off x="2640012" y="125120"/>
            <a:ext cx="2146889" cy="2095500"/>
            <a:chOff x="320946" y="1769166"/>
            <a:chExt cx="2146582" cy="2095614"/>
          </a:xfrm>
        </p:grpSpPr>
        <p:sp>
          <p:nvSpPr>
            <p:cNvPr id="1295" name="Google Shape;1295;p42"/>
            <p:cNvSpPr/>
            <p:nvPr/>
          </p:nvSpPr>
          <p:spPr>
            <a:xfrm>
              <a:off x="320946" y="1769166"/>
              <a:ext cx="2069804" cy="2095614"/>
            </a:xfrm>
            <a:custGeom>
              <a:avLst/>
              <a:gdLst/>
              <a:ahLst/>
              <a:cxnLst/>
              <a:rect l="l" t="t" r="r" b="b"/>
              <a:pathLst>
                <a:path w="2292351" h="2046288" extrusionOk="0">
                  <a:moveTo>
                    <a:pt x="0" y="1019175"/>
                  </a:moveTo>
                  <a:lnTo>
                    <a:pt x="0" y="2046288"/>
                  </a:lnTo>
                  <a:lnTo>
                    <a:pt x="2046287" y="1033463"/>
                  </a:lnTo>
                  <a:lnTo>
                    <a:pt x="2292351" y="355599"/>
                  </a:lnTo>
                  <a:lnTo>
                    <a:pt x="2051050" y="0"/>
                  </a:lnTo>
                  <a:lnTo>
                    <a:pt x="0" y="1019175"/>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6" name="Google Shape;1296;p42"/>
            <p:cNvSpPr txBox="1"/>
            <p:nvPr/>
          </p:nvSpPr>
          <p:spPr>
            <a:xfrm rot="-1805474">
              <a:off x="387957" y="2433388"/>
              <a:ext cx="2072633" cy="5848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Chú ý</a:t>
              </a:r>
              <a:endParaRPr sz="3200" b="1">
                <a:solidFill>
                  <a:schemeClr val="dk1"/>
                </a:solidFill>
                <a:latin typeface="Arial"/>
                <a:ea typeface="Arial"/>
                <a:cs typeface="Arial"/>
                <a:sym typeface="Arial"/>
              </a:endParaRPr>
            </a:p>
          </p:txBody>
        </p:sp>
      </p:grpSp>
      <p:sp>
        <p:nvSpPr>
          <p:cNvPr id="1297" name="Google Shape;1297;p42"/>
          <p:cNvSpPr/>
          <p:nvPr/>
        </p:nvSpPr>
        <p:spPr>
          <a:xfrm>
            <a:off x="3124200" y="1691983"/>
            <a:ext cx="7389812" cy="3273425"/>
          </a:xfrm>
          <a:custGeom>
            <a:avLst/>
            <a:gdLst/>
            <a:ahLst/>
            <a:cxnLst/>
            <a:rect l="l" t="t" r="r" b="b"/>
            <a:pathLst>
              <a:path w="5190" h="2298" extrusionOk="0">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DF65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98" name="Google Shape;1298;p42"/>
          <p:cNvGrpSpPr/>
          <p:nvPr/>
        </p:nvGrpSpPr>
        <p:grpSpPr>
          <a:xfrm>
            <a:off x="8278812" y="1390358"/>
            <a:ext cx="1222375" cy="2705100"/>
            <a:chOff x="6188075" y="1506538"/>
            <a:chExt cx="1222375" cy="2705100"/>
          </a:xfrm>
        </p:grpSpPr>
        <p:sp>
          <p:nvSpPr>
            <p:cNvPr id="1299" name="Google Shape;1299;p42"/>
            <p:cNvSpPr/>
            <p:nvPr/>
          </p:nvSpPr>
          <p:spPr>
            <a:xfrm>
              <a:off x="6389688" y="3529013"/>
              <a:ext cx="565150" cy="682625"/>
            </a:xfrm>
            <a:prstGeom prst="can">
              <a:avLst>
                <a:gd name="adj" fmla="val 21434"/>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42"/>
            <p:cNvSpPr txBox="1"/>
            <p:nvPr/>
          </p:nvSpPr>
          <p:spPr>
            <a:xfrm>
              <a:off x="6188075" y="1506538"/>
              <a:ext cx="1222375"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Rắn</a:t>
              </a:r>
              <a:endParaRPr/>
            </a:p>
          </p:txBody>
        </p:sp>
        <p:sp>
          <p:nvSpPr>
            <p:cNvPr id="1301" name="Google Shape;1301;p42"/>
            <p:cNvSpPr/>
            <p:nvPr/>
          </p:nvSpPr>
          <p:spPr>
            <a:xfrm>
              <a:off x="6389688" y="1919288"/>
              <a:ext cx="565150" cy="1730375"/>
            </a:xfrm>
            <a:prstGeom prst="can">
              <a:avLst>
                <a:gd name="adj" fmla="val 2799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2" name="Google Shape;1302;p42"/>
          <p:cNvGrpSpPr/>
          <p:nvPr/>
        </p:nvGrpSpPr>
        <p:grpSpPr>
          <a:xfrm>
            <a:off x="7024687" y="1390358"/>
            <a:ext cx="1223963" cy="2174875"/>
            <a:chOff x="4933950" y="1506538"/>
            <a:chExt cx="1223963" cy="2174875"/>
          </a:xfrm>
        </p:grpSpPr>
        <p:sp>
          <p:nvSpPr>
            <p:cNvPr id="1303" name="Google Shape;1303;p42"/>
            <p:cNvSpPr/>
            <p:nvPr/>
          </p:nvSpPr>
          <p:spPr>
            <a:xfrm>
              <a:off x="5178425" y="3252788"/>
              <a:ext cx="442913" cy="428625"/>
            </a:xfrm>
            <a:prstGeom prst="can">
              <a:avLst>
                <a:gd name="adj" fmla="val 21667"/>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42"/>
            <p:cNvSpPr txBox="1"/>
            <p:nvPr/>
          </p:nvSpPr>
          <p:spPr>
            <a:xfrm>
              <a:off x="4933950" y="1506538"/>
              <a:ext cx="1223963"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Lỏng</a:t>
              </a:r>
              <a:endParaRPr/>
            </a:p>
          </p:txBody>
        </p:sp>
        <p:sp>
          <p:nvSpPr>
            <p:cNvPr id="1305" name="Google Shape;1305;p42"/>
            <p:cNvSpPr/>
            <p:nvPr/>
          </p:nvSpPr>
          <p:spPr>
            <a:xfrm>
              <a:off x="5178425" y="1919288"/>
              <a:ext cx="442913" cy="1431925"/>
            </a:xfrm>
            <a:prstGeom prst="can">
              <a:avLst>
                <a:gd name="adj" fmla="val 2755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6" name="Google Shape;1306;p42"/>
          <p:cNvGrpSpPr/>
          <p:nvPr/>
        </p:nvGrpSpPr>
        <p:grpSpPr>
          <a:xfrm>
            <a:off x="5803900" y="1425382"/>
            <a:ext cx="1220787" cy="1663700"/>
            <a:chOff x="3741738" y="1516063"/>
            <a:chExt cx="1220787" cy="1663700"/>
          </a:xfrm>
        </p:grpSpPr>
        <p:sp>
          <p:nvSpPr>
            <p:cNvPr id="1307" name="Google Shape;1307;p42"/>
            <p:cNvSpPr/>
            <p:nvPr/>
          </p:nvSpPr>
          <p:spPr>
            <a:xfrm>
              <a:off x="4021138" y="2871788"/>
              <a:ext cx="358775" cy="307975"/>
            </a:xfrm>
            <a:prstGeom prst="can">
              <a:avLst>
                <a:gd name="adj" fmla="val 25000"/>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42"/>
            <p:cNvSpPr txBox="1"/>
            <p:nvPr/>
          </p:nvSpPr>
          <p:spPr>
            <a:xfrm>
              <a:off x="3741738" y="1516063"/>
              <a:ext cx="1220787"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Khí</a:t>
              </a:r>
              <a:endParaRPr sz="1800" b="1">
                <a:solidFill>
                  <a:schemeClr val="dk1"/>
                </a:solidFill>
                <a:latin typeface="Arial"/>
                <a:ea typeface="Arial"/>
                <a:cs typeface="Arial"/>
                <a:sym typeface="Arial"/>
              </a:endParaRPr>
            </a:p>
          </p:txBody>
        </p:sp>
        <p:sp>
          <p:nvSpPr>
            <p:cNvPr id="1309" name="Google Shape;1309;p42"/>
            <p:cNvSpPr/>
            <p:nvPr/>
          </p:nvSpPr>
          <p:spPr>
            <a:xfrm>
              <a:off x="4021138" y="1916113"/>
              <a:ext cx="358775" cy="1047750"/>
            </a:xfrm>
            <a:prstGeom prst="can">
              <a:avLst>
                <a:gd name="adj" fmla="val 2824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0" name="Google Shape;1310;p42"/>
          <p:cNvSpPr/>
          <p:nvPr/>
        </p:nvSpPr>
        <p:spPr>
          <a:xfrm>
            <a:off x="71577" y="4522228"/>
            <a:ext cx="8520877" cy="1366837"/>
          </a:xfrm>
          <a:prstGeom prst="roundRect">
            <a:avLst>
              <a:gd name="adj" fmla="val 50000"/>
            </a:avLst>
          </a:prstGeom>
          <a:gradFill>
            <a:gsLst>
              <a:gs pos="0">
                <a:srgbClr val="1E587F"/>
              </a:gs>
              <a:gs pos="50000">
                <a:schemeClr val="accent2"/>
              </a:gs>
              <a:gs pos="100000">
                <a:srgbClr val="1E587F"/>
              </a:gs>
            </a:gsLst>
            <a:lin ang="5400000" scaled="0"/>
          </a:gradFill>
          <a:ln>
            <a:noFill/>
          </a:ln>
          <a:effectLst>
            <a:outerShdw dist="40161" dir="4293903" algn="ctr" rotWithShape="0">
              <a:srgbClr val="FFFFCC">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42"/>
          <p:cNvSpPr/>
          <p:nvPr/>
        </p:nvSpPr>
        <p:spPr>
          <a:xfrm>
            <a:off x="349389" y="4612716"/>
            <a:ext cx="8126354" cy="1222375"/>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Tốc độ truyền sóng phụ thuộc vào đặc tính của</a:t>
            </a:r>
            <a:endParaRPr sz="2800">
              <a:solidFill>
                <a:schemeClr val="dk1"/>
              </a:solidFill>
              <a:latin typeface="Times New Roman"/>
              <a:ea typeface="Times New Roman"/>
              <a:cs typeface="Times New Roman"/>
              <a:sym typeface="Times New Roman"/>
            </a:endParaRPr>
          </a:p>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môi trường (tính đàn hồi, nhiệt độ và mật độ phần tử)</a:t>
            </a:r>
            <a:endParaRPr/>
          </a:p>
        </p:txBody>
      </p:sp>
      <p:pic>
        <p:nvPicPr>
          <p:cNvPr id="1312" name="Google Shape;1312;p42"/>
          <p:cNvPicPr preferRelativeResize="0"/>
          <p:nvPr/>
        </p:nvPicPr>
        <p:blipFill rotWithShape="1">
          <a:blip r:embed="rId3">
            <a:alphaModFix/>
          </a:blip>
          <a:srcRect/>
          <a:stretch/>
        </p:blipFill>
        <p:spPr>
          <a:xfrm>
            <a:off x="6291262" y="717258"/>
            <a:ext cx="2420938" cy="625475"/>
          </a:xfrm>
          <a:prstGeom prst="rect">
            <a:avLst/>
          </a:prstGeom>
          <a:noFill/>
          <a:ln>
            <a:noFill/>
          </a:ln>
        </p:spPr>
      </p:pic>
      <p:sp>
        <p:nvSpPr>
          <p:cNvPr id="1313" name="Google Shape;1313;p42"/>
          <p:cNvSpPr/>
          <p:nvPr/>
        </p:nvSpPr>
        <p:spPr>
          <a:xfrm>
            <a:off x="171650" y="4591250"/>
            <a:ext cx="8305800" cy="1220787"/>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just" rtl="0">
              <a:spcBef>
                <a:spcPts val="0"/>
              </a:spcBef>
              <a:spcAft>
                <a:spcPts val="0"/>
              </a:spcAft>
              <a:buNone/>
            </a:pPr>
            <a:r>
              <a:rPr lang="en-US" sz="2800">
                <a:solidFill>
                  <a:schemeClr val="dk1"/>
                </a:solidFill>
                <a:latin typeface="Times New Roman"/>
                <a:ea typeface="Times New Roman"/>
                <a:cs typeface="Times New Roman"/>
                <a:sym typeface="Times New Roman"/>
              </a:rPr>
              <a:t>Khi truyền từ môi trường này sang môi trường khác </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thì tần số không đổi, vận tốc và bước sóng thay đổi</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7"/>
                                        </p:tgtEl>
                                        <p:attrNameLst>
                                          <p:attrName>style.visibility</p:attrName>
                                        </p:attrNameLst>
                                      </p:cBhvr>
                                      <p:to>
                                        <p:strVal val="visible"/>
                                      </p:to>
                                    </p:set>
                                    <p:anim calcmode="lin" valueType="num">
                                      <p:cBhvr additive="base">
                                        <p:cTn id="11" dur="500"/>
                                        <p:tgtEl>
                                          <p:spTgt spid="129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06"/>
                                        </p:tgtEl>
                                        <p:attrNameLst>
                                          <p:attrName>style.visibility</p:attrName>
                                        </p:attrNameLst>
                                      </p:cBhvr>
                                      <p:to>
                                        <p:strVal val="visible"/>
                                      </p:to>
                                    </p:set>
                                    <p:animEffect transition="in" filter="fade">
                                      <p:cBhvr>
                                        <p:cTn id="16" dur="500"/>
                                        <p:tgtEl>
                                          <p:spTgt spid="13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02"/>
                                        </p:tgtEl>
                                        <p:attrNameLst>
                                          <p:attrName>style.visibility</p:attrName>
                                        </p:attrNameLst>
                                      </p:cBhvr>
                                      <p:to>
                                        <p:strVal val="visible"/>
                                      </p:to>
                                    </p:set>
                                    <p:animEffect transition="in" filter="fade">
                                      <p:cBhvr>
                                        <p:cTn id="21" dur="500"/>
                                        <p:tgtEl>
                                          <p:spTgt spid="13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fade">
                                      <p:cBhvr>
                                        <p:cTn id="26" dur="500"/>
                                        <p:tgtEl>
                                          <p:spTgt spid="1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12"/>
                                        </p:tgtEl>
                                        <p:attrNameLst>
                                          <p:attrName>style.visibility</p:attrName>
                                        </p:attrNameLst>
                                      </p:cBhvr>
                                      <p:to>
                                        <p:strVal val="visible"/>
                                      </p:to>
                                    </p:set>
                                    <p:animEffect transition="in" filter="fade">
                                      <p:cBhvr>
                                        <p:cTn id="31" dur="1822"/>
                                        <p:tgtEl>
                                          <p:spTgt spid="13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10"/>
                                        </p:tgtEl>
                                        <p:attrNameLst>
                                          <p:attrName>style.visibility</p:attrName>
                                        </p:attrNameLst>
                                      </p:cBhvr>
                                      <p:to>
                                        <p:strVal val="visible"/>
                                      </p:to>
                                    </p:set>
                                    <p:anim calcmode="lin" valueType="num">
                                      <p:cBhvr additive="base">
                                        <p:cTn id="36" dur="500"/>
                                        <p:tgtEl>
                                          <p:spTgt spid="13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11"/>
                                        </p:tgtEl>
                                        <p:attrNameLst>
                                          <p:attrName>style.visibility</p:attrName>
                                        </p:attrNameLst>
                                      </p:cBhvr>
                                      <p:to>
                                        <p:strVal val="visible"/>
                                      </p:to>
                                    </p:set>
                                    <p:animEffect transition="in" filter="fade">
                                      <p:cBhvr>
                                        <p:cTn id="41" dur="500"/>
                                        <p:tgtEl>
                                          <p:spTgt spid="13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1311"/>
                                        </p:tgtEl>
                                        <p:attrNameLst>
                                          <p:attrName>ppt_y</p:attrName>
                                        </p:attrNameLst>
                                      </p:cBhvr>
                                      <p:tavLst>
                                        <p:tav tm="0">
                                          <p:val>
                                            <p:strVal val="#ppt_y"/>
                                          </p:val>
                                        </p:tav>
                                        <p:tav tm="100000">
                                          <p:val>
                                            <p:strVal val="#ppt_y+1"/>
                                          </p:val>
                                        </p:tav>
                                      </p:tavLst>
                                    </p:anim>
                                    <p:set>
                                      <p:cBhvr>
                                        <p:cTn id="46" dur="1" fill="hold">
                                          <p:stCondLst>
                                            <p:cond delay="500"/>
                                          </p:stCondLst>
                                        </p:cTn>
                                        <p:tgtEl>
                                          <p:spTgt spid="13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313"/>
                                        </p:tgtEl>
                                        <p:attrNameLst>
                                          <p:attrName>style.visibility</p:attrName>
                                        </p:attrNameLst>
                                      </p:cBhvr>
                                      <p:to>
                                        <p:strVal val="visible"/>
                                      </p:to>
                                    </p:set>
                                    <p:anim calcmode="lin" valueType="num">
                                      <p:cBhvr additive="base">
                                        <p:cTn id="51" dur="500"/>
                                        <p:tgtEl>
                                          <p:spTgt spid="1313"/>
                                        </p:tgtEl>
                                        <p:attrNameLst>
                                          <p:attrName>ppt_w</p:attrName>
                                        </p:attrNameLst>
                                      </p:cBhvr>
                                      <p:tavLst>
                                        <p:tav tm="0">
                                          <p:val>
                                            <p:strVal val="0"/>
                                          </p:val>
                                        </p:tav>
                                        <p:tav tm="100000">
                                          <p:val>
                                            <p:strVal val="#ppt_w"/>
                                          </p:val>
                                        </p:tav>
                                      </p:tavLst>
                                    </p:anim>
                                    <p:anim calcmode="lin" valueType="num">
                                      <p:cBhvr additive="base">
                                        <p:cTn id="52" dur="500"/>
                                        <p:tgtEl>
                                          <p:spTgt spid="1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43"/>
          <p:cNvGrpSpPr/>
          <p:nvPr/>
        </p:nvGrpSpPr>
        <p:grpSpPr>
          <a:xfrm>
            <a:off x="1283621" y="211073"/>
            <a:ext cx="4480472" cy="682439"/>
            <a:chOff x="1969404" y="1681013"/>
            <a:chExt cx="4481346" cy="684033"/>
          </a:xfrm>
        </p:grpSpPr>
        <p:grpSp>
          <p:nvGrpSpPr>
            <p:cNvPr id="1319" name="Google Shape;1319;p43"/>
            <p:cNvGrpSpPr/>
            <p:nvPr/>
          </p:nvGrpSpPr>
          <p:grpSpPr>
            <a:xfrm>
              <a:off x="1969404" y="1681013"/>
              <a:ext cx="4481346" cy="684033"/>
              <a:chOff x="1969404" y="1681013"/>
              <a:chExt cx="4481346" cy="684033"/>
            </a:xfrm>
          </p:grpSpPr>
          <p:sp>
            <p:nvSpPr>
              <p:cNvPr id="1320" name="Google Shape;1320;p43"/>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43"/>
              <p:cNvSpPr txBox="1"/>
              <p:nvPr/>
            </p:nvSpPr>
            <p:spPr>
              <a:xfrm>
                <a:off x="2886259" y="1796652"/>
                <a:ext cx="3564491"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Cường độ sóng (I)</a:t>
                </a:r>
                <a:endParaRPr/>
              </a:p>
            </p:txBody>
          </p:sp>
        </p:grpSp>
        <p:sp>
          <p:nvSpPr>
            <p:cNvPr id="1322" name="Google Shape;1322;p43"/>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5</a:t>
              </a:r>
              <a:endParaRPr/>
            </a:p>
          </p:txBody>
        </p:sp>
      </p:grpSp>
      <p:grpSp>
        <p:nvGrpSpPr>
          <p:cNvPr id="1323" name="Google Shape;1323;p43"/>
          <p:cNvGrpSpPr/>
          <p:nvPr/>
        </p:nvGrpSpPr>
        <p:grpSpPr>
          <a:xfrm>
            <a:off x="900425" y="1090060"/>
            <a:ext cx="10391148" cy="2438400"/>
            <a:chOff x="238572" y="1437955"/>
            <a:chExt cx="8431758" cy="1580554"/>
          </a:xfrm>
        </p:grpSpPr>
        <p:sp>
          <p:nvSpPr>
            <p:cNvPr id="1324" name="Google Shape;1324;p43"/>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Cường độ sóng (I) là năng lượng được truyền qua một đơn vị diện tích vuông góc với phương truyền sóng trong một đơn vị thời gian. Đơn vị: </a:t>
              </a:r>
              <a:endParaRPr sz="3200" b="1">
                <a:solidFill>
                  <a:schemeClr val="dk1"/>
                </a:solidFill>
                <a:latin typeface="Arial"/>
                <a:ea typeface="Arial"/>
                <a:cs typeface="Arial"/>
                <a:sym typeface="Arial"/>
              </a:endParaRPr>
            </a:p>
          </p:txBody>
        </p:sp>
        <p:sp>
          <p:nvSpPr>
            <p:cNvPr id="1325" name="Google Shape;1325;p43"/>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6" name="Google Shape;1326;p43"/>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7" name="Google Shape;1327;p43"/>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328" name="Google Shape;1328;p43"/>
          <p:cNvGrpSpPr/>
          <p:nvPr/>
        </p:nvGrpSpPr>
        <p:grpSpPr>
          <a:xfrm>
            <a:off x="3429000" y="3765981"/>
            <a:ext cx="5600700" cy="1729340"/>
            <a:chOff x="1876425" y="2653429"/>
            <a:chExt cx="5257800" cy="1682697"/>
          </a:xfrm>
        </p:grpSpPr>
        <p:sp>
          <p:nvSpPr>
            <p:cNvPr id="1329" name="Google Shape;1329;p43"/>
            <p:cNvSpPr/>
            <p:nvPr/>
          </p:nvSpPr>
          <p:spPr>
            <a:xfrm>
              <a:off x="1876425" y="2653429"/>
              <a:ext cx="5257800" cy="168269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l"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p:txBody>
        </p:sp>
        <p:pic>
          <p:nvPicPr>
            <p:cNvPr id="1330" name="Google Shape;1330;p43"/>
            <p:cNvPicPr preferRelativeResize="0"/>
            <p:nvPr/>
          </p:nvPicPr>
          <p:blipFill rotWithShape="1">
            <a:blip r:embed="rId3">
              <a:alphaModFix/>
            </a:blip>
            <a:srcRect/>
            <a:stretch/>
          </p:blipFill>
          <p:spPr>
            <a:xfrm>
              <a:off x="2603529" y="2904122"/>
              <a:ext cx="2557462" cy="1201469"/>
            </a:xfrm>
            <a:prstGeom prst="rect">
              <a:avLst/>
            </a:prstGeom>
            <a:noFill/>
            <a:ln>
              <a:noFill/>
            </a:ln>
          </p:spPr>
        </p:pic>
      </p:grpSp>
      <p:pic>
        <p:nvPicPr>
          <p:cNvPr id="1331" name="Google Shape;1331;p43"/>
          <p:cNvPicPr preferRelativeResize="0"/>
          <p:nvPr/>
        </p:nvPicPr>
        <p:blipFill rotWithShape="1">
          <a:blip r:embed="rId4">
            <a:alphaModFix/>
          </a:blip>
          <a:srcRect/>
          <a:stretch/>
        </p:blipFill>
        <p:spPr>
          <a:xfrm>
            <a:off x="5410200" y="2751085"/>
            <a:ext cx="1225847" cy="560387"/>
          </a:xfrm>
          <a:prstGeom prst="rect">
            <a:avLst/>
          </a:prstGeom>
          <a:noFill/>
          <a:ln>
            <a:noFill/>
          </a:ln>
        </p:spPr>
      </p:pic>
      <p:pic>
        <p:nvPicPr>
          <p:cNvPr id="1332" name="Google Shape;1332;p43"/>
          <p:cNvPicPr preferRelativeResize="0"/>
          <p:nvPr/>
        </p:nvPicPr>
        <p:blipFill rotWithShape="1">
          <a:blip r:embed="rId5">
            <a:alphaModFix/>
          </a:blip>
          <a:srcRect/>
          <a:stretch/>
        </p:blipFill>
        <p:spPr>
          <a:xfrm>
            <a:off x="7050450" y="4325708"/>
            <a:ext cx="1389239" cy="56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8"/>
                                        </p:tgtEl>
                                        <p:attrNameLst>
                                          <p:attrName>style.visibility</p:attrName>
                                        </p:attrNameLst>
                                      </p:cBhvr>
                                      <p:to>
                                        <p:strVal val="visible"/>
                                      </p:to>
                                    </p:set>
                                    <p:animEffect transition="in" filter="fade">
                                      <p:cBhvr>
                                        <p:cTn id="7" dur="500"/>
                                        <p:tgtEl>
                                          <p:spTgt spid="1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3"/>
                                        </p:tgtEl>
                                        <p:attrNameLst>
                                          <p:attrName>style.visibility</p:attrName>
                                        </p:attrNameLst>
                                      </p:cBhvr>
                                      <p:to>
                                        <p:strVal val="visible"/>
                                      </p:to>
                                    </p:set>
                                    <p:animEffect transition="in" filter="fade">
                                      <p:cBhvr>
                                        <p:cTn id="12" dur="911"/>
                                        <p:tgtEl>
                                          <p:spTgt spid="1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 calcmode="lin" valueType="num">
                                      <p:cBhvr additive="base">
                                        <p:cTn id="17" dur="500"/>
                                        <p:tgtEl>
                                          <p:spTgt spid="1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44"/>
          <p:cNvSpPr/>
          <p:nvPr/>
        </p:nvSpPr>
        <p:spPr>
          <a:xfrm>
            <a:off x="52575" y="4200096"/>
            <a:ext cx="12166600" cy="2585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8" name="Google Shape;1338;p44"/>
          <p:cNvSpPr txBox="1"/>
          <p:nvPr/>
        </p:nvSpPr>
        <p:spPr>
          <a:xfrm>
            <a:off x="4872087" y="5654033"/>
            <a:ext cx="236533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Mô tả SÓNG</a:t>
            </a:r>
            <a:endParaRPr/>
          </a:p>
        </p:txBody>
      </p:sp>
      <p:grpSp>
        <p:nvGrpSpPr>
          <p:cNvPr id="1339" name="Google Shape;1339;p44"/>
          <p:cNvGrpSpPr/>
          <p:nvPr/>
        </p:nvGrpSpPr>
        <p:grpSpPr>
          <a:xfrm>
            <a:off x="83055" y="532494"/>
            <a:ext cx="3090387" cy="3493005"/>
            <a:chOff x="83055" y="532494"/>
            <a:chExt cx="3090387" cy="3493005"/>
          </a:xfrm>
        </p:grpSpPr>
        <p:sp>
          <p:nvSpPr>
            <p:cNvPr id="1340" name="Google Shape;1340;p44"/>
            <p:cNvSpPr/>
            <p:nvPr/>
          </p:nvSpPr>
          <p:spPr>
            <a:xfrm>
              <a:off x="83055" y="532494"/>
              <a:ext cx="3090387" cy="3493005"/>
            </a:xfrm>
            <a:prstGeom prst="roundRect">
              <a:avLst>
                <a:gd name="adj" fmla="val 63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grpSp>
          <p:nvGrpSpPr>
            <p:cNvPr id="1341" name="Google Shape;1341;p44"/>
            <p:cNvGrpSpPr/>
            <p:nvPr/>
          </p:nvGrpSpPr>
          <p:grpSpPr>
            <a:xfrm>
              <a:off x="155547" y="620989"/>
              <a:ext cx="2925366" cy="3253788"/>
              <a:chOff x="155547" y="620989"/>
              <a:chExt cx="2925366" cy="3253788"/>
            </a:xfrm>
          </p:grpSpPr>
          <p:sp>
            <p:nvSpPr>
              <p:cNvPr id="1342" name="Google Shape;1342;p44"/>
              <p:cNvSpPr/>
              <p:nvPr/>
            </p:nvSpPr>
            <p:spPr>
              <a:xfrm>
                <a:off x="155547" y="620989"/>
                <a:ext cx="2925366" cy="270591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43" name="Google Shape;1343;p44"/>
              <p:cNvSpPr/>
              <p:nvPr/>
            </p:nvSpPr>
            <p:spPr>
              <a:xfrm>
                <a:off x="219793" y="3397722"/>
                <a:ext cx="2690533" cy="477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Định nghĩa</a:t>
                </a:r>
                <a:endParaRPr sz="2500" b="1">
                  <a:solidFill>
                    <a:schemeClr val="lt1"/>
                  </a:solidFill>
                  <a:latin typeface="Calibri"/>
                  <a:ea typeface="Calibri"/>
                  <a:cs typeface="Calibri"/>
                  <a:sym typeface="Calibri"/>
                </a:endParaRPr>
              </a:p>
            </p:txBody>
          </p:sp>
        </p:grpSp>
      </p:grpSp>
      <p:grpSp>
        <p:nvGrpSpPr>
          <p:cNvPr id="1344" name="Google Shape;1344;p44"/>
          <p:cNvGrpSpPr/>
          <p:nvPr/>
        </p:nvGrpSpPr>
        <p:grpSpPr>
          <a:xfrm>
            <a:off x="2538300" y="3141106"/>
            <a:ext cx="7023020" cy="7166798"/>
            <a:chOff x="2295725" y="2684616"/>
            <a:chExt cx="4429438" cy="4423574"/>
          </a:xfrm>
        </p:grpSpPr>
        <p:grpSp>
          <p:nvGrpSpPr>
            <p:cNvPr id="1345" name="Google Shape;1345;p44"/>
            <p:cNvGrpSpPr/>
            <p:nvPr/>
          </p:nvGrpSpPr>
          <p:grpSpPr>
            <a:xfrm>
              <a:off x="2322684" y="2704319"/>
              <a:ext cx="4385722" cy="4382511"/>
              <a:chOff x="2322684" y="2704319"/>
              <a:chExt cx="4385722" cy="4382511"/>
            </a:xfrm>
          </p:grpSpPr>
          <p:sp>
            <p:nvSpPr>
              <p:cNvPr id="1346" name="Google Shape;1346;p44"/>
              <p:cNvSpPr/>
              <p:nvPr/>
            </p:nvSpPr>
            <p:spPr>
              <a:xfrm rot="-8346170">
                <a:off x="2953610" y="3349506"/>
                <a:ext cx="3123870" cy="3092137"/>
              </a:xfrm>
              <a:prstGeom prst="blockArc">
                <a:avLst>
                  <a:gd name="adj1" fmla="val 19149915"/>
                  <a:gd name="adj2" fmla="val 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47" name="Google Shape;1347;p44"/>
              <p:cNvGrpSpPr/>
              <p:nvPr/>
            </p:nvGrpSpPr>
            <p:grpSpPr>
              <a:xfrm>
                <a:off x="3241207" y="4327342"/>
                <a:ext cx="366085" cy="301752"/>
                <a:chOff x="5146675" y="766763"/>
                <a:chExt cx="1590676" cy="1338263"/>
              </a:xfrm>
            </p:grpSpPr>
            <p:sp>
              <p:nvSpPr>
                <p:cNvPr id="1348" name="Google Shape;1348;p44"/>
                <p:cNvSpPr/>
                <p:nvPr/>
              </p:nvSpPr>
              <p:spPr>
                <a:xfrm>
                  <a:off x="5675313" y="766763"/>
                  <a:ext cx="533400" cy="534988"/>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49" name="Google Shape;1349;p44"/>
                <p:cNvSpPr/>
                <p:nvPr/>
              </p:nvSpPr>
              <p:spPr>
                <a:xfrm>
                  <a:off x="5511800" y="1344613"/>
                  <a:ext cx="860425" cy="760413"/>
                </a:xfrm>
                <a:custGeom>
                  <a:avLst/>
                  <a:gdLst/>
                  <a:ahLst/>
                  <a:cxnLst/>
                  <a:rect l="l" t="t" r="r" b="b"/>
                  <a:pathLst>
                    <a:path w="301" h="266" extrusionOk="0">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0" name="Google Shape;1350;p44"/>
                <p:cNvSpPr/>
                <p:nvPr/>
              </p:nvSpPr>
              <p:spPr>
                <a:xfrm>
                  <a:off x="5900738" y="1319213"/>
                  <a:ext cx="85725" cy="50800"/>
                </a:xfrm>
                <a:custGeom>
                  <a:avLst/>
                  <a:gdLst/>
                  <a:ahLst/>
                  <a:cxnLst/>
                  <a:rect l="l" t="t" r="r" b="b"/>
                  <a:pathLst>
                    <a:path w="30" h="18" extrusionOk="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1" name="Google Shape;1351;p44"/>
                <p:cNvSpPr/>
                <p:nvPr/>
              </p:nvSpPr>
              <p:spPr>
                <a:xfrm>
                  <a:off x="5894388" y="1377951"/>
                  <a:ext cx="95250" cy="130175"/>
                </a:xfrm>
                <a:custGeom>
                  <a:avLst/>
                  <a:gdLst/>
                  <a:ahLst/>
                  <a:cxnLst/>
                  <a:rect l="l" t="t" r="r" b="b"/>
                  <a:pathLst>
                    <a:path w="60" h="82" extrusionOk="0">
                      <a:moveTo>
                        <a:pt x="15" y="0"/>
                      </a:moveTo>
                      <a:lnTo>
                        <a:pt x="47" y="0"/>
                      </a:lnTo>
                      <a:lnTo>
                        <a:pt x="60" y="47"/>
                      </a:lnTo>
                      <a:lnTo>
                        <a:pt x="31" y="82"/>
                      </a:lnTo>
                      <a:lnTo>
                        <a:pt x="0" y="47"/>
                      </a:lnTo>
                      <a:lnTo>
                        <a:pt x="1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2" name="Google Shape;1352;p44"/>
                <p:cNvSpPr/>
                <p:nvPr/>
              </p:nvSpPr>
              <p:spPr>
                <a:xfrm>
                  <a:off x="5432425" y="1427163"/>
                  <a:ext cx="71438" cy="96838"/>
                </a:xfrm>
                <a:custGeom>
                  <a:avLst/>
                  <a:gdLst/>
                  <a:ahLst/>
                  <a:cxnLst/>
                  <a:rect l="l" t="t" r="r" b="b"/>
                  <a:pathLst>
                    <a:path w="45" h="61" extrusionOk="0">
                      <a:moveTo>
                        <a:pt x="23" y="61"/>
                      </a:moveTo>
                      <a:lnTo>
                        <a:pt x="45" y="34"/>
                      </a:lnTo>
                      <a:lnTo>
                        <a:pt x="34" y="0"/>
                      </a:lnTo>
                      <a:lnTo>
                        <a:pt x="11" y="0"/>
                      </a:lnTo>
                      <a:lnTo>
                        <a:pt x="0" y="34"/>
                      </a:lnTo>
                      <a:lnTo>
                        <a:pt x="23"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3" name="Google Shape;1353;p44"/>
                <p:cNvSpPr/>
                <p:nvPr/>
              </p:nvSpPr>
              <p:spPr>
                <a:xfrm>
                  <a:off x="5146675" y="1401763"/>
                  <a:ext cx="465138" cy="568325"/>
                </a:xfrm>
                <a:custGeom>
                  <a:avLst/>
                  <a:gdLst/>
                  <a:ahLst/>
                  <a:cxnLst/>
                  <a:rect l="l" t="t" r="r" b="b"/>
                  <a:pathLst>
                    <a:path w="163" h="199" extrusionOk="0">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4" name="Google Shape;1354;p44"/>
                <p:cNvSpPr/>
                <p:nvPr/>
              </p:nvSpPr>
              <p:spPr>
                <a:xfrm>
                  <a:off x="5438775" y="1381126"/>
                  <a:ext cx="61913" cy="41275"/>
                </a:xfrm>
                <a:custGeom>
                  <a:avLst/>
                  <a:gdLst/>
                  <a:ahLst/>
                  <a:cxnLst/>
                  <a:rect l="l" t="t" r="r" b="b"/>
                  <a:pathLst>
                    <a:path w="22" h="14" extrusionOk="0">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5" name="Google Shape;1355;p44"/>
                <p:cNvSpPr/>
                <p:nvPr/>
              </p:nvSpPr>
              <p:spPr>
                <a:xfrm>
                  <a:off x="5267325" y="966788"/>
                  <a:ext cx="401638"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6" name="Google Shape;1356;p44"/>
                <p:cNvSpPr/>
                <p:nvPr/>
              </p:nvSpPr>
              <p:spPr>
                <a:xfrm>
                  <a:off x="6386513" y="1381126"/>
                  <a:ext cx="61913" cy="41275"/>
                </a:xfrm>
                <a:custGeom>
                  <a:avLst/>
                  <a:gdLst/>
                  <a:ahLst/>
                  <a:cxnLst/>
                  <a:rect l="l" t="t" r="r" b="b"/>
                  <a:pathLst>
                    <a:path w="22" h="14" extrusionOk="0">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7" name="Google Shape;1357;p44"/>
                <p:cNvSpPr/>
                <p:nvPr/>
              </p:nvSpPr>
              <p:spPr>
                <a:xfrm>
                  <a:off x="6380163" y="1427163"/>
                  <a:ext cx="71438" cy="96838"/>
                </a:xfrm>
                <a:custGeom>
                  <a:avLst/>
                  <a:gdLst/>
                  <a:ahLst/>
                  <a:cxnLst/>
                  <a:rect l="l" t="t" r="r" b="b"/>
                  <a:pathLst>
                    <a:path w="45" h="61" extrusionOk="0">
                      <a:moveTo>
                        <a:pt x="24" y="61"/>
                      </a:moveTo>
                      <a:lnTo>
                        <a:pt x="45" y="34"/>
                      </a:lnTo>
                      <a:lnTo>
                        <a:pt x="34" y="0"/>
                      </a:lnTo>
                      <a:lnTo>
                        <a:pt x="11" y="0"/>
                      </a:lnTo>
                      <a:lnTo>
                        <a:pt x="0" y="34"/>
                      </a:lnTo>
                      <a:lnTo>
                        <a:pt x="24"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8" name="Google Shape;1358;p44"/>
                <p:cNvSpPr/>
                <p:nvPr/>
              </p:nvSpPr>
              <p:spPr>
                <a:xfrm>
                  <a:off x="6215063" y="966788"/>
                  <a:ext cx="403225"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9" name="Google Shape;1359;p44"/>
                <p:cNvSpPr/>
                <p:nvPr/>
              </p:nvSpPr>
              <p:spPr>
                <a:xfrm>
                  <a:off x="6272213" y="1401763"/>
                  <a:ext cx="465138" cy="568325"/>
                </a:xfrm>
                <a:custGeom>
                  <a:avLst/>
                  <a:gdLst/>
                  <a:ahLst/>
                  <a:cxnLst/>
                  <a:rect l="l" t="t" r="r" b="b"/>
                  <a:pathLst>
                    <a:path w="163" h="199" extrusionOk="0">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60" name="Google Shape;1360;p44"/>
            <p:cNvGrpSpPr/>
            <p:nvPr/>
          </p:nvGrpSpPr>
          <p:grpSpPr>
            <a:xfrm>
              <a:off x="2953611" y="3349506"/>
              <a:ext cx="3123870" cy="3092137"/>
              <a:chOff x="2953611" y="3349506"/>
              <a:chExt cx="3123870" cy="3092137"/>
            </a:xfrm>
          </p:grpSpPr>
          <p:sp>
            <p:nvSpPr>
              <p:cNvPr id="1361" name="Google Shape;1361;p44"/>
              <p:cNvSpPr/>
              <p:nvPr/>
            </p:nvSpPr>
            <p:spPr>
              <a:xfrm rot="-5400000">
                <a:off x="2969477" y="3333639"/>
                <a:ext cx="3092137" cy="3123870"/>
              </a:xfrm>
              <a:prstGeom prst="blockArc">
                <a:avLst>
                  <a:gd name="adj1" fmla="val 18701236"/>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2" name="Google Shape;1362;p44"/>
              <p:cNvGrpSpPr/>
              <p:nvPr/>
            </p:nvGrpSpPr>
            <p:grpSpPr>
              <a:xfrm>
                <a:off x="3878384" y="3722355"/>
                <a:ext cx="309455" cy="281349"/>
                <a:chOff x="5278438" y="2973388"/>
                <a:chExt cx="1344613" cy="1247775"/>
              </a:xfrm>
            </p:grpSpPr>
            <p:sp>
              <p:nvSpPr>
                <p:cNvPr id="1363" name="Google Shape;1363;p44"/>
                <p:cNvSpPr/>
                <p:nvPr/>
              </p:nvSpPr>
              <p:spPr>
                <a:xfrm>
                  <a:off x="5821363" y="2973388"/>
                  <a:ext cx="801688" cy="806450"/>
                </a:xfrm>
                <a:custGeom>
                  <a:avLst/>
                  <a:gdLst/>
                  <a:ahLst/>
                  <a:cxnLst/>
                  <a:rect l="l" t="t" r="r" b="b"/>
                  <a:pathLst>
                    <a:path w="281" h="282" extrusionOk="0">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4" name="Google Shape;1364;p44"/>
                <p:cNvSpPr/>
                <p:nvPr/>
              </p:nvSpPr>
              <p:spPr>
                <a:xfrm>
                  <a:off x="5375275" y="3662363"/>
                  <a:ext cx="554038" cy="558800"/>
                </a:xfrm>
                <a:custGeom>
                  <a:avLst/>
                  <a:gdLst/>
                  <a:ahLst/>
                  <a:cxnLst/>
                  <a:rect l="l" t="t" r="r" b="b"/>
                  <a:pathLst>
                    <a:path w="349" h="352" extrusionOk="0">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5" name="Google Shape;1365;p44"/>
                <p:cNvSpPr/>
                <p:nvPr/>
              </p:nvSpPr>
              <p:spPr>
                <a:xfrm>
                  <a:off x="5278438" y="2986088"/>
                  <a:ext cx="590550" cy="590550"/>
                </a:xfrm>
                <a:custGeom>
                  <a:avLst/>
                  <a:gdLst/>
                  <a:ahLst/>
                  <a:cxnLst/>
                  <a:rect l="l" t="t" r="r" b="b"/>
                  <a:pathLst>
                    <a:path w="207" h="207" extrusionOk="0">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6" name="Google Shape;1366;p44"/>
                <p:cNvSpPr/>
                <p:nvPr/>
              </p:nvSpPr>
              <p:spPr>
                <a:xfrm>
                  <a:off x="6008688" y="3686176"/>
                  <a:ext cx="531813" cy="531813"/>
                </a:xfrm>
                <a:custGeom>
                  <a:avLst/>
                  <a:gdLst/>
                  <a:ahLst/>
                  <a:cxnLst/>
                  <a:rect l="l" t="t" r="r" b="b"/>
                  <a:pathLst>
                    <a:path w="186" h="186" extrusionOk="0">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grpSp>
        </p:grpSp>
        <p:grpSp>
          <p:nvGrpSpPr>
            <p:cNvPr id="1367" name="Google Shape;1367;p44"/>
            <p:cNvGrpSpPr/>
            <p:nvPr/>
          </p:nvGrpSpPr>
          <p:grpSpPr>
            <a:xfrm>
              <a:off x="2295725" y="2684616"/>
              <a:ext cx="4429438" cy="4423574"/>
              <a:chOff x="2295725" y="2684616"/>
              <a:chExt cx="4429438" cy="4423574"/>
            </a:xfrm>
          </p:grpSpPr>
          <p:sp>
            <p:nvSpPr>
              <p:cNvPr id="1368" name="Google Shape;1368;p44"/>
              <p:cNvSpPr/>
              <p:nvPr/>
            </p:nvSpPr>
            <p:spPr>
              <a:xfrm rot="-2529181">
                <a:off x="2922632" y="3350334"/>
                <a:ext cx="3175624" cy="3092137"/>
              </a:xfrm>
              <a:prstGeom prst="blockArc">
                <a:avLst>
                  <a:gd name="adj1" fmla="val 18792979"/>
                  <a:gd name="adj2" fmla="val 0"/>
                  <a:gd name="adj3"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9" name="Google Shape;1369;p44"/>
              <p:cNvGrpSpPr/>
              <p:nvPr/>
            </p:nvGrpSpPr>
            <p:grpSpPr>
              <a:xfrm>
                <a:off x="4881163" y="3654428"/>
                <a:ext cx="271828" cy="348560"/>
                <a:chOff x="2951163" y="2495550"/>
                <a:chExt cx="1208088" cy="1581150"/>
              </a:xfrm>
            </p:grpSpPr>
            <p:sp>
              <p:nvSpPr>
                <p:cNvPr id="1370" name="Google Shape;1370;p44"/>
                <p:cNvSpPr/>
                <p:nvPr/>
              </p:nvSpPr>
              <p:spPr>
                <a:xfrm>
                  <a:off x="2978150" y="2911475"/>
                  <a:ext cx="230188" cy="306388"/>
                </a:xfrm>
                <a:custGeom>
                  <a:avLst/>
                  <a:gdLst/>
                  <a:ahLst/>
                  <a:cxnLst/>
                  <a:rect l="l" t="t" r="r" b="b"/>
                  <a:pathLst>
                    <a:path w="79" h="105" extrusionOk="0">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1" name="Google Shape;1371;p44"/>
                <p:cNvSpPr/>
                <p:nvPr/>
              </p:nvSpPr>
              <p:spPr>
                <a:xfrm>
                  <a:off x="3900488" y="2911475"/>
                  <a:ext cx="228600" cy="306388"/>
                </a:xfrm>
                <a:custGeom>
                  <a:avLst/>
                  <a:gdLst/>
                  <a:ahLst/>
                  <a:cxnLst/>
                  <a:rect l="l" t="t" r="r" b="b"/>
                  <a:pathLst>
                    <a:path w="79" h="105" extrusionOk="0">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2" name="Google Shape;1372;p44"/>
                <p:cNvSpPr/>
                <p:nvPr/>
              </p:nvSpPr>
              <p:spPr>
                <a:xfrm>
                  <a:off x="3481388" y="3570288"/>
                  <a:ext cx="147638" cy="328613"/>
                </a:xfrm>
                <a:custGeom>
                  <a:avLst/>
                  <a:gdLst/>
                  <a:ahLst/>
                  <a:cxnLst/>
                  <a:rect l="l" t="t" r="r" b="b"/>
                  <a:pathLst>
                    <a:path w="93" h="207" extrusionOk="0">
                      <a:moveTo>
                        <a:pt x="25" y="0"/>
                      </a:moveTo>
                      <a:lnTo>
                        <a:pt x="0" y="145"/>
                      </a:lnTo>
                      <a:lnTo>
                        <a:pt x="47" y="207"/>
                      </a:lnTo>
                      <a:lnTo>
                        <a:pt x="93" y="143"/>
                      </a:lnTo>
                      <a:lnTo>
                        <a:pt x="68" y="0"/>
                      </a:lnTo>
                      <a:lnTo>
                        <a:pt x="2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3" name="Google Shape;1373;p44"/>
                <p:cNvSpPr/>
                <p:nvPr/>
              </p:nvSpPr>
              <p:spPr>
                <a:xfrm>
                  <a:off x="3471863" y="3433763"/>
                  <a:ext cx="166688" cy="115888"/>
                </a:xfrm>
                <a:custGeom>
                  <a:avLst/>
                  <a:gdLst/>
                  <a:ahLst/>
                  <a:cxnLst/>
                  <a:rect l="l" t="t" r="r" b="b"/>
                  <a:pathLst>
                    <a:path w="57" h="40" extrusionOk="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4" name="Google Shape;1374;p44"/>
                <p:cNvSpPr/>
                <p:nvPr/>
              </p:nvSpPr>
              <p:spPr>
                <a:xfrm>
                  <a:off x="3140075" y="2582863"/>
                  <a:ext cx="827088" cy="827088"/>
                </a:xfrm>
                <a:custGeom>
                  <a:avLst/>
                  <a:gdLst/>
                  <a:ahLst/>
                  <a:cxnLst/>
                  <a:rect l="l" t="t" r="r" b="b"/>
                  <a:pathLst>
                    <a:path w="284" h="284" extrusionOk="0">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5" name="Google Shape;1375;p44"/>
                <p:cNvSpPr/>
                <p:nvPr/>
              </p:nvSpPr>
              <p:spPr>
                <a:xfrm>
                  <a:off x="3068638" y="2495550"/>
                  <a:ext cx="971550" cy="454025"/>
                </a:xfrm>
                <a:custGeom>
                  <a:avLst/>
                  <a:gdLst/>
                  <a:ahLst/>
                  <a:cxnLst/>
                  <a:rect l="l" t="t" r="r" b="b"/>
                  <a:pathLst>
                    <a:path w="334" h="156" extrusionOk="0">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6" name="Google Shape;1376;p44"/>
                <p:cNvSpPr/>
                <p:nvPr/>
              </p:nvSpPr>
              <p:spPr>
                <a:xfrm>
                  <a:off x="2951163" y="3378200"/>
                  <a:ext cx="1208088" cy="698500"/>
                </a:xfrm>
                <a:custGeom>
                  <a:avLst/>
                  <a:gdLst/>
                  <a:ahLst/>
                  <a:cxnLst/>
                  <a:rect l="l" t="t" r="r" b="b"/>
                  <a:pathLst>
                    <a:path w="415" h="240" extrusionOk="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7" name="Google Shape;1377;p44"/>
                <p:cNvSpPr/>
                <p:nvPr/>
              </p:nvSpPr>
              <p:spPr>
                <a:xfrm>
                  <a:off x="3446463" y="3189288"/>
                  <a:ext cx="165100" cy="88900"/>
                </a:xfrm>
                <a:custGeom>
                  <a:avLst/>
                  <a:gdLst/>
                  <a:ahLst/>
                  <a:cxnLst/>
                  <a:rect l="l" t="t" r="r" b="b"/>
                  <a:pathLst>
                    <a:path w="57" h="31" extrusionOk="0">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8" name="Google Shape;1378;p44"/>
                <p:cNvSpPr/>
                <p:nvPr/>
              </p:nvSpPr>
              <p:spPr>
                <a:xfrm>
                  <a:off x="3117850" y="3168650"/>
                  <a:ext cx="349250" cy="92075"/>
                </a:xfrm>
                <a:custGeom>
                  <a:avLst/>
                  <a:gdLst/>
                  <a:ahLst/>
                  <a:cxnLst/>
                  <a:rect l="l" t="t" r="r" b="b"/>
                  <a:pathLst>
                    <a:path w="120" h="32" extrusionOk="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79" name="Google Shape;1379;p44"/>
            <p:cNvGrpSpPr/>
            <p:nvPr/>
          </p:nvGrpSpPr>
          <p:grpSpPr>
            <a:xfrm>
              <a:off x="2953610" y="3349506"/>
              <a:ext cx="3123870" cy="3092137"/>
              <a:chOff x="2953610" y="3349506"/>
              <a:chExt cx="3123870" cy="3092137"/>
            </a:xfrm>
          </p:grpSpPr>
          <p:sp>
            <p:nvSpPr>
              <p:cNvPr id="1380" name="Google Shape;1380;p44"/>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81" name="Google Shape;1381;p44"/>
              <p:cNvGrpSpPr/>
              <p:nvPr/>
            </p:nvGrpSpPr>
            <p:grpSpPr>
              <a:xfrm>
                <a:off x="5448768" y="4312063"/>
                <a:ext cx="337639" cy="371790"/>
                <a:chOff x="279401" y="2698750"/>
                <a:chExt cx="1473200" cy="1655763"/>
              </a:xfrm>
            </p:grpSpPr>
            <p:sp>
              <p:nvSpPr>
                <p:cNvPr id="1382" name="Google Shape;1382;p44"/>
                <p:cNvSpPr/>
                <p:nvPr/>
              </p:nvSpPr>
              <p:spPr>
                <a:xfrm>
                  <a:off x="279401" y="2884488"/>
                  <a:ext cx="1473200" cy="1470025"/>
                </a:xfrm>
                <a:custGeom>
                  <a:avLst/>
                  <a:gdLst/>
                  <a:ahLst/>
                  <a:cxnLst/>
                  <a:rect l="l" t="t" r="r" b="b"/>
                  <a:pathLst>
                    <a:path w="501" h="501" extrusionOk="0">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3" name="Google Shape;1383;p44"/>
                <p:cNvSpPr/>
                <p:nvPr/>
              </p:nvSpPr>
              <p:spPr>
                <a:xfrm>
                  <a:off x="966788" y="3043238"/>
                  <a:ext cx="96838" cy="117475"/>
                </a:xfrm>
                <a:custGeom>
                  <a:avLst/>
                  <a:gdLst/>
                  <a:ahLst/>
                  <a:cxnLst/>
                  <a:rect l="l" t="t" r="r" b="b"/>
                  <a:pathLst>
                    <a:path w="33" h="40" extrusionOk="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4" name="Google Shape;1384;p44"/>
                <p:cNvSpPr/>
                <p:nvPr/>
              </p:nvSpPr>
              <p:spPr>
                <a:xfrm>
                  <a:off x="966788" y="4079875"/>
                  <a:ext cx="96838" cy="115888"/>
                </a:xfrm>
                <a:custGeom>
                  <a:avLst/>
                  <a:gdLst/>
                  <a:ahLst/>
                  <a:cxnLst/>
                  <a:rect l="l" t="t" r="r" b="b"/>
                  <a:pathLst>
                    <a:path w="33" h="40" extrusionOk="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5" name="Google Shape;1385;p44"/>
                <p:cNvSpPr/>
                <p:nvPr/>
              </p:nvSpPr>
              <p:spPr>
                <a:xfrm>
                  <a:off x="434976" y="3571875"/>
                  <a:ext cx="120650" cy="96838"/>
                </a:xfrm>
                <a:custGeom>
                  <a:avLst/>
                  <a:gdLst/>
                  <a:ahLst/>
                  <a:cxnLst/>
                  <a:rect l="l" t="t" r="r" b="b"/>
                  <a:pathLst>
                    <a:path w="41" h="33" extrusionOk="0">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6" name="Google Shape;1386;p44"/>
                <p:cNvSpPr/>
                <p:nvPr/>
              </p:nvSpPr>
              <p:spPr>
                <a:xfrm>
                  <a:off x="1474788" y="3571875"/>
                  <a:ext cx="119063" cy="96838"/>
                </a:xfrm>
                <a:custGeom>
                  <a:avLst/>
                  <a:gdLst/>
                  <a:ahLst/>
                  <a:cxnLst/>
                  <a:rect l="l" t="t" r="r" b="b"/>
                  <a:pathLst>
                    <a:path w="40" h="33" extrusionOk="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7" name="Google Shape;1387;p44"/>
                <p:cNvSpPr/>
                <p:nvPr/>
              </p:nvSpPr>
              <p:spPr>
                <a:xfrm>
                  <a:off x="925513" y="3532188"/>
                  <a:ext cx="176213" cy="1746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8" name="Google Shape;1388;p44"/>
                <p:cNvSpPr/>
                <p:nvPr/>
              </p:nvSpPr>
              <p:spPr>
                <a:xfrm>
                  <a:off x="652463" y="3254375"/>
                  <a:ext cx="723900" cy="730250"/>
                </a:xfrm>
                <a:custGeom>
                  <a:avLst/>
                  <a:gdLst/>
                  <a:ahLst/>
                  <a:cxnLst/>
                  <a:rect l="l" t="t" r="r" b="b"/>
                  <a:pathLst>
                    <a:path w="246" h="249" extrusionOk="0">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9" name="Google Shape;1389;p44"/>
                <p:cNvSpPr/>
                <p:nvPr/>
              </p:nvSpPr>
              <p:spPr>
                <a:xfrm>
                  <a:off x="935038" y="2698750"/>
                  <a:ext cx="158750" cy="158750"/>
                </a:xfrm>
                <a:custGeom>
                  <a:avLst/>
                  <a:gdLst/>
                  <a:ahLst/>
                  <a:cxnLst/>
                  <a:rect l="l" t="t" r="r" b="b"/>
                  <a:pathLst>
                    <a:path w="54" h="54" extrusionOk="0">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grpSp>
        <p:nvGrpSpPr>
          <p:cNvPr id="1390" name="Google Shape;1390;p44"/>
          <p:cNvGrpSpPr/>
          <p:nvPr/>
        </p:nvGrpSpPr>
        <p:grpSpPr>
          <a:xfrm>
            <a:off x="3262981" y="529767"/>
            <a:ext cx="2981596" cy="3716423"/>
            <a:chOff x="2830520" y="1591301"/>
            <a:chExt cx="1712098" cy="1608118"/>
          </a:xfrm>
        </p:grpSpPr>
        <p:sp>
          <p:nvSpPr>
            <p:cNvPr id="1391" name="Google Shape;1391;p44"/>
            <p:cNvSpPr/>
            <p:nvPr/>
          </p:nvSpPr>
          <p:spPr>
            <a:xfrm>
              <a:off x="2830520" y="1591301"/>
              <a:ext cx="1712098" cy="1513131"/>
            </a:xfrm>
            <a:prstGeom prst="roundRect">
              <a:avLst>
                <a:gd name="adj" fmla="val 63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2" name="Google Shape;1392;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3" name="Google Shape;1393;p44"/>
            <p:cNvSpPr/>
            <p:nvPr/>
          </p:nvSpPr>
          <p:spPr>
            <a:xfrm>
              <a:off x="2855266" y="2826524"/>
              <a:ext cx="1673104" cy="372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Giải thích</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sp>
        <p:nvSpPr>
          <p:cNvPr id="1394" name="Google Shape;1394;p44"/>
          <p:cNvSpPr/>
          <p:nvPr/>
        </p:nvSpPr>
        <p:spPr>
          <a:xfrm>
            <a:off x="3351473" y="74830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 Có 2 nguyên nhân tạo nên sóng truyền trong một môi trường:</a:t>
            </a:r>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Nguồn dao động </a:t>
            </a: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Lực liên kết giữa các phần tử của môi trường.</a:t>
            </a:r>
            <a:endParaRPr sz="2000">
              <a:solidFill>
                <a:schemeClr val="dk1"/>
              </a:solidFill>
              <a:latin typeface="Arial"/>
              <a:ea typeface="Arial"/>
              <a:cs typeface="Arial"/>
              <a:sym typeface="Arial"/>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p:txBody>
      </p:sp>
      <p:grpSp>
        <p:nvGrpSpPr>
          <p:cNvPr id="1395" name="Google Shape;1395;p44"/>
          <p:cNvGrpSpPr/>
          <p:nvPr/>
        </p:nvGrpSpPr>
        <p:grpSpPr>
          <a:xfrm>
            <a:off x="6357515" y="518986"/>
            <a:ext cx="2864513" cy="3849532"/>
            <a:chOff x="4603764" y="1594274"/>
            <a:chExt cx="1712098" cy="1800810"/>
          </a:xfrm>
        </p:grpSpPr>
        <p:sp>
          <p:nvSpPr>
            <p:cNvPr id="1396" name="Google Shape;1396;p44"/>
            <p:cNvSpPr/>
            <p:nvPr/>
          </p:nvSpPr>
          <p:spPr>
            <a:xfrm>
              <a:off x="4603764" y="1594274"/>
              <a:ext cx="1712098" cy="1610720"/>
            </a:xfrm>
            <a:prstGeom prst="roundRect">
              <a:avLst>
                <a:gd name="adj" fmla="val 63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7" name="Google Shape;1397;p44"/>
            <p:cNvSpPr/>
            <p:nvPr/>
          </p:nvSpPr>
          <p:spPr>
            <a:xfrm>
              <a:off x="4643925" y="1632610"/>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8" name="Google Shape;1398;p44"/>
            <p:cNvSpPr/>
            <p:nvPr/>
          </p:nvSpPr>
          <p:spPr>
            <a:xfrm>
              <a:off x="4665403" y="2811974"/>
              <a:ext cx="1600062" cy="583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Các đại lượng đặc trưng của sóng</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grpSp>
        <p:nvGrpSpPr>
          <p:cNvPr id="1399" name="Google Shape;1399;p44"/>
          <p:cNvGrpSpPr/>
          <p:nvPr/>
        </p:nvGrpSpPr>
        <p:grpSpPr>
          <a:xfrm>
            <a:off x="9310497" y="448948"/>
            <a:ext cx="2823047" cy="3658541"/>
            <a:chOff x="2830520" y="1591301"/>
            <a:chExt cx="1712098" cy="1592868"/>
          </a:xfrm>
        </p:grpSpPr>
        <p:sp>
          <p:nvSpPr>
            <p:cNvPr id="1400" name="Google Shape;1400;p44"/>
            <p:cNvSpPr/>
            <p:nvPr/>
          </p:nvSpPr>
          <p:spPr>
            <a:xfrm>
              <a:off x="2830520" y="1591301"/>
              <a:ext cx="1712098" cy="1513131"/>
            </a:xfrm>
            <a:prstGeom prst="roundRect">
              <a:avLst>
                <a:gd name="adj" fmla="val 63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1" name="Google Shape;1401;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2" name="Google Shape;1402;p44"/>
            <p:cNvSpPr/>
            <p:nvPr/>
          </p:nvSpPr>
          <p:spPr>
            <a:xfrm>
              <a:off x="2870511" y="2806203"/>
              <a:ext cx="1422473" cy="3779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Công thức</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sp>
          <p:nvSpPr>
            <p:cNvPr id="1403" name="Google Shape;1403;p44"/>
            <p:cNvSpPr txBox="1"/>
            <p:nvPr/>
          </p:nvSpPr>
          <p:spPr>
            <a:xfrm>
              <a:off x="2870511" y="1815163"/>
              <a:ext cx="1620675" cy="18104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1600">
                <a:solidFill>
                  <a:srgbClr val="202020"/>
                </a:solidFill>
                <a:latin typeface="Calibri"/>
                <a:ea typeface="Calibri"/>
                <a:cs typeface="Calibri"/>
                <a:sym typeface="Calibri"/>
              </a:endParaRPr>
            </a:p>
          </p:txBody>
        </p:sp>
      </p:grpSp>
      <p:sp>
        <p:nvSpPr>
          <p:cNvPr id="1404" name="Google Shape;1404;p44"/>
          <p:cNvSpPr txBox="1"/>
          <p:nvPr/>
        </p:nvSpPr>
        <p:spPr>
          <a:xfrm>
            <a:off x="148979" y="669428"/>
            <a:ext cx="2958537" cy="287925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0070C0"/>
                </a:solidFill>
                <a:latin typeface="Arial"/>
                <a:ea typeface="Arial"/>
                <a:cs typeface="Arial"/>
                <a:sym typeface="Arial"/>
              </a:rPr>
              <a:t>Sóng cơ là những biến dạng cơ lan truyền trong một môi trường đàn hồi (rắn, lỏng, khí), KHÔNG truyền được trong chân không.</a:t>
            </a:r>
            <a:endParaRPr/>
          </a:p>
          <a:p>
            <a:pPr marL="0" marR="0" lvl="0" indent="0" algn="just" rtl="0">
              <a:lnSpc>
                <a:spcPct val="114000"/>
              </a:lnSpc>
              <a:spcBef>
                <a:spcPts val="0"/>
              </a:spcBef>
              <a:spcAft>
                <a:spcPts val="0"/>
              </a:spcAft>
              <a:buNone/>
            </a:pPr>
            <a:endParaRPr sz="2000">
              <a:solidFill>
                <a:srgbClr val="202020"/>
              </a:solidFill>
              <a:latin typeface="Calibri"/>
              <a:ea typeface="Calibri"/>
              <a:cs typeface="Calibri"/>
              <a:sym typeface="Calibri"/>
            </a:endParaRPr>
          </a:p>
        </p:txBody>
      </p:sp>
      <p:sp>
        <p:nvSpPr>
          <p:cNvPr id="1405" name="Google Shape;1405;p44"/>
          <p:cNvSpPr/>
          <p:nvPr/>
        </p:nvSpPr>
        <p:spPr>
          <a:xfrm>
            <a:off x="6357236" y="76054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53422A"/>
                </a:solidFill>
                <a:latin typeface="Arial"/>
                <a:ea typeface="Arial"/>
                <a:cs typeface="Arial"/>
                <a:sym typeface="Arial"/>
              </a:rPr>
              <a:t> + Biên độ (A)</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Bước sóng</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Chu kỳ (T), tần số (f), tần số góc</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Vận tốc truyền sóng (v)</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Cường độ sóng (I)</a:t>
            </a:r>
            <a:endParaRPr/>
          </a:p>
          <a:p>
            <a:pPr marL="0" marR="0" lvl="0" indent="0" algn="just" rtl="0">
              <a:spcBef>
                <a:spcPts val="0"/>
              </a:spcBef>
              <a:spcAft>
                <a:spcPts val="0"/>
              </a:spcAft>
              <a:buNone/>
            </a:pPr>
            <a:endParaRPr sz="2000">
              <a:solidFill>
                <a:srgbClr val="53422A"/>
              </a:solidFill>
              <a:latin typeface="Arial"/>
              <a:ea typeface="Arial"/>
              <a:cs typeface="Arial"/>
              <a:sym typeface="Arial"/>
            </a:endParaRPr>
          </a:p>
        </p:txBody>
      </p:sp>
      <p:pic>
        <p:nvPicPr>
          <p:cNvPr id="1406" name="Google Shape;1406;p44"/>
          <p:cNvPicPr preferRelativeResize="0"/>
          <p:nvPr/>
        </p:nvPicPr>
        <p:blipFill rotWithShape="1">
          <a:blip r:embed="rId3">
            <a:alphaModFix/>
          </a:blip>
          <a:srcRect/>
          <a:stretch/>
        </p:blipFill>
        <p:spPr>
          <a:xfrm>
            <a:off x="7936173" y="1140473"/>
            <a:ext cx="387347" cy="326187"/>
          </a:xfrm>
          <a:prstGeom prst="rect">
            <a:avLst/>
          </a:prstGeom>
          <a:noFill/>
          <a:ln>
            <a:noFill/>
          </a:ln>
        </p:spPr>
      </p:pic>
      <p:pic>
        <p:nvPicPr>
          <p:cNvPr id="1407" name="Google Shape;1407;p44"/>
          <p:cNvPicPr preferRelativeResize="0"/>
          <p:nvPr/>
        </p:nvPicPr>
        <p:blipFill rotWithShape="1">
          <a:blip r:embed="rId4">
            <a:alphaModFix/>
          </a:blip>
          <a:srcRect/>
          <a:stretch/>
        </p:blipFill>
        <p:spPr>
          <a:xfrm>
            <a:off x="7971939" y="1716546"/>
            <a:ext cx="491901" cy="393521"/>
          </a:xfrm>
          <a:prstGeom prst="rect">
            <a:avLst/>
          </a:prstGeom>
          <a:noFill/>
          <a:ln>
            <a:noFill/>
          </a:ln>
        </p:spPr>
      </p:pic>
      <p:pic>
        <p:nvPicPr>
          <p:cNvPr id="1408" name="Google Shape;1408;p44"/>
          <p:cNvPicPr preferRelativeResize="0"/>
          <p:nvPr/>
        </p:nvPicPr>
        <p:blipFill rotWithShape="1">
          <a:blip r:embed="rId5">
            <a:alphaModFix/>
          </a:blip>
          <a:srcRect/>
          <a:stretch/>
        </p:blipFill>
        <p:spPr>
          <a:xfrm>
            <a:off x="9432625" y="1144588"/>
            <a:ext cx="2559050" cy="1431925"/>
          </a:xfrm>
          <a:prstGeom prst="rect">
            <a:avLst/>
          </a:prstGeom>
          <a:noFill/>
          <a:ln w="57150" cap="flat" cmpd="sng">
            <a:solidFill>
              <a:schemeClr val="dk2"/>
            </a:solidFill>
            <a:prstDash val="dashDot"/>
            <a:round/>
            <a:headEnd type="none" w="sm" len="sm"/>
            <a:tailEnd type="none" w="sm" len="sm"/>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9"/>
                                        </p:tgtEl>
                                        <p:attrNameLst>
                                          <p:attrName>style.visibility</p:attrName>
                                        </p:attrNameLst>
                                      </p:cBhvr>
                                      <p:to>
                                        <p:strVal val="visible"/>
                                      </p:to>
                                    </p:set>
                                    <p:animEffect transition="in" filter="fade">
                                      <p:cBhvr>
                                        <p:cTn id="7" dur="1000"/>
                                        <p:tgtEl>
                                          <p:spTgt spid="1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0"/>
                                        </p:tgtEl>
                                        <p:attrNameLst>
                                          <p:attrName>style.visibility</p:attrName>
                                        </p:attrNameLst>
                                      </p:cBhvr>
                                      <p:to>
                                        <p:strVal val="visible"/>
                                      </p:to>
                                    </p:set>
                                    <p:animEffect transition="in" filter="fade">
                                      <p:cBhvr>
                                        <p:cTn id="12" dur="1000"/>
                                        <p:tgtEl>
                                          <p:spTgt spid="13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5"/>
                                        </p:tgtEl>
                                        <p:attrNameLst>
                                          <p:attrName>style.visibility</p:attrName>
                                        </p:attrNameLst>
                                      </p:cBhvr>
                                      <p:to>
                                        <p:strVal val="visible"/>
                                      </p:to>
                                    </p:set>
                                    <p:animEffect transition="in" filter="fade">
                                      <p:cBhvr>
                                        <p:cTn id="17" dur="1000"/>
                                        <p:tgtEl>
                                          <p:spTgt spid="1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9"/>
                                        </p:tgtEl>
                                        <p:attrNameLst>
                                          <p:attrName>style.visibility</p:attrName>
                                        </p:attrNameLst>
                                      </p:cBhvr>
                                      <p:to>
                                        <p:strVal val="visible"/>
                                      </p:to>
                                    </p:set>
                                    <p:animEffect transition="in" filter="fade">
                                      <p:cBhvr>
                                        <p:cTn id="22" dur="1000"/>
                                        <p:tgtEl>
                                          <p:spTgt spid="1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
                                        </p:tgtEl>
                                        <p:attrNameLst>
                                          <p:attrName>style.visibility</p:attrName>
                                        </p:attrNameLst>
                                      </p:cBhvr>
                                      <p:to>
                                        <p:strVal val="visible"/>
                                      </p:to>
                                    </p:set>
                                    <p:animEffect transition="in" filter="fade">
                                      <p:cBhvr>
                                        <p:cTn id="27" dur="1822"/>
                                        <p:tgtEl>
                                          <p:spTgt spid="140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94"/>
                                        </p:tgtEl>
                                        <p:attrNameLst>
                                          <p:attrName>style.visibility</p:attrName>
                                        </p:attrNameLst>
                                      </p:cBhvr>
                                      <p:to>
                                        <p:strVal val="visible"/>
                                      </p:to>
                                    </p:set>
                                    <p:anim calcmode="lin" valueType="num">
                                      <p:cBhvr additive="base">
                                        <p:cTn id="32" dur="500"/>
                                        <p:tgtEl>
                                          <p:spTgt spid="139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5"/>
                                        </p:tgtEl>
                                        <p:attrNameLst>
                                          <p:attrName>style.visibility</p:attrName>
                                        </p:attrNameLst>
                                      </p:cBhvr>
                                      <p:to>
                                        <p:strVal val="visible"/>
                                      </p:to>
                                    </p:set>
                                    <p:anim calcmode="lin" valueType="num">
                                      <p:cBhvr additive="base">
                                        <p:cTn id="37" dur="500"/>
                                        <p:tgtEl>
                                          <p:spTgt spid="1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3">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b="1">
                  <a:solidFill>
                    <a:srgbClr val="548DD4"/>
                  </a:solidFill>
                  <a:latin typeface="Palatino Linotype"/>
                  <a:ea typeface="Palatino Linotype"/>
                  <a:cs typeface="Palatino Linotype"/>
                  <a:sym typeface="Palatino Linotype"/>
                </a:rPr>
                <a:t>MÔ TẢ SÓNG</a:t>
              </a:r>
              <a:endParaRPr sz="440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5">
            <a:alphaModFix/>
          </a:blip>
          <a:srcRect/>
          <a:stretch/>
        </p:blipFill>
        <p:spPr>
          <a:xfrm>
            <a:off x="2590800" y="1432513"/>
            <a:ext cx="6705600" cy="4191000"/>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ppt_w</p:attrName>
                                        </p:attrNameLst>
                                      </p:cBhvr>
                                      <p:tavLst>
                                        <p:tav tm="0">
                                          <p:val>
                                            <p:strVal val="0"/>
                                          </p:val>
                                        </p:tav>
                                        <p:tav tm="100000">
                                          <p:val>
                                            <p:strVal val="#ppt_w"/>
                                          </p:val>
                                        </p:tav>
                                      </p:tavLst>
                                    </p:anim>
                                    <p:anim calcmode="lin" valueType="num">
                                      <p:cBhvr additive="base">
                                        <p:cTn id="8" dur="5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1000"/>
                                        <p:tgtEl>
                                          <p:spTgt spid="139"/>
                                        </p:tgtEl>
                                      </p:cBhvr>
                                    </p:animEffect>
                                  </p:childTnLst>
                                </p:cTn>
                              </p:par>
                              <p:par>
                                <p:cTn id="17" presetID="10" presetClass="entr" presetSubtype="0"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5"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Luyện tập</a:t>
            </a:r>
            <a:endParaRPr sz="4800">
              <a:solidFill>
                <a:srgbClr val="C00000"/>
              </a:solidFill>
              <a:latin typeface="Arial"/>
              <a:ea typeface="Arial"/>
              <a:cs typeface="Arial"/>
              <a:sym typeface="Arial"/>
            </a:endParaRPr>
          </a:p>
        </p:txBody>
      </p:sp>
      <p:sp>
        <p:nvSpPr>
          <p:cNvPr id="1414" name="Google Shape;1414;p45">
            <a:hlinkClick r:id="rId3" action="ppaction://hlinksldjump"/>
          </p:cNvPr>
          <p:cNvSpPr/>
          <p:nvPr/>
        </p:nvSpPr>
        <p:spPr>
          <a:xfrm>
            <a:off x="4005261" y="1814512"/>
            <a:ext cx="2341562" cy="487363"/>
          </a:xfrm>
          <a:prstGeom prst="roundRect">
            <a:avLst>
              <a:gd name="adj" fmla="val 16667"/>
            </a:avLst>
          </a:prstGeom>
          <a:blipFill rotWithShape="1">
            <a:blip r:embed="rId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5" name="Google Shape;1415;p45"/>
          <p:cNvSpPr/>
          <p:nvPr/>
        </p:nvSpPr>
        <p:spPr>
          <a:xfrm>
            <a:off x="3776661" y="1738312"/>
            <a:ext cx="369887" cy="731838"/>
          </a:xfrm>
          <a:prstGeom prst="diamond">
            <a:avLst/>
          </a:prstGeom>
          <a:blipFill rotWithShape="1">
            <a:blip r:embed="rId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6" name="Google Shape;1416;p45">
            <a:hlinkClick r:id="rId5" action="ppaction://hlinksldjump"/>
          </p:cNvPr>
          <p:cNvSpPr txBox="1"/>
          <p:nvPr/>
        </p:nvSpPr>
        <p:spPr>
          <a:xfrm>
            <a:off x="4141786" y="1874837"/>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1</a:t>
            </a:r>
            <a:endParaRPr/>
          </a:p>
        </p:txBody>
      </p:sp>
      <p:sp>
        <p:nvSpPr>
          <p:cNvPr id="1417" name="Google Shape;1417;p45">
            <a:hlinkClick r:id="rId6" action="ppaction://hlinksldjump"/>
          </p:cNvPr>
          <p:cNvSpPr/>
          <p:nvPr/>
        </p:nvSpPr>
        <p:spPr>
          <a:xfrm>
            <a:off x="4081461" y="2881312"/>
            <a:ext cx="2352675" cy="487363"/>
          </a:xfrm>
          <a:prstGeom prst="roundRect">
            <a:avLst>
              <a:gd name="adj" fmla="val 16667"/>
            </a:avLst>
          </a:prstGeom>
          <a:blipFill rotWithShape="1">
            <a:blip r:embed="rId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8" name="Google Shape;1418;p45"/>
          <p:cNvSpPr/>
          <p:nvPr/>
        </p:nvSpPr>
        <p:spPr>
          <a:xfrm>
            <a:off x="3776661" y="2728912"/>
            <a:ext cx="371475" cy="731838"/>
          </a:xfrm>
          <a:prstGeom prst="diamond">
            <a:avLst/>
          </a:prstGeom>
          <a:blipFill rotWithShape="1">
            <a:blip r:embed="rId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9" name="Google Shape;1419;p45">
            <a:hlinkClick r:id="rId8" action="ppaction://hlinksldjump"/>
          </p:cNvPr>
          <p:cNvSpPr txBox="1"/>
          <p:nvPr/>
        </p:nvSpPr>
        <p:spPr>
          <a:xfrm>
            <a:off x="4108448" y="29575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2</a:t>
            </a:r>
            <a:endParaRPr/>
          </a:p>
        </p:txBody>
      </p:sp>
      <p:sp>
        <p:nvSpPr>
          <p:cNvPr id="1420" name="Google Shape;1420;p45">
            <a:hlinkClick r:id="rId9" action="ppaction://hlinksldjump"/>
          </p:cNvPr>
          <p:cNvSpPr/>
          <p:nvPr/>
        </p:nvSpPr>
        <p:spPr>
          <a:xfrm>
            <a:off x="4081461" y="3871912"/>
            <a:ext cx="2352675" cy="487363"/>
          </a:xfrm>
          <a:prstGeom prst="roundRect">
            <a:avLst>
              <a:gd name="adj" fmla="val 16667"/>
            </a:avLst>
          </a:prstGeom>
          <a:blipFill rotWithShape="1">
            <a:blip r:embed="rId10">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1" name="Google Shape;1421;p45"/>
          <p:cNvSpPr/>
          <p:nvPr/>
        </p:nvSpPr>
        <p:spPr>
          <a:xfrm>
            <a:off x="3776661" y="3719512"/>
            <a:ext cx="371475" cy="731838"/>
          </a:xfrm>
          <a:prstGeom prst="diamond">
            <a:avLst/>
          </a:prstGeom>
          <a:blipFill rotWithShape="1">
            <a:blip r:embed="rId10">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2" name="Google Shape;1422;p45">
            <a:hlinkClick r:id="rId11" action="ppaction://hlinksldjump"/>
          </p:cNvPr>
          <p:cNvSpPr txBox="1"/>
          <p:nvPr/>
        </p:nvSpPr>
        <p:spPr>
          <a:xfrm>
            <a:off x="4121148" y="39481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3</a:t>
            </a:r>
            <a:endParaRPr/>
          </a:p>
        </p:txBody>
      </p:sp>
      <p:sp>
        <p:nvSpPr>
          <p:cNvPr id="1423" name="Google Shape;1423;p45"/>
          <p:cNvSpPr/>
          <p:nvPr/>
        </p:nvSpPr>
        <p:spPr>
          <a:xfrm>
            <a:off x="7515225" y="1844675"/>
            <a:ext cx="2352675" cy="488950"/>
          </a:xfrm>
          <a:prstGeom prst="roundRect">
            <a:avLst>
              <a:gd name="adj" fmla="val 16667"/>
            </a:avLst>
          </a:prstGeom>
          <a:blipFill rotWithShape="1">
            <a:blip r:embed="rId12">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4" name="Google Shape;1424;p45"/>
          <p:cNvSpPr/>
          <p:nvPr/>
        </p:nvSpPr>
        <p:spPr>
          <a:xfrm>
            <a:off x="7210425" y="1692275"/>
            <a:ext cx="371475" cy="731838"/>
          </a:xfrm>
          <a:prstGeom prst="diamond">
            <a:avLst/>
          </a:prstGeom>
          <a:blipFill rotWithShape="1">
            <a:blip r:embed="rId12">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5" name="Google Shape;1425;p45">
            <a:hlinkClick r:id="rId13" action="ppaction://hlinksldjump"/>
          </p:cNvPr>
          <p:cNvSpPr txBox="1"/>
          <p:nvPr/>
        </p:nvSpPr>
        <p:spPr>
          <a:xfrm>
            <a:off x="7543800" y="1905000"/>
            <a:ext cx="21574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4</a:t>
            </a:r>
            <a:endParaRPr/>
          </a:p>
        </p:txBody>
      </p:sp>
      <p:sp>
        <p:nvSpPr>
          <p:cNvPr id="1426" name="Google Shape;1426;p45"/>
          <p:cNvSpPr/>
          <p:nvPr/>
        </p:nvSpPr>
        <p:spPr>
          <a:xfrm>
            <a:off x="7566025" y="2865436"/>
            <a:ext cx="2352675" cy="487363"/>
          </a:xfrm>
          <a:prstGeom prst="roundRect">
            <a:avLst>
              <a:gd name="adj" fmla="val 16667"/>
            </a:avLst>
          </a:prstGeom>
          <a:blipFill rotWithShape="1">
            <a:blip r:embed="rId1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7" name="Google Shape;1427;p45"/>
          <p:cNvSpPr/>
          <p:nvPr/>
        </p:nvSpPr>
        <p:spPr>
          <a:xfrm>
            <a:off x="7261225" y="2713036"/>
            <a:ext cx="371475" cy="731838"/>
          </a:xfrm>
          <a:prstGeom prst="diamond">
            <a:avLst/>
          </a:prstGeom>
          <a:blipFill rotWithShape="1">
            <a:blip r:embed="rId1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8" name="Google Shape;1428;p45">
            <a:hlinkClick r:id="rId15" action="ppaction://hlinksldjump"/>
          </p:cNvPr>
          <p:cNvSpPr txBox="1"/>
          <p:nvPr/>
        </p:nvSpPr>
        <p:spPr>
          <a:xfrm>
            <a:off x="7516812" y="2941636"/>
            <a:ext cx="22288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5</a:t>
            </a:r>
            <a:endParaRPr/>
          </a:p>
        </p:txBody>
      </p:sp>
      <p:sp>
        <p:nvSpPr>
          <p:cNvPr id="1429" name="Google Shape;1429;p45">
            <a:hlinkClick r:id="rId16" action="ppaction://hlinksldjump"/>
          </p:cNvPr>
          <p:cNvSpPr/>
          <p:nvPr/>
        </p:nvSpPr>
        <p:spPr>
          <a:xfrm>
            <a:off x="7543800" y="3933030"/>
            <a:ext cx="2352675" cy="487363"/>
          </a:xfrm>
          <a:prstGeom prst="roundRect">
            <a:avLst>
              <a:gd name="adj" fmla="val 16667"/>
            </a:avLst>
          </a:prstGeom>
          <a:blipFill rotWithShape="1">
            <a:blip r:embed="rId1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30" name="Google Shape;1430;p45"/>
          <p:cNvSpPr/>
          <p:nvPr/>
        </p:nvSpPr>
        <p:spPr>
          <a:xfrm>
            <a:off x="7239000" y="3780630"/>
            <a:ext cx="371475" cy="731838"/>
          </a:xfrm>
          <a:prstGeom prst="diamond">
            <a:avLst/>
          </a:prstGeom>
          <a:blipFill rotWithShape="1">
            <a:blip r:embed="rId1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pic>
        <p:nvPicPr>
          <p:cNvPr id="1431" name="Google Shape;1431;p45" descr="D:\GIAO AN DIEN TU\12\tính chất và cấu tạo hạt nhân\Thao giang Tuan\634159016220781250_Cau_hoi_thuong_gap2.jpg">
            <a:hlinkClick r:id="rId18" action="ppaction://hlinksldjump"/>
          </p:cNvPr>
          <p:cNvPicPr preferRelativeResize="0"/>
          <p:nvPr/>
        </p:nvPicPr>
        <p:blipFill rotWithShape="1">
          <a:blip r:embed="rId19">
            <a:alphaModFix/>
          </a:blip>
          <a:srcRect/>
          <a:stretch/>
        </p:blipFill>
        <p:spPr>
          <a:xfrm>
            <a:off x="227012" y="2962551"/>
            <a:ext cx="2362200" cy="3733800"/>
          </a:xfrm>
          <a:prstGeom prst="rect">
            <a:avLst/>
          </a:prstGeom>
          <a:noFill/>
          <a:ln>
            <a:noFill/>
          </a:ln>
        </p:spPr>
      </p:pic>
      <p:sp>
        <p:nvSpPr>
          <p:cNvPr id="1432" name="Google Shape;1432;p45">
            <a:hlinkClick r:id="rId16" action="ppaction://hlinksldjump"/>
          </p:cNvPr>
          <p:cNvSpPr txBox="1"/>
          <p:nvPr/>
        </p:nvSpPr>
        <p:spPr>
          <a:xfrm>
            <a:off x="7624762" y="3980655"/>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6</a:t>
            </a:r>
            <a:endParaRPr/>
          </a:p>
        </p:txBody>
      </p:sp>
      <p:sp>
        <p:nvSpPr>
          <p:cNvPr id="1433" name="Google Shape;1433;p45">
            <a:hlinkClick r:id="rId20" action="ppaction://hlinksldjump"/>
          </p:cNvPr>
          <p:cNvSpPr/>
          <p:nvPr/>
        </p:nvSpPr>
        <p:spPr>
          <a:xfrm>
            <a:off x="10329655" y="4664075"/>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6"/>
                                        </p:tgtEl>
                                      </p:cBhvr>
                                    </p:animEffect>
                                    <p:set>
                                      <p:cBhvr>
                                        <p:cTn id="7" dur="1" fill="hold">
                                          <p:stCondLst>
                                            <p:cond delay="500"/>
                                          </p:stCondLst>
                                        </p:cTn>
                                        <p:tgtEl>
                                          <p:spTgt spid="1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19"/>
                                        </p:tgtEl>
                                      </p:cBhvr>
                                    </p:animEffect>
                                    <p:set>
                                      <p:cBhvr>
                                        <p:cTn id="12" dur="1" fill="hold">
                                          <p:stCondLst>
                                            <p:cond delay="500"/>
                                          </p:stCondLst>
                                        </p:cTn>
                                        <p:tgtEl>
                                          <p:spTgt spid="1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22"/>
                                        </p:tgtEl>
                                      </p:cBhvr>
                                    </p:animEffect>
                                    <p:set>
                                      <p:cBhvr>
                                        <p:cTn id="17" dur="1" fill="hold">
                                          <p:stCondLst>
                                            <p:cond delay="500"/>
                                          </p:stCondLst>
                                        </p:cTn>
                                        <p:tgtEl>
                                          <p:spTgt spid="14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25"/>
                                        </p:tgtEl>
                                      </p:cBhvr>
                                    </p:animEffect>
                                    <p:set>
                                      <p:cBhvr>
                                        <p:cTn id="22" dur="1" fill="hold">
                                          <p:stCondLst>
                                            <p:cond delay="500"/>
                                          </p:stCondLst>
                                        </p:cTn>
                                        <p:tgtEl>
                                          <p:spTgt spid="14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28"/>
                                        </p:tgtEl>
                                      </p:cBhvr>
                                    </p:animEffect>
                                    <p:set>
                                      <p:cBhvr>
                                        <p:cTn id="27" dur="1" fill="hold">
                                          <p:stCondLst>
                                            <p:cond delay="500"/>
                                          </p:stCondLst>
                                        </p:cTn>
                                        <p:tgtEl>
                                          <p:spTgt spid="14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32"/>
                                        </p:tgtEl>
                                      </p:cBhvr>
                                    </p:animEffect>
                                    <p:set>
                                      <p:cBhvr>
                                        <p:cTn id="32" dur="1" fill="hold">
                                          <p:stCondLst>
                                            <p:cond delay="500"/>
                                          </p:stCondLst>
                                        </p:cTn>
                                        <p:tgtEl>
                                          <p:spTgt spid="14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46"/>
          <p:cNvSpPr/>
          <p:nvPr/>
        </p:nvSpPr>
        <p:spPr>
          <a:xfrm>
            <a:off x="1447800" y="228600"/>
            <a:ext cx="103632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1.</a:t>
            </a:r>
            <a:r>
              <a:rPr lang="en-US" sz="3200" b="1">
                <a:solidFill>
                  <a:schemeClr val="dk1"/>
                </a:solidFill>
                <a:latin typeface="Arial"/>
                <a:ea typeface="Arial"/>
                <a:cs typeface="Arial"/>
                <a:sym typeface="Arial"/>
              </a:rPr>
              <a:t> Chọn phát biểu đúng khi nói về sóng cơ học:</a:t>
            </a:r>
            <a:endParaRPr sz="3200" b="1">
              <a:solidFill>
                <a:schemeClr val="dk1"/>
              </a:solidFill>
              <a:latin typeface="Arial"/>
              <a:ea typeface="Arial"/>
              <a:cs typeface="Arial"/>
              <a:sym typeface="Arial"/>
            </a:endParaRPr>
          </a:p>
        </p:txBody>
      </p:sp>
      <p:sp>
        <p:nvSpPr>
          <p:cNvPr id="1439" name="Google Shape;1439;p46"/>
          <p:cNvSpPr/>
          <p:nvPr/>
        </p:nvSpPr>
        <p:spPr>
          <a:xfrm>
            <a:off x="1802296" y="914400"/>
            <a:ext cx="9528313" cy="483113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A. </a:t>
            </a:r>
            <a:r>
              <a:rPr lang="en-US" sz="3000">
                <a:solidFill>
                  <a:schemeClr val="dk1"/>
                </a:solidFill>
                <a:latin typeface="Arial"/>
                <a:ea typeface="Arial"/>
                <a:cs typeface="Arial"/>
                <a:sym typeface="Arial"/>
              </a:rPr>
              <a:t>Sóng cơ học là quá trình lan truyền trong không gian của các phần tử vật chất.</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B. </a:t>
            </a:r>
            <a:r>
              <a:rPr lang="en-US" sz="3000">
                <a:solidFill>
                  <a:schemeClr val="dk1"/>
                </a:solidFill>
                <a:latin typeface="Arial"/>
                <a:ea typeface="Arial"/>
                <a:cs typeface="Arial"/>
                <a:sym typeface="Arial"/>
              </a:rPr>
              <a:t>Sóng cơ học là quá trình lan truyền của dao động theo thời gian.</a:t>
            </a:r>
            <a:endParaRPr sz="30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C. </a:t>
            </a:r>
            <a:r>
              <a:rPr lang="en-US" sz="3000">
                <a:solidFill>
                  <a:schemeClr val="dk1"/>
                </a:solidFill>
                <a:latin typeface="Arial"/>
                <a:ea typeface="Arial"/>
                <a:cs typeface="Arial"/>
                <a:sym typeface="Arial"/>
              </a:rPr>
              <a:t>Sóng cơ học là những dao động cơ học lan truyền trong môi trường vật chất theo thời gian.</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D. </a:t>
            </a:r>
            <a:r>
              <a:rPr lang="en-US" sz="3000">
                <a:solidFill>
                  <a:schemeClr val="dk1"/>
                </a:solidFill>
                <a:latin typeface="Arial"/>
                <a:ea typeface="Arial"/>
                <a:cs typeface="Arial"/>
                <a:sym typeface="Arial"/>
              </a:rPr>
              <a:t>Sóng cơ học là sự lan truyền của biên độ theo thời gian trong môi trường vật chất đàn hồi</a:t>
            </a:r>
            <a:endParaRPr sz="3000">
              <a:solidFill>
                <a:schemeClr val="dk1"/>
              </a:solidFill>
              <a:latin typeface="Arial"/>
              <a:ea typeface="Arial"/>
              <a:cs typeface="Arial"/>
              <a:sym typeface="Arial"/>
            </a:endParaRPr>
          </a:p>
        </p:txBody>
      </p:sp>
      <p:sp>
        <p:nvSpPr>
          <p:cNvPr id="1440" name="Google Shape;1440;p46"/>
          <p:cNvSpPr/>
          <p:nvPr/>
        </p:nvSpPr>
        <p:spPr>
          <a:xfrm>
            <a:off x="12192000" y="44196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1" name="Google Shape;1441;p46">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8"/>
                                        </p:tgtEl>
                                        <p:attrNameLst>
                                          <p:attrName>style.visibility</p:attrName>
                                        </p:attrNameLst>
                                      </p:cBhvr>
                                      <p:to>
                                        <p:strVal val="visible"/>
                                      </p:to>
                                    </p:set>
                                    <p:animEffect transition="in" filter="fade">
                                      <p:cBhvr>
                                        <p:cTn id="7" dur="500"/>
                                        <p:tgtEl>
                                          <p:spTgt spid="1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9"/>
                                        </p:tgtEl>
                                        <p:attrNameLst>
                                          <p:attrName>style.visibility</p:attrName>
                                        </p:attrNameLst>
                                      </p:cBhvr>
                                      <p:to>
                                        <p:strVal val="visible"/>
                                      </p:to>
                                    </p:set>
                                    <p:animEffect transition="in" filter="fade">
                                      <p:cBhvr>
                                        <p:cTn id="12"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7"/>
          <p:cNvSpPr/>
          <p:nvPr/>
        </p:nvSpPr>
        <p:spPr>
          <a:xfrm>
            <a:off x="1447800" y="228600"/>
            <a:ext cx="8839200" cy="1077218"/>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2.</a:t>
            </a:r>
            <a:r>
              <a:rPr lang="en-US" sz="3200">
                <a:solidFill>
                  <a:schemeClr val="dk1"/>
                </a:solidFill>
                <a:latin typeface="Arial"/>
                <a:ea typeface="Arial"/>
                <a:cs typeface="Arial"/>
                <a:sym typeface="Arial"/>
              </a:rPr>
              <a:t> </a:t>
            </a:r>
            <a:r>
              <a:rPr lang="en-US" sz="3200" b="1">
                <a:solidFill>
                  <a:schemeClr val="dk1"/>
                </a:solidFill>
                <a:latin typeface="Arial"/>
                <a:ea typeface="Arial"/>
                <a:cs typeface="Arial"/>
                <a:sym typeface="Arial"/>
              </a:rPr>
              <a:t>Vận tốc truyền sóng cơ học giảm dần trong các môi trường:</a:t>
            </a:r>
            <a:endParaRPr sz="3200" b="1">
              <a:solidFill>
                <a:schemeClr val="dk1"/>
              </a:solidFill>
              <a:latin typeface="Arial"/>
              <a:ea typeface="Arial"/>
              <a:cs typeface="Arial"/>
              <a:sym typeface="Arial"/>
            </a:endParaRPr>
          </a:p>
        </p:txBody>
      </p:sp>
      <p:sp>
        <p:nvSpPr>
          <p:cNvPr id="1447" name="Google Shape;1447;p47"/>
          <p:cNvSpPr/>
          <p:nvPr/>
        </p:nvSpPr>
        <p:spPr>
          <a:xfrm>
            <a:off x="3270251" y="2286000"/>
            <a:ext cx="480695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Rắn, khí nà lỏng.</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Khí, lỏng và rắn.</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Rắn, lỏng và khí.</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Lỏng, khí và rắn.</a:t>
            </a:r>
            <a:endParaRPr sz="3200">
              <a:solidFill>
                <a:schemeClr val="dk1"/>
              </a:solidFill>
              <a:latin typeface="Arial"/>
              <a:ea typeface="Arial"/>
              <a:cs typeface="Arial"/>
              <a:sym typeface="Arial"/>
            </a:endParaRPr>
          </a:p>
        </p:txBody>
      </p:sp>
      <p:sp>
        <p:nvSpPr>
          <p:cNvPr id="1448" name="Google Shape;1448;p47"/>
          <p:cNvSpPr/>
          <p:nvPr/>
        </p:nvSpPr>
        <p:spPr>
          <a:xfrm>
            <a:off x="10517187" y="53975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9" name="Google Shape;1449;p47">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animEffect transition="in" filter="fade">
                                      <p:cBhvr>
                                        <p:cTn id="7" dur="500"/>
                                        <p:tgtEl>
                                          <p:spTgt spid="1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7"/>
                                        </p:tgtEl>
                                        <p:attrNameLst>
                                          <p:attrName>style.visibility</p:attrName>
                                        </p:attrNameLst>
                                      </p:cBhvr>
                                      <p:to>
                                        <p:strVal val="visible"/>
                                      </p:to>
                                    </p:set>
                                    <p:animEffect transition="in" filter="fade">
                                      <p:cBhvr>
                                        <p:cTn id="12" dur="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p:nvPr/>
        </p:nvSpPr>
        <p:spPr>
          <a:xfrm>
            <a:off x="1752600" y="314187"/>
            <a:ext cx="8537575"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3.</a:t>
            </a:r>
            <a:r>
              <a:rPr lang="en-US" sz="3200" b="1">
                <a:solidFill>
                  <a:schemeClr val="dk1"/>
                </a:solidFill>
                <a:latin typeface="Arial"/>
                <a:ea typeface="Arial"/>
                <a:cs typeface="Arial"/>
                <a:sym typeface="Arial"/>
              </a:rPr>
              <a:t> Cường độ âm được xác định bởi:</a:t>
            </a:r>
            <a:endParaRPr sz="3200" b="1">
              <a:solidFill>
                <a:schemeClr val="dk1"/>
              </a:solidFill>
              <a:latin typeface="Arial"/>
              <a:ea typeface="Arial"/>
              <a:cs typeface="Arial"/>
              <a:sym typeface="Arial"/>
            </a:endParaRPr>
          </a:p>
        </p:txBody>
      </p:sp>
      <p:sp>
        <p:nvSpPr>
          <p:cNvPr id="1455" name="Google Shape;1455;p48"/>
          <p:cNvSpPr/>
          <p:nvPr/>
        </p:nvSpPr>
        <p:spPr>
          <a:xfrm>
            <a:off x="1676400" y="935405"/>
            <a:ext cx="8537574"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Áp suất tại một điểm trong môi trường khi có sóng âm truyền qua.</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Năng lượng mà sóng âm truyền qua một đơn vị diện tích vuông góc với phương truyền âm trong một đơn vị thời gian.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a:t>
            </a:r>
            <a:r>
              <a:rPr lang="en-US" sz="3200">
                <a:solidFill>
                  <a:schemeClr val="dk1"/>
                </a:solidFill>
                <a:latin typeface="Arial"/>
                <a:ea typeface="Arial"/>
                <a:cs typeface="Arial"/>
                <a:sym typeface="Arial"/>
              </a:rPr>
              <a:t> Bình phương biên độ âm tại một điểm trong môi trường khi có sóng âm truyền qua.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Áp suất, và biên độ âm.</a:t>
            </a:r>
            <a:endParaRPr/>
          </a:p>
        </p:txBody>
      </p:sp>
      <p:sp>
        <p:nvSpPr>
          <p:cNvPr id="1456" name="Google Shape;1456;p48"/>
          <p:cNvSpPr/>
          <p:nvPr/>
        </p:nvSpPr>
        <p:spPr>
          <a:xfrm>
            <a:off x="10821987" y="5483087"/>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7" name="Google Shape;1457;p48">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500"/>
                                        <p:tgtEl>
                                          <p:spTgt spid="1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5"/>
                                        </p:tgtEl>
                                        <p:attrNameLst>
                                          <p:attrName>style.visibility</p:attrName>
                                        </p:attrNameLst>
                                      </p:cBhvr>
                                      <p:to>
                                        <p:strVal val="visible"/>
                                      </p:to>
                                    </p:set>
                                    <p:animEffect transition="in" filter="fade">
                                      <p:cBhvr>
                                        <p:cTn id="12"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49"/>
          <p:cNvSpPr/>
          <p:nvPr/>
        </p:nvSpPr>
        <p:spPr>
          <a:xfrm>
            <a:off x="1584325" y="533400"/>
            <a:ext cx="9448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4.</a:t>
            </a:r>
            <a:r>
              <a:rPr lang="en-US" sz="3200" b="1">
                <a:solidFill>
                  <a:schemeClr val="dk1"/>
                </a:solidFill>
                <a:latin typeface="Arial"/>
                <a:ea typeface="Arial"/>
                <a:cs typeface="Arial"/>
                <a:sym typeface="Arial"/>
              </a:rPr>
              <a:t> Chọn phát biểu đúng. Vận tốc truyền âm:</a:t>
            </a:r>
            <a:endParaRPr sz="3200" b="1">
              <a:solidFill>
                <a:schemeClr val="dk1"/>
              </a:solidFill>
              <a:latin typeface="Arial"/>
              <a:ea typeface="Arial"/>
              <a:cs typeface="Arial"/>
              <a:sym typeface="Arial"/>
            </a:endParaRPr>
          </a:p>
        </p:txBody>
      </p:sp>
      <p:sp>
        <p:nvSpPr>
          <p:cNvPr id="1463" name="Google Shape;1463;p49"/>
          <p:cNvSpPr/>
          <p:nvPr/>
        </p:nvSpPr>
        <p:spPr>
          <a:xfrm>
            <a:off x="1463675" y="1453856"/>
            <a:ext cx="9264650" cy="394364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Có giá trị cực đại khi truyền trong chân không và bằng 3.10</a:t>
            </a:r>
            <a:r>
              <a:rPr lang="en-US" sz="3200" baseline="30000">
                <a:solidFill>
                  <a:schemeClr val="dk1"/>
                </a:solidFill>
                <a:latin typeface="Arial"/>
                <a:ea typeface="Arial"/>
                <a:cs typeface="Arial"/>
                <a:sym typeface="Arial"/>
              </a:rPr>
              <a:t>8</a:t>
            </a:r>
            <a:r>
              <a:rPr lang="en-US" sz="3200">
                <a:solidFill>
                  <a:schemeClr val="dk1"/>
                </a:solidFill>
                <a:latin typeface="Arial"/>
                <a:ea typeface="Arial"/>
                <a:cs typeface="Arial"/>
                <a:sym typeface="Arial"/>
              </a:rPr>
              <a:t> m/s.</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Tăng khi mật độ vật chất của môi trường giảm.</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Tăng khi độ đàn hồi của môi trường càng lớn.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Giảm khi nhiệt độ của môi trường tăng.</a:t>
            </a:r>
            <a:endParaRPr sz="3200">
              <a:solidFill>
                <a:schemeClr val="dk1"/>
              </a:solidFill>
              <a:latin typeface="Arial"/>
              <a:ea typeface="Arial"/>
              <a:cs typeface="Arial"/>
              <a:sym typeface="Arial"/>
            </a:endParaRPr>
          </a:p>
          <a:p>
            <a:pPr marL="0" marR="0" lvl="0" indent="0" algn="l" rtl="0">
              <a:lnSpc>
                <a:spcPct val="130000"/>
              </a:lnSpc>
              <a:spcBef>
                <a:spcPts val="600"/>
              </a:spcBef>
              <a:spcAft>
                <a:spcPts val="0"/>
              </a:spcAft>
              <a:buNone/>
            </a:pPr>
            <a:endParaRPr sz="3200">
              <a:solidFill>
                <a:schemeClr val="dk1"/>
              </a:solidFill>
              <a:latin typeface="Cambria"/>
              <a:ea typeface="Cambria"/>
              <a:cs typeface="Cambria"/>
              <a:sym typeface="Cambria"/>
            </a:endParaRPr>
          </a:p>
        </p:txBody>
      </p:sp>
      <p:sp>
        <p:nvSpPr>
          <p:cNvPr id="1464" name="Google Shape;1464;p49"/>
          <p:cNvSpPr/>
          <p:nvPr/>
        </p:nvSpPr>
        <p:spPr>
          <a:xfrm>
            <a:off x="110331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5" name="Google Shape;1465;p49">
            <a:hlinkClick r:id="rId3" action="ppaction://hlinksldjump"/>
          </p:cNvPr>
          <p:cNvSpPr/>
          <p:nvPr/>
        </p:nvSpPr>
        <p:spPr>
          <a:xfrm>
            <a:off x="11109325" y="42672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500"/>
                                        <p:tgtEl>
                                          <p:spTgt spid="1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50"/>
          <p:cNvSpPr/>
          <p:nvPr/>
        </p:nvSpPr>
        <p:spPr>
          <a:xfrm>
            <a:off x="2057400" y="152400"/>
            <a:ext cx="7543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5.</a:t>
            </a:r>
            <a:r>
              <a:rPr lang="en-US" sz="3200" b="1">
                <a:solidFill>
                  <a:schemeClr val="dk1"/>
                </a:solidFill>
                <a:latin typeface="Arial"/>
                <a:ea typeface="Arial"/>
                <a:cs typeface="Arial"/>
                <a:sym typeface="Arial"/>
              </a:rPr>
              <a:t> Bước sóng được định nghĩa:</a:t>
            </a:r>
            <a:endParaRPr sz="3200" b="1">
              <a:solidFill>
                <a:schemeClr val="dk1"/>
              </a:solidFill>
              <a:latin typeface="Arial"/>
              <a:ea typeface="Arial"/>
              <a:cs typeface="Arial"/>
              <a:sym typeface="Arial"/>
            </a:endParaRPr>
          </a:p>
        </p:txBody>
      </p:sp>
      <p:sp>
        <p:nvSpPr>
          <p:cNvPr id="1471" name="Google Shape;1471;p50"/>
          <p:cNvSpPr/>
          <p:nvPr/>
        </p:nvSpPr>
        <p:spPr>
          <a:xfrm>
            <a:off x="1600200" y="927100"/>
            <a:ext cx="10031896"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Là khoảng cách giữa hai điểm gần nhau nhất trên cùng một phương truyền sóng dao động cùng pha.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Là quãng đường sóng truyền đi được trong một chu kì.</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Là khoảng cách giữa hai điểm trên cùng một phương truyền sóng dao động cùng pha. </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Là quãng đường sóng truyền đi được trong một nửa chu kì.</a:t>
            </a:r>
            <a:endParaRPr sz="3200">
              <a:solidFill>
                <a:schemeClr val="dk1"/>
              </a:solidFill>
              <a:latin typeface="Arial"/>
              <a:ea typeface="Arial"/>
              <a:cs typeface="Arial"/>
              <a:sym typeface="Arial"/>
            </a:endParaRPr>
          </a:p>
        </p:txBody>
      </p:sp>
      <p:sp>
        <p:nvSpPr>
          <p:cNvPr id="1472" name="Google Shape;1472;p50"/>
          <p:cNvSpPr/>
          <p:nvPr/>
        </p:nvSpPr>
        <p:spPr>
          <a:xfrm>
            <a:off x="107283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3" name="Google Shape;1473;p50">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0"/>
                                        </p:tgtEl>
                                        <p:attrNameLst>
                                          <p:attrName>style.visibility</p:attrName>
                                        </p:attrNameLst>
                                      </p:cBhvr>
                                      <p:to>
                                        <p:strVal val="visible"/>
                                      </p:to>
                                    </p:set>
                                    <p:animEffect transition="in" filter="fade">
                                      <p:cBhvr>
                                        <p:cTn id="7" dur="500"/>
                                        <p:tgtEl>
                                          <p:spTgt spid="14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1"/>
                                        </p:tgtEl>
                                        <p:attrNameLst>
                                          <p:attrName>style.visibility</p:attrName>
                                        </p:attrNameLst>
                                      </p:cBhvr>
                                      <p:to>
                                        <p:strVal val="visible"/>
                                      </p:to>
                                    </p:set>
                                    <p:animEffect transition="in" filter="fade">
                                      <p:cBhvr>
                                        <p:cTn id="12" dur="5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51"/>
          <p:cNvSpPr/>
          <p:nvPr/>
        </p:nvSpPr>
        <p:spPr>
          <a:xfrm>
            <a:off x="1827212" y="228600"/>
            <a:ext cx="9069387" cy="1569660"/>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6.</a:t>
            </a:r>
            <a:r>
              <a:rPr lang="en-US" sz="3200" b="1">
                <a:solidFill>
                  <a:schemeClr val="dk1"/>
                </a:solidFill>
                <a:latin typeface="Arial"/>
                <a:ea typeface="Arial"/>
                <a:cs typeface="Arial"/>
                <a:sym typeface="Arial"/>
              </a:rPr>
              <a:t> Công thức liên hệ vận tốc truyền sóng v, bước sóng λ, chu kì sóng T và tần số sóng f là:</a:t>
            </a:r>
            <a:endParaRPr/>
          </a:p>
        </p:txBody>
      </p:sp>
      <p:sp>
        <p:nvSpPr>
          <p:cNvPr id="1479" name="Google Shape;1479;p51"/>
          <p:cNvSpPr/>
          <p:nvPr/>
        </p:nvSpPr>
        <p:spPr>
          <a:xfrm>
            <a:off x="3733800" y="2590800"/>
            <a:ext cx="495300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λ = v.f = v/T</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λ.T = v.f</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λ = v.T= v/f</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v = λ.T = λ/f</a:t>
            </a:r>
            <a:endParaRPr/>
          </a:p>
        </p:txBody>
      </p:sp>
      <p:sp>
        <p:nvSpPr>
          <p:cNvPr id="1480" name="Google Shape;1480;p51"/>
          <p:cNvSpPr/>
          <p:nvPr/>
        </p:nvSpPr>
        <p:spPr>
          <a:xfrm>
            <a:off x="10896599"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1" name="Google Shape;1481;p51">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8"/>
                                        </p:tgtEl>
                                        <p:attrNameLst>
                                          <p:attrName>style.visibility</p:attrName>
                                        </p:attrNameLst>
                                      </p:cBhvr>
                                      <p:to>
                                        <p:strVal val="visible"/>
                                      </p:to>
                                    </p:set>
                                    <p:animEffect transition="in" filter="fade">
                                      <p:cBhvr>
                                        <p:cTn id="7" dur="500"/>
                                        <p:tgtEl>
                                          <p:spTgt spid="1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9"/>
                                        </p:tgtEl>
                                        <p:attrNameLst>
                                          <p:attrName>style.visibility</p:attrName>
                                        </p:attrNameLst>
                                      </p:cBhvr>
                                      <p:to>
                                        <p:strVal val="visible"/>
                                      </p:to>
                                    </p:set>
                                    <p:animEffect transition="in" filter="fade">
                                      <p:cBhvr>
                                        <p:cTn id="12" dur="5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52"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Vận dụng</a:t>
            </a:r>
            <a:endParaRPr sz="4800">
              <a:solidFill>
                <a:srgbClr val="C00000"/>
              </a:solidFill>
              <a:latin typeface="Arial"/>
              <a:ea typeface="Arial"/>
              <a:cs typeface="Arial"/>
              <a:sym typeface="Arial"/>
            </a:endParaRPr>
          </a:p>
        </p:txBody>
      </p:sp>
      <p:grpSp>
        <p:nvGrpSpPr>
          <p:cNvPr id="1487" name="Google Shape;1487;p52"/>
          <p:cNvGrpSpPr/>
          <p:nvPr/>
        </p:nvGrpSpPr>
        <p:grpSpPr>
          <a:xfrm>
            <a:off x="238366" y="1371600"/>
            <a:ext cx="11725034" cy="4953000"/>
            <a:chOff x="505448" y="869950"/>
            <a:chExt cx="10133826" cy="4342230"/>
          </a:xfrm>
        </p:grpSpPr>
        <p:pic>
          <p:nvPicPr>
            <p:cNvPr id="1488" name="Google Shape;1488;p52" descr="C:\Documents and Settings\jaewook\Desktop\Eng\그림1.png"/>
            <p:cNvPicPr preferRelativeResize="0"/>
            <p:nvPr/>
          </p:nvPicPr>
          <p:blipFill rotWithShape="1">
            <a:blip r:embed="rId3">
              <a:alphaModFix/>
            </a:blip>
            <a:srcRect/>
            <a:stretch/>
          </p:blipFill>
          <p:spPr>
            <a:xfrm>
              <a:off x="742950" y="3364647"/>
              <a:ext cx="3667125" cy="671513"/>
            </a:xfrm>
            <a:prstGeom prst="rect">
              <a:avLst/>
            </a:prstGeom>
            <a:noFill/>
            <a:ln>
              <a:noFill/>
            </a:ln>
          </p:spPr>
        </p:pic>
        <p:sp>
          <p:nvSpPr>
            <p:cNvPr id="1489" name="Google Shape;1489;p52"/>
            <p:cNvSpPr/>
            <p:nvPr/>
          </p:nvSpPr>
          <p:spPr>
            <a:xfrm>
              <a:off x="748316" y="1385747"/>
              <a:ext cx="9890958" cy="3826433"/>
            </a:xfrm>
            <a:prstGeom prst="rect">
              <a:avLst/>
            </a:prstGeom>
            <a:solidFill>
              <a:srgbClr val="EDE6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Trên mặt hồ yên lặng, một người làm cho con thuyền dao động tạo ra sóng trên mặt nước. Thuyền thực hiện được 24 dao động trong 40 s, mỗi dao động tạo ra một ngọn sóng cao 12 cm so với mặt hồ yên lặng và ngọn sóng tới bờ cách thuyền 10 m sau 5 s. Với số liệu này, hãy xác định:</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a) Chu kì dao động của thuyền.</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b) Tốc độ lan truyền của sóng.</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c) Bước sóng.</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d) Biên độ sóng.</a:t>
              </a:r>
              <a:endParaRPr sz="2800">
                <a:solidFill>
                  <a:schemeClr val="lt1"/>
                </a:solidFill>
                <a:latin typeface="Play"/>
                <a:ea typeface="Play"/>
                <a:cs typeface="Play"/>
                <a:sym typeface="Play"/>
              </a:endParaRPr>
            </a:p>
          </p:txBody>
        </p:sp>
        <p:grpSp>
          <p:nvGrpSpPr>
            <p:cNvPr id="1490" name="Google Shape;1490;p52"/>
            <p:cNvGrpSpPr/>
            <p:nvPr/>
          </p:nvGrpSpPr>
          <p:grpSpPr>
            <a:xfrm>
              <a:off x="505448" y="869950"/>
              <a:ext cx="2309636" cy="957004"/>
              <a:chOff x="505448" y="869950"/>
              <a:chExt cx="2309636" cy="957004"/>
            </a:xfrm>
          </p:grpSpPr>
          <p:grpSp>
            <p:nvGrpSpPr>
              <p:cNvPr id="1491" name="Google Shape;1491;p52"/>
              <p:cNvGrpSpPr/>
              <p:nvPr/>
            </p:nvGrpSpPr>
            <p:grpSpPr>
              <a:xfrm>
                <a:off x="505448" y="869950"/>
                <a:ext cx="2309636" cy="957004"/>
                <a:chOff x="505448" y="869950"/>
                <a:chExt cx="2309636" cy="957004"/>
              </a:xfrm>
            </p:grpSpPr>
            <p:sp>
              <p:nvSpPr>
                <p:cNvPr id="1492" name="Google Shape;1492;p52"/>
                <p:cNvSpPr/>
                <p:nvPr/>
              </p:nvSpPr>
              <p:spPr>
                <a:xfrm>
                  <a:off x="505448" y="869950"/>
                  <a:ext cx="2309636" cy="957004"/>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5EED2C"/>
                    </a:gs>
                    <a:gs pos="50000">
                      <a:srgbClr val="37AA0F"/>
                    </a:gs>
                    <a:gs pos="100000">
                      <a:srgbClr val="26770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52"/>
                <p:cNvSpPr txBox="1"/>
                <p:nvPr/>
              </p:nvSpPr>
              <p:spPr>
                <a:xfrm rot="-664836">
                  <a:off x="709192" y="1147970"/>
                  <a:ext cx="2079625" cy="424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grpSp>
          <p:sp>
            <p:nvSpPr>
              <p:cNvPr id="1494" name="Google Shape;1494;p52"/>
              <p:cNvSpPr/>
              <p:nvPr/>
            </p:nvSpPr>
            <p:spPr>
              <a:xfrm>
                <a:off x="586404" y="1152449"/>
                <a:ext cx="266680" cy="671331"/>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pic>
        <p:nvPicPr>
          <p:cNvPr id="1495" name="Google Shape;1495;p52" descr="Thuyền buồm và những khám phá thú vị"/>
          <p:cNvPicPr preferRelativeResize="0"/>
          <p:nvPr/>
        </p:nvPicPr>
        <p:blipFill rotWithShape="1">
          <a:blip r:embed="rId4">
            <a:alphaModFix/>
          </a:blip>
          <a:srcRect/>
          <a:stretch/>
        </p:blipFill>
        <p:spPr>
          <a:xfrm>
            <a:off x="7086600" y="123281"/>
            <a:ext cx="4495800" cy="249663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500"/>
                                        <p:tgtEl>
                                          <p:spTgt spid="14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87"/>
                                        </p:tgtEl>
                                        <p:attrNameLst>
                                          <p:attrName>style.visibility</p:attrName>
                                        </p:attrNameLst>
                                      </p:cBhvr>
                                      <p:to>
                                        <p:strVal val="visible"/>
                                      </p:to>
                                    </p:set>
                                    <p:anim calcmode="lin" valueType="num">
                                      <p:cBhvr additive="base">
                                        <p:cTn id="12" dur="500"/>
                                        <p:tgtEl>
                                          <p:spTgt spid="1487"/>
                                        </p:tgtEl>
                                        <p:attrNameLst>
                                          <p:attrName>ppt_w</p:attrName>
                                        </p:attrNameLst>
                                      </p:cBhvr>
                                      <p:tavLst>
                                        <p:tav tm="0">
                                          <p:val>
                                            <p:strVal val="0"/>
                                          </p:val>
                                        </p:tav>
                                        <p:tav tm="100000">
                                          <p:val>
                                            <p:strVal val="#ppt_w"/>
                                          </p:val>
                                        </p:tav>
                                      </p:tavLst>
                                    </p:anim>
                                    <p:anim calcmode="lin" valueType="num">
                                      <p:cBhvr additive="base">
                                        <p:cTn id="13" dur="500"/>
                                        <p:tgtEl>
                                          <p:spTgt spid="1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0" name="Google Shape;1500;p53"/>
          <p:cNvGrpSpPr/>
          <p:nvPr/>
        </p:nvGrpSpPr>
        <p:grpSpPr>
          <a:xfrm>
            <a:off x="929878" y="152400"/>
            <a:ext cx="10332243" cy="6248401"/>
            <a:chOff x="520700" y="3732213"/>
            <a:chExt cx="10051605" cy="6246639"/>
          </a:xfrm>
        </p:grpSpPr>
        <p:pic>
          <p:nvPicPr>
            <p:cNvPr id="1501" name="Google Shape;1501;p53" descr="C:\Documents and Settings\jaewook\Desktop\Eng\그림1.png"/>
            <p:cNvPicPr preferRelativeResize="0"/>
            <p:nvPr/>
          </p:nvPicPr>
          <p:blipFill rotWithShape="1">
            <a:blip r:embed="rId3">
              <a:alphaModFix/>
            </a:blip>
            <a:srcRect/>
            <a:stretch/>
          </p:blipFill>
          <p:spPr>
            <a:xfrm>
              <a:off x="978059" y="5400016"/>
              <a:ext cx="3667125" cy="671512"/>
            </a:xfrm>
            <a:prstGeom prst="rect">
              <a:avLst/>
            </a:prstGeom>
            <a:noFill/>
            <a:ln>
              <a:noFill/>
            </a:ln>
          </p:spPr>
        </p:pic>
        <p:sp>
          <p:nvSpPr>
            <p:cNvPr id="1502" name="Google Shape;1502;p53"/>
            <p:cNvSpPr/>
            <p:nvPr/>
          </p:nvSpPr>
          <p:spPr>
            <a:xfrm>
              <a:off x="719152" y="4201981"/>
              <a:ext cx="9853153" cy="5776871"/>
            </a:xfrm>
            <a:prstGeom prst="rect">
              <a:avLst/>
            </a:prstGeom>
            <a:blipFill rotWithShape="1">
              <a:blip r:embed="rId4">
                <a:alphaModFix/>
              </a:blip>
              <a:stretch>
                <a:fillRect l="-1863"/>
              </a:stretch>
            </a:blip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1503" name="Google Shape;1503;p53"/>
            <p:cNvSpPr/>
            <p:nvPr/>
          </p:nvSpPr>
          <p:spPr>
            <a:xfrm>
              <a:off x="520700" y="3732213"/>
              <a:ext cx="2310394" cy="956993"/>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4" name="Google Shape;1504;p53"/>
            <p:cNvSpPr/>
            <p:nvPr/>
          </p:nvSpPr>
          <p:spPr>
            <a:xfrm>
              <a:off x="585564" y="4036927"/>
              <a:ext cx="267177" cy="671324"/>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05" name="Google Shape;1505;p53"/>
            <p:cNvSpPr txBox="1"/>
            <p:nvPr/>
          </p:nvSpPr>
          <p:spPr>
            <a:xfrm rot="-664836">
              <a:off x="767012" y="3942901"/>
              <a:ext cx="20796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Bài làm</a:t>
              </a:r>
              <a:endParaRPr sz="2400" b="1" i="1">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anim calcmode="lin" valueType="num">
                                      <p:cBhvr additive="base">
                                        <p:cTn id="7" dur="500"/>
                                        <p:tgtEl>
                                          <p:spTgt spid="15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pSp>
        <p:nvGrpSpPr>
          <p:cNvPr id="1510" name="Google Shape;1510;p54"/>
          <p:cNvGrpSpPr/>
          <p:nvPr/>
        </p:nvGrpSpPr>
        <p:grpSpPr>
          <a:xfrm>
            <a:off x="1422722" y="1144237"/>
            <a:ext cx="4847901" cy="2773714"/>
            <a:chOff x="394224" y="1261188"/>
            <a:chExt cx="4148423" cy="2618179"/>
          </a:xfrm>
        </p:grpSpPr>
        <p:pic>
          <p:nvPicPr>
            <p:cNvPr id="1511" name="Google Shape;1511;p54" descr="C:\Documents and Settings\jaewook\Desktop\Eng\그림1.png"/>
            <p:cNvPicPr preferRelativeResize="0"/>
            <p:nvPr/>
          </p:nvPicPr>
          <p:blipFill rotWithShape="1">
            <a:blip r:embed="rId3">
              <a:alphaModFix/>
            </a:blip>
            <a:srcRect/>
            <a:stretch/>
          </p:blipFill>
          <p:spPr>
            <a:xfrm>
              <a:off x="760631" y="3209442"/>
              <a:ext cx="3667125" cy="669925"/>
            </a:xfrm>
            <a:prstGeom prst="rect">
              <a:avLst/>
            </a:prstGeom>
            <a:noFill/>
            <a:ln>
              <a:noFill/>
            </a:ln>
          </p:spPr>
        </p:pic>
        <p:grpSp>
          <p:nvGrpSpPr>
            <p:cNvPr id="1512" name="Google Shape;1512;p54"/>
            <p:cNvGrpSpPr/>
            <p:nvPr/>
          </p:nvGrpSpPr>
          <p:grpSpPr>
            <a:xfrm>
              <a:off x="394224" y="1261188"/>
              <a:ext cx="4148423" cy="2243558"/>
              <a:chOff x="425445" y="961205"/>
              <a:chExt cx="4149467" cy="2243558"/>
            </a:xfrm>
          </p:grpSpPr>
          <p:grpSp>
            <p:nvGrpSpPr>
              <p:cNvPr id="1513" name="Google Shape;1513;p54"/>
              <p:cNvGrpSpPr/>
              <p:nvPr/>
            </p:nvGrpSpPr>
            <p:grpSpPr>
              <a:xfrm>
                <a:off x="927923" y="1235759"/>
                <a:ext cx="3490730" cy="1969004"/>
                <a:chOff x="992318" y="1609899"/>
                <a:chExt cx="3490730" cy="1969004"/>
              </a:xfrm>
            </p:grpSpPr>
            <p:sp>
              <p:nvSpPr>
                <p:cNvPr id="1514" name="Google Shape;1514;p54"/>
                <p:cNvSpPr/>
                <p:nvPr/>
              </p:nvSpPr>
              <p:spPr>
                <a:xfrm>
                  <a:off x="992318" y="1609899"/>
                  <a:ext cx="3490730" cy="1969004"/>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5" name="Google Shape;1515;p54"/>
                <p:cNvSpPr/>
                <p:nvPr/>
              </p:nvSpPr>
              <p:spPr>
                <a:xfrm>
                  <a:off x="1102380" y="1728280"/>
                  <a:ext cx="3269247" cy="1732244"/>
                </a:xfrm>
                <a:prstGeom prst="rect">
                  <a:avLst/>
                </a:prstGeom>
                <a:no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16" name="Google Shape;1516;p54"/>
              <p:cNvGrpSpPr/>
              <p:nvPr/>
            </p:nvGrpSpPr>
            <p:grpSpPr>
              <a:xfrm>
                <a:off x="576638" y="961205"/>
                <a:ext cx="1682692" cy="1697820"/>
                <a:chOff x="4679950" y="2067498"/>
                <a:chExt cx="1682692" cy="1697980"/>
              </a:xfrm>
            </p:grpSpPr>
            <p:pic>
              <p:nvPicPr>
                <p:cNvPr id="1517" name="Google Shape;1517;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18" name="Google Shape;1518;p54"/>
                <p:cNvGrpSpPr/>
                <p:nvPr/>
              </p:nvGrpSpPr>
              <p:grpSpPr>
                <a:xfrm>
                  <a:off x="4874974" y="2190717"/>
                  <a:ext cx="1315309" cy="1314291"/>
                  <a:chOff x="4920694" y="2190717"/>
                  <a:chExt cx="1315309" cy="1314291"/>
                </a:xfrm>
              </p:grpSpPr>
              <p:sp>
                <p:nvSpPr>
                  <p:cNvPr id="1519" name="Google Shape;1519;p54"/>
                  <p:cNvSpPr/>
                  <p:nvPr/>
                </p:nvSpPr>
                <p:spPr>
                  <a:xfrm rot="10800000" flipH="1">
                    <a:off x="4920695" y="2190717"/>
                    <a:ext cx="1315308" cy="1314291"/>
                  </a:xfrm>
                  <a:prstGeom prst="rtTriangle">
                    <a:avLst/>
                  </a:prstGeom>
                  <a:gradFill>
                    <a:gsLst>
                      <a:gs pos="0">
                        <a:srgbClr val="9E7400"/>
                      </a:gs>
                      <a:gs pos="50000">
                        <a:srgbClr val="E4A800"/>
                      </a:gs>
                      <a:gs pos="100000">
                        <a:srgbClr val="FFC90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0" name="Google Shape;1520;p54"/>
                  <p:cNvSpPr/>
                  <p:nvPr/>
                </p:nvSpPr>
                <p:spPr>
                  <a:xfrm rot="-5400000">
                    <a:off x="6083550" y="2189626"/>
                    <a:ext cx="151360" cy="153544"/>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1" name="Google Shape;1521;p54"/>
                  <p:cNvSpPr/>
                  <p:nvPr/>
                </p:nvSpPr>
                <p:spPr>
                  <a:xfrm rot="-5400000">
                    <a:off x="4921036" y="3351807"/>
                    <a:ext cx="152859" cy="153543"/>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22" name="Google Shape;1522;p54"/>
              <p:cNvSpPr txBox="1"/>
              <p:nvPr/>
            </p:nvSpPr>
            <p:spPr>
              <a:xfrm rot="-2597987">
                <a:off x="444194" y="1391123"/>
                <a:ext cx="1106488" cy="4938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ÔN</a:t>
                </a:r>
                <a:endParaRPr sz="2800" b="1" i="1">
                  <a:solidFill>
                    <a:schemeClr val="dk1"/>
                  </a:solidFill>
                  <a:latin typeface="Arial"/>
                  <a:ea typeface="Arial"/>
                  <a:cs typeface="Arial"/>
                  <a:sym typeface="Arial"/>
                </a:endParaRPr>
              </a:p>
            </p:txBody>
          </p:sp>
          <p:sp>
            <p:nvSpPr>
              <p:cNvPr id="1523" name="Google Shape;1523;p54"/>
              <p:cNvSpPr txBox="1"/>
              <p:nvPr/>
            </p:nvSpPr>
            <p:spPr>
              <a:xfrm>
                <a:off x="1409143" y="1351677"/>
                <a:ext cx="3165769" cy="1481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 Học phần sóng cơ, các đặc trưng của sóng.</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 Vẽ sơ đồ tư duy.</a:t>
                </a:r>
                <a:endParaRPr/>
              </a:p>
            </p:txBody>
          </p:sp>
        </p:grpSp>
      </p:grpSp>
      <p:grpSp>
        <p:nvGrpSpPr>
          <p:cNvPr id="1524" name="Google Shape;1524;p54"/>
          <p:cNvGrpSpPr/>
          <p:nvPr/>
        </p:nvGrpSpPr>
        <p:grpSpPr>
          <a:xfrm>
            <a:off x="6101751" y="1230815"/>
            <a:ext cx="4445891" cy="2674436"/>
            <a:chOff x="4640993" y="941963"/>
            <a:chExt cx="3951250" cy="2662821"/>
          </a:xfrm>
        </p:grpSpPr>
        <p:pic>
          <p:nvPicPr>
            <p:cNvPr id="1525" name="Google Shape;1525;p54" descr="C:\Documents and Settings\jaewook\Desktop\Eng\그림1.png"/>
            <p:cNvPicPr preferRelativeResize="0"/>
            <p:nvPr/>
          </p:nvPicPr>
          <p:blipFill rotWithShape="1">
            <a:blip r:embed="rId3">
              <a:alphaModFix/>
            </a:blip>
            <a:srcRect/>
            <a:stretch/>
          </p:blipFill>
          <p:spPr>
            <a:xfrm>
              <a:off x="4925118" y="2934859"/>
              <a:ext cx="3667125" cy="669925"/>
            </a:xfrm>
            <a:prstGeom prst="rect">
              <a:avLst/>
            </a:prstGeom>
            <a:noFill/>
            <a:ln>
              <a:noFill/>
            </a:ln>
          </p:spPr>
        </p:pic>
        <p:grpSp>
          <p:nvGrpSpPr>
            <p:cNvPr id="1526" name="Google Shape;1526;p54"/>
            <p:cNvGrpSpPr/>
            <p:nvPr/>
          </p:nvGrpSpPr>
          <p:grpSpPr>
            <a:xfrm>
              <a:off x="5041005" y="1236234"/>
              <a:ext cx="3492500" cy="1968500"/>
              <a:chOff x="5105400" y="1610374"/>
              <a:chExt cx="3492500" cy="1968500"/>
            </a:xfrm>
          </p:grpSpPr>
          <p:sp>
            <p:nvSpPr>
              <p:cNvPr id="1527" name="Google Shape;1527;p54"/>
              <p:cNvSpPr/>
              <p:nvPr/>
            </p:nvSpPr>
            <p:spPr>
              <a:xfrm>
                <a:off x="5105400" y="1610374"/>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8" name="Google Shape;1528;p54"/>
              <p:cNvSpPr/>
              <p:nvPr/>
            </p:nvSpPr>
            <p:spPr>
              <a:xfrm>
                <a:off x="5216525" y="1729437"/>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29" name="Google Shape;1529;p54"/>
            <p:cNvGrpSpPr/>
            <p:nvPr/>
          </p:nvGrpSpPr>
          <p:grpSpPr>
            <a:xfrm>
              <a:off x="4691438" y="961205"/>
              <a:ext cx="1682692" cy="1697820"/>
              <a:chOff x="4679950" y="2067498"/>
              <a:chExt cx="1682692" cy="1697980"/>
            </a:xfrm>
          </p:grpSpPr>
          <p:pic>
            <p:nvPicPr>
              <p:cNvPr id="1530" name="Google Shape;1530;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31" name="Google Shape;1531;p54"/>
              <p:cNvGrpSpPr/>
              <p:nvPr/>
            </p:nvGrpSpPr>
            <p:grpSpPr>
              <a:xfrm>
                <a:off x="4875530" y="2190023"/>
                <a:ext cx="1314938" cy="1315188"/>
                <a:chOff x="4921250" y="2190023"/>
                <a:chExt cx="1314938" cy="1315188"/>
              </a:xfrm>
            </p:grpSpPr>
            <p:sp>
              <p:nvSpPr>
                <p:cNvPr id="1532" name="Google Shape;1532;p54"/>
                <p:cNvSpPr/>
                <p:nvPr/>
              </p:nvSpPr>
              <p:spPr>
                <a:xfrm rot="10800000" flipH="1">
                  <a:off x="4921250" y="2190023"/>
                  <a:ext cx="1314938" cy="1315187"/>
                </a:xfrm>
                <a:prstGeom prst="rtTriangle">
                  <a:avLst/>
                </a:prstGeom>
                <a:solidFill>
                  <a:srgbClr val="F5CE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54"/>
                <p:cNvSpPr/>
                <p:nvPr/>
              </p:nvSpPr>
              <p:spPr>
                <a:xfrm rot="-5400000">
                  <a:off x="6084124" y="2189712"/>
                  <a:ext cx="151752"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4" name="Google Shape;1534;p54"/>
                <p:cNvSpPr/>
                <p:nvPr/>
              </p:nvSpPr>
              <p:spPr>
                <a:xfrm rot="-5400000">
                  <a:off x="4920771" y="3352356"/>
                  <a:ext cx="153334"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35" name="Google Shape;1535;p54"/>
            <p:cNvSpPr txBox="1"/>
            <p:nvPr/>
          </p:nvSpPr>
          <p:spPr>
            <a:xfrm rot="-2718811">
              <a:off x="4585639" y="1401579"/>
              <a:ext cx="1487039" cy="46500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1">
                  <a:solidFill>
                    <a:schemeClr val="dk1"/>
                  </a:solidFill>
                  <a:latin typeface="Arial"/>
                  <a:ea typeface="Arial"/>
                  <a:cs typeface="Arial"/>
                  <a:sym typeface="Arial"/>
                </a:rPr>
                <a:t>LUYỆN</a:t>
              </a:r>
              <a:endParaRPr sz="2800" b="1" i="1">
                <a:solidFill>
                  <a:schemeClr val="dk1"/>
                </a:solidFill>
                <a:latin typeface="Arial"/>
                <a:ea typeface="Arial"/>
                <a:cs typeface="Arial"/>
                <a:sym typeface="Arial"/>
              </a:endParaRPr>
            </a:p>
          </p:txBody>
        </p:sp>
        <p:sp>
          <p:nvSpPr>
            <p:cNvPr id="1536" name="Google Shape;1536;p54"/>
            <p:cNvSpPr txBox="1"/>
            <p:nvPr/>
          </p:nvSpPr>
          <p:spPr>
            <a:xfrm>
              <a:off x="5544487" y="1778993"/>
              <a:ext cx="2892865" cy="827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Làm bài tập còn lại trong SGK.</a:t>
              </a:r>
              <a:endParaRPr/>
            </a:p>
          </p:txBody>
        </p:sp>
      </p:grpSp>
      <p:grpSp>
        <p:nvGrpSpPr>
          <p:cNvPr id="1537" name="Google Shape;1537;p54"/>
          <p:cNvGrpSpPr/>
          <p:nvPr/>
        </p:nvGrpSpPr>
        <p:grpSpPr>
          <a:xfrm>
            <a:off x="3939490" y="3894251"/>
            <a:ext cx="4391711" cy="2973274"/>
            <a:chOff x="2578969" y="3772791"/>
            <a:chExt cx="3966301" cy="2572142"/>
          </a:xfrm>
        </p:grpSpPr>
        <p:pic>
          <p:nvPicPr>
            <p:cNvPr id="1538" name="Google Shape;1538;p54" descr="C:\Documents and Settings\jaewook\Desktop\Eng\그림1.png"/>
            <p:cNvPicPr preferRelativeResize="0"/>
            <p:nvPr/>
          </p:nvPicPr>
          <p:blipFill rotWithShape="1">
            <a:blip r:embed="rId3">
              <a:alphaModFix/>
            </a:blip>
            <a:srcRect/>
            <a:stretch/>
          </p:blipFill>
          <p:spPr>
            <a:xfrm>
              <a:off x="2878145" y="5673420"/>
              <a:ext cx="3667125" cy="671513"/>
            </a:xfrm>
            <a:prstGeom prst="rect">
              <a:avLst/>
            </a:prstGeom>
            <a:noFill/>
            <a:ln>
              <a:noFill/>
            </a:ln>
          </p:spPr>
        </p:pic>
        <p:grpSp>
          <p:nvGrpSpPr>
            <p:cNvPr id="1539" name="Google Shape;1539;p54"/>
            <p:cNvGrpSpPr/>
            <p:nvPr/>
          </p:nvGrpSpPr>
          <p:grpSpPr>
            <a:xfrm>
              <a:off x="2959107" y="4047820"/>
              <a:ext cx="3492500" cy="1968500"/>
              <a:chOff x="990600" y="4343400"/>
              <a:chExt cx="3492500" cy="1968500"/>
            </a:xfrm>
          </p:grpSpPr>
          <p:sp>
            <p:nvSpPr>
              <p:cNvPr id="1540" name="Google Shape;1540;p54"/>
              <p:cNvSpPr/>
              <p:nvPr/>
            </p:nvSpPr>
            <p:spPr>
              <a:xfrm>
                <a:off x="990600" y="4343400"/>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1" name="Google Shape;1541;p54"/>
              <p:cNvSpPr/>
              <p:nvPr/>
            </p:nvSpPr>
            <p:spPr>
              <a:xfrm>
                <a:off x="1101725" y="4462463"/>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42" name="Google Shape;1542;p54"/>
            <p:cNvGrpSpPr/>
            <p:nvPr/>
          </p:nvGrpSpPr>
          <p:grpSpPr>
            <a:xfrm>
              <a:off x="2609540" y="3772791"/>
              <a:ext cx="1682692" cy="1697820"/>
              <a:chOff x="4679950" y="2067498"/>
              <a:chExt cx="1682692" cy="1697980"/>
            </a:xfrm>
          </p:grpSpPr>
          <p:pic>
            <p:nvPicPr>
              <p:cNvPr id="1543" name="Google Shape;1543;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44" name="Google Shape;1544;p54"/>
              <p:cNvGrpSpPr/>
              <p:nvPr/>
            </p:nvGrpSpPr>
            <p:grpSpPr>
              <a:xfrm>
                <a:off x="4875094" y="2191011"/>
                <a:ext cx="1314725" cy="1314396"/>
                <a:chOff x="4920814" y="2191011"/>
                <a:chExt cx="1314725" cy="1314396"/>
              </a:xfrm>
            </p:grpSpPr>
            <p:sp>
              <p:nvSpPr>
                <p:cNvPr id="1545" name="Google Shape;1545;p54"/>
                <p:cNvSpPr/>
                <p:nvPr/>
              </p:nvSpPr>
              <p:spPr>
                <a:xfrm rot="10800000" flipH="1">
                  <a:off x="4920814" y="2191011"/>
                  <a:ext cx="1314725" cy="1314396"/>
                </a:xfrm>
                <a:prstGeom prst="rtTriangle">
                  <a:avLst/>
                </a:prstGeom>
                <a:gradFill>
                  <a:gsLst>
                    <a:gs pos="0">
                      <a:srgbClr val="9E9E00"/>
                    </a:gs>
                    <a:gs pos="50000">
                      <a:srgbClr val="E4E400"/>
                    </a:gs>
                    <a:gs pos="100000">
                      <a:srgbClr val="FFFF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6" name="Google Shape;1546;p54"/>
                <p:cNvSpPr/>
                <p:nvPr/>
              </p:nvSpPr>
              <p:spPr>
                <a:xfrm rot="-5400000">
                  <a:off x="6083325" y="2191250"/>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54"/>
                <p:cNvSpPr/>
                <p:nvPr/>
              </p:nvSpPr>
              <p:spPr>
                <a:xfrm rot="-5400000">
                  <a:off x="4920575" y="3353193"/>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48" name="Google Shape;1548;p54"/>
            <p:cNvSpPr txBox="1"/>
            <p:nvPr/>
          </p:nvSpPr>
          <p:spPr>
            <a:xfrm rot="-2638206">
              <a:off x="2581023" y="4213344"/>
              <a:ext cx="1106488" cy="4526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RÈN</a:t>
              </a:r>
              <a:endParaRPr sz="2800" b="1" i="1">
                <a:solidFill>
                  <a:schemeClr val="dk1"/>
                </a:solidFill>
                <a:latin typeface="Arial"/>
                <a:ea typeface="Arial"/>
                <a:cs typeface="Arial"/>
                <a:sym typeface="Arial"/>
              </a:endParaRPr>
            </a:p>
          </p:txBody>
        </p:sp>
        <p:sp>
          <p:nvSpPr>
            <p:cNvPr id="1549" name="Google Shape;1549;p54"/>
            <p:cNvSpPr txBox="1"/>
            <p:nvPr/>
          </p:nvSpPr>
          <p:spPr>
            <a:xfrm>
              <a:off x="3597646" y="4416567"/>
              <a:ext cx="2677971" cy="11182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chemeClr val="dk1"/>
                  </a:solidFill>
                  <a:latin typeface="Arial"/>
                  <a:ea typeface="Arial"/>
                  <a:cs typeface="Arial"/>
                  <a:sym typeface="Arial"/>
                </a:rPr>
                <a:t>Làm trắc nghiệm về sóng cơ trong tài liệu.</a:t>
              </a:r>
              <a:endParaRPr/>
            </a:p>
          </p:txBody>
        </p:sp>
      </p:grpSp>
      <p:sp>
        <p:nvSpPr>
          <p:cNvPr id="1550" name="Google Shape;1550;p54"/>
          <p:cNvSpPr txBox="1"/>
          <p:nvPr/>
        </p:nvSpPr>
        <p:spPr>
          <a:xfrm>
            <a:off x="4943476" y="254001"/>
            <a:ext cx="2208213" cy="70802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chemeClr val="dk2"/>
                </a:solidFill>
                <a:latin typeface="Arial"/>
                <a:ea typeface="Arial"/>
                <a:cs typeface="Arial"/>
                <a:sym typeface="Arial"/>
              </a:rPr>
              <a:t>	</a:t>
            </a:r>
            <a:r>
              <a:rPr lang="en-US" sz="4000" b="1">
                <a:solidFill>
                  <a:srgbClr val="C00000"/>
                </a:solidFill>
                <a:latin typeface="Arial"/>
                <a:ea typeface="Arial"/>
                <a:cs typeface="Arial"/>
                <a:sym typeface="Arial"/>
              </a:rPr>
              <a:t>DẶN DÒ</a:t>
            </a:r>
            <a:endParaRPr sz="4000" b="1">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4"/>
                                        </p:tgtEl>
                                        <p:attrNameLst>
                                          <p:attrName>style.visibility</p:attrName>
                                        </p:attrNameLst>
                                      </p:cBhvr>
                                      <p:to>
                                        <p:strVal val="visible"/>
                                      </p:to>
                                    </p:set>
                                    <p:anim calcmode="lin" valueType="num">
                                      <p:cBhvr additive="base">
                                        <p:cTn id="12" dur="500"/>
                                        <p:tgtEl>
                                          <p:spTgt spid="15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7"/>
                                        </p:tgtEl>
                                        <p:attrNameLst>
                                          <p:attrName>style.visibility</p:attrName>
                                        </p:attrNameLst>
                                      </p:cBhvr>
                                      <p:to>
                                        <p:strVal val="visible"/>
                                      </p:to>
                                    </p:set>
                                    <p:anim calcmode="lin" valueType="num">
                                      <p:cBhvr additive="base">
                                        <p:cTn id="17" dur="500"/>
                                        <p:tgtEl>
                                          <p:spTgt spid="1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9"/>
          <p:cNvGrpSpPr/>
          <p:nvPr/>
        </p:nvGrpSpPr>
        <p:grpSpPr>
          <a:xfrm>
            <a:off x="2352676" y="244475"/>
            <a:ext cx="7459663" cy="1371600"/>
            <a:chOff x="829245" y="244234"/>
            <a:chExt cx="7459662" cy="1371600"/>
          </a:xfrm>
        </p:grpSpPr>
        <p:grpSp>
          <p:nvGrpSpPr>
            <p:cNvPr id="152" name="Google Shape;152;p19"/>
            <p:cNvGrpSpPr/>
            <p:nvPr/>
          </p:nvGrpSpPr>
          <p:grpSpPr>
            <a:xfrm>
              <a:off x="829245" y="576022"/>
              <a:ext cx="7459662" cy="630237"/>
              <a:chOff x="1631147" y="1316986"/>
              <a:chExt cx="5761832" cy="559048"/>
            </a:xfrm>
          </p:grpSpPr>
          <p:sp>
            <p:nvSpPr>
              <p:cNvPr id="153" name="Google Shape;153;p19"/>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19"/>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5" name="Google Shape;155;p19"/>
            <p:cNvGrpSpPr/>
            <p:nvPr/>
          </p:nvGrpSpPr>
          <p:grpSpPr>
            <a:xfrm>
              <a:off x="1761107" y="244234"/>
              <a:ext cx="5465763" cy="1371600"/>
              <a:chOff x="2530645" y="1066800"/>
              <a:chExt cx="4651820" cy="1220177"/>
            </a:xfrm>
          </p:grpSpPr>
          <p:pic>
            <p:nvPicPr>
              <p:cNvPr id="156" name="Google Shape;156;p19"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157" name="Google Shape;157;p19"/>
              <p:cNvGrpSpPr/>
              <p:nvPr/>
            </p:nvGrpSpPr>
            <p:grpSpPr>
              <a:xfrm>
                <a:off x="2530645" y="1066800"/>
                <a:ext cx="4651820" cy="1011238"/>
                <a:chOff x="2671148" y="1311915"/>
                <a:chExt cx="3938587" cy="1011238"/>
              </a:xfrm>
            </p:grpSpPr>
            <p:pic>
              <p:nvPicPr>
                <p:cNvPr id="158" name="Google Shape;158;p19"/>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159" name="Google Shape;159;p19"/>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60" name="Google Shape;160;p19"/>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161" name="Google Shape;161;p19"/>
          <p:cNvGrpSpPr/>
          <p:nvPr/>
        </p:nvGrpSpPr>
        <p:grpSpPr>
          <a:xfrm>
            <a:off x="1600200" y="1727200"/>
            <a:ext cx="8435975" cy="1371600"/>
            <a:chOff x="852488" y="2279650"/>
            <a:chExt cx="6397625" cy="1371600"/>
          </a:xfrm>
        </p:grpSpPr>
        <p:grpSp>
          <p:nvGrpSpPr>
            <p:cNvPr id="162" name="Google Shape;162;p19"/>
            <p:cNvGrpSpPr/>
            <p:nvPr/>
          </p:nvGrpSpPr>
          <p:grpSpPr>
            <a:xfrm>
              <a:off x="852488" y="2762250"/>
              <a:ext cx="1231608" cy="555625"/>
              <a:chOff x="1714500" y="3094038"/>
              <a:chExt cx="1047502" cy="551111"/>
            </a:xfrm>
          </p:grpSpPr>
          <p:sp>
            <p:nvSpPr>
              <p:cNvPr id="163" name="Google Shape;163;p19"/>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9"/>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5" name="Google Shape;165;p19"/>
            <p:cNvGrpSpPr/>
            <p:nvPr/>
          </p:nvGrpSpPr>
          <p:grpSpPr>
            <a:xfrm>
              <a:off x="1784350" y="2279650"/>
              <a:ext cx="5465763" cy="1371600"/>
              <a:chOff x="2530645" y="2460171"/>
              <a:chExt cx="4651820" cy="1219014"/>
            </a:xfrm>
          </p:grpSpPr>
          <p:pic>
            <p:nvPicPr>
              <p:cNvPr id="166" name="Google Shape;166;p19"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167" name="Google Shape;167;p19"/>
              <p:cNvGrpSpPr/>
              <p:nvPr/>
            </p:nvGrpSpPr>
            <p:grpSpPr>
              <a:xfrm>
                <a:off x="2530645" y="2460171"/>
                <a:ext cx="4651820" cy="1011238"/>
                <a:chOff x="2671148" y="1311915"/>
                <a:chExt cx="3938587" cy="1011238"/>
              </a:xfrm>
            </p:grpSpPr>
            <p:pic>
              <p:nvPicPr>
                <p:cNvPr id="168" name="Google Shape;168;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69" name="Google Shape;169;p19"/>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70" name="Google Shape;170;p19"/>
            <p:cNvGrpSpPr/>
            <p:nvPr/>
          </p:nvGrpSpPr>
          <p:grpSpPr>
            <a:xfrm>
              <a:off x="1649413" y="2498725"/>
              <a:ext cx="781412" cy="746125"/>
              <a:chOff x="2452688" y="2863775"/>
              <a:chExt cx="1322745" cy="662858"/>
            </a:xfrm>
          </p:grpSpPr>
          <p:sp>
            <p:nvSpPr>
              <p:cNvPr id="171" name="Google Shape;171;p19"/>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3" name="Google Shape;173;p19"/>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174" name="Google Shape;174;p19"/>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175" name="Google Shape;175;p19"/>
          <p:cNvGrpSpPr/>
          <p:nvPr/>
        </p:nvGrpSpPr>
        <p:grpSpPr>
          <a:xfrm>
            <a:off x="2638870" y="3323304"/>
            <a:ext cx="7864475" cy="1395412"/>
            <a:chOff x="1649412" y="3749675"/>
            <a:chExt cx="6662738" cy="1395413"/>
          </a:xfrm>
        </p:grpSpPr>
        <p:grpSp>
          <p:nvGrpSpPr>
            <p:cNvPr id="176" name="Google Shape;176;p19"/>
            <p:cNvGrpSpPr/>
            <p:nvPr/>
          </p:nvGrpSpPr>
          <p:grpSpPr>
            <a:xfrm flipH="1">
              <a:off x="6324357" y="4144962"/>
              <a:ext cx="1987793" cy="555625"/>
              <a:chOff x="1714500" y="3094037"/>
              <a:chExt cx="1047878" cy="551111"/>
            </a:xfrm>
          </p:grpSpPr>
          <p:sp>
            <p:nvSpPr>
              <p:cNvPr id="177" name="Google Shape;177;p19"/>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9"/>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9" name="Google Shape;179;p19"/>
            <p:cNvGrpSpPr/>
            <p:nvPr/>
          </p:nvGrpSpPr>
          <p:grpSpPr>
            <a:xfrm>
              <a:off x="1784350" y="3749675"/>
              <a:ext cx="5465763" cy="1395413"/>
              <a:chOff x="2530645" y="3933371"/>
              <a:chExt cx="4651820" cy="1238901"/>
            </a:xfrm>
          </p:grpSpPr>
          <p:pic>
            <p:nvPicPr>
              <p:cNvPr id="180" name="Google Shape;180;p19"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181" name="Google Shape;181;p19"/>
              <p:cNvGrpSpPr/>
              <p:nvPr/>
            </p:nvGrpSpPr>
            <p:grpSpPr>
              <a:xfrm>
                <a:off x="2530645" y="3933371"/>
                <a:ext cx="4651820" cy="1011238"/>
                <a:chOff x="2671148" y="1311915"/>
                <a:chExt cx="3938587" cy="1011238"/>
              </a:xfrm>
            </p:grpSpPr>
            <p:pic>
              <p:nvPicPr>
                <p:cNvPr id="182" name="Google Shape;182;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83" name="Google Shape;183;p19"/>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84" name="Google Shape;184;p19"/>
            <p:cNvGrpSpPr/>
            <p:nvPr/>
          </p:nvGrpSpPr>
          <p:grpSpPr>
            <a:xfrm>
              <a:off x="1649412" y="4014787"/>
              <a:ext cx="866129" cy="744538"/>
              <a:chOff x="2452688" y="2863774"/>
              <a:chExt cx="1399979" cy="662859"/>
            </a:xfrm>
          </p:grpSpPr>
          <p:sp>
            <p:nvSpPr>
              <p:cNvPr id="185" name="Google Shape;185;p19"/>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7" name="Google Shape;187;p19"/>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188" name="Google Shape;188;p19"/>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189" name="Google Shape;189;p19"/>
          <p:cNvGrpSpPr/>
          <p:nvPr/>
        </p:nvGrpSpPr>
        <p:grpSpPr>
          <a:xfrm>
            <a:off x="2844028" y="4920580"/>
            <a:ext cx="7704138" cy="1377950"/>
            <a:chOff x="1784350" y="5162550"/>
            <a:chExt cx="6527800" cy="1377950"/>
          </a:xfrm>
        </p:grpSpPr>
        <p:grpSp>
          <p:nvGrpSpPr>
            <p:cNvPr id="190" name="Google Shape;190;p19"/>
            <p:cNvGrpSpPr/>
            <p:nvPr/>
          </p:nvGrpSpPr>
          <p:grpSpPr>
            <a:xfrm flipH="1">
              <a:off x="6324084" y="5594350"/>
              <a:ext cx="1988066" cy="557213"/>
              <a:chOff x="1714500" y="3094038"/>
              <a:chExt cx="1048022" cy="551111"/>
            </a:xfrm>
          </p:grpSpPr>
          <p:sp>
            <p:nvSpPr>
              <p:cNvPr id="191" name="Google Shape;191;p19"/>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9"/>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3" name="Google Shape;193;p19"/>
            <p:cNvGrpSpPr/>
            <p:nvPr/>
          </p:nvGrpSpPr>
          <p:grpSpPr>
            <a:xfrm>
              <a:off x="1784350" y="5162550"/>
              <a:ext cx="5465763" cy="1377950"/>
              <a:chOff x="2530645" y="5343071"/>
              <a:chExt cx="4651820" cy="1224998"/>
            </a:xfrm>
          </p:grpSpPr>
          <p:pic>
            <p:nvPicPr>
              <p:cNvPr id="194" name="Google Shape;194;p19"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195" name="Google Shape;195;p19"/>
              <p:cNvGrpSpPr/>
              <p:nvPr/>
            </p:nvGrpSpPr>
            <p:grpSpPr>
              <a:xfrm>
                <a:off x="2530645" y="5343071"/>
                <a:ext cx="4651820" cy="1011238"/>
                <a:chOff x="2671148" y="1311915"/>
                <a:chExt cx="3938587" cy="1011238"/>
              </a:xfrm>
            </p:grpSpPr>
            <p:pic>
              <p:nvPicPr>
                <p:cNvPr id="196" name="Google Shape;196;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97" name="Google Shape;197;p19"/>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98" name="Google Shape;198;p19"/>
            <p:cNvGrpSpPr/>
            <p:nvPr/>
          </p:nvGrpSpPr>
          <p:grpSpPr>
            <a:xfrm flipH="1">
              <a:off x="6268934" y="5391150"/>
              <a:ext cx="1119291" cy="746125"/>
              <a:chOff x="2452688" y="2863775"/>
              <a:chExt cx="1819444" cy="662858"/>
            </a:xfrm>
          </p:grpSpPr>
          <p:sp>
            <p:nvSpPr>
              <p:cNvPr id="199" name="Google Shape;199;p19"/>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1" name="Google Shape;201;p19"/>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02" name="Google Shape;202;p19"/>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3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4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5"/>
          <p:cNvSpPr txBox="1"/>
          <p:nvPr/>
        </p:nvSpPr>
        <p:spPr>
          <a:xfrm>
            <a:off x="2796476" y="298123"/>
            <a:ext cx="7803738"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CHUẨN BỊ BÀI 9. SÓNG NGANG, SÓNG DỌC</a:t>
            </a:r>
            <a:endParaRPr/>
          </a:p>
          <a:p>
            <a:pPr marL="0" marR="0" lvl="0" indent="0" algn="ctr" rtl="0">
              <a:spcBef>
                <a:spcPts val="0"/>
              </a:spcBef>
              <a:spcAft>
                <a:spcPts val="0"/>
              </a:spcAft>
              <a:buNone/>
            </a:pPr>
            <a:r>
              <a:rPr lang="en-US" sz="2800" b="1">
                <a:solidFill>
                  <a:srgbClr val="FF0000"/>
                </a:solidFill>
                <a:latin typeface="Arial"/>
                <a:ea typeface="Arial"/>
                <a:cs typeface="Arial"/>
                <a:sym typeface="Arial"/>
              </a:rPr>
              <a:t>SỰ TRUYỀN NĂNG LƯỢNG CỦA SÓNG CƠ</a:t>
            </a:r>
            <a:endParaRPr/>
          </a:p>
        </p:txBody>
      </p:sp>
      <p:sp>
        <p:nvSpPr>
          <p:cNvPr id="1556" name="Google Shape;1556;p55"/>
          <p:cNvSpPr txBox="1">
            <a:spLocks noGrp="1"/>
          </p:cNvSpPr>
          <p:nvPr>
            <p:ph type="sldNum" idx="12"/>
          </p:nvPr>
        </p:nvSpPr>
        <p:spPr>
          <a:xfrm>
            <a:off x="10063164" y="6515101"/>
            <a:ext cx="5556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Arial"/>
                <a:ea typeface="Arial"/>
                <a:cs typeface="Arial"/>
                <a:sym typeface="Arial"/>
              </a:rPr>
              <a:t>40</a:t>
            </a:fld>
            <a:endParaRPr sz="900">
              <a:solidFill>
                <a:srgbClr val="898989"/>
              </a:solidFill>
              <a:latin typeface="Arial"/>
              <a:ea typeface="Arial"/>
              <a:cs typeface="Arial"/>
              <a:sym typeface="Arial"/>
            </a:endParaRPr>
          </a:p>
        </p:txBody>
      </p:sp>
      <p:grpSp>
        <p:nvGrpSpPr>
          <p:cNvPr id="1557" name="Google Shape;1557;p55"/>
          <p:cNvGrpSpPr/>
          <p:nvPr/>
        </p:nvGrpSpPr>
        <p:grpSpPr>
          <a:xfrm>
            <a:off x="2301251" y="518737"/>
            <a:ext cx="7468360" cy="5996363"/>
            <a:chOff x="1315243" y="1213680"/>
            <a:chExt cx="6784037" cy="5187394"/>
          </a:xfrm>
        </p:grpSpPr>
        <p:grpSp>
          <p:nvGrpSpPr>
            <p:cNvPr id="1558" name="Google Shape;1558;p55"/>
            <p:cNvGrpSpPr/>
            <p:nvPr/>
          </p:nvGrpSpPr>
          <p:grpSpPr>
            <a:xfrm>
              <a:off x="1374772" y="1213680"/>
              <a:ext cx="292102" cy="5187394"/>
              <a:chOff x="1374772" y="1213680"/>
              <a:chExt cx="274322" cy="5187394"/>
            </a:xfrm>
          </p:grpSpPr>
          <p:sp>
            <p:nvSpPr>
              <p:cNvPr id="1559" name="Google Shape;1559;p55"/>
              <p:cNvSpPr/>
              <p:nvPr/>
            </p:nvSpPr>
            <p:spPr>
              <a:xfrm rot="5400000">
                <a:off x="1103752" y="5857228"/>
                <a:ext cx="814866" cy="272825"/>
              </a:xfrm>
              <a:prstGeom prst="homePlate">
                <a:avLst>
                  <a:gd name="adj" fmla="val 281623"/>
                </a:avLst>
              </a:prstGeom>
              <a:gradFill>
                <a:gsLst>
                  <a:gs pos="0">
                    <a:srgbClr val="E1C9AF"/>
                  </a:gs>
                  <a:gs pos="100000">
                    <a:srgbClr val="B8895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0" name="Google Shape;1560;p55"/>
              <p:cNvSpPr/>
              <p:nvPr/>
            </p:nvSpPr>
            <p:spPr>
              <a:xfrm>
                <a:off x="1374774" y="2007666"/>
                <a:ext cx="273845" cy="3776859"/>
              </a:xfrm>
              <a:custGeom>
                <a:avLst/>
                <a:gdLst/>
                <a:ahLst/>
                <a:cxnLst/>
                <a:rect l="l" t="t" r="r" b="b"/>
                <a:pathLst>
                  <a:path w="273845" h="3776859" extrusionOk="0">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a:gsLst>
                  <a:gs pos="0">
                    <a:srgbClr val="D88F00"/>
                  </a:gs>
                  <a:gs pos="33000">
                    <a:srgbClr val="BD7C03"/>
                  </a:gs>
                  <a:gs pos="34000">
                    <a:srgbClr val="EC9400"/>
                  </a:gs>
                  <a:gs pos="82000">
                    <a:srgbClr val="EF9100"/>
                  </a:gs>
                  <a:gs pos="83000">
                    <a:srgbClr val="C87B14"/>
                  </a:gs>
                  <a:gs pos="100000">
                    <a:srgbClr val="BC790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1" name="Google Shape;1561;p55"/>
              <p:cNvSpPr/>
              <p:nvPr/>
            </p:nvSpPr>
            <p:spPr>
              <a:xfrm>
                <a:off x="1374774" y="1417118"/>
                <a:ext cx="272825" cy="590550"/>
              </a:xfrm>
              <a:prstGeom prst="rect">
                <a:avLst/>
              </a:prstGeom>
              <a:gradFill>
                <a:gsLst>
                  <a:gs pos="0">
                    <a:srgbClr val="BFBFBF"/>
                  </a:gs>
                  <a:gs pos="27000">
                    <a:srgbClr val="FFFFFF"/>
                  </a:gs>
                  <a:gs pos="100000">
                    <a:srgbClr val="7F7F7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2" name="Google Shape;1562;p55"/>
              <p:cNvSpPr/>
              <p:nvPr/>
            </p:nvSpPr>
            <p:spPr>
              <a:xfrm>
                <a:off x="1404710" y="1213680"/>
                <a:ext cx="212954" cy="203438"/>
              </a:xfrm>
              <a:prstGeom prst="rect">
                <a:avLst/>
              </a:prstGeom>
              <a:gradFill>
                <a:gsLst>
                  <a:gs pos="0">
                    <a:srgbClr val="B24349"/>
                  </a:gs>
                  <a:gs pos="16000">
                    <a:srgbClr val="B24349"/>
                  </a:gs>
                  <a:gs pos="52000">
                    <a:srgbClr val="FE6D93"/>
                  </a:gs>
                  <a:gs pos="100000">
                    <a:srgbClr val="BE4B7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3" name="Google Shape;1563;p55"/>
              <p:cNvSpPr/>
              <p:nvPr/>
            </p:nvSpPr>
            <p:spPr>
              <a:xfrm rot="5400000">
                <a:off x="1396885" y="6250198"/>
                <a:ext cx="228600" cy="73152"/>
              </a:xfrm>
              <a:custGeom>
                <a:avLst/>
                <a:gdLst/>
                <a:ahLst/>
                <a:cxnLst/>
                <a:rect l="l" t="t" r="r" b="b"/>
                <a:pathLst>
                  <a:path w="226544" h="70612" extrusionOk="0">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64" name="Google Shape;1564;p55"/>
              <p:cNvCxnSpPr/>
              <p:nvPr/>
            </p:nvCxnSpPr>
            <p:spPr>
              <a:xfrm>
                <a:off x="1374774" y="1486648"/>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5" name="Google Shape;1565;p55"/>
              <p:cNvCxnSpPr/>
              <p:nvPr/>
            </p:nvCxnSpPr>
            <p:spPr>
              <a:xfrm>
                <a:off x="1374774" y="1562425"/>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6" name="Google Shape;1566;p55"/>
              <p:cNvCxnSpPr/>
              <p:nvPr/>
            </p:nvCxnSpPr>
            <p:spPr>
              <a:xfrm>
                <a:off x="1374774" y="1638202"/>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7" name="Google Shape;1567;p55"/>
              <p:cNvCxnSpPr/>
              <p:nvPr/>
            </p:nvCxnSpPr>
            <p:spPr>
              <a:xfrm>
                <a:off x="1374774" y="1713979"/>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8" name="Google Shape;1568;p55"/>
              <p:cNvCxnSpPr/>
              <p:nvPr/>
            </p:nvCxnSpPr>
            <p:spPr>
              <a:xfrm>
                <a:off x="1374774" y="1789756"/>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9" name="Google Shape;1569;p55"/>
              <p:cNvCxnSpPr/>
              <p:nvPr/>
            </p:nvCxnSpPr>
            <p:spPr>
              <a:xfrm>
                <a:off x="1374774" y="1865533"/>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70" name="Google Shape;1570;p55"/>
              <p:cNvCxnSpPr/>
              <p:nvPr/>
            </p:nvCxnSpPr>
            <p:spPr>
              <a:xfrm>
                <a:off x="1374774" y="1941308"/>
                <a:ext cx="274320" cy="0"/>
              </a:xfrm>
              <a:prstGeom prst="straightConnector1">
                <a:avLst/>
              </a:prstGeom>
              <a:noFill/>
              <a:ln w="9525" cap="flat" cmpd="sng">
                <a:solidFill>
                  <a:srgbClr val="A5A5A5"/>
                </a:solidFill>
                <a:prstDash val="solid"/>
                <a:miter lim="800000"/>
                <a:headEnd type="none" w="sm" len="sm"/>
                <a:tailEnd type="none" w="sm" len="sm"/>
              </a:ln>
            </p:spPr>
          </p:cxnSp>
        </p:grpSp>
        <p:sp>
          <p:nvSpPr>
            <p:cNvPr id="1571" name="Google Shape;1571;p55"/>
            <p:cNvSpPr/>
            <p:nvPr/>
          </p:nvSpPr>
          <p:spPr>
            <a:xfrm rot="-5400000">
              <a:off x="997347" y="4194455"/>
              <a:ext cx="695326" cy="59529"/>
            </a:xfrm>
            <a:prstGeom prst="trapezoid">
              <a:avLst>
                <a:gd name="adj" fmla="val 69837"/>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2" name="Google Shape;1572;p55"/>
            <p:cNvSpPr/>
            <p:nvPr/>
          </p:nvSpPr>
          <p:spPr>
            <a:xfrm rot="-5400000">
              <a:off x="934748" y="3229557"/>
              <a:ext cx="820524" cy="59529"/>
            </a:xfrm>
            <a:prstGeom prst="trapezoid">
              <a:avLst>
                <a:gd name="adj" fmla="val 69837"/>
              </a:avLst>
            </a:prstGeom>
            <a:solidFill>
              <a:srgbClr val="00B0F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3" name="Google Shape;1573;p55"/>
            <p:cNvSpPr/>
            <p:nvPr/>
          </p:nvSpPr>
          <p:spPr>
            <a:xfrm rot="-5400000">
              <a:off x="997347" y="2389857"/>
              <a:ext cx="695326" cy="59529"/>
            </a:xfrm>
            <a:prstGeom prst="trapezoid">
              <a:avLst>
                <a:gd name="adj" fmla="val 69837"/>
              </a:avLst>
            </a:prstGeom>
            <a:solidFill>
              <a:srgbClr val="883F08"/>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4" name="Google Shape;1574;p55"/>
            <p:cNvSpPr/>
            <p:nvPr/>
          </p:nvSpPr>
          <p:spPr>
            <a:xfrm>
              <a:off x="1315243" y="2114821"/>
              <a:ext cx="6784037" cy="607219"/>
            </a:xfrm>
            <a:prstGeom prst="homePlate">
              <a:avLst>
                <a:gd name="adj" fmla="val 36274"/>
              </a:avLst>
            </a:prstGeom>
            <a:solidFill>
              <a:srgbClr val="CCCCC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5" name="Google Shape;1575;p55"/>
            <p:cNvSpPr/>
            <p:nvPr/>
          </p:nvSpPr>
          <p:spPr>
            <a:xfrm>
              <a:off x="1315244" y="2907787"/>
              <a:ext cx="6784036" cy="716553"/>
            </a:xfrm>
            <a:prstGeom prst="homePlate">
              <a:avLst>
                <a:gd name="adj" fmla="val 36274"/>
              </a:avLst>
            </a:prstGeom>
            <a:solidFill>
              <a:schemeClr val="lt1"/>
            </a:solidFill>
            <a:ln w="28575" cap="flat" cmpd="sng">
              <a:solidFill>
                <a:srgbClr val="0066F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6" name="Google Shape;1576;p55"/>
            <p:cNvSpPr/>
            <p:nvPr/>
          </p:nvSpPr>
          <p:spPr>
            <a:xfrm>
              <a:off x="1315244" y="3919419"/>
              <a:ext cx="6784036" cy="607219"/>
            </a:xfrm>
            <a:prstGeom prst="homePlate">
              <a:avLst>
                <a:gd name="adj" fmla="val 36274"/>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577" name="Google Shape;1577;p55"/>
            <p:cNvSpPr txBox="1"/>
            <p:nvPr/>
          </p:nvSpPr>
          <p:spPr>
            <a:xfrm>
              <a:off x="1374772" y="2156317"/>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1</a:t>
              </a:r>
              <a:endParaRPr/>
            </a:p>
          </p:txBody>
        </p:sp>
        <p:sp>
          <p:nvSpPr>
            <p:cNvPr id="1578" name="Google Shape;1578;p55"/>
            <p:cNvSpPr txBox="1"/>
            <p:nvPr/>
          </p:nvSpPr>
          <p:spPr>
            <a:xfrm>
              <a:off x="1374772" y="3058783"/>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2</a:t>
              </a:r>
              <a:endParaRPr/>
            </a:p>
          </p:txBody>
        </p:sp>
        <p:sp>
          <p:nvSpPr>
            <p:cNvPr id="1579" name="Google Shape;1579;p55"/>
            <p:cNvSpPr txBox="1"/>
            <p:nvPr/>
          </p:nvSpPr>
          <p:spPr>
            <a:xfrm>
              <a:off x="1374772" y="3961249"/>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3</a:t>
              </a:r>
              <a:endParaRPr/>
            </a:p>
          </p:txBody>
        </p:sp>
        <p:sp>
          <p:nvSpPr>
            <p:cNvPr id="1580" name="Google Shape;1580;p55"/>
            <p:cNvSpPr txBox="1"/>
            <p:nvPr/>
          </p:nvSpPr>
          <p:spPr>
            <a:xfrm>
              <a:off x="1804069" y="2224769"/>
              <a:ext cx="6174872"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Định nghĩa sóng ngang, sóng dọc?</a:t>
              </a:r>
              <a:endParaRPr/>
            </a:p>
          </p:txBody>
        </p:sp>
        <p:sp>
          <p:nvSpPr>
            <p:cNvPr id="1581" name="Google Shape;1581;p55"/>
            <p:cNvSpPr txBox="1"/>
            <p:nvPr/>
          </p:nvSpPr>
          <p:spPr>
            <a:xfrm>
              <a:off x="1754521" y="3074817"/>
              <a:ext cx="626534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2060"/>
                  </a:solidFill>
                  <a:latin typeface="Arial"/>
                  <a:ea typeface="Arial"/>
                  <a:cs typeface="Arial"/>
                  <a:sym typeface="Arial"/>
                </a:rPr>
                <a:t>Giải thích quá trình truyền năng lượng của sóng?</a:t>
              </a:r>
              <a:endParaRPr/>
            </a:p>
          </p:txBody>
        </p:sp>
        <p:sp>
          <p:nvSpPr>
            <p:cNvPr id="1582" name="Google Shape;1582;p55"/>
            <p:cNvSpPr txBox="1"/>
            <p:nvPr/>
          </p:nvSpPr>
          <p:spPr>
            <a:xfrm>
              <a:off x="1935886" y="3997189"/>
              <a:ext cx="151756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Sóng âm?</a:t>
              </a:r>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7"/>
                                        </p:tgtEl>
                                        <p:attrNameLst>
                                          <p:attrName>style.visibility</p:attrName>
                                        </p:attrNameLst>
                                      </p:cBhvr>
                                      <p:to>
                                        <p:strVal val="visible"/>
                                      </p:to>
                                    </p:set>
                                    <p:anim calcmode="lin" valueType="num">
                                      <p:cBhvr additive="base">
                                        <p:cTn id="7" dur="500"/>
                                        <p:tgtEl>
                                          <p:spTgt spid="1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56"/>
          <p:cNvSpPr/>
          <p:nvPr/>
        </p:nvSpPr>
        <p:spPr>
          <a:xfrm rot="-1284469">
            <a:off x="711467" y="862561"/>
            <a:ext cx="5092700" cy="1938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i="1">
                <a:solidFill>
                  <a:srgbClr val="FF0000"/>
                </a:solidFill>
                <a:latin typeface="Arial"/>
                <a:ea typeface="Arial"/>
                <a:cs typeface="Arial"/>
                <a:sym typeface="Arial"/>
              </a:rPr>
              <a:t>Cảm ơn quý Thầy Cô!</a:t>
            </a:r>
            <a:r>
              <a:rPr lang="en-US" sz="6000">
                <a:solidFill>
                  <a:srgbClr val="FF0000"/>
                </a:solidFill>
                <a:latin typeface="Arial"/>
                <a:ea typeface="Arial"/>
                <a:cs typeface="Arial"/>
                <a:sym typeface="Arial"/>
              </a:rPr>
              <a:t> </a:t>
            </a:r>
            <a:endParaRPr/>
          </a:p>
        </p:txBody>
      </p:sp>
      <p:pic>
        <p:nvPicPr>
          <p:cNvPr id="1588" name="Google Shape;1588;p56" descr="D:\GIAO AN DIEN TU\12\tính chất và cấu tạo hạt nhân\Thao giang Tuan\quyluatcuocsong.jpg"/>
          <p:cNvPicPr preferRelativeResize="0"/>
          <p:nvPr/>
        </p:nvPicPr>
        <p:blipFill rotWithShape="1">
          <a:blip r:embed="rId3">
            <a:alphaModFix/>
          </a:blip>
          <a:srcRect/>
          <a:stretch/>
        </p:blipFill>
        <p:spPr>
          <a:xfrm>
            <a:off x="6901764" y="381000"/>
            <a:ext cx="4756837" cy="366517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3" name="TextBox 2">
            <a:extLst>
              <a:ext uri="{FF2B5EF4-FFF2-40B4-BE49-F238E27FC236}">
                <a16:creationId xmlns:a16="http://schemas.microsoft.com/office/drawing/2014/main" id="{D25F1549-B5A5-9925-D61B-367245F45150}"/>
              </a:ext>
            </a:extLst>
          </p:cNvPr>
          <p:cNvSpPr txBox="1"/>
          <p:nvPr/>
        </p:nvSpPr>
        <p:spPr>
          <a:xfrm>
            <a:off x="5257801" y="5688449"/>
            <a:ext cx="6093724" cy="1169551"/>
          </a:xfrm>
          <a:prstGeom prst="rect">
            <a:avLst/>
          </a:prstGeom>
          <a:noFill/>
        </p:spPr>
        <p:txBody>
          <a:bodyPr wrap="square">
            <a:spAutoFit/>
          </a:bodyPr>
          <a:lstStyle/>
          <a:p>
            <a:r>
              <a:rPr lang="en-US"/>
              <a:t>Tài liệu được chia sẻ bởi Website</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7"/>
                                        </p:tgtEl>
                                        <p:attrNameLst>
                                          <p:attrName>style.visibility</p:attrName>
                                        </p:attrNameLst>
                                      </p:cBhvr>
                                      <p:to>
                                        <p:strVal val="visible"/>
                                      </p:to>
                                    </p:set>
                                    <p:animEffect transition="in" filter="fade">
                                      <p:cBhvr>
                                        <p:cTn id="7" dur="1000"/>
                                        <p:tgtEl>
                                          <p:spTgt spid="1587"/>
                                        </p:tgtEl>
                                      </p:cBhvr>
                                    </p:animEffect>
                                  </p:childTnLst>
                                </p:cTn>
                              </p:par>
                              <p:par>
                                <p:cTn id="8" presetID="10" presetClass="entr" presetSubtype="0" fill="hold" nodeType="withEffect">
                                  <p:stCondLst>
                                    <p:cond delay="0"/>
                                  </p:stCondLst>
                                  <p:childTnLst>
                                    <p:set>
                                      <p:cBhvr>
                                        <p:cTn id="9" dur="1" fill="hold">
                                          <p:stCondLst>
                                            <p:cond delay="0"/>
                                          </p:stCondLst>
                                        </p:cTn>
                                        <p:tgtEl>
                                          <p:spTgt spid="1588"/>
                                        </p:tgtEl>
                                        <p:attrNameLst>
                                          <p:attrName>style.visibility</p:attrName>
                                        </p:attrNameLst>
                                      </p:cBhvr>
                                      <p:to>
                                        <p:strVal val="visible"/>
                                      </p:to>
                                    </p:set>
                                    <p:animEffect transition="in" filter="fade">
                                      <p:cBhvr>
                                        <p:cTn id="10" dur="2000"/>
                                        <p:tgtEl>
                                          <p:spTgt spid="1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p:nvPr/>
        </p:nvSpPr>
        <p:spPr>
          <a:xfrm>
            <a:off x="2057400" y="1436488"/>
            <a:ext cx="9693841" cy="1798865"/>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9525"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0"/>
          <p:cNvSpPr/>
          <p:nvPr/>
        </p:nvSpPr>
        <p:spPr>
          <a:xfrm rot="-5400000">
            <a:off x="739137" y="1051198"/>
            <a:ext cx="1747675" cy="257047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20">
            <a:hlinkClick r:id="rId3" action="ppaction://hlinksldjump"/>
          </p:cNvPr>
          <p:cNvSpPr/>
          <p:nvPr/>
        </p:nvSpPr>
        <p:spPr>
          <a:xfrm rot="5400000">
            <a:off x="3965884" y="2504913"/>
            <a:ext cx="371475"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20"/>
          <p:cNvSpPr/>
          <p:nvPr/>
        </p:nvSpPr>
        <p:spPr>
          <a:xfrm>
            <a:off x="2154538" y="3686536"/>
            <a:ext cx="9693841" cy="1712964"/>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38100"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0"/>
          <p:cNvSpPr/>
          <p:nvPr/>
        </p:nvSpPr>
        <p:spPr>
          <a:xfrm rot="-5400000">
            <a:off x="825116" y="3322308"/>
            <a:ext cx="1712964" cy="243323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20">
            <a:hlinkClick r:id="rId4" action="ppaction://hlinksldjump"/>
          </p:cNvPr>
          <p:cNvSpPr/>
          <p:nvPr/>
        </p:nvSpPr>
        <p:spPr>
          <a:xfrm rot="5400000">
            <a:off x="3928271" y="4481779"/>
            <a:ext cx="373062"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20"/>
          <p:cNvSpPr txBox="1"/>
          <p:nvPr/>
        </p:nvSpPr>
        <p:spPr>
          <a:xfrm>
            <a:off x="1021688" y="1688733"/>
            <a:ext cx="698500" cy="647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01</a:t>
            </a:r>
            <a:endParaRPr/>
          </a:p>
        </p:txBody>
      </p:sp>
      <p:sp>
        <p:nvSpPr>
          <p:cNvPr id="214" name="Google Shape;214;p20"/>
          <p:cNvSpPr txBox="1"/>
          <p:nvPr/>
        </p:nvSpPr>
        <p:spPr>
          <a:xfrm>
            <a:off x="687263" y="2316631"/>
            <a:ext cx="186301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Kiến thức</a:t>
            </a:r>
            <a:endParaRPr sz="2800" b="1">
              <a:solidFill>
                <a:schemeClr val="dk1"/>
              </a:solidFill>
              <a:latin typeface="Arial"/>
              <a:ea typeface="Arial"/>
              <a:cs typeface="Arial"/>
              <a:sym typeface="Arial"/>
            </a:endParaRPr>
          </a:p>
        </p:txBody>
      </p:sp>
      <p:sp>
        <p:nvSpPr>
          <p:cNvPr id="215" name="Google Shape;215;p20"/>
          <p:cNvSpPr/>
          <p:nvPr/>
        </p:nvSpPr>
        <p:spPr>
          <a:xfrm>
            <a:off x="3009500" y="1921443"/>
            <a:ext cx="7772400" cy="89255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600">
                <a:solidFill>
                  <a:schemeClr val="dk1"/>
                </a:solidFill>
                <a:latin typeface="Arial"/>
                <a:ea typeface="Arial"/>
                <a:cs typeface="Arial"/>
                <a:sym typeface="Arial"/>
              </a:rPr>
              <a:t>Nêu được định nghĩa sóng cơ, tốc độ truyền sóng, tần số, chu kì, bước sóng, pha.</a:t>
            </a:r>
            <a:endParaRPr sz="2600">
              <a:solidFill>
                <a:schemeClr val="dk1"/>
              </a:solidFill>
              <a:latin typeface="Arial"/>
              <a:ea typeface="Arial"/>
              <a:cs typeface="Arial"/>
              <a:sym typeface="Arial"/>
            </a:endParaRPr>
          </a:p>
        </p:txBody>
      </p:sp>
      <p:sp>
        <p:nvSpPr>
          <p:cNvPr id="216" name="Google Shape;216;p20"/>
          <p:cNvSpPr/>
          <p:nvPr/>
        </p:nvSpPr>
        <p:spPr>
          <a:xfrm>
            <a:off x="2890330" y="3701993"/>
            <a:ext cx="7550331" cy="15696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các đặc trưng của sóng như: biên độ, chu kì, tần số, bước sóng và năng lượng truyền sóng,…</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mối liên hệ về pha của các phần tử.</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Vận dụng được công thức tính bước sóng.</a:t>
            </a:r>
            <a:endParaRPr/>
          </a:p>
        </p:txBody>
      </p:sp>
      <p:grpSp>
        <p:nvGrpSpPr>
          <p:cNvPr id="217" name="Google Shape;217;p20"/>
          <p:cNvGrpSpPr/>
          <p:nvPr/>
        </p:nvGrpSpPr>
        <p:grpSpPr>
          <a:xfrm>
            <a:off x="3657600" y="123509"/>
            <a:ext cx="5616575" cy="1092200"/>
            <a:chOff x="3281363" y="136525"/>
            <a:chExt cx="5237162" cy="852488"/>
          </a:xfrm>
        </p:grpSpPr>
        <p:sp>
          <p:nvSpPr>
            <p:cNvPr id="218" name="Google Shape;218;p20"/>
            <p:cNvSpPr/>
            <p:nvPr/>
          </p:nvSpPr>
          <p:spPr>
            <a:xfrm>
              <a:off x="3281363" y="241847"/>
              <a:ext cx="5237162" cy="669104"/>
            </a:xfrm>
            <a:prstGeom prst="rect">
              <a:avLst/>
            </a:prstGeom>
            <a:blipFill rotWithShape="1">
              <a:blip r:embed="rId5">
                <a:alphaModFix/>
              </a:blip>
              <a:tile tx="0" ty="0" sx="100000" sy="100000" flip="none" algn="tl"/>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9" name="Google Shape;219;p20"/>
            <p:cNvSpPr/>
            <p:nvPr/>
          </p:nvSpPr>
          <p:spPr>
            <a:xfrm>
              <a:off x="3584816" y="136525"/>
              <a:ext cx="1154603" cy="852488"/>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blipFill rotWithShape="1">
              <a:blip r:embed="rId6">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0" name="Google Shape;220;p20"/>
          <p:cNvSpPr/>
          <p:nvPr/>
        </p:nvSpPr>
        <p:spPr>
          <a:xfrm>
            <a:off x="5151327" y="440274"/>
            <a:ext cx="3719512" cy="523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002060"/>
                </a:solidFill>
                <a:latin typeface="Arial"/>
                <a:ea typeface="Arial"/>
                <a:cs typeface="Arial"/>
                <a:sym typeface="Arial"/>
              </a:rPr>
              <a:t>MỤC TIÊU BÀI HỌC</a:t>
            </a:r>
            <a:endParaRPr/>
          </a:p>
        </p:txBody>
      </p:sp>
      <p:sp>
        <p:nvSpPr>
          <p:cNvPr id="221" name="Google Shape;221;p20"/>
          <p:cNvSpPr txBox="1"/>
          <p:nvPr/>
        </p:nvSpPr>
        <p:spPr>
          <a:xfrm>
            <a:off x="1018481" y="3904357"/>
            <a:ext cx="697627"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rgbClr val="C00000"/>
                </a:solidFill>
                <a:latin typeface="Arial"/>
                <a:ea typeface="Arial"/>
                <a:cs typeface="Arial"/>
                <a:sym typeface="Arial"/>
              </a:rPr>
              <a:t>02</a:t>
            </a:r>
            <a:endParaRPr/>
          </a:p>
        </p:txBody>
      </p:sp>
      <p:sp>
        <p:nvSpPr>
          <p:cNvPr id="222" name="Google Shape;222;p20"/>
          <p:cNvSpPr txBox="1"/>
          <p:nvPr/>
        </p:nvSpPr>
        <p:spPr>
          <a:xfrm>
            <a:off x="648173" y="4335245"/>
            <a:ext cx="1842171"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Năng lực </a:t>
            </a:r>
            <a:br>
              <a:rPr lang="en-US" sz="2800" b="1">
                <a:solidFill>
                  <a:srgbClr val="C00000"/>
                </a:solidFill>
                <a:latin typeface="Arial"/>
                <a:ea typeface="Arial"/>
                <a:cs typeface="Arial"/>
                <a:sym typeface="Arial"/>
              </a:rPr>
            </a:br>
            <a:r>
              <a:rPr lang="en-US" sz="2800" b="1">
                <a:solidFill>
                  <a:srgbClr val="C00000"/>
                </a:solidFill>
                <a:latin typeface="Arial"/>
                <a:ea typeface="Arial"/>
                <a:cs typeface="Arial"/>
                <a:sym typeface="Arial"/>
              </a:rPr>
              <a:t>vật lí</a:t>
            </a:r>
            <a:endParaRPr sz="2800" b="1">
              <a:solidFill>
                <a:srgbClr val="C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par>
                                <p:cTn id="17" presetID="10"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par>
                                <p:cTn id="20" presetID="10" presetClass="entr" presetSubtype="0" fill="hold" nodeType="with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nodeType="with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500"/>
                                        <p:tgtEl>
                                          <p:spTgt spid="221"/>
                                        </p:tgtEl>
                                      </p:cBhvr>
                                    </p:animEffect>
                                  </p:childTnLst>
                                </p:cTn>
                              </p:par>
                              <p:par>
                                <p:cTn id="31" presetID="10" presetClass="entr" presetSubtype="0" fill="hold" nodeType="with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par>
                                <p:cTn id="34" presetID="10" presetClass="entr" presetSubtype="0" fill="hold" nodeType="with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par>
                                <p:cTn id="37" presetID="10" presetClass="entr" presetSubtype="0" fill="hold" nodeType="with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fade">
                                      <p:cBhvr>
                                        <p:cTn id="39"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21"/>
          <p:cNvGrpSpPr/>
          <p:nvPr/>
        </p:nvGrpSpPr>
        <p:grpSpPr>
          <a:xfrm>
            <a:off x="2352676" y="244475"/>
            <a:ext cx="7459663" cy="1371600"/>
            <a:chOff x="829245" y="244234"/>
            <a:chExt cx="7459662" cy="1371600"/>
          </a:xfrm>
        </p:grpSpPr>
        <p:grpSp>
          <p:nvGrpSpPr>
            <p:cNvPr id="228" name="Google Shape;228;p21"/>
            <p:cNvGrpSpPr/>
            <p:nvPr/>
          </p:nvGrpSpPr>
          <p:grpSpPr>
            <a:xfrm>
              <a:off x="829245" y="576022"/>
              <a:ext cx="7459662" cy="630237"/>
              <a:chOff x="1631147" y="1316986"/>
              <a:chExt cx="5761832" cy="559048"/>
            </a:xfrm>
          </p:grpSpPr>
          <p:sp>
            <p:nvSpPr>
              <p:cNvPr id="229" name="Google Shape;229;p21"/>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21"/>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31" name="Google Shape;231;p21"/>
            <p:cNvGrpSpPr/>
            <p:nvPr/>
          </p:nvGrpSpPr>
          <p:grpSpPr>
            <a:xfrm>
              <a:off x="1761107" y="244234"/>
              <a:ext cx="5465763" cy="1371600"/>
              <a:chOff x="2530645" y="1066800"/>
              <a:chExt cx="4651820" cy="1220177"/>
            </a:xfrm>
          </p:grpSpPr>
          <p:pic>
            <p:nvPicPr>
              <p:cNvPr id="232" name="Google Shape;232;p21"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233" name="Google Shape;233;p21"/>
              <p:cNvGrpSpPr/>
              <p:nvPr/>
            </p:nvGrpSpPr>
            <p:grpSpPr>
              <a:xfrm>
                <a:off x="2530645" y="1066800"/>
                <a:ext cx="4651820" cy="1011238"/>
                <a:chOff x="2671148" y="1311915"/>
                <a:chExt cx="3938587" cy="1011238"/>
              </a:xfrm>
            </p:grpSpPr>
            <p:pic>
              <p:nvPicPr>
                <p:cNvPr id="234" name="Google Shape;234;p21"/>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235" name="Google Shape;235;p21"/>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36" name="Google Shape;236;p21"/>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237" name="Google Shape;237;p21"/>
          <p:cNvGrpSpPr/>
          <p:nvPr/>
        </p:nvGrpSpPr>
        <p:grpSpPr>
          <a:xfrm>
            <a:off x="1600200" y="1727200"/>
            <a:ext cx="8435975" cy="1371600"/>
            <a:chOff x="852488" y="2279650"/>
            <a:chExt cx="6397625" cy="1371600"/>
          </a:xfrm>
        </p:grpSpPr>
        <p:grpSp>
          <p:nvGrpSpPr>
            <p:cNvPr id="238" name="Google Shape;238;p21"/>
            <p:cNvGrpSpPr/>
            <p:nvPr/>
          </p:nvGrpSpPr>
          <p:grpSpPr>
            <a:xfrm>
              <a:off x="852488" y="2762250"/>
              <a:ext cx="1231608" cy="555625"/>
              <a:chOff x="1714500" y="3094038"/>
              <a:chExt cx="1047502" cy="551111"/>
            </a:xfrm>
          </p:grpSpPr>
          <p:sp>
            <p:nvSpPr>
              <p:cNvPr id="239" name="Google Shape;239;p21"/>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21"/>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1" name="Google Shape;241;p21"/>
            <p:cNvGrpSpPr/>
            <p:nvPr/>
          </p:nvGrpSpPr>
          <p:grpSpPr>
            <a:xfrm>
              <a:off x="1784350" y="2279650"/>
              <a:ext cx="5465763" cy="1371600"/>
              <a:chOff x="2530645" y="2460171"/>
              <a:chExt cx="4651820" cy="1219014"/>
            </a:xfrm>
          </p:grpSpPr>
          <p:pic>
            <p:nvPicPr>
              <p:cNvPr id="242" name="Google Shape;242;p21"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243" name="Google Shape;243;p21"/>
              <p:cNvGrpSpPr/>
              <p:nvPr/>
            </p:nvGrpSpPr>
            <p:grpSpPr>
              <a:xfrm>
                <a:off x="2530645" y="2460171"/>
                <a:ext cx="4651820" cy="1011238"/>
                <a:chOff x="2671148" y="1311915"/>
                <a:chExt cx="3938587" cy="1011238"/>
              </a:xfrm>
            </p:grpSpPr>
            <p:pic>
              <p:nvPicPr>
                <p:cNvPr id="244" name="Google Shape;244;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45" name="Google Shape;245;p21"/>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46" name="Google Shape;246;p21"/>
            <p:cNvGrpSpPr/>
            <p:nvPr/>
          </p:nvGrpSpPr>
          <p:grpSpPr>
            <a:xfrm>
              <a:off x="1649413" y="2498725"/>
              <a:ext cx="781412" cy="746125"/>
              <a:chOff x="2452688" y="2863775"/>
              <a:chExt cx="1322745" cy="662858"/>
            </a:xfrm>
          </p:grpSpPr>
          <p:sp>
            <p:nvSpPr>
              <p:cNvPr id="247" name="Google Shape;247;p21"/>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9" name="Google Shape;249;p21"/>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250" name="Google Shape;250;p21"/>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251" name="Google Shape;251;p21"/>
          <p:cNvGrpSpPr/>
          <p:nvPr/>
        </p:nvGrpSpPr>
        <p:grpSpPr>
          <a:xfrm>
            <a:off x="2638870" y="3323304"/>
            <a:ext cx="7864475" cy="1395412"/>
            <a:chOff x="1649412" y="3749675"/>
            <a:chExt cx="6662738" cy="1395413"/>
          </a:xfrm>
        </p:grpSpPr>
        <p:grpSp>
          <p:nvGrpSpPr>
            <p:cNvPr id="252" name="Google Shape;252;p21"/>
            <p:cNvGrpSpPr/>
            <p:nvPr/>
          </p:nvGrpSpPr>
          <p:grpSpPr>
            <a:xfrm flipH="1">
              <a:off x="6324357" y="4144962"/>
              <a:ext cx="1987793" cy="555625"/>
              <a:chOff x="1714500" y="3094037"/>
              <a:chExt cx="1047878" cy="551111"/>
            </a:xfrm>
          </p:grpSpPr>
          <p:sp>
            <p:nvSpPr>
              <p:cNvPr id="253" name="Google Shape;253;p21"/>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21"/>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5" name="Google Shape;255;p21"/>
            <p:cNvGrpSpPr/>
            <p:nvPr/>
          </p:nvGrpSpPr>
          <p:grpSpPr>
            <a:xfrm>
              <a:off x="1784350" y="3749675"/>
              <a:ext cx="5465763" cy="1395413"/>
              <a:chOff x="2530645" y="3933371"/>
              <a:chExt cx="4651820" cy="1238901"/>
            </a:xfrm>
          </p:grpSpPr>
          <p:pic>
            <p:nvPicPr>
              <p:cNvPr id="256" name="Google Shape;256;p21"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257" name="Google Shape;257;p21"/>
              <p:cNvGrpSpPr/>
              <p:nvPr/>
            </p:nvGrpSpPr>
            <p:grpSpPr>
              <a:xfrm>
                <a:off x="2530645" y="3933371"/>
                <a:ext cx="4651820" cy="1011238"/>
                <a:chOff x="2671148" y="1311915"/>
                <a:chExt cx="3938587" cy="1011238"/>
              </a:xfrm>
            </p:grpSpPr>
            <p:pic>
              <p:nvPicPr>
                <p:cNvPr id="258" name="Google Shape;258;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59" name="Google Shape;259;p21"/>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60" name="Google Shape;260;p21"/>
            <p:cNvGrpSpPr/>
            <p:nvPr/>
          </p:nvGrpSpPr>
          <p:grpSpPr>
            <a:xfrm>
              <a:off x="1649412" y="4014787"/>
              <a:ext cx="866129" cy="744538"/>
              <a:chOff x="2452688" y="2863774"/>
              <a:chExt cx="1399979" cy="662859"/>
            </a:xfrm>
          </p:grpSpPr>
          <p:sp>
            <p:nvSpPr>
              <p:cNvPr id="261" name="Google Shape;261;p21"/>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63" name="Google Shape;263;p21"/>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264" name="Google Shape;264;p21"/>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265" name="Google Shape;265;p21"/>
          <p:cNvGrpSpPr/>
          <p:nvPr/>
        </p:nvGrpSpPr>
        <p:grpSpPr>
          <a:xfrm>
            <a:off x="2844028" y="4920580"/>
            <a:ext cx="7704138" cy="1377950"/>
            <a:chOff x="1784350" y="5162550"/>
            <a:chExt cx="6527800" cy="1377950"/>
          </a:xfrm>
        </p:grpSpPr>
        <p:grpSp>
          <p:nvGrpSpPr>
            <p:cNvPr id="266" name="Google Shape;266;p21"/>
            <p:cNvGrpSpPr/>
            <p:nvPr/>
          </p:nvGrpSpPr>
          <p:grpSpPr>
            <a:xfrm flipH="1">
              <a:off x="6324084" y="5594350"/>
              <a:ext cx="1988066" cy="557213"/>
              <a:chOff x="1714500" y="3094038"/>
              <a:chExt cx="1048022" cy="551111"/>
            </a:xfrm>
          </p:grpSpPr>
          <p:sp>
            <p:nvSpPr>
              <p:cNvPr id="267" name="Google Shape;267;p21"/>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21"/>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9" name="Google Shape;269;p21"/>
            <p:cNvGrpSpPr/>
            <p:nvPr/>
          </p:nvGrpSpPr>
          <p:grpSpPr>
            <a:xfrm>
              <a:off x="1784350" y="5162550"/>
              <a:ext cx="5465763" cy="1377950"/>
              <a:chOff x="2530645" y="5343071"/>
              <a:chExt cx="4651820" cy="1224998"/>
            </a:xfrm>
          </p:grpSpPr>
          <p:pic>
            <p:nvPicPr>
              <p:cNvPr id="270" name="Google Shape;270;p21"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271" name="Google Shape;271;p21"/>
              <p:cNvGrpSpPr/>
              <p:nvPr/>
            </p:nvGrpSpPr>
            <p:grpSpPr>
              <a:xfrm>
                <a:off x="2530645" y="5343071"/>
                <a:ext cx="4651820" cy="1011238"/>
                <a:chOff x="2671148" y="1311915"/>
                <a:chExt cx="3938587" cy="1011238"/>
              </a:xfrm>
            </p:grpSpPr>
            <p:pic>
              <p:nvPicPr>
                <p:cNvPr id="272" name="Google Shape;272;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73" name="Google Shape;273;p21"/>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74" name="Google Shape;274;p21"/>
            <p:cNvGrpSpPr/>
            <p:nvPr/>
          </p:nvGrpSpPr>
          <p:grpSpPr>
            <a:xfrm flipH="1">
              <a:off x="6268934" y="5391150"/>
              <a:ext cx="1119291" cy="746125"/>
              <a:chOff x="2452688" y="2863775"/>
              <a:chExt cx="1819444" cy="662858"/>
            </a:xfrm>
          </p:grpSpPr>
          <p:sp>
            <p:nvSpPr>
              <p:cNvPr id="275" name="Google Shape;275;p21"/>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7" name="Google Shape;277;p21"/>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78" name="Google Shape;278;p21"/>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1"/>
                                        </p:tgtEl>
                                        <p:attrNameLst>
                                          <p:attrName>ppt_y</p:attrName>
                                        </p:attrNameLst>
                                      </p:cBhvr>
                                      <p:tavLst>
                                        <p:tav tm="0">
                                          <p:val>
                                            <p:strVal val="#ppt_y"/>
                                          </p:val>
                                        </p:tav>
                                        <p:tav tm="100000">
                                          <p:val>
                                            <p:strVal val="#ppt_y+1"/>
                                          </p:val>
                                        </p:tav>
                                      </p:tavLst>
                                    </p:anim>
                                    <p:set>
                                      <p:cBhvr>
                                        <p:cTn id="7" dur="1" fill="hold">
                                          <p:stCondLst>
                                            <p:cond delay="500"/>
                                          </p:stCondLst>
                                        </p:cTn>
                                        <p:tgtEl>
                                          <p:spTgt spid="251"/>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265"/>
                                        </p:tgtEl>
                                        <p:attrNameLst>
                                          <p:attrName>ppt_y</p:attrName>
                                        </p:attrNameLst>
                                      </p:cBhvr>
                                      <p:tavLst>
                                        <p:tav tm="0">
                                          <p:val>
                                            <p:strVal val="#ppt_y"/>
                                          </p:val>
                                        </p:tav>
                                        <p:tav tm="100000">
                                          <p:val>
                                            <p:strVal val="#ppt_y+1"/>
                                          </p:val>
                                        </p:tav>
                                      </p:tavLst>
                                    </p:anim>
                                    <p:set>
                                      <p:cBhvr>
                                        <p:cTn id="10" dur="1" fill="hold">
                                          <p:stCondLst>
                                            <p:cond delay="500"/>
                                          </p:stCondLst>
                                        </p:cTn>
                                        <p:tgtEl>
                                          <p:spTgt spid="265"/>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227"/>
                                        </p:tgtEl>
                                        <p:attrNameLst>
                                          <p:attrName>ppt_y</p:attrName>
                                        </p:attrNameLst>
                                      </p:cBhvr>
                                      <p:tavLst>
                                        <p:tav tm="0">
                                          <p:val>
                                            <p:strVal val="#ppt_y"/>
                                          </p:val>
                                        </p:tav>
                                        <p:tav tm="100000">
                                          <p:val>
                                            <p:strVal val="#ppt_y+1"/>
                                          </p:val>
                                        </p:tav>
                                      </p:tavLst>
                                    </p:anim>
                                    <p:set>
                                      <p:cBhvr>
                                        <p:cTn id="13"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22"/>
          <p:cNvGrpSpPr/>
          <p:nvPr/>
        </p:nvGrpSpPr>
        <p:grpSpPr>
          <a:xfrm>
            <a:off x="1775575" y="3524971"/>
            <a:ext cx="8816225" cy="3285363"/>
            <a:chOff x="242047" y="3223359"/>
            <a:chExt cx="3334871" cy="3382230"/>
          </a:xfrm>
        </p:grpSpPr>
        <p:sp>
          <p:nvSpPr>
            <p:cNvPr id="284" name="Google Shape;284;p22"/>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22"/>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22"/>
            <p:cNvSpPr txBox="1"/>
            <p:nvPr/>
          </p:nvSpPr>
          <p:spPr>
            <a:xfrm>
              <a:off x="720912" y="3361150"/>
              <a:ext cx="248655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Arial"/>
                  <a:ea typeface="Arial"/>
                  <a:cs typeface="Arial"/>
                  <a:sym typeface="Arial"/>
                </a:rPr>
                <a:t>NHIỆM VỤ</a:t>
              </a:r>
              <a:endParaRPr/>
            </a:p>
          </p:txBody>
        </p:sp>
        <p:sp>
          <p:nvSpPr>
            <p:cNvPr id="287" name="Google Shape;287;p22"/>
            <p:cNvSpPr txBox="1"/>
            <p:nvPr/>
          </p:nvSpPr>
          <p:spPr>
            <a:xfrm>
              <a:off x="362098" y="4101265"/>
              <a:ext cx="3160058" cy="523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a:solidFill>
                  <a:srgbClr val="000000"/>
                </a:solidFill>
                <a:latin typeface="Arial"/>
                <a:ea typeface="Arial"/>
                <a:cs typeface="Arial"/>
                <a:sym typeface="Arial"/>
              </a:endParaRPr>
            </a:p>
          </p:txBody>
        </p:sp>
      </p:grpSp>
      <p:grpSp>
        <p:nvGrpSpPr>
          <p:cNvPr id="288" name="Google Shape;288;p22"/>
          <p:cNvGrpSpPr/>
          <p:nvPr/>
        </p:nvGrpSpPr>
        <p:grpSpPr>
          <a:xfrm>
            <a:off x="4589160" y="1149675"/>
            <a:ext cx="2584192" cy="2444412"/>
            <a:chOff x="-110873" y="1956753"/>
            <a:chExt cx="3636709" cy="3624543"/>
          </a:xfrm>
        </p:grpSpPr>
        <p:sp>
          <p:nvSpPr>
            <p:cNvPr id="289" name="Google Shape;289;p22"/>
            <p:cNvSpPr txBox="1"/>
            <p:nvPr/>
          </p:nvSpPr>
          <p:spPr>
            <a:xfrm>
              <a:off x="1055670" y="3766707"/>
              <a:ext cx="1651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NHÓM 2</a:t>
              </a:r>
              <a:endParaRPr/>
            </a:p>
          </p:txBody>
        </p:sp>
        <p:pic>
          <p:nvPicPr>
            <p:cNvPr id="290" name="Google Shape;290;p22" descr="https://lh3.googleusercontent.com/-2fLD_x45vKc/WsOKv2HIVgI/AAAAAAAACgk/iPzpunGtwfsUQF3ZkMFkinAtWymOdAMyQCHMYCw/h136/4-ctu.vn_anh_dong_mau_slide_powerpoint_dep_(139).gif"/>
            <p:cNvPicPr preferRelativeResize="0"/>
            <p:nvPr/>
          </p:nvPicPr>
          <p:blipFill rotWithShape="1">
            <a:blip r:embed="rId3">
              <a:alphaModFix/>
            </a:blip>
            <a:srcRect/>
            <a:stretch/>
          </p:blipFill>
          <p:spPr>
            <a:xfrm>
              <a:off x="913317" y="2882944"/>
              <a:ext cx="1680526" cy="1592132"/>
            </a:xfrm>
            <a:prstGeom prst="rect">
              <a:avLst/>
            </a:prstGeom>
            <a:noFill/>
            <a:ln>
              <a:noFill/>
            </a:ln>
          </p:spPr>
        </p:pic>
        <p:grpSp>
          <p:nvGrpSpPr>
            <p:cNvPr id="291" name="Google Shape;291;p22"/>
            <p:cNvGrpSpPr/>
            <p:nvPr/>
          </p:nvGrpSpPr>
          <p:grpSpPr>
            <a:xfrm>
              <a:off x="-110873" y="1956753"/>
              <a:ext cx="3636709" cy="3624543"/>
              <a:chOff x="1711" y="1231"/>
              <a:chExt cx="2291" cy="2283"/>
            </a:xfrm>
          </p:grpSpPr>
          <p:sp>
            <p:nvSpPr>
              <p:cNvPr id="292" name="Google Shape;292;p22"/>
              <p:cNvSpPr/>
              <p:nvPr/>
            </p:nvSpPr>
            <p:spPr>
              <a:xfrm rot="6774404">
                <a:off x="2003" y="1581"/>
                <a:ext cx="1689"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22"/>
              <p:cNvSpPr/>
              <p:nvPr/>
            </p:nvSpPr>
            <p:spPr>
              <a:xfrm rot="-9425596">
                <a:off x="1968" y="1567"/>
                <a:ext cx="1687" cy="1662"/>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22"/>
              <p:cNvSpPr/>
              <p:nvPr/>
            </p:nvSpPr>
            <p:spPr>
              <a:xfrm rot="-4025596">
                <a:off x="2029" y="1500"/>
                <a:ext cx="1687"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2A2A2A"/>
                  </a:gs>
                  <a:gs pos="100000">
                    <a:schemeClr val="fo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22"/>
              <p:cNvSpPr/>
              <p:nvPr/>
            </p:nvSpPr>
            <p:spPr>
              <a:xfrm rot="1374404">
                <a:off x="2057" y="1535"/>
                <a:ext cx="1687" cy="1667"/>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96" name="Google Shape;296;p22"/>
          <p:cNvSpPr/>
          <p:nvPr/>
        </p:nvSpPr>
        <p:spPr>
          <a:xfrm>
            <a:off x="4023735" y="47666"/>
            <a:ext cx="3824865" cy="1255736"/>
          </a:xfrm>
          <a:prstGeom prst="horizontalScroll">
            <a:avLst>
              <a:gd name="adj" fmla="val 12500"/>
            </a:avLst>
          </a:prstGeom>
          <a:solidFill>
            <a:srgbClr val="F5CEC9"/>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HOẠT ĐỘNG NHÓM</a:t>
            </a:r>
            <a:endParaRPr/>
          </a:p>
        </p:txBody>
      </p:sp>
      <p:sp>
        <p:nvSpPr>
          <p:cNvPr id="297" name="Google Shape;2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298" name="Google Shape;2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299" name="Google Shape;2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300" name="Google Shape;3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301" name="Google Shape;3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302" name="Google Shape;3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303" name="Google Shape;3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304" name="Google Shape;3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305" name="Google Shape;3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306" name="Google Shape;3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307" name="Google Shape;3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308" name="Google Shape;3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309" name="Google Shape;3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310" name="Google Shape;3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311" name="Google Shape;3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312" name="Google Shape;3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313" name="Google Shape;3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314" name="Google Shape;3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315" name="Google Shape;3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316" name="Google Shape;3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317" name="Google Shape;3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318" name="Google Shape;3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319" name="Google Shape;3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320" name="Google Shape;3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321" name="Google Shape;3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322" name="Google Shape;3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323" name="Google Shape;3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324" name="Google Shape;3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325" name="Google Shape;3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326" name="Google Shape;3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327" name="Google Shape;3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328" name="Google Shape;3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329" name="Google Shape;3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330" name="Google Shape;3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331" name="Google Shape;3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332" name="Google Shape;3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333" name="Google Shape;3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334" name="Google Shape;3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335" name="Google Shape;3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336" name="Google Shape;3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337" name="Google Shape;3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338" name="Google Shape;3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339" name="Google Shape;3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340" name="Google Shape;3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341" name="Google Shape;3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342" name="Google Shape;3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343" name="Google Shape;3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344" name="Google Shape;3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345" name="Google Shape;3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346" name="Google Shape;3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347" name="Google Shape;3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348" name="Google Shape;3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349" name="Google Shape;3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350" name="Google Shape;3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351" name="Google Shape;3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352" name="Google Shape;3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353" name="Google Shape;3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354" name="Google Shape;3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355" name="Google Shape;3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356" name="Google Shape;3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357" name="Google Shape;3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358" name="Google Shape;3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359" name="Google Shape;3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360" name="Google Shape;3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361" name="Google Shape;3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362" name="Google Shape;3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363" name="Google Shape;3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364" name="Google Shape;3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365" name="Google Shape;3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366" name="Google Shape;3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367" name="Google Shape;3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368" name="Google Shape;3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369" name="Google Shape;3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370" name="Google Shape;3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371" name="Google Shape;3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372" name="Google Shape;3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373" name="Google Shape;3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374" name="Google Shape;3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375" name="Google Shape;3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376" name="Google Shape;3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377" name="Google Shape;3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378" name="Google Shape;3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379" name="Google Shape;3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380" name="Google Shape;3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381" name="Google Shape;3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382" name="Google Shape;3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383" name="Google Shape;3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384" name="Google Shape;3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385" name="Google Shape;3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386" name="Google Shape;3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387" name="Google Shape;3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388" name="Google Shape;3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389" name="Google Shape;3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390" name="Google Shape;3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391" name="Google Shape;3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392" name="Google Shape;3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393" name="Google Shape;3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394" name="Google Shape;3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395" name="Google Shape;3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396" name="Google Shape;3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397" name="Google Shape;3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398" name="Google Shape;3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399" name="Google Shape;3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400" name="Google Shape;4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401" name="Google Shape;4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402" name="Google Shape;4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403" name="Google Shape;4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404" name="Google Shape;4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405" name="Google Shape;4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406" name="Google Shape;4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407" name="Google Shape;4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408" name="Google Shape;4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409" name="Google Shape;4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410" name="Google Shape;4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411" name="Google Shape;4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412" name="Google Shape;4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413" name="Google Shape;4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414" name="Google Shape;4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415" name="Google Shape;4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416" name="Google Shape;4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417" name="Google Shape;4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418" name="Google Shape;4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419" name="Google Shape;4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420" name="Google Shape;4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421" name="Google Shape;4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422" name="Google Shape;4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423" name="Google Shape;4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424" name="Google Shape;4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425" name="Google Shape;4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426" name="Google Shape;4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427" name="Google Shape;4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428" name="Google Shape;4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429" name="Google Shape;4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430" name="Google Shape;4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431" name="Google Shape;4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432" name="Google Shape;4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433" name="Google Shape;4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434" name="Google Shape;4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435" name="Google Shape;4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436" name="Google Shape;4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437" name="Google Shape;4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438" name="Google Shape;4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439" name="Google Shape;4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440" name="Google Shape;4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441" name="Google Shape;4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442" name="Google Shape;4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443" name="Google Shape;4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444" name="Google Shape;4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445" name="Google Shape;4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446" name="Google Shape;4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447" name="Google Shape;4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448" name="Google Shape;4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449" name="Google Shape;4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450" name="Google Shape;4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451" name="Google Shape;4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452" name="Google Shape;4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453" name="Google Shape;4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454" name="Google Shape;4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455" name="Google Shape;4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456" name="Google Shape;4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457" name="Google Shape;4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458" name="Google Shape;4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459" name="Google Shape;4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460" name="Google Shape;4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461" name="Google Shape;4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462" name="Google Shape;4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463" name="Google Shape;4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464" name="Google Shape;4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465" name="Google Shape;4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466" name="Google Shape;4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467" name="Google Shape;4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468" name="Google Shape;4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469" name="Google Shape;4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470" name="Google Shape;4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471" name="Google Shape;4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472" name="Google Shape;4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473" name="Google Shape;4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474" name="Google Shape;4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475" name="Google Shape;4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476" name="Google Shape;4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477" name="Google Shape;4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478" name="Google Shape;4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479" name="Google Shape;4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480" name="Google Shape;4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481" name="Google Shape;4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482" name="Google Shape;4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483" name="Google Shape;4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484" name="Google Shape;4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485" name="Google Shape;4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486" name="Google Shape;4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487" name="Google Shape;4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488" name="Google Shape;4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489" name="Google Shape;4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490" name="Google Shape;4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491" name="Google Shape;4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492" name="Google Shape;4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493" name="Google Shape;4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494" name="Google Shape;4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495" name="Google Shape;4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496" name="Google Shape;4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497" name="Google Shape;4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498" name="Google Shape;4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499" name="Google Shape;4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500" name="Google Shape;5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501" name="Google Shape;5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502" name="Google Shape;5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503" name="Google Shape;5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504" name="Google Shape;5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505" name="Google Shape;5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506" name="Google Shape;5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507" name="Google Shape;5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508" name="Google Shape;5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509" name="Google Shape;5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510" name="Google Shape;5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511" name="Google Shape;5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512" name="Google Shape;5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513" name="Google Shape;5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514" name="Google Shape;5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515" name="Google Shape;5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516" name="Google Shape;5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517" name="Google Shape;5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518" name="Google Shape;5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519" name="Google Shape;5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520" name="Google Shape;5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521" name="Google Shape;5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522" name="Google Shape;5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523" name="Google Shape;5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524" name="Google Shape;5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525" name="Google Shape;5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526" name="Google Shape;5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527" name="Google Shape;5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528" name="Google Shape;5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529" name="Google Shape;5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530" name="Google Shape;5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531" name="Google Shape;5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532" name="Google Shape;5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533" name="Google Shape;5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534" name="Google Shape;5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535" name="Google Shape;5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536" name="Google Shape;5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537" name="Google Shape;5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538" name="Google Shape;5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539" name="Google Shape;5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540" name="Google Shape;5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541" name="Google Shape;5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542" name="Google Shape;5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543" name="Google Shape;5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544" name="Google Shape;5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545" name="Google Shape;5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546" name="Google Shape;5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547" name="Google Shape;5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548" name="Google Shape;5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549" name="Google Shape;5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550" name="Google Shape;5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551" name="Google Shape;5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552" name="Google Shape;5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553" name="Google Shape;5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554" name="Google Shape;5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555" name="Google Shape;5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556" name="Google Shape;5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557" name="Google Shape;5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558" name="Google Shape;5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559" name="Google Shape;5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560" name="Google Shape;5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561" name="Google Shape;5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562" name="Google Shape;5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563" name="Google Shape;5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564" name="Google Shape;5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565" name="Google Shape;5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566" name="Google Shape;5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567" name="Google Shape;5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568" name="Google Shape;5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569" name="Google Shape;5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570" name="Google Shape;5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571" name="Google Shape;5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572" name="Google Shape;5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573" name="Google Shape;5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574" name="Google Shape;5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575" name="Google Shape;5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576" name="Google Shape;5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577" name="Google Shape;5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578" name="Google Shape;5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579" name="Google Shape;5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580" name="Google Shape;5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581" name="Google Shape;5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582" name="Google Shape;5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583" name="Google Shape;5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584" name="Google Shape;5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585" name="Google Shape;5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586" name="Google Shape;5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587" name="Google Shape;5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588" name="Google Shape;5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589" name="Google Shape;5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590" name="Google Shape;5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591" name="Google Shape;5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592" name="Google Shape;5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593" name="Google Shape;5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594" name="Google Shape;5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595" name="Google Shape;5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596" name="Google Shape;5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597" name="Google Shape;597;p22"/>
          <p:cNvSpPr/>
          <p:nvPr/>
        </p:nvSpPr>
        <p:spPr>
          <a:xfrm>
            <a:off x="355612" y="1322344"/>
            <a:ext cx="1828800" cy="68660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598" name="Google Shape;598;p22"/>
          <p:cNvSpPr/>
          <p:nvPr/>
        </p:nvSpPr>
        <p:spPr>
          <a:xfrm>
            <a:off x="564506" y="2100871"/>
            <a:ext cx="1438631" cy="588517"/>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
        <p:nvSpPr>
          <p:cNvPr id="599" name="Google Shape;599;p22"/>
          <p:cNvSpPr txBox="1"/>
          <p:nvPr/>
        </p:nvSpPr>
        <p:spPr>
          <a:xfrm>
            <a:off x="2286000" y="4678740"/>
            <a:ext cx="791527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Thực hiện thí nghiệm Hình 8.1 cho biết dao động của miếng xốp như thế nào? Đâu là nguồn sóng? Phương truyền sóng?</a:t>
            </a:r>
            <a:endParaRPr sz="3200">
              <a:solidFill>
                <a:schemeClr val="dk1"/>
              </a:solidFill>
              <a:latin typeface="Arial"/>
              <a:ea typeface="Arial"/>
              <a:cs typeface="Arial"/>
              <a:sym typeface="Arial"/>
            </a:endParaRPr>
          </a:p>
        </p:txBody>
      </p:sp>
      <p:pic>
        <p:nvPicPr>
          <p:cNvPr id="600" name="Google Shape;600;p22" descr="Giải Vật lí 11 Kết nối Bài 8 Mô tả sóng | Vật lí 11 KNTT - Tech12h"/>
          <p:cNvPicPr preferRelativeResize="0"/>
          <p:nvPr/>
        </p:nvPicPr>
        <p:blipFill rotWithShape="1">
          <a:blip r:embed="rId4">
            <a:alphaModFix/>
          </a:blip>
          <a:srcRect/>
          <a:stretch/>
        </p:blipFill>
        <p:spPr>
          <a:xfrm>
            <a:off x="8046382" y="243179"/>
            <a:ext cx="3871638" cy="299195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300"/>
                                        <p:tgtEl>
                                          <p:spTgt spid="296"/>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300"/>
                                        <p:tgtEl>
                                          <p:spTgt spid="2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animEffect transition="in" filter="fade">
                                      <p:cBhvr>
                                        <p:cTn id="15" dur="1000"/>
                                        <p:tgtEl>
                                          <p:spTgt spid="283"/>
                                        </p:tgtEl>
                                      </p:cBhvr>
                                    </p:animEffect>
                                  </p:childTnLst>
                                </p:cTn>
                              </p:par>
                              <p:par>
                                <p:cTn id="16" presetID="2" presetClass="entr" presetSubtype="4" fill="hold" nodeType="withEffect">
                                  <p:stCondLst>
                                    <p:cond delay="0"/>
                                  </p:stCondLst>
                                  <p:childTnLst>
                                    <p:set>
                                      <p:cBhvr>
                                        <p:cTn id="17" dur="1" fill="hold">
                                          <p:stCondLst>
                                            <p:cond delay="0"/>
                                          </p:stCondLst>
                                        </p:cTn>
                                        <p:tgtEl>
                                          <p:spTgt spid="599"/>
                                        </p:tgtEl>
                                        <p:attrNameLst>
                                          <p:attrName>style.visibility</p:attrName>
                                        </p:attrNameLst>
                                      </p:cBhvr>
                                      <p:to>
                                        <p:strVal val="visible"/>
                                      </p:to>
                                    </p:set>
                                    <p:anim calcmode="lin" valueType="num">
                                      <p:cBhvr additive="base">
                                        <p:cTn id="18" dur="500"/>
                                        <p:tgtEl>
                                          <p:spTgt spid="59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0"/>
                                        </p:tgtEl>
                                        <p:attrNameLst>
                                          <p:attrName>style.visibility</p:attrName>
                                        </p:attrNameLst>
                                      </p:cBhvr>
                                      <p:to>
                                        <p:strVal val="visible"/>
                                      </p:to>
                                    </p:set>
                                    <p:animEffect transition="in" filter="fade">
                                      <p:cBhvr>
                                        <p:cTn id="23" dur="1822"/>
                                        <p:tgtEl>
                                          <p:spTgt spid="6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98"/>
                                        </p:tgtEl>
                                      </p:cBhvr>
                                    </p:animEffect>
                                    <p:set>
                                      <p:cBhvr>
                                        <p:cTn id="28" dur="1" fill="hold">
                                          <p:stCondLst>
                                            <p:cond delay="500"/>
                                          </p:stCondLst>
                                        </p:cTn>
                                        <p:tgtEl>
                                          <p:spTgt spid="59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97"/>
                                        </p:tgtEl>
                                        <p:attrNameLst>
                                          <p:attrName>style.visibility</p:attrName>
                                        </p:attrNameLst>
                                      </p:cBhvr>
                                      <p:to>
                                        <p:strVal val="visible"/>
                                      </p:to>
                                    </p:set>
                                    <p:animEffect transition="in" filter="fade">
                                      <p:cBhvr>
                                        <p:cTn id="32" dur="1000"/>
                                        <p:tgtEl>
                                          <p:spTgt spid="29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1000"/>
                                        <p:tgtEl>
                                          <p:spTgt spid="29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99"/>
                                        </p:tgtEl>
                                        <p:attrNameLst>
                                          <p:attrName>style.visibility</p:attrName>
                                        </p:attrNameLst>
                                      </p:cBhvr>
                                      <p:to>
                                        <p:strVal val="visible"/>
                                      </p:to>
                                    </p:set>
                                    <p:animEffect transition="in" filter="fade">
                                      <p:cBhvr>
                                        <p:cTn id="40" dur="1000"/>
                                        <p:tgtEl>
                                          <p:spTgt spid="299"/>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00"/>
                                        </p:tgtEl>
                                        <p:attrNameLst>
                                          <p:attrName>style.visibility</p:attrName>
                                        </p:attrNameLst>
                                      </p:cBhvr>
                                      <p:to>
                                        <p:strVal val="visible"/>
                                      </p:to>
                                    </p:set>
                                    <p:animEffect transition="in" filter="fade">
                                      <p:cBhvr>
                                        <p:cTn id="44" dur="1000"/>
                                        <p:tgtEl>
                                          <p:spTgt spid="30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01"/>
                                        </p:tgtEl>
                                        <p:attrNameLst>
                                          <p:attrName>style.visibility</p:attrName>
                                        </p:attrNameLst>
                                      </p:cBhvr>
                                      <p:to>
                                        <p:strVal val="visible"/>
                                      </p:to>
                                    </p:set>
                                    <p:animEffect transition="in" filter="fade">
                                      <p:cBhvr>
                                        <p:cTn id="48" dur="1000"/>
                                        <p:tgtEl>
                                          <p:spTgt spid="301"/>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302"/>
                                        </p:tgtEl>
                                        <p:attrNameLst>
                                          <p:attrName>style.visibility</p:attrName>
                                        </p:attrNameLst>
                                      </p:cBhvr>
                                      <p:to>
                                        <p:strVal val="visible"/>
                                      </p:to>
                                    </p:set>
                                    <p:animEffect transition="in" filter="fade">
                                      <p:cBhvr>
                                        <p:cTn id="52" dur="1000"/>
                                        <p:tgtEl>
                                          <p:spTgt spid="302"/>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303"/>
                                        </p:tgtEl>
                                        <p:attrNameLst>
                                          <p:attrName>style.visibility</p:attrName>
                                        </p:attrNameLst>
                                      </p:cBhvr>
                                      <p:to>
                                        <p:strVal val="visible"/>
                                      </p:to>
                                    </p:set>
                                    <p:animEffect transition="in" filter="fade">
                                      <p:cBhvr>
                                        <p:cTn id="56" dur="1000"/>
                                        <p:tgtEl>
                                          <p:spTgt spid="303"/>
                                        </p:tgtEl>
                                      </p:cBhvr>
                                    </p:animEffect>
                                  </p:childTnLst>
                                </p:cTn>
                              </p:par>
                            </p:childTnLst>
                          </p:cTn>
                        </p:par>
                        <p:par>
                          <p:cTn id="57" fill="hold">
                            <p:stCondLst>
                              <p:cond delay="7500"/>
                            </p:stCondLst>
                            <p:childTnLst>
                              <p:par>
                                <p:cTn id="58" presetID="10" presetClass="entr" presetSubtype="0" fill="hold" nodeType="afterEffect">
                                  <p:stCondLst>
                                    <p:cond delay="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1000"/>
                                        <p:tgtEl>
                                          <p:spTgt spid="304"/>
                                        </p:tgtEl>
                                      </p:cBhvr>
                                    </p:animEffect>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305"/>
                                        </p:tgtEl>
                                        <p:attrNameLst>
                                          <p:attrName>style.visibility</p:attrName>
                                        </p:attrNameLst>
                                      </p:cBhvr>
                                      <p:to>
                                        <p:strVal val="visible"/>
                                      </p:to>
                                    </p:set>
                                    <p:animEffect transition="in" filter="fade">
                                      <p:cBhvr>
                                        <p:cTn id="64" dur="1000"/>
                                        <p:tgtEl>
                                          <p:spTgt spid="305"/>
                                        </p:tgtEl>
                                      </p:cBhvr>
                                    </p:animEffect>
                                  </p:childTnLst>
                                </p:cTn>
                              </p:par>
                            </p:childTnLst>
                          </p:cTn>
                        </p:par>
                        <p:par>
                          <p:cTn id="65" fill="hold">
                            <p:stCondLst>
                              <p:cond delay="9500"/>
                            </p:stCondLst>
                            <p:childTnLst>
                              <p:par>
                                <p:cTn id="66" presetID="10" presetClass="entr" presetSubtype="0" fill="hold" nodeType="afterEffect">
                                  <p:stCondLst>
                                    <p:cond delay="0"/>
                                  </p:stCondLst>
                                  <p:childTnLst>
                                    <p:set>
                                      <p:cBhvr>
                                        <p:cTn id="67" dur="1" fill="hold">
                                          <p:stCondLst>
                                            <p:cond delay="0"/>
                                          </p:stCondLst>
                                        </p:cTn>
                                        <p:tgtEl>
                                          <p:spTgt spid="306"/>
                                        </p:tgtEl>
                                        <p:attrNameLst>
                                          <p:attrName>style.visibility</p:attrName>
                                        </p:attrNameLst>
                                      </p:cBhvr>
                                      <p:to>
                                        <p:strVal val="visible"/>
                                      </p:to>
                                    </p:set>
                                    <p:animEffect transition="in" filter="fade">
                                      <p:cBhvr>
                                        <p:cTn id="68" dur="1000"/>
                                        <p:tgtEl>
                                          <p:spTgt spid="306"/>
                                        </p:tgtEl>
                                      </p:cBhvr>
                                    </p:animEffect>
                                  </p:childTnLst>
                                </p:cTn>
                              </p:par>
                            </p:childTnLst>
                          </p:cTn>
                        </p:par>
                        <p:par>
                          <p:cTn id="69" fill="hold">
                            <p:stCondLst>
                              <p:cond delay="10500"/>
                            </p:stCondLst>
                            <p:childTnLst>
                              <p:par>
                                <p:cTn id="70" presetID="10" presetClass="entr" presetSubtype="0" fill="hold" nodeType="afterEffect">
                                  <p:stCondLst>
                                    <p:cond delay="0"/>
                                  </p:stCondLst>
                                  <p:childTnLst>
                                    <p:set>
                                      <p:cBhvr>
                                        <p:cTn id="71" dur="1" fill="hold">
                                          <p:stCondLst>
                                            <p:cond delay="0"/>
                                          </p:stCondLst>
                                        </p:cTn>
                                        <p:tgtEl>
                                          <p:spTgt spid="307"/>
                                        </p:tgtEl>
                                        <p:attrNameLst>
                                          <p:attrName>style.visibility</p:attrName>
                                        </p:attrNameLst>
                                      </p:cBhvr>
                                      <p:to>
                                        <p:strVal val="visible"/>
                                      </p:to>
                                    </p:set>
                                    <p:animEffect transition="in" filter="fade">
                                      <p:cBhvr>
                                        <p:cTn id="72" dur="1000"/>
                                        <p:tgtEl>
                                          <p:spTgt spid="307"/>
                                        </p:tgtEl>
                                      </p:cBhvr>
                                    </p:animEffect>
                                  </p:childTnLst>
                                </p:cTn>
                              </p:par>
                            </p:childTnLst>
                          </p:cTn>
                        </p:par>
                        <p:par>
                          <p:cTn id="73" fill="hold">
                            <p:stCondLst>
                              <p:cond delay="11500"/>
                            </p:stCondLst>
                            <p:childTnLst>
                              <p:par>
                                <p:cTn id="74" presetID="10" presetClass="entr" presetSubtype="0" fill="hold" nodeType="afterEffect">
                                  <p:stCondLst>
                                    <p:cond delay="0"/>
                                  </p:stCondLst>
                                  <p:childTnLst>
                                    <p:set>
                                      <p:cBhvr>
                                        <p:cTn id="75" dur="1" fill="hold">
                                          <p:stCondLst>
                                            <p:cond delay="0"/>
                                          </p:stCondLst>
                                        </p:cTn>
                                        <p:tgtEl>
                                          <p:spTgt spid="308"/>
                                        </p:tgtEl>
                                        <p:attrNameLst>
                                          <p:attrName>style.visibility</p:attrName>
                                        </p:attrNameLst>
                                      </p:cBhvr>
                                      <p:to>
                                        <p:strVal val="visible"/>
                                      </p:to>
                                    </p:set>
                                    <p:animEffect transition="in" filter="fade">
                                      <p:cBhvr>
                                        <p:cTn id="76" dur="1000"/>
                                        <p:tgtEl>
                                          <p:spTgt spid="308"/>
                                        </p:tgtEl>
                                      </p:cBhvr>
                                    </p:animEffect>
                                  </p:childTnLst>
                                </p:cTn>
                              </p:par>
                            </p:childTnLst>
                          </p:cTn>
                        </p:par>
                        <p:par>
                          <p:cTn id="77" fill="hold">
                            <p:stCondLst>
                              <p:cond delay="12500"/>
                            </p:stCondLst>
                            <p:childTnLst>
                              <p:par>
                                <p:cTn id="78" presetID="10" presetClass="entr" presetSubtype="0" fill="hold" nodeType="afterEffect">
                                  <p:stCondLst>
                                    <p:cond delay="0"/>
                                  </p:stCondLst>
                                  <p:childTnLst>
                                    <p:set>
                                      <p:cBhvr>
                                        <p:cTn id="79" dur="1" fill="hold">
                                          <p:stCondLst>
                                            <p:cond delay="0"/>
                                          </p:stCondLst>
                                        </p:cTn>
                                        <p:tgtEl>
                                          <p:spTgt spid="309"/>
                                        </p:tgtEl>
                                        <p:attrNameLst>
                                          <p:attrName>style.visibility</p:attrName>
                                        </p:attrNameLst>
                                      </p:cBhvr>
                                      <p:to>
                                        <p:strVal val="visible"/>
                                      </p:to>
                                    </p:set>
                                    <p:animEffect transition="in" filter="fade">
                                      <p:cBhvr>
                                        <p:cTn id="80" dur="1000"/>
                                        <p:tgtEl>
                                          <p:spTgt spid="309"/>
                                        </p:tgtEl>
                                      </p:cBhvr>
                                    </p:animEffect>
                                  </p:childTnLst>
                                </p:cTn>
                              </p:par>
                            </p:childTnLst>
                          </p:cTn>
                        </p:par>
                        <p:par>
                          <p:cTn id="81" fill="hold">
                            <p:stCondLst>
                              <p:cond delay="13500"/>
                            </p:stCondLst>
                            <p:childTnLst>
                              <p:par>
                                <p:cTn id="82" presetID="10" presetClass="entr" presetSubtype="0" fill="hold" nodeType="afterEffect">
                                  <p:stCondLst>
                                    <p:cond delay="0"/>
                                  </p:stCondLst>
                                  <p:childTnLst>
                                    <p:set>
                                      <p:cBhvr>
                                        <p:cTn id="83" dur="1" fill="hold">
                                          <p:stCondLst>
                                            <p:cond delay="0"/>
                                          </p:stCondLst>
                                        </p:cTn>
                                        <p:tgtEl>
                                          <p:spTgt spid="310"/>
                                        </p:tgtEl>
                                        <p:attrNameLst>
                                          <p:attrName>style.visibility</p:attrName>
                                        </p:attrNameLst>
                                      </p:cBhvr>
                                      <p:to>
                                        <p:strVal val="visible"/>
                                      </p:to>
                                    </p:set>
                                    <p:animEffect transition="in" filter="fade">
                                      <p:cBhvr>
                                        <p:cTn id="84" dur="1000"/>
                                        <p:tgtEl>
                                          <p:spTgt spid="310"/>
                                        </p:tgtEl>
                                      </p:cBhvr>
                                    </p:animEffect>
                                  </p:childTnLst>
                                </p:cTn>
                              </p:par>
                            </p:childTnLst>
                          </p:cTn>
                        </p:par>
                        <p:par>
                          <p:cTn id="85" fill="hold">
                            <p:stCondLst>
                              <p:cond delay="14500"/>
                            </p:stCondLst>
                            <p:childTnLst>
                              <p:par>
                                <p:cTn id="86" presetID="10" presetClass="entr" presetSubtype="0" fill="hold" nodeType="afterEffect">
                                  <p:stCondLst>
                                    <p:cond delay="0"/>
                                  </p:stCondLst>
                                  <p:childTnLst>
                                    <p:set>
                                      <p:cBhvr>
                                        <p:cTn id="87" dur="1" fill="hold">
                                          <p:stCondLst>
                                            <p:cond delay="0"/>
                                          </p:stCondLst>
                                        </p:cTn>
                                        <p:tgtEl>
                                          <p:spTgt spid="311"/>
                                        </p:tgtEl>
                                        <p:attrNameLst>
                                          <p:attrName>style.visibility</p:attrName>
                                        </p:attrNameLst>
                                      </p:cBhvr>
                                      <p:to>
                                        <p:strVal val="visible"/>
                                      </p:to>
                                    </p:set>
                                    <p:animEffect transition="in" filter="fade">
                                      <p:cBhvr>
                                        <p:cTn id="88" dur="1000"/>
                                        <p:tgtEl>
                                          <p:spTgt spid="311"/>
                                        </p:tgtEl>
                                      </p:cBhvr>
                                    </p:animEffect>
                                  </p:childTnLst>
                                </p:cTn>
                              </p:par>
                            </p:childTnLst>
                          </p:cTn>
                        </p:par>
                        <p:par>
                          <p:cTn id="89" fill="hold">
                            <p:stCondLst>
                              <p:cond delay="15500"/>
                            </p:stCondLst>
                            <p:childTnLst>
                              <p:par>
                                <p:cTn id="90" presetID="10" presetClass="entr" presetSubtype="0" fill="hold" nodeType="afterEffect">
                                  <p:stCondLst>
                                    <p:cond delay="0"/>
                                  </p:stCondLst>
                                  <p:childTnLst>
                                    <p:set>
                                      <p:cBhvr>
                                        <p:cTn id="91" dur="1" fill="hold">
                                          <p:stCondLst>
                                            <p:cond delay="0"/>
                                          </p:stCondLst>
                                        </p:cTn>
                                        <p:tgtEl>
                                          <p:spTgt spid="312"/>
                                        </p:tgtEl>
                                        <p:attrNameLst>
                                          <p:attrName>style.visibility</p:attrName>
                                        </p:attrNameLst>
                                      </p:cBhvr>
                                      <p:to>
                                        <p:strVal val="visible"/>
                                      </p:to>
                                    </p:set>
                                    <p:animEffect transition="in" filter="fade">
                                      <p:cBhvr>
                                        <p:cTn id="92" dur="1000"/>
                                        <p:tgtEl>
                                          <p:spTgt spid="312"/>
                                        </p:tgtEl>
                                      </p:cBhvr>
                                    </p:animEffect>
                                  </p:childTnLst>
                                </p:cTn>
                              </p:par>
                            </p:childTnLst>
                          </p:cTn>
                        </p:par>
                        <p:par>
                          <p:cTn id="93" fill="hold">
                            <p:stCondLst>
                              <p:cond delay="16500"/>
                            </p:stCondLst>
                            <p:childTnLst>
                              <p:par>
                                <p:cTn id="94" presetID="10" presetClass="entr" presetSubtype="0" fill="hold" nodeType="afterEffect">
                                  <p:stCondLst>
                                    <p:cond delay="0"/>
                                  </p:stCondLst>
                                  <p:childTnLst>
                                    <p:set>
                                      <p:cBhvr>
                                        <p:cTn id="95" dur="1" fill="hold">
                                          <p:stCondLst>
                                            <p:cond delay="0"/>
                                          </p:stCondLst>
                                        </p:cTn>
                                        <p:tgtEl>
                                          <p:spTgt spid="313"/>
                                        </p:tgtEl>
                                        <p:attrNameLst>
                                          <p:attrName>style.visibility</p:attrName>
                                        </p:attrNameLst>
                                      </p:cBhvr>
                                      <p:to>
                                        <p:strVal val="visible"/>
                                      </p:to>
                                    </p:set>
                                    <p:animEffect transition="in" filter="fade">
                                      <p:cBhvr>
                                        <p:cTn id="96" dur="1000"/>
                                        <p:tgtEl>
                                          <p:spTgt spid="313"/>
                                        </p:tgtEl>
                                      </p:cBhvr>
                                    </p:animEffect>
                                  </p:childTnLst>
                                </p:cTn>
                              </p:par>
                            </p:childTnLst>
                          </p:cTn>
                        </p:par>
                        <p:par>
                          <p:cTn id="97" fill="hold">
                            <p:stCondLst>
                              <p:cond delay="17500"/>
                            </p:stCondLst>
                            <p:childTnLst>
                              <p:par>
                                <p:cTn id="98" presetID="10" presetClass="entr" presetSubtype="0" fill="hold" nodeType="afterEffect">
                                  <p:stCondLst>
                                    <p:cond delay="0"/>
                                  </p:stCondLst>
                                  <p:childTnLst>
                                    <p:set>
                                      <p:cBhvr>
                                        <p:cTn id="99" dur="1" fill="hold">
                                          <p:stCondLst>
                                            <p:cond delay="0"/>
                                          </p:stCondLst>
                                        </p:cTn>
                                        <p:tgtEl>
                                          <p:spTgt spid="314"/>
                                        </p:tgtEl>
                                        <p:attrNameLst>
                                          <p:attrName>style.visibility</p:attrName>
                                        </p:attrNameLst>
                                      </p:cBhvr>
                                      <p:to>
                                        <p:strVal val="visible"/>
                                      </p:to>
                                    </p:set>
                                    <p:animEffect transition="in" filter="fade">
                                      <p:cBhvr>
                                        <p:cTn id="100" dur="1000"/>
                                        <p:tgtEl>
                                          <p:spTgt spid="314"/>
                                        </p:tgtEl>
                                      </p:cBhvr>
                                    </p:animEffect>
                                  </p:childTnLst>
                                </p:cTn>
                              </p:par>
                            </p:childTnLst>
                          </p:cTn>
                        </p:par>
                        <p:par>
                          <p:cTn id="101" fill="hold">
                            <p:stCondLst>
                              <p:cond delay="18500"/>
                            </p:stCondLst>
                            <p:childTnLst>
                              <p:par>
                                <p:cTn id="102" presetID="10" presetClass="entr" presetSubtype="0" fill="hold" nodeType="afterEffect">
                                  <p:stCondLst>
                                    <p:cond delay="0"/>
                                  </p:stCondLst>
                                  <p:childTnLst>
                                    <p:set>
                                      <p:cBhvr>
                                        <p:cTn id="103" dur="1" fill="hold">
                                          <p:stCondLst>
                                            <p:cond delay="0"/>
                                          </p:stCondLst>
                                        </p:cTn>
                                        <p:tgtEl>
                                          <p:spTgt spid="315"/>
                                        </p:tgtEl>
                                        <p:attrNameLst>
                                          <p:attrName>style.visibility</p:attrName>
                                        </p:attrNameLst>
                                      </p:cBhvr>
                                      <p:to>
                                        <p:strVal val="visible"/>
                                      </p:to>
                                    </p:set>
                                    <p:animEffect transition="in" filter="fade">
                                      <p:cBhvr>
                                        <p:cTn id="104" dur="1000"/>
                                        <p:tgtEl>
                                          <p:spTgt spid="315"/>
                                        </p:tgtEl>
                                      </p:cBhvr>
                                    </p:animEffect>
                                  </p:childTnLst>
                                </p:cTn>
                              </p:par>
                            </p:childTnLst>
                          </p:cTn>
                        </p:par>
                        <p:par>
                          <p:cTn id="105" fill="hold">
                            <p:stCondLst>
                              <p:cond delay="19500"/>
                            </p:stCondLst>
                            <p:childTnLst>
                              <p:par>
                                <p:cTn id="106" presetID="10" presetClass="entr" presetSubtype="0" fill="hold"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fade">
                                      <p:cBhvr>
                                        <p:cTn id="108" dur="1000"/>
                                        <p:tgtEl>
                                          <p:spTgt spid="316"/>
                                        </p:tgtEl>
                                      </p:cBhvr>
                                    </p:animEffect>
                                  </p:childTnLst>
                                </p:cTn>
                              </p:par>
                            </p:childTnLst>
                          </p:cTn>
                        </p:par>
                        <p:par>
                          <p:cTn id="109" fill="hold">
                            <p:stCondLst>
                              <p:cond delay="20500"/>
                            </p:stCondLst>
                            <p:childTnLst>
                              <p:par>
                                <p:cTn id="110" presetID="10" presetClass="entr" presetSubtype="0" fill="hold" nodeType="afterEffect">
                                  <p:stCondLst>
                                    <p:cond delay="0"/>
                                  </p:stCondLst>
                                  <p:childTnLst>
                                    <p:set>
                                      <p:cBhvr>
                                        <p:cTn id="111" dur="1" fill="hold">
                                          <p:stCondLst>
                                            <p:cond delay="0"/>
                                          </p:stCondLst>
                                        </p:cTn>
                                        <p:tgtEl>
                                          <p:spTgt spid="317"/>
                                        </p:tgtEl>
                                        <p:attrNameLst>
                                          <p:attrName>style.visibility</p:attrName>
                                        </p:attrNameLst>
                                      </p:cBhvr>
                                      <p:to>
                                        <p:strVal val="visible"/>
                                      </p:to>
                                    </p:set>
                                    <p:animEffect transition="in" filter="fade">
                                      <p:cBhvr>
                                        <p:cTn id="112" dur="1000"/>
                                        <p:tgtEl>
                                          <p:spTgt spid="317"/>
                                        </p:tgtEl>
                                      </p:cBhvr>
                                    </p:animEffect>
                                  </p:childTnLst>
                                </p:cTn>
                              </p:par>
                            </p:childTnLst>
                          </p:cTn>
                        </p:par>
                        <p:par>
                          <p:cTn id="113" fill="hold">
                            <p:stCondLst>
                              <p:cond delay="21500"/>
                            </p:stCondLst>
                            <p:childTnLst>
                              <p:par>
                                <p:cTn id="114" presetID="10" presetClass="entr" presetSubtype="0" fill="hold" nodeType="afterEffect">
                                  <p:stCondLst>
                                    <p:cond delay="0"/>
                                  </p:stCondLst>
                                  <p:childTnLst>
                                    <p:set>
                                      <p:cBhvr>
                                        <p:cTn id="115" dur="1" fill="hold">
                                          <p:stCondLst>
                                            <p:cond delay="0"/>
                                          </p:stCondLst>
                                        </p:cTn>
                                        <p:tgtEl>
                                          <p:spTgt spid="318"/>
                                        </p:tgtEl>
                                        <p:attrNameLst>
                                          <p:attrName>style.visibility</p:attrName>
                                        </p:attrNameLst>
                                      </p:cBhvr>
                                      <p:to>
                                        <p:strVal val="visible"/>
                                      </p:to>
                                    </p:set>
                                    <p:animEffect transition="in" filter="fade">
                                      <p:cBhvr>
                                        <p:cTn id="116" dur="1000"/>
                                        <p:tgtEl>
                                          <p:spTgt spid="318"/>
                                        </p:tgtEl>
                                      </p:cBhvr>
                                    </p:animEffect>
                                  </p:childTnLst>
                                </p:cTn>
                              </p:par>
                            </p:childTnLst>
                          </p:cTn>
                        </p:par>
                        <p:par>
                          <p:cTn id="117" fill="hold">
                            <p:stCondLst>
                              <p:cond delay="22500"/>
                            </p:stCondLst>
                            <p:childTnLst>
                              <p:par>
                                <p:cTn id="118" presetID="10" presetClass="entr" presetSubtype="0" fill="hold" nodeType="afterEffect">
                                  <p:stCondLst>
                                    <p:cond delay="0"/>
                                  </p:stCondLst>
                                  <p:childTnLst>
                                    <p:set>
                                      <p:cBhvr>
                                        <p:cTn id="119" dur="1" fill="hold">
                                          <p:stCondLst>
                                            <p:cond delay="0"/>
                                          </p:stCondLst>
                                        </p:cTn>
                                        <p:tgtEl>
                                          <p:spTgt spid="319"/>
                                        </p:tgtEl>
                                        <p:attrNameLst>
                                          <p:attrName>style.visibility</p:attrName>
                                        </p:attrNameLst>
                                      </p:cBhvr>
                                      <p:to>
                                        <p:strVal val="visible"/>
                                      </p:to>
                                    </p:set>
                                    <p:animEffect transition="in" filter="fade">
                                      <p:cBhvr>
                                        <p:cTn id="120" dur="1000"/>
                                        <p:tgtEl>
                                          <p:spTgt spid="319"/>
                                        </p:tgtEl>
                                      </p:cBhvr>
                                    </p:animEffect>
                                  </p:childTnLst>
                                </p:cTn>
                              </p:par>
                            </p:childTnLst>
                          </p:cTn>
                        </p:par>
                        <p:par>
                          <p:cTn id="121" fill="hold">
                            <p:stCondLst>
                              <p:cond delay="23500"/>
                            </p:stCondLst>
                            <p:childTnLst>
                              <p:par>
                                <p:cTn id="122" presetID="10" presetClass="entr" presetSubtype="0" fill="hold" nodeType="afterEffect">
                                  <p:stCondLst>
                                    <p:cond delay="0"/>
                                  </p:stCondLst>
                                  <p:childTnLst>
                                    <p:set>
                                      <p:cBhvr>
                                        <p:cTn id="123" dur="1" fill="hold">
                                          <p:stCondLst>
                                            <p:cond delay="0"/>
                                          </p:stCondLst>
                                        </p:cTn>
                                        <p:tgtEl>
                                          <p:spTgt spid="320"/>
                                        </p:tgtEl>
                                        <p:attrNameLst>
                                          <p:attrName>style.visibility</p:attrName>
                                        </p:attrNameLst>
                                      </p:cBhvr>
                                      <p:to>
                                        <p:strVal val="visible"/>
                                      </p:to>
                                    </p:set>
                                    <p:animEffect transition="in" filter="fade">
                                      <p:cBhvr>
                                        <p:cTn id="124" dur="1000"/>
                                        <p:tgtEl>
                                          <p:spTgt spid="320"/>
                                        </p:tgtEl>
                                      </p:cBhvr>
                                    </p:animEffect>
                                  </p:childTnLst>
                                </p:cTn>
                              </p:par>
                            </p:childTnLst>
                          </p:cTn>
                        </p:par>
                        <p:par>
                          <p:cTn id="125" fill="hold">
                            <p:stCondLst>
                              <p:cond delay="24500"/>
                            </p:stCondLst>
                            <p:childTnLst>
                              <p:par>
                                <p:cTn id="126" presetID="10" presetClass="entr" presetSubtype="0" fill="hold" nodeType="afterEffect">
                                  <p:stCondLst>
                                    <p:cond delay="0"/>
                                  </p:stCondLst>
                                  <p:childTnLst>
                                    <p:set>
                                      <p:cBhvr>
                                        <p:cTn id="127" dur="1" fill="hold">
                                          <p:stCondLst>
                                            <p:cond delay="0"/>
                                          </p:stCondLst>
                                        </p:cTn>
                                        <p:tgtEl>
                                          <p:spTgt spid="321"/>
                                        </p:tgtEl>
                                        <p:attrNameLst>
                                          <p:attrName>style.visibility</p:attrName>
                                        </p:attrNameLst>
                                      </p:cBhvr>
                                      <p:to>
                                        <p:strVal val="visible"/>
                                      </p:to>
                                    </p:set>
                                    <p:animEffect transition="in" filter="fade">
                                      <p:cBhvr>
                                        <p:cTn id="128" dur="1000"/>
                                        <p:tgtEl>
                                          <p:spTgt spid="321"/>
                                        </p:tgtEl>
                                      </p:cBhvr>
                                    </p:animEffect>
                                  </p:childTnLst>
                                </p:cTn>
                              </p:par>
                            </p:childTnLst>
                          </p:cTn>
                        </p:par>
                        <p:par>
                          <p:cTn id="129" fill="hold">
                            <p:stCondLst>
                              <p:cond delay="25500"/>
                            </p:stCondLst>
                            <p:childTnLst>
                              <p:par>
                                <p:cTn id="130" presetID="10" presetClass="entr" presetSubtype="0" fill="hold" nodeType="afterEffect">
                                  <p:stCondLst>
                                    <p:cond delay="0"/>
                                  </p:stCondLst>
                                  <p:childTnLst>
                                    <p:set>
                                      <p:cBhvr>
                                        <p:cTn id="131" dur="1" fill="hold">
                                          <p:stCondLst>
                                            <p:cond delay="0"/>
                                          </p:stCondLst>
                                        </p:cTn>
                                        <p:tgtEl>
                                          <p:spTgt spid="322"/>
                                        </p:tgtEl>
                                        <p:attrNameLst>
                                          <p:attrName>style.visibility</p:attrName>
                                        </p:attrNameLst>
                                      </p:cBhvr>
                                      <p:to>
                                        <p:strVal val="visible"/>
                                      </p:to>
                                    </p:set>
                                    <p:animEffect transition="in" filter="fade">
                                      <p:cBhvr>
                                        <p:cTn id="132" dur="1000"/>
                                        <p:tgtEl>
                                          <p:spTgt spid="322"/>
                                        </p:tgtEl>
                                      </p:cBhvr>
                                    </p:animEffect>
                                  </p:childTnLst>
                                </p:cTn>
                              </p:par>
                            </p:childTnLst>
                          </p:cTn>
                        </p:par>
                        <p:par>
                          <p:cTn id="133" fill="hold">
                            <p:stCondLst>
                              <p:cond delay="26500"/>
                            </p:stCondLst>
                            <p:childTnLst>
                              <p:par>
                                <p:cTn id="134" presetID="10" presetClass="entr" presetSubtype="0" fill="hold" nodeType="afterEffect">
                                  <p:stCondLst>
                                    <p:cond delay="0"/>
                                  </p:stCondLst>
                                  <p:childTnLst>
                                    <p:set>
                                      <p:cBhvr>
                                        <p:cTn id="135" dur="1" fill="hold">
                                          <p:stCondLst>
                                            <p:cond delay="0"/>
                                          </p:stCondLst>
                                        </p:cTn>
                                        <p:tgtEl>
                                          <p:spTgt spid="323"/>
                                        </p:tgtEl>
                                        <p:attrNameLst>
                                          <p:attrName>style.visibility</p:attrName>
                                        </p:attrNameLst>
                                      </p:cBhvr>
                                      <p:to>
                                        <p:strVal val="visible"/>
                                      </p:to>
                                    </p:set>
                                    <p:animEffect transition="in" filter="fade">
                                      <p:cBhvr>
                                        <p:cTn id="136" dur="1000"/>
                                        <p:tgtEl>
                                          <p:spTgt spid="323"/>
                                        </p:tgtEl>
                                      </p:cBhvr>
                                    </p:animEffect>
                                  </p:childTnLst>
                                </p:cTn>
                              </p:par>
                            </p:childTnLst>
                          </p:cTn>
                        </p:par>
                        <p:par>
                          <p:cTn id="137" fill="hold">
                            <p:stCondLst>
                              <p:cond delay="27500"/>
                            </p:stCondLst>
                            <p:childTnLst>
                              <p:par>
                                <p:cTn id="138" presetID="10" presetClass="entr" presetSubtype="0" fill="hold" nodeType="afterEffect">
                                  <p:stCondLst>
                                    <p:cond delay="0"/>
                                  </p:stCondLst>
                                  <p:childTnLst>
                                    <p:set>
                                      <p:cBhvr>
                                        <p:cTn id="139" dur="1" fill="hold">
                                          <p:stCondLst>
                                            <p:cond delay="0"/>
                                          </p:stCondLst>
                                        </p:cTn>
                                        <p:tgtEl>
                                          <p:spTgt spid="324"/>
                                        </p:tgtEl>
                                        <p:attrNameLst>
                                          <p:attrName>style.visibility</p:attrName>
                                        </p:attrNameLst>
                                      </p:cBhvr>
                                      <p:to>
                                        <p:strVal val="visible"/>
                                      </p:to>
                                    </p:set>
                                    <p:animEffect transition="in" filter="fade">
                                      <p:cBhvr>
                                        <p:cTn id="140" dur="1000"/>
                                        <p:tgtEl>
                                          <p:spTgt spid="324"/>
                                        </p:tgtEl>
                                      </p:cBhvr>
                                    </p:animEffect>
                                  </p:childTnLst>
                                </p:cTn>
                              </p:par>
                            </p:childTnLst>
                          </p:cTn>
                        </p:par>
                        <p:par>
                          <p:cTn id="141" fill="hold">
                            <p:stCondLst>
                              <p:cond delay="28500"/>
                            </p:stCondLst>
                            <p:childTnLst>
                              <p:par>
                                <p:cTn id="142" presetID="10" presetClass="entr" presetSubtype="0" fill="hold" nodeType="afterEffect">
                                  <p:stCondLst>
                                    <p:cond delay="0"/>
                                  </p:stCondLst>
                                  <p:childTnLst>
                                    <p:set>
                                      <p:cBhvr>
                                        <p:cTn id="143" dur="1" fill="hold">
                                          <p:stCondLst>
                                            <p:cond delay="0"/>
                                          </p:stCondLst>
                                        </p:cTn>
                                        <p:tgtEl>
                                          <p:spTgt spid="325"/>
                                        </p:tgtEl>
                                        <p:attrNameLst>
                                          <p:attrName>style.visibility</p:attrName>
                                        </p:attrNameLst>
                                      </p:cBhvr>
                                      <p:to>
                                        <p:strVal val="visible"/>
                                      </p:to>
                                    </p:set>
                                    <p:animEffect transition="in" filter="fade">
                                      <p:cBhvr>
                                        <p:cTn id="144" dur="1000"/>
                                        <p:tgtEl>
                                          <p:spTgt spid="325"/>
                                        </p:tgtEl>
                                      </p:cBhvr>
                                    </p:animEffect>
                                  </p:childTnLst>
                                </p:cTn>
                              </p:par>
                            </p:childTnLst>
                          </p:cTn>
                        </p:par>
                        <p:par>
                          <p:cTn id="145" fill="hold">
                            <p:stCondLst>
                              <p:cond delay="29500"/>
                            </p:stCondLst>
                            <p:childTnLst>
                              <p:par>
                                <p:cTn id="146" presetID="10" presetClass="entr" presetSubtype="0" fill="hold" nodeType="afterEffect">
                                  <p:stCondLst>
                                    <p:cond delay="0"/>
                                  </p:stCondLst>
                                  <p:childTnLst>
                                    <p:set>
                                      <p:cBhvr>
                                        <p:cTn id="147" dur="1" fill="hold">
                                          <p:stCondLst>
                                            <p:cond delay="0"/>
                                          </p:stCondLst>
                                        </p:cTn>
                                        <p:tgtEl>
                                          <p:spTgt spid="326"/>
                                        </p:tgtEl>
                                        <p:attrNameLst>
                                          <p:attrName>style.visibility</p:attrName>
                                        </p:attrNameLst>
                                      </p:cBhvr>
                                      <p:to>
                                        <p:strVal val="visible"/>
                                      </p:to>
                                    </p:set>
                                    <p:animEffect transition="in" filter="fade">
                                      <p:cBhvr>
                                        <p:cTn id="148" dur="1000"/>
                                        <p:tgtEl>
                                          <p:spTgt spid="326"/>
                                        </p:tgtEl>
                                      </p:cBhvr>
                                    </p:animEffect>
                                  </p:childTnLst>
                                </p:cTn>
                              </p:par>
                            </p:childTnLst>
                          </p:cTn>
                        </p:par>
                        <p:par>
                          <p:cTn id="149" fill="hold">
                            <p:stCondLst>
                              <p:cond delay="30500"/>
                            </p:stCondLst>
                            <p:childTnLst>
                              <p:par>
                                <p:cTn id="150" presetID="10" presetClass="entr" presetSubtype="0" fill="hold" nodeType="afterEffect">
                                  <p:stCondLst>
                                    <p:cond delay="0"/>
                                  </p:stCondLst>
                                  <p:childTnLst>
                                    <p:set>
                                      <p:cBhvr>
                                        <p:cTn id="151" dur="1" fill="hold">
                                          <p:stCondLst>
                                            <p:cond delay="0"/>
                                          </p:stCondLst>
                                        </p:cTn>
                                        <p:tgtEl>
                                          <p:spTgt spid="327"/>
                                        </p:tgtEl>
                                        <p:attrNameLst>
                                          <p:attrName>style.visibility</p:attrName>
                                        </p:attrNameLst>
                                      </p:cBhvr>
                                      <p:to>
                                        <p:strVal val="visible"/>
                                      </p:to>
                                    </p:set>
                                    <p:animEffect transition="in" filter="fade">
                                      <p:cBhvr>
                                        <p:cTn id="152" dur="1000"/>
                                        <p:tgtEl>
                                          <p:spTgt spid="327"/>
                                        </p:tgtEl>
                                      </p:cBhvr>
                                    </p:animEffect>
                                  </p:childTnLst>
                                </p:cTn>
                              </p:par>
                            </p:childTnLst>
                          </p:cTn>
                        </p:par>
                        <p:par>
                          <p:cTn id="153" fill="hold">
                            <p:stCondLst>
                              <p:cond delay="31500"/>
                            </p:stCondLst>
                            <p:childTnLst>
                              <p:par>
                                <p:cTn id="154" presetID="10" presetClass="entr" presetSubtype="0" fill="hold" nodeType="afterEffect">
                                  <p:stCondLst>
                                    <p:cond delay="0"/>
                                  </p:stCondLst>
                                  <p:childTnLst>
                                    <p:set>
                                      <p:cBhvr>
                                        <p:cTn id="155" dur="1" fill="hold">
                                          <p:stCondLst>
                                            <p:cond delay="0"/>
                                          </p:stCondLst>
                                        </p:cTn>
                                        <p:tgtEl>
                                          <p:spTgt spid="328"/>
                                        </p:tgtEl>
                                        <p:attrNameLst>
                                          <p:attrName>style.visibility</p:attrName>
                                        </p:attrNameLst>
                                      </p:cBhvr>
                                      <p:to>
                                        <p:strVal val="visible"/>
                                      </p:to>
                                    </p:set>
                                    <p:animEffect transition="in" filter="fade">
                                      <p:cBhvr>
                                        <p:cTn id="156" dur="1000"/>
                                        <p:tgtEl>
                                          <p:spTgt spid="328"/>
                                        </p:tgtEl>
                                      </p:cBhvr>
                                    </p:animEffect>
                                  </p:childTnLst>
                                </p:cTn>
                              </p:par>
                            </p:childTnLst>
                          </p:cTn>
                        </p:par>
                        <p:par>
                          <p:cTn id="157" fill="hold">
                            <p:stCondLst>
                              <p:cond delay="32500"/>
                            </p:stCondLst>
                            <p:childTnLst>
                              <p:par>
                                <p:cTn id="158" presetID="10" presetClass="entr" presetSubtype="0" fill="hold" nodeType="afterEffect">
                                  <p:stCondLst>
                                    <p:cond delay="0"/>
                                  </p:stCondLst>
                                  <p:childTnLst>
                                    <p:set>
                                      <p:cBhvr>
                                        <p:cTn id="159" dur="1" fill="hold">
                                          <p:stCondLst>
                                            <p:cond delay="0"/>
                                          </p:stCondLst>
                                        </p:cTn>
                                        <p:tgtEl>
                                          <p:spTgt spid="329"/>
                                        </p:tgtEl>
                                        <p:attrNameLst>
                                          <p:attrName>style.visibility</p:attrName>
                                        </p:attrNameLst>
                                      </p:cBhvr>
                                      <p:to>
                                        <p:strVal val="visible"/>
                                      </p:to>
                                    </p:set>
                                    <p:animEffect transition="in" filter="fade">
                                      <p:cBhvr>
                                        <p:cTn id="160" dur="1000"/>
                                        <p:tgtEl>
                                          <p:spTgt spid="329"/>
                                        </p:tgtEl>
                                      </p:cBhvr>
                                    </p:animEffect>
                                  </p:childTnLst>
                                </p:cTn>
                              </p:par>
                            </p:childTnLst>
                          </p:cTn>
                        </p:par>
                        <p:par>
                          <p:cTn id="161" fill="hold">
                            <p:stCondLst>
                              <p:cond delay="33500"/>
                            </p:stCondLst>
                            <p:childTnLst>
                              <p:par>
                                <p:cTn id="162" presetID="10" presetClass="entr" presetSubtype="0" fill="hold" nodeType="afterEffect">
                                  <p:stCondLst>
                                    <p:cond delay="0"/>
                                  </p:stCondLst>
                                  <p:childTnLst>
                                    <p:set>
                                      <p:cBhvr>
                                        <p:cTn id="163" dur="1" fill="hold">
                                          <p:stCondLst>
                                            <p:cond delay="0"/>
                                          </p:stCondLst>
                                        </p:cTn>
                                        <p:tgtEl>
                                          <p:spTgt spid="330"/>
                                        </p:tgtEl>
                                        <p:attrNameLst>
                                          <p:attrName>style.visibility</p:attrName>
                                        </p:attrNameLst>
                                      </p:cBhvr>
                                      <p:to>
                                        <p:strVal val="visible"/>
                                      </p:to>
                                    </p:set>
                                    <p:animEffect transition="in" filter="fade">
                                      <p:cBhvr>
                                        <p:cTn id="164" dur="1000"/>
                                        <p:tgtEl>
                                          <p:spTgt spid="330"/>
                                        </p:tgtEl>
                                      </p:cBhvr>
                                    </p:animEffect>
                                  </p:childTnLst>
                                </p:cTn>
                              </p:par>
                            </p:childTnLst>
                          </p:cTn>
                        </p:par>
                        <p:par>
                          <p:cTn id="165" fill="hold">
                            <p:stCondLst>
                              <p:cond delay="34500"/>
                            </p:stCondLst>
                            <p:childTnLst>
                              <p:par>
                                <p:cTn id="166" presetID="10" presetClass="entr" presetSubtype="0" fill="hold" nodeType="afterEffect">
                                  <p:stCondLst>
                                    <p:cond delay="0"/>
                                  </p:stCondLst>
                                  <p:childTnLst>
                                    <p:set>
                                      <p:cBhvr>
                                        <p:cTn id="167" dur="1" fill="hold">
                                          <p:stCondLst>
                                            <p:cond delay="0"/>
                                          </p:stCondLst>
                                        </p:cTn>
                                        <p:tgtEl>
                                          <p:spTgt spid="331"/>
                                        </p:tgtEl>
                                        <p:attrNameLst>
                                          <p:attrName>style.visibility</p:attrName>
                                        </p:attrNameLst>
                                      </p:cBhvr>
                                      <p:to>
                                        <p:strVal val="visible"/>
                                      </p:to>
                                    </p:set>
                                    <p:animEffect transition="in" filter="fade">
                                      <p:cBhvr>
                                        <p:cTn id="168" dur="1000"/>
                                        <p:tgtEl>
                                          <p:spTgt spid="331"/>
                                        </p:tgtEl>
                                      </p:cBhvr>
                                    </p:animEffect>
                                  </p:childTnLst>
                                </p:cTn>
                              </p:par>
                            </p:childTnLst>
                          </p:cTn>
                        </p:par>
                        <p:par>
                          <p:cTn id="169" fill="hold">
                            <p:stCondLst>
                              <p:cond delay="35500"/>
                            </p:stCondLst>
                            <p:childTnLst>
                              <p:par>
                                <p:cTn id="170" presetID="10" presetClass="entr" presetSubtype="0" fill="hold" nodeType="afterEffect">
                                  <p:stCondLst>
                                    <p:cond delay="0"/>
                                  </p:stCondLst>
                                  <p:childTnLst>
                                    <p:set>
                                      <p:cBhvr>
                                        <p:cTn id="171" dur="1" fill="hold">
                                          <p:stCondLst>
                                            <p:cond delay="0"/>
                                          </p:stCondLst>
                                        </p:cTn>
                                        <p:tgtEl>
                                          <p:spTgt spid="332"/>
                                        </p:tgtEl>
                                        <p:attrNameLst>
                                          <p:attrName>style.visibility</p:attrName>
                                        </p:attrNameLst>
                                      </p:cBhvr>
                                      <p:to>
                                        <p:strVal val="visible"/>
                                      </p:to>
                                    </p:set>
                                    <p:animEffect transition="in" filter="fade">
                                      <p:cBhvr>
                                        <p:cTn id="172" dur="1000"/>
                                        <p:tgtEl>
                                          <p:spTgt spid="332"/>
                                        </p:tgtEl>
                                      </p:cBhvr>
                                    </p:animEffect>
                                  </p:childTnLst>
                                </p:cTn>
                              </p:par>
                            </p:childTnLst>
                          </p:cTn>
                        </p:par>
                        <p:par>
                          <p:cTn id="173" fill="hold">
                            <p:stCondLst>
                              <p:cond delay="36500"/>
                            </p:stCondLst>
                            <p:childTnLst>
                              <p:par>
                                <p:cTn id="174" presetID="10" presetClass="entr" presetSubtype="0" fill="hold" nodeType="afterEffect">
                                  <p:stCondLst>
                                    <p:cond delay="0"/>
                                  </p:stCondLst>
                                  <p:childTnLst>
                                    <p:set>
                                      <p:cBhvr>
                                        <p:cTn id="175" dur="1" fill="hold">
                                          <p:stCondLst>
                                            <p:cond delay="0"/>
                                          </p:stCondLst>
                                        </p:cTn>
                                        <p:tgtEl>
                                          <p:spTgt spid="333"/>
                                        </p:tgtEl>
                                        <p:attrNameLst>
                                          <p:attrName>style.visibility</p:attrName>
                                        </p:attrNameLst>
                                      </p:cBhvr>
                                      <p:to>
                                        <p:strVal val="visible"/>
                                      </p:to>
                                    </p:set>
                                    <p:animEffect transition="in" filter="fade">
                                      <p:cBhvr>
                                        <p:cTn id="176" dur="1000"/>
                                        <p:tgtEl>
                                          <p:spTgt spid="333"/>
                                        </p:tgtEl>
                                      </p:cBhvr>
                                    </p:animEffect>
                                  </p:childTnLst>
                                </p:cTn>
                              </p:par>
                            </p:childTnLst>
                          </p:cTn>
                        </p:par>
                        <p:par>
                          <p:cTn id="177" fill="hold">
                            <p:stCondLst>
                              <p:cond delay="37500"/>
                            </p:stCondLst>
                            <p:childTnLst>
                              <p:par>
                                <p:cTn id="178" presetID="10" presetClass="entr" presetSubtype="0" fill="hold" nodeType="afterEffect">
                                  <p:stCondLst>
                                    <p:cond delay="0"/>
                                  </p:stCondLst>
                                  <p:childTnLst>
                                    <p:set>
                                      <p:cBhvr>
                                        <p:cTn id="179" dur="1" fill="hold">
                                          <p:stCondLst>
                                            <p:cond delay="0"/>
                                          </p:stCondLst>
                                        </p:cTn>
                                        <p:tgtEl>
                                          <p:spTgt spid="334"/>
                                        </p:tgtEl>
                                        <p:attrNameLst>
                                          <p:attrName>style.visibility</p:attrName>
                                        </p:attrNameLst>
                                      </p:cBhvr>
                                      <p:to>
                                        <p:strVal val="visible"/>
                                      </p:to>
                                    </p:set>
                                    <p:animEffect transition="in" filter="fade">
                                      <p:cBhvr>
                                        <p:cTn id="180" dur="1000"/>
                                        <p:tgtEl>
                                          <p:spTgt spid="334"/>
                                        </p:tgtEl>
                                      </p:cBhvr>
                                    </p:animEffect>
                                  </p:childTnLst>
                                </p:cTn>
                              </p:par>
                            </p:childTnLst>
                          </p:cTn>
                        </p:par>
                        <p:par>
                          <p:cTn id="181" fill="hold">
                            <p:stCondLst>
                              <p:cond delay="38500"/>
                            </p:stCondLst>
                            <p:childTnLst>
                              <p:par>
                                <p:cTn id="182" presetID="10" presetClass="entr" presetSubtype="0" fill="hold" nodeType="afterEffect">
                                  <p:stCondLst>
                                    <p:cond delay="0"/>
                                  </p:stCondLst>
                                  <p:childTnLst>
                                    <p:set>
                                      <p:cBhvr>
                                        <p:cTn id="183" dur="1" fill="hold">
                                          <p:stCondLst>
                                            <p:cond delay="0"/>
                                          </p:stCondLst>
                                        </p:cTn>
                                        <p:tgtEl>
                                          <p:spTgt spid="335"/>
                                        </p:tgtEl>
                                        <p:attrNameLst>
                                          <p:attrName>style.visibility</p:attrName>
                                        </p:attrNameLst>
                                      </p:cBhvr>
                                      <p:to>
                                        <p:strVal val="visible"/>
                                      </p:to>
                                    </p:set>
                                    <p:animEffect transition="in" filter="fade">
                                      <p:cBhvr>
                                        <p:cTn id="184" dur="1000"/>
                                        <p:tgtEl>
                                          <p:spTgt spid="335"/>
                                        </p:tgtEl>
                                      </p:cBhvr>
                                    </p:animEffect>
                                  </p:childTnLst>
                                </p:cTn>
                              </p:par>
                            </p:childTnLst>
                          </p:cTn>
                        </p:par>
                        <p:par>
                          <p:cTn id="185" fill="hold">
                            <p:stCondLst>
                              <p:cond delay="39500"/>
                            </p:stCondLst>
                            <p:childTnLst>
                              <p:par>
                                <p:cTn id="186" presetID="10" presetClass="entr" presetSubtype="0" fill="hold" nodeType="afterEffect">
                                  <p:stCondLst>
                                    <p:cond delay="0"/>
                                  </p:stCondLst>
                                  <p:childTnLst>
                                    <p:set>
                                      <p:cBhvr>
                                        <p:cTn id="187" dur="1" fill="hold">
                                          <p:stCondLst>
                                            <p:cond delay="0"/>
                                          </p:stCondLst>
                                        </p:cTn>
                                        <p:tgtEl>
                                          <p:spTgt spid="336"/>
                                        </p:tgtEl>
                                        <p:attrNameLst>
                                          <p:attrName>style.visibility</p:attrName>
                                        </p:attrNameLst>
                                      </p:cBhvr>
                                      <p:to>
                                        <p:strVal val="visible"/>
                                      </p:to>
                                    </p:set>
                                    <p:animEffect transition="in" filter="fade">
                                      <p:cBhvr>
                                        <p:cTn id="188" dur="1000"/>
                                        <p:tgtEl>
                                          <p:spTgt spid="336"/>
                                        </p:tgtEl>
                                      </p:cBhvr>
                                    </p:animEffect>
                                  </p:childTnLst>
                                </p:cTn>
                              </p:par>
                            </p:childTnLst>
                          </p:cTn>
                        </p:par>
                        <p:par>
                          <p:cTn id="189" fill="hold">
                            <p:stCondLst>
                              <p:cond delay="40500"/>
                            </p:stCondLst>
                            <p:childTnLst>
                              <p:par>
                                <p:cTn id="190" presetID="10" presetClass="entr" presetSubtype="0" fill="hold" nodeType="afterEffect">
                                  <p:stCondLst>
                                    <p:cond delay="0"/>
                                  </p:stCondLst>
                                  <p:childTnLst>
                                    <p:set>
                                      <p:cBhvr>
                                        <p:cTn id="191" dur="1" fill="hold">
                                          <p:stCondLst>
                                            <p:cond delay="0"/>
                                          </p:stCondLst>
                                        </p:cTn>
                                        <p:tgtEl>
                                          <p:spTgt spid="337"/>
                                        </p:tgtEl>
                                        <p:attrNameLst>
                                          <p:attrName>style.visibility</p:attrName>
                                        </p:attrNameLst>
                                      </p:cBhvr>
                                      <p:to>
                                        <p:strVal val="visible"/>
                                      </p:to>
                                    </p:set>
                                    <p:animEffect transition="in" filter="fade">
                                      <p:cBhvr>
                                        <p:cTn id="192" dur="1000"/>
                                        <p:tgtEl>
                                          <p:spTgt spid="337"/>
                                        </p:tgtEl>
                                      </p:cBhvr>
                                    </p:animEffect>
                                  </p:childTnLst>
                                </p:cTn>
                              </p:par>
                            </p:childTnLst>
                          </p:cTn>
                        </p:par>
                        <p:par>
                          <p:cTn id="193" fill="hold">
                            <p:stCondLst>
                              <p:cond delay="41500"/>
                            </p:stCondLst>
                            <p:childTnLst>
                              <p:par>
                                <p:cTn id="194" presetID="10" presetClass="entr" presetSubtype="0" fill="hold" nodeType="afterEffect">
                                  <p:stCondLst>
                                    <p:cond delay="0"/>
                                  </p:stCondLst>
                                  <p:childTnLst>
                                    <p:set>
                                      <p:cBhvr>
                                        <p:cTn id="195" dur="1" fill="hold">
                                          <p:stCondLst>
                                            <p:cond delay="0"/>
                                          </p:stCondLst>
                                        </p:cTn>
                                        <p:tgtEl>
                                          <p:spTgt spid="338"/>
                                        </p:tgtEl>
                                        <p:attrNameLst>
                                          <p:attrName>style.visibility</p:attrName>
                                        </p:attrNameLst>
                                      </p:cBhvr>
                                      <p:to>
                                        <p:strVal val="visible"/>
                                      </p:to>
                                    </p:set>
                                    <p:animEffect transition="in" filter="fade">
                                      <p:cBhvr>
                                        <p:cTn id="196" dur="1000"/>
                                        <p:tgtEl>
                                          <p:spTgt spid="338"/>
                                        </p:tgtEl>
                                      </p:cBhvr>
                                    </p:animEffect>
                                  </p:childTnLst>
                                </p:cTn>
                              </p:par>
                            </p:childTnLst>
                          </p:cTn>
                        </p:par>
                        <p:par>
                          <p:cTn id="197" fill="hold">
                            <p:stCondLst>
                              <p:cond delay="42500"/>
                            </p:stCondLst>
                            <p:childTnLst>
                              <p:par>
                                <p:cTn id="198" presetID="10" presetClass="entr" presetSubtype="0" fill="hold" nodeType="afterEffect">
                                  <p:stCondLst>
                                    <p:cond delay="0"/>
                                  </p:stCondLst>
                                  <p:childTnLst>
                                    <p:set>
                                      <p:cBhvr>
                                        <p:cTn id="199" dur="1" fill="hold">
                                          <p:stCondLst>
                                            <p:cond delay="0"/>
                                          </p:stCondLst>
                                        </p:cTn>
                                        <p:tgtEl>
                                          <p:spTgt spid="339"/>
                                        </p:tgtEl>
                                        <p:attrNameLst>
                                          <p:attrName>style.visibility</p:attrName>
                                        </p:attrNameLst>
                                      </p:cBhvr>
                                      <p:to>
                                        <p:strVal val="visible"/>
                                      </p:to>
                                    </p:set>
                                    <p:animEffect transition="in" filter="fade">
                                      <p:cBhvr>
                                        <p:cTn id="200" dur="1000"/>
                                        <p:tgtEl>
                                          <p:spTgt spid="339"/>
                                        </p:tgtEl>
                                      </p:cBhvr>
                                    </p:animEffect>
                                  </p:childTnLst>
                                </p:cTn>
                              </p:par>
                            </p:childTnLst>
                          </p:cTn>
                        </p:par>
                        <p:par>
                          <p:cTn id="201" fill="hold">
                            <p:stCondLst>
                              <p:cond delay="43500"/>
                            </p:stCondLst>
                            <p:childTnLst>
                              <p:par>
                                <p:cTn id="202" presetID="10" presetClass="entr" presetSubtype="0" fill="hold" nodeType="afterEffect">
                                  <p:stCondLst>
                                    <p:cond delay="0"/>
                                  </p:stCondLst>
                                  <p:childTnLst>
                                    <p:set>
                                      <p:cBhvr>
                                        <p:cTn id="203" dur="1" fill="hold">
                                          <p:stCondLst>
                                            <p:cond delay="0"/>
                                          </p:stCondLst>
                                        </p:cTn>
                                        <p:tgtEl>
                                          <p:spTgt spid="340"/>
                                        </p:tgtEl>
                                        <p:attrNameLst>
                                          <p:attrName>style.visibility</p:attrName>
                                        </p:attrNameLst>
                                      </p:cBhvr>
                                      <p:to>
                                        <p:strVal val="visible"/>
                                      </p:to>
                                    </p:set>
                                    <p:animEffect transition="in" filter="fade">
                                      <p:cBhvr>
                                        <p:cTn id="204" dur="1000"/>
                                        <p:tgtEl>
                                          <p:spTgt spid="340"/>
                                        </p:tgtEl>
                                      </p:cBhvr>
                                    </p:animEffect>
                                  </p:childTnLst>
                                </p:cTn>
                              </p:par>
                            </p:childTnLst>
                          </p:cTn>
                        </p:par>
                        <p:par>
                          <p:cTn id="205" fill="hold">
                            <p:stCondLst>
                              <p:cond delay="44500"/>
                            </p:stCondLst>
                            <p:childTnLst>
                              <p:par>
                                <p:cTn id="206" presetID="10" presetClass="entr" presetSubtype="0" fill="hold" nodeType="afterEffect">
                                  <p:stCondLst>
                                    <p:cond delay="0"/>
                                  </p:stCondLst>
                                  <p:childTnLst>
                                    <p:set>
                                      <p:cBhvr>
                                        <p:cTn id="207" dur="1" fill="hold">
                                          <p:stCondLst>
                                            <p:cond delay="0"/>
                                          </p:stCondLst>
                                        </p:cTn>
                                        <p:tgtEl>
                                          <p:spTgt spid="341"/>
                                        </p:tgtEl>
                                        <p:attrNameLst>
                                          <p:attrName>style.visibility</p:attrName>
                                        </p:attrNameLst>
                                      </p:cBhvr>
                                      <p:to>
                                        <p:strVal val="visible"/>
                                      </p:to>
                                    </p:set>
                                    <p:animEffect transition="in" filter="fade">
                                      <p:cBhvr>
                                        <p:cTn id="208" dur="1000"/>
                                        <p:tgtEl>
                                          <p:spTgt spid="341"/>
                                        </p:tgtEl>
                                      </p:cBhvr>
                                    </p:animEffect>
                                  </p:childTnLst>
                                </p:cTn>
                              </p:par>
                            </p:childTnLst>
                          </p:cTn>
                        </p:par>
                        <p:par>
                          <p:cTn id="209" fill="hold">
                            <p:stCondLst>
                              <p:cond delay="45500"/>
                            </p:stCondLst>
                            <p:childTnLst>
                              <p:par>
                                <p:cTn id="210" presetID="10" presetClass="entr" presetSubtype="0" fill="hold" nodeType="afterEffect">
                                  <p:stCondLst>
                                    <p:cond delay="0"/>
                                  </p:stCondLst>
                                  <p:childTnLst>
                                    <p:set>
                                      <p:cBhvr>
                                        <p:cTn id="211" dur="1" fill="hold">
                                          <p:stCondLst>
                                            <p:cond delay="0"/>
                                          </p:stCondLst>
                                        </p:cTn>
                                        <p:tgtEl>
                                          <p:spTgt spid="342"/>
                                        </p:tgtEl>
                                        <p:attrNameLst>
                                          <p:attrName>style.visibility</p:attrName>
                                        </p:attrNameLst>
                                      </p:cBhvr>
                                      <p:to>
                                        <p:strVal val="visible"/>
                                      </p:to>
                                    </p:set>
                                    <p:animEffect transition="in" filter="fade">
                                      <p:cBhvr>
                                        <p:cTn id="212" dur="1000"/>
                                        <p:tgtEl>
                                          <p:spTgt spid="342"/>
                                        </p:tgtEl>
                                      </p:cBhvr>
                                    </p:animEffect>
                                  </p:childTnLst>
                                </p:cTn>
                              </p:par>
                            </p:childTnLst>
                          </p:cTn>
                        </p:par>
                        <p:par>
                          <p:cTn id="213" fill="hold">
                            <p:stCondLst>
                              <p:cond delay="46500"/>
                            </p:stCondLst>
                            <p:childTnLst>
                              <p:par>
                                <p:cTn id="214" presetID="10" presetClass="entr" presetSubtype="0" fill="hold" nodeType="afterEffect">
                                  <p:stCondLst>
                                    <p:cond delay="0"/>
                                  </p:stCondLst>
                                  <p:childTnLst>
                                    <p:set>
                                      <p:cBhvr>
                                        <p:cTn id="215" dur="1" fill="hold">
                                          <p:stCondLst>
                                            <p:cond delay="0"/>
                                          </p:stCondLst>
                                        </p:cTn>
                                        <p:tgtEl>
                                          <p:spTgt spid="343"/>
                                        </p:tgtEl>
                                        <p:attrNameLst>
                                          <p:attrName>style.visibility</p:attrName>
                                        </p:attrNameLst>
                                      </p:cBhvr>
                                      <p:to>
                                        <p:strVal val="visible"/>
                                      </p:to>
                                    </p:set>
                                    <p:animEffect transition="in" filter="fade">
                                      <p:cBhvr>
                                        <p:cTn id="216" dur="1000"/>
                                        <p:tgtEl>
                                          <p:spTgt spid="343"/>
                                        </p:tgtEl>
                                      </p:cBhvr>
                                    </p:animEffect>
                                  </p:childTnLst>
                                </p:cTn>
                              </p:par>
                            </p:childTnLst>
                          </p:cTn>
                        </p:par>
                        <p:par>
                          <p:cTn id="217" fill="hold">
                            <p:stCondLst>
                              <p:cond delay="47500"/>
                            </p:stCondLst>
                            <p:childTnLst>
                              <p:par>
                                <p:cTn id="218" presetID="10" presetClass="entr" presetSubtype="0" fill="hold" nodeType="afterEffect">
                                  <p:stCondLst>
                                    <p:cond delay="0"/>
                                  </p:stCondLst>
                                  <p:childTnLst>
                                    <p:set>
                                      <p:cBhvr>
                                        <p:cTn id="219" dur="1" fill="hold">
                                          <p:stCondLst>
                                            <p:cond delay="0"/>
                                          </p:stCondLst>
                                        </p:cTn>
                                        <p:tgtEl>
                                          <p:spTgt spid="344"/>
                                        </p:tgtEl>
                                        <p:attrNameLst>
                                          <p:attrName>style.visibility</p:attrName>
                                        </p:attrNameLst>
                                      </p:cBhvr>
                                      <p:to>
                                        <p:strVal val="visible"/>
                                      </p:to>
                                    </p:set>
                                    <p:animEffect transition="in" filter="fade">
                                      <p:cBhvr>
                                        <p:cTn id="220" dur="1000"/>
                                        <p:tgtEl>
                                          <p:spTgt spid="344"/>
                                        </p:tgtEl>
                                      </p:cBhvr>
                                    </p:animEffect>
                                  </p:childTnLst>
                                </p:cTn>
                              </p:par>
                            </p:childTnLst>
                          </p:cTn>
                        </p:par>
                        <p:par>
                          <p:cTn id="221" fill="hold">
                            <p:stCondLst>
                              <p:cond delay="48500"/>
                            </p:stCondLst>
                            <p:childTnLst>
                              <p:par>
                                <p:cTn id="222" presetID="10" presetClass="entr" presetSubtype="0" fill="hold" nodeType="afterEffect">
                                  <p:stCondLst>
                                    <p:cond delay="0"/>
                                  </p:stCondLst>
                                  <p:childTnLst>
                                    <p:set>
                                      <p:cBhvr>
                                        <p:cTn id="223" dur="1" fill="hold">
                                          <p:stCondLst>
                                            <p:cond delay="0"/>
                                          </p:stCondLst>
                                        </p:cTn>
                                        <p:tgtEl>
                                          <p:spTgt spid="345"/>
                                        </p:tgtEl>
                                        <p:attrNameLst>
                                          <p:attrName>style.visibility</p:attrName>
                                        </p:attrNameLst>
                                      </p:cBhvr>
                                      <p:to>
                                        <p:strVal val="visible"/>
                                      </p:to>
                                    </p:set>
                                    <p:animEffect transition="in" filter="fade">
                                      <p:cBhvr>
                                        <p:cTn id="224" dur="1000"/>
                                        <p:tgtEl>
                                          <p:spTgt spid="345"/>
                                        </p:tgtEl>
                                      </p:cBhvr>
                                    </p:animEffect>
                                  </p:childTnLst>
                                </p:cTn>
                              </p:par>
                            </p:childTnLst>
                          </p:cTn>
                        </p:par>
                        <p:par>
                          <p:cTn id="225" fill="hold">
                            <p:stCondLst>
                              <p:cond delay="49500"/>
                            </p:stCondLst>
                            <p:childTnLst>
                              <p:par>
                                <p:cTn id="226" presetID="10" presetClass="entr" presetSubtype="0" fill="hold" nodeType="afterEffect">
                                  <p:stCondLst>
                                    <p:cond delay="0"/>
                                  </p:stCondLst>
                                  <p:childTnLst>
                                    <p:set>
                                      <p:cBhvr>
                                        <p:cTn id="227" dur="1" fill="hold">
                                          <p:stCondLst>
                                            <p:cond delay="0"/>
                                          </p:stCondLst>
                                        </p:cTn>
                                        <p:tgtEl>
                                          <p:spTgt spid="346"/>
                                        </p:tgtEl>
                                        <p:attrNameLst>
                                          <p:attrName>style.visibility</p:attrName>
                                        </p:attrNameLst>
                                      </p:cBhvr>
                                      <p:to>
                                        <p:strVal val="visible"/>
                                      </p:to>
                                    </p:set>
                                    <p:animEffect transition="in" filter="fade">
                                      <p:cBhvr>
                                        <p:cTn id="228" dur="1000"/>
                                        <p:tgtEl>
                                          <p:spTgt spid="346"/>
                                        </p:tgtEl>
                                      </p:cBhvr>
                                    </p:animEffect>
                                  </p:childTnLst>
                                </p:cTn>
                              </p:par>
                            </p:childTnLst>
                          </p:cTn>
                        </p:par>
                        <p:par>
                          <p:cTn id="229" fill="hold">
                            <p:stCondLst>
                              <p:cond delay="50500"/>
                            </p:stCondLst>
                            <p:childTnLst>
                              <p:par>
                                <p:cTn id="230" presetID="10" presetClass="entr" presetSubtype="0" fill="hold" nodeType="afterEffect">
                                  <p:stCondLst>
                                    <p:cond delay="0"/>
                                  </p:stCondLst>
                                  <p:childTnLst>
                                    <p:set>
                                      <p:cBhvr>
                                        <p:cTn id="231" dur="1" fill="hold">
                                          <p:stCondLst>
                                            <p:cond delay="0"/>
                                          </p:stCondLst>
                                        </p:cTn>
                                        <p:tgtEl>
                                          <p:spTgt spid="347"/>
                                        </p:tgtEl>
                                        <p:attrNameLst>
                                          <p:attrName>style.visibility</p:attrName>
                                        </p:attrNameLst>
                                      </p:cBhvr>
                                      <p:to>
                                        <p:strVal val="visible"/>
                                      </p:to>
                                    </p:set>
                                    <p:animEffect transition="in" filter="fade">
                                      <p:cBhvr>
                                        <p:cTn id="232" dur="1000"/>
                                        <p:tgtEl>
                                          <p:spTgt spid="347"/>
                                        </p:tgtEl>
                                      </p:cBhvr>
                                    </p:animEffect>
                                  </p:childTnLst>
                                </p:cTn>
                              </p:par>
                            </p:childTnLst>
                          </p:cTn>
                        </p:par>
                        <p:par>
                          <p:cTn id="233" fill="hold">
                            <p:stCondLst>
                              <p:cond delay="51500"/>
                            </p:stCondLst>
                            <p:childTnLst>
                              <p:par>
                                <p:cTn id="234" presetID="10" presetClass="entr" presetSubtype="0" fill="hold" nodeType="afterEffect">
                                  <p:stCondLst>
                                    <p:cond delay="0"/>
                                  </p:stCondLst>
                                  <p:childTnLst>
                                    <p:set>
                                      <p:cBhvr>
                                        <p:cTn id="235" dur="1" fill="hold">
                                          <p:stCondLst>
                                            <p:cond delay="0"/>
                                          </p:stCondLst>
                                        </p:cTn>
                                        <p:tgtEl>
                                          <p:spTgt spid="348"/>
                                        </p:tgtEl>
                                        <p:attrNameLst>
                                          <p:attrName>style.visibility</p:attrName>
                                        </p:attrNameLst>
                                      </p:cBhvr>
                                      <p:to>
                                        <p:strVal val="visible"/>
                                      </p:to>
                                    </p:set>
                                    <p:animEffect transition="in" filter="fade">
                                      <p:cBhvr>
                                        <p:cTn id="236" dur="1000"/>
                                        <p:tgtEl>
                                          <p:spTgt spid="348"/>
                                        </p:tgtEl>
                                      </p:cBhvr>
                                    </p:animEffect>
                                  </p:childTnLst>
                                </p:cTn>
                              </p:par>
                            </p:childTnLst>
                          </p:cTn>
                        </p:par>
                        <p:par>
                          <p:cTn id="237" fill="hold">
                            <p:stCondLst>
                              <p:cond delay="52500"/>
                            </p:stCondLst>
                            <p:childTnLst>
                              <p:par>
                                <p:cTn id="238" presetID="10" presetClass="entr" presetSubtype="0" fill="hold" nodeType="afterEffect">
                                  <p:stCondLst>
                                    <p:cond delay="0"/>
                                  </p:stCondLst>
                                  <p:childTnLst>
                                    <p:set>
                                      <p:cBhvr>
                                        <p:cTn id="239" dur="1" fill="hold">
                                          <p:stCondLst>
                                            <p:cond delay="0"/>
                                          </p:stCondLst>
                                        </p:cTn>
                                        <p:tgtEl>
                                          <p:spTgt spid="349"/>
                                        </p:tgtEl>
                                        <p:attrNameLst>
                                          <p:attrName>style.visibility</p:attrName>
                                        </p:attrNameLst>
                                      </p:cBhvr>
                                      <p:to>
                                        <p:strVal val="visible"/>
                                      </p:to>
                                    </p:set>
                                    <p:animEffect transition="in" filter="fade">
                                      <p:cBhvr>
                                        <p:cTn id="240" dur="1000"/>
                                        <p:tgtEl>
                                          <p:spTgt spid="349"/>
                                        </p:tgtEl>
                                      </p:cBhvr>
                                    </p:animEffect>
                                  </p:childTnLst>
                                </p:cTn>
                              </p:par>
                            </p:childTnLst>
                          </p:cTn>
                        </p:par>
                        <p:par>
                          <p:cTn id="241" fill="hold">
                            <p:stCondLst>
                              <p:cond delay="53500"/>
                            </p:stCondLst>
                            <p:childTnLst>
                              <p:par>
                                <p:cTn id="242" presetID="10" presetClass="entr" presetSubtype="0" fill="hold" nodeType="afterEffect">
                                  <p:stCondLst>
                                    <p:cond delay="0"/>
                                  </p:stCondLst>
                                  <p:childTnLst>
                                    <p:set>
                                      <p:cBhvr>
                                        <p:cTn id="243" dur="1" fill="hold">
                                          <p:stCondLst>
                                            <p:cond delay="0"/>
                                          </p:stCondLst>
                                        </p:cTn>
                                        <p:tgtEl>
                                          <p:spTgt spid="350"/>
                                        </p:tgtEl>
                                        <p:attrNameLst>
                                          <p:attrName>style.visibility</p:attrName>
                                        </p:attrNameLst>
                                      </p:cBhvr>
                                      <p:to>
                                        <p:strVal val="visible"/>
                                      </p:to>
                                    </p:set>
                                    <p:animEffect transition="in" filter="fade">
                                      <p:cBhvr>
                                        <p:cTn id="244" dur="1000"/>
                                        <p:tgtEl>
                                          <p:spTgt spid="350"/>
                                        </p:tgtEl>
                                      </p:cBhvr>
                                    </p:animEffect>
                                  </p:childTnLst>
                                </p:cTn>
                              </p:par>
                            </p:childTnLst>
                          </p:cTn>
                        </p:par>
                        <p:par>
                          <p:cTn id="245" fill="hold">
                            <p:stCondLst>
                              <p:cond delay="54500"/>
                            </p:stCondLst>
                            <p:childTnLst>
                              <p:par>
                                <p:cTn id="246" presetID="10" presetClass="entr" presetSubtype="0" fill="hold" nodeType="afterEffect">
                                  <p:stCondLst>
                                    <p:cond delay="0"/>
                                  </p:stCondLst>
                                  <p:childTnLst>
                                    <p:set>
                                      <p:cBhvr>
                                        <p:cTn id="247" dur="1" fill="hold">
                                          <p:stCondLst>
                                            <p:cond delay="0"/>
                                          </p:stCondLst>
                                        </p:cTn>
                                        <p:tgtEl>
                                          <p:spTgt spid="351"/>
                                        </p:tgtEl>
                                        <p:attrNameLst>
                                          <p:attrName>style.visibility</p:attrName>
                                        </p:attrNameLst>
                                      </p:cBhvr>
                                      <p:to>
                                        <p:strVal val="visible"/>
                                      </p:to>
                                    </p:set>
                                    <p:animEffect transition="in" filter="fade">
                                      <p:cBhvr>
                                        <p:cTn id="248" dur="1000"/>
                                        <p:tgtEl>
                                          <p:spTgt spid="351"/>
                                        </p:tgtEl>
                                      </p:cBhvr>
                                    </p:animEffect>
                                  </p:childTnLst>
                                </p:cTn>
                              </p:par>
                            </p:childTnLst>
                          </p:cTn>
                        </p:par>
                        <p:par>
                          <p:cTn id="249" fill="hold">
                            <p:stCondLst>
                              <p:cond delay="55500"/>
                            </p:stCondLst>
                            <p:childTnLst>
                              <p:par>
                                <p:cTn id="250" presetID="10" presetClass="entr" presetSubtype="0" fill="hold" nodeType="afterEffect">
                                  <p:stCondLst>
                                    <p:cond delay="0"/>
                                  </p:stCondLst>
                                  <p:childTnLst>
                                    <p:set>
                                      <p:cBhvr>
                                        <p:cTn id="251" dur="1" fill="hold">
                                          <p:stCondLst>
                                            <p:cond delay="0"/>
                                          </p:stCondLst>
                                        </p:cTn>
                                        <p:tgtEl>
                                          <p:spTgt spid="352"/>
                                        </p:tgtEl>
                                        <p:attrNameLst>
                                          <p:attrName>style.visibility</p:attrName>
                                        </p:attrNameLst>
                                      </p:cBhvr>
                                      <p:to>
                                        <p:strVal val="visible"/>
                                      </p:to>
                                    </p:set>
                                    <p:animEffect transition="in" filter="fade">
                                      <p:cBhvr>
                                        <p:cTn id="252" dur="1000"/>
                                        <p:tgtEl>
                                          <p:spTgt spid="352"/>
                                        </p:tgtEl>
                                      </p:cBhvr>
                                    </p:animEffect>
                                  </p:childTnLst>
                                </p:cTn>
                              </p:par>
                            </p:childTnLst>
                          </p:cTn>
                        </p:par>
                        <p:par>
                          <p:cTn id="253" fill="hold">
                            <p:stCondLst>
                              <p:cond delay="56500"/>
                            </p:stCondLst>
                            <p:childTnLst>
                              <p:par>
                                <p:cTn id="254" presetID="10" presetClass="entr" presetSubtype="0" fill="hold" nodeType="afterEffect">
                                  <p:stCondLst>
                                    <p:cond delay="0"/>
                                  </p:stCondLst>
                                  <p:childTnLst>
                                    <p:set>
                                      <p:cBhvr>
                                        <p:cTn id="255" dur="1" fill="hold">
                                          <p:stCondLst>
                                            <p:cond delay="0"/>
                                          </p:stCondLst>
                                        </p:cTn>
                                        <p:tgtEl>
                                          <p:spTgt spid="353"/>
                                        </p:tgtEl>
                                        <p:attrNameLst>
                                          <p:attrName>style.visibility</p:attrName>
                                        </p:attrNameLst>
                                      </p:cBhvr>
                                      <p:to>
                                        <p:strVal val="visible"/>
                                      </p:to>
                                    </p:set>
                                    <p:animEffect transition="in" filter="fade">
                                      <p:cBhvr>
                                        <p:cTn id="256" dur="1000"/>
                                        <p:tgtEl>
                                          <p:spTgt spid="353"/>
                                        </p:tgtEl>
                                      </p:cBhvr>
                                    </p:animEffect>
                                  </p:childTnLst>
                                </p:cTn>
                              </p:par>
                            </p:childTnLst>
                          </p:cTn>
                        </p:par>
                        <p:par>
                          <p:cTn id="257" fill="hold">
                            <p:stCondLst>
                              <p:cond delay="57500"/>
                            </p:stCondLst>
                            <p:childTnLst>
                              <p:par>
                                <p:cTn id="258" presetID="10" presetClass="entr" presetSubtype="0" fill="hold" nodeType="afterEffect">
                                  <p:stCondLst>
                                    <p:cond delay="0"/>
                                  </p:stCondLst>
                                  <p:childTnLst>
                                    <p:set>
                                      <p:cBhvr>
                                        <p:cTn id="259" dur="1" fill="hold">
                                          <p:stCondLst>
                                            <p:cond delay="0"/>
                                          </p:stCondLst>
                                        </p:cTn>
                                        <p:tgtEl>
                                          <p:spTgt spid="354"/>
                                        </p:tgtEl>
                                        <p:attrNameLst>
                                          <p:attrName>style.visibility</p:attrName>
                                        </p:attrNameLst>
                                      </p:cBhvr>
                                      <p:to>
                                        <p:strVal val="visible"/>
                                      </p:to>
                                    </p:set>
                                    <p:animEffect transition="in" filter="fade">
                                      <p:cBhvr>
                                        <p:cTn id="260" dur="1000"/>
                                        <p:tgtEl>
                                          <p:spTgt spid="354"/>
                                        </p:tgtEl>
                                      </p:cBhvr>
                                    </p:animEffect>
                                  </p:childTnLst>
                                </p:cTn>
                              </p:par>
                            </p:childTnLst>
                          </p:cTn>
                        </p:par>
                        <p:par>
                          <p:cTn id="261" fill="hold">
                            <p:stCondLst>
                              <p:cond delay="58500"/>
                            </p:stCondLst>
                            <p:childTnLst>
                              <p:par>
                                <p:cTn id="262" presetID="10" presetClass="entr" presetSubtype="0" fill="hold" nodeType="afterEffect">
                                  <p:stCondLst>
                                    <p:cond delay="0"/>
                                  </p:stCondLst>
                                  <p:childTnLst>
                                    <p:set>
                                      <p:cBhvr>
                                        <p:cTn id="263" dur="1" fill="hold">
                                          <p:stCondLst>
                                            <p:cond delay="0"/>
                                          </p:stCondLst>
                                        </p:cTn>
                                        <p:tgtEl>
                                          <p:spTgt spid="355"/>
                                        </p:tgtEl>
                                        <p:attrNameLst>
                                          <p:attrName>style.visibility</p:attrName>
                                        </p:attrNameLst>
                                      </p:cBhvr>
                                      <p:to>
                                        <p:strVal val="visible"/>
                                      </p:to>
                                    </p:set>
                                    <p:animEffect transition="in" filter="fade">
                                      <p:cBhvr>
                                        <p:cTn id="264" dur="1000"/>
                                        <p:tgtEl>
                                          <p:spTgt spid="355"/>
                                        </p:tgtEl>
                                      </p:cBhvr>
                                    </p:animEffect>
                                  </p:childTnLst>
                                </p:cTn>
                              </p:par>
                            </p:childTnLst>
                          </p:cTn>
                        </p:par>
                        <p:par>
                          <p:cTn id="265" fill="hold">
                            <p:stCondLst>
                              <p:cond delay="59500"/>
                            </p:stCondLst>
                            <p:childTnLst>
                              <p:par>
                                <p:cTn id="266" presetID="10" presetClass="entr" presetSubtype="0" fill="hold" nodeType="afterEffect">
                                  <p:stCondLst>
                                    <p:cond delay="0"/>
                                  </p:stCondLst>
                                  <p:childTnLst>
                                    <p:set>
                                      <p:cBhvr>
                                        <p:cTn id="267" dur="1" fill="hold">
                                          <p:stCondLst>
                                            <p:cond delay="0"/>
                                          </p:stCondLst>
                                        </p:cTn>
                                        <p:tgtEl>
                                          <p:spTgt spid="356"/>
                                        </p:tgtEl>
                                        <p:attrNameLst>
                                          <p:attrName>style.visibility</p:attrName>
                                        </p:attrNameLst>
                                      </p:cBhvr>
                                      <p:to>
                                        <p:strVal val="visible"/>
                                      </p:to>
                                    </p:set>
                                    <p:animEffect transition="in" filter="fade">
                                      <p:cBhvr>
                                        <p:cTn id="268" dur="1000"/>
                                        <p:tgtEl>
                                          <p:spTgt spid="356"/>
                                        </p:tgtEl>
                                      </p:cBhvr>
                                    </p:animEffect>
                                  </p:childTnLst>
                                </p:cTn>
                              </p:par>
                            </p:childTnLst>
                          </p:cTn>
                        </p:par>
                        <p:par>
                          <p:cTn id="269" fill="hold">
                            <p:stCondLst>
                              <p:cond delay="60500"/>
                            </p:stCondLst>
                            <p:childTnLst>
                              <p:par>
                                <p:cTn id="270" presetID="10" presetClass="entr" presetSubtype="0" fill="hold" nodeType="afterEffect">
                                  <p:stCondLst>
                                    <p:cond delay="0"/>
                                  </p:stCondLst>
                                  <p:childTnLst>
                                    <p:set>
                                      <p:cBhvr>
                                        <p:cTn id="271" dur="1" fill="hold">
                                          <p:stCondLst>
                                            <p:cond delay="0"/>
                                          </p:stCondLst>
                                        </p:cTn>
                                        <p:tgtEl>
                                          <p:spTgt spid="357"/>
                                        </p:tgtEl>
                                        <p:attrNameLst>
                                          <p:attrName>style.visibility</p:attrName>
                                        </p:attrNameLst>
                                      </p:cBhvr>
                                      <p:to>
                                        <p:strVal val="visible"/>
                                      </p:to>
                                    </p:set>
                                    <p:animEffect transition="in" filter="fade">
                                      <p:cBhvr>
                                        <p:cTn id="272" dur="1000"/>
                                        <p:tgtEl>
                                          <p:spTgt spid="357"/>
                                        </p:tgtEl>
                                      </p:cBhvr>
                                    </p:animEffect>
                                  </p:childTnLst>
                                </p:cTn>
                              </p:par>
                            </p:childTnLst>
                          </p:cTn>
                        </p:par>
                        <p:par>
                          <p:cTn id="273" fill="hold">
                            <p:stCondLst>
                              <p:cond delay="61500"/>
                            </p:stCondLst>
                            <p:childTnLst>
                              <p:par>
                                <p:cTn id="274" presetID="10" presetClass="entr" presetSubtype="0" fill="hold" nodeType="afterEffect">
                                  <p:stCondLst>
                                    <p:cond delay="0"/>
                                  </p:stCondLst>
                                  <p:childTnLst>
                                    <p:set>
                                      <p:cBhvr>
                                        <p:cTn id="275" dur="1" fill="hold">
                                          <p:stCondLst>
                                            <p:cond delay="0"/>
                                          </p:stCondLst>
                                        </p:cTn>
                                        <p:tgtEl>
                                          <p:spTgt spid="358"/>
                                        </p:tgtEl>
                                        <p:attrNameLst>
                                          <p:attrName>style.visibility</p:attrName>
                                        </p:attrNameLst>
                                      </p:cBhvr>
                                      <p:to>
                                        <p:strVal val="visible"/>
                                      </p:to>
                                    </p:set>
                                    <p:animEffect transition="in" filter="fade">
                                      <p:cBhvr>
                                        <p:cTn id="276" dur="1000"/>
                                        <p:tgtEl>
                                          <p:spTgt spid="358"/>
                                        </p:tgtEl>
                                      </p:cBhvr>
                                    </p:animEffect>
                                  </p:childTnLst>
                                </p:cTn>
                              </p:par>
                            </p:childTnLst>
                          </p:cTn>
                        </p:par>
                        <p:par>
                          <p:cTn id="277" fill="hold">
                            <p:stCondLst>
                              <p:cond delay="62500"/>
                            </p:stCondLst>
                            <p:childTnLst>
                              <p:par>
                                <p:cTn id="278" presetID="10" presetClass="entr" presetSubtype="0" fill="hold" nodeType="afterEffect">
                                  <p:stCondLst>
                                    <p:cond delay="0"/>
                                  </p:stCondLst>
                                  <p:childTnLst>
                                    <p:set>
                                      <p:cBhvr>
                                        <p:cTn id="279" dur="1" fill="hold">
                                          <p:stCondLst>
                                            <p:cond delay="0"/>
                                          </p:stCondLst>
                                        </p:cTn>
                                        <p:tgtEl>
                                          <p:spTgt spid="359"/>
                                        </p:tgtEl>
                                        <p:attrNameLst>
                                          <p:attrName>style.visibility</p:attrName>
                                        </p:attrNameLst>
                                      </p:cBhvr>
                                      <p:to>
                                        <p:strVal val="visible"/>
                                      </p:to>
                                    </p:set>
                                    <p:animEffect transition="in" filter="fade">
                                      <p:cBhvr>
                                        <p:cTn id="280" dur="1000"/>
                                        <p:tgtEl>
                                          <p:spTgt spid="359"/>
                                        </p:tgtEl>
                                      </p:cBhvr>
                                    </p:animEffect>
                                  </p:childTnLst>
                                </p:cTn>
                              </p:par>
                            </p:childTnLst>
                          </p:cTn>
                        </p:par>
                        <p:par>
                          <p:cTn id="281" fill="hold">
                            <p:stCondLst>
                              <p:cond delay="63500"/>
                            </p:stCondLst>
                            <p:childTnLst>
                              <p:par>
                                <p:cTn id="282" presetID="10" presetClass="entr" presetSubtype="0" fill="hold" nodeType="afterEffect">
                                  <p:stCondLst>
                                    <p:cond delay="0"/>
                                  </p:stCondLst>
                                  <p:childTnLst>
                                    <p:set>
                                      <p:cBhvr>
                                        <p:cTn id="283" dur="1" fill="hold">
                                          <p:stCondLst>
                                            <p:cond delay="0"/>
                                          </p:stCondLst>
                                        </p:cTn>
                                        <p:tgtEl>
                                          <p:spTgt spid="360"/>
                                        </p:tgtEl>
                                        <p:attrNameLst>
                                          <p:attrName>style.visibility</p:attrName>
                                        </p:attrNameLst>
                                      </p:cBhvr>
                                      <p:to>
                                        <p:strVal val="visible"/>
                                      </p:to>
                                    </p:set>
                                    <p:animEffect transition="in" filter="fade">
                                      <p:cBhvr>
                                        <p:cTn id="284" dur="1000"/>
                                        <p:tgtEl>
                                          <p:spTgt spid="360"/>
                                        </p:tgtEl>
                                      </p:cBhvr>
                                    </p:animEffect>
                                  </p:childTnLst>
                                </p:cTn>
                              </p:par>
                            </p:childTnLst>
                          </p:cTn>
                        </p:par>
                        <p:par>
                          <p:cTn id="285" fill="hold">
                            <p:stCondLst>
                              <p:cond delay="64500"/>
                            </p:stCondLst>
                            <p:childTnLst>
                              <p:par>
                                <p:cTn id="286" presetID="10" presetClass="entr" presetSubtype="0" fill="hold" nodeType="afterEffect">
                                  <p:stCondLst>
                                    <p:cond delay="0"/>
                                  </p:stCondLst>
                                  <p:childTnLst>
                                    <p:set>
                                      <p:cBhvr>
                                        <p:cTn id="287" dur="1" fill="hold">
                                          <p:stCondLst>
                                            <p:cond delay="0"/>
                                          </p:stCondLst>
                                        </p:cTn>
                                        <p:tgtEl>
                                          <p:spTgt spid="361"/>
                                        </p:tgtEl>
                                        <p:attrNameLst>
                                          <p:attrName>style.visibility</p:attrName>
                                        </p:attrNameLst>
                                      </p:cBhvr>
                                      <p:to>
                                        <p:strVal val="visible"/>
                                      </p:to>
                                    </p:set>
                                    <p:animEffect transition="in" filter="fade">
                                      <p:cBhvr>
                                        <p:cTn id="288" dur="1000"/>
                                        <p:tgtEl>
                                          <p:spTgt spid="361"/>
                                        </p:tgtEl>
                                      </p:cBhvr>
                                    </p:animEffect>
                                  </p:childTnLst>
                                </p:cTn>
                              </p:par>
                            </p:childTnLst>
                          </p:cTn>
                        </p:par>
                        <p:par>
                          <p:cTn id="289" fill="hold">
                            <p:stCondLst>
                              <p:cond delay="65500"/>
                            </p:stCondLst>
                            <p:childTnLst>
                              <p:par>
                                <p:cTn id="290" presetID="10" presetClass="entr" presetSubtype="0" fill="hold" nodeType="afterEffect">
                                  <p:stCondLst>
                                    <p:cond delay="0"/>
                                  </p:stCondLst>
                                  <p:childTnLst>
                                    <p:set>
                                      <p:cBhvr>
                                        <p:cTn id="291" dur="1" fill="hold">
                                          <p:stCondLst>
                                            <p:cond delay="0"/>
                                          </p:stCondLst>
                                        </p:cTn>
                                        <p:tgtEl>
                                          <p:spTgt spid="362"/>
                                        </p:tgtEl>
                                        <p:attrNameLst>
                                          <p:attrName>style.visibility</p:attrName>
                                        </p:attrNameLst>
                                      </p:cBhvr>
                                      <p:to>
                                        <p:strVal val="visible"/>
                                      </p:to>
                                    </p:set>
                                    <p:animEffect transition="in" filter="fade">
                                      <p:cBhvr>
                                        <p:cTn id="292" dur="1000"/>
                                        <p:tgtEl>
                                          <p:spTgt spid="362"/>
                                        </p:tgtEl>
                                      </p:cBhvr>
                                    </p:animEffect>
                                  </p:childTnLst>
                                </p:cTn>
                              </p:par>
                            </p:childTnLst>
                          </p:cTn>
                        </p:par>
                        <p:par>
                          <p:cTn id="293" fill="hold">
                            <p:stCondLst>
                              <p:cond delay="66500"/>
                            </p:stCondLst>
                            <p:childTnLst>
                              <p:par>
                                <p:cTn id="294" presetID="10" presetClass="entr" presetSubtype="0" fill="hold" nodeType="afterEffect">
                                  <p:stCondLst>
                                    <p:cond delay="0"/>
                                  </p:stCondLst>
                                  <p:childTnLst>
                                    <p:set>
                                      <p:cBhvr>
                                        <p:cTn id="295" dur="1" fill="hold">
                                          <p:stCondLst>
                                            <p:cond delay="0"/>
                                          </p:stCondLst>
                                        </p:cTn>
                                        <p:tgtEl>
                                          <p:spTgt spid="363"/>
                                        </p:tgtEl>
                                        <p:attrNameLst>
                                          <p:attrName>style.visibility</p:attrName>
                                        </p:attrNameLst>
                                      </p:cBhvr>
                                      <p:to>
                                        <p:strVal val="visible"/>
                                      </p:to>
                                    </p:set>
                                    <p:animEffect transition="in" filter="fade">
                                      <p:cBhvr>
                                        <p:cTn id="296" dur="1000"/>
                                        <p:tgtEl>
                                          <p:spTgt spid="363"/>
                                        </p:tgtEl>
                                      </p:cBhvr>
                                    </p:animEffect>
                                  </p:childTnLst>
                                </p:cTn>
                              </p:par>
                            </p:childTnLst>
                          </p:cTn>
                        </p:par>
                        <p:par>
                          <p:cTn id="297" fill="hold">
                            <p:stCondLst>
                              <p:cond delay="67500"/>
                            </p:stCondLst>
                            <p:childTnLst>
                              <p:par>
                                <p:cTn id="298" presetID="10" presetClass="entr" presetSubtype="0" fill="hold" nodeType="afterEffect">
                                  <p:stCondLst>
                                    <p:cond delay="0"/>
                                  </p:stCondLst>
                                  <p:childTnLst>
                                    <p:set>
                                      <p:cBhvr>
                                        <p:cTn id="299" dur="1" fill="hold">
                                          <p:stCondLst>
                                            <p:cond delay="0"/>
                                          </p:stCondLst>
                                        </p:cTn>
                                        <p:tgtEl>
                                          <p:spTgt spid="364"/>
                                        </p:tgtEl>
                                        <p:attrNameLst>
                                          <p:attrName>style.visibility</p:attrName>
                                        </p:attrNameLst>
                                      </p:cBhvr>
                                      <p:to>
                                        <p:strVal val="visible"/>
                                      </p:to>
                                    </p:set>
                                    <p:animEffect transition="in" filter="fade">
                                      <p:cBhvr>
                                        <p:cTn id="300" dur="1000"/>
                                        <p:tgtEl>
                                          <p:spTgt spid="364"/>
                                        </p:tgtEl>
                                      </p:cBhvr>
                                    </p:animEffect>
                                  </p:childTnLst>
                                </p:cTn>
                              </p:par>
                            </p:childTnLst>
                          </p:cTn>
                        </p:par>
                        <p:par>
                          <p:cTn id="301" fill="hold">
                            <p:stCondLst>
                              <p:cond delay="68500"/>
                            </p:stCondLst>
                            <p:childTnLst>
                              <p:par>
                                <p:cTn id="302" presetID="10" presetClass="entr" presetSubtype="0" fill="hold" nodeType="afterEffect">
                                  <p:stCondLst>
                                    <p:cond delay="0"/>
                                  </p:stCondLst>
                                  <p:childTnLst>
                                    <p:set>
                                      <p:cBhvr>
                                        <p:cTn id="303" dur="1" fill="hold">
                                          <p:stCondLst>
                                            <p:cond delay="0"/>
                                          </p:stCondLst>
                                        </p:cTn>
                                        <p:tgtEl>
                                          <p:spTgt spid="365"/>
                                        </p:tgtEl>
                                        <p:attrNameLst>
                                          <p:attrName>style.visibility</p:attrName>
                                        </p:attrNameLst>
                                      </p:cBhvr>
                                      <p:to>
                                        <p:strVal val="visible"/>
                                      </p:to>
                                    </p:set>
                                    <p:animEffect transition="in" filter="fade">
                                      <p:cBhvr>
                                        <p:cTn id="304" dur="1000"/>
                                        <p:tgtEl>
                                          <p:spTgt spid="365"/>
                                        </p:tgtEl>
                                      </p:cBhvr>
                                    </p:animEffect>
                                  </p:childTnLst>
                                </p:cTn>
                              </p:par>
                            </p:childTnLst>
                          </p:cTn>
                        </p:par>
                        <p:par>
                          <p:cTn id="305" fill="hold">
                            <p:stCondLst>
                              <p:cond delay="69500"/>
                            </p:stCondLst>
                            <p:childTnLst>
                              <p:par>
                                <p:cTn id="306" presetID="10" presetClass="entr" presetSubtype="0" fill="hold" nodeType="afterEffect">
                                  <p:stCondLst>
                                    <p:cond delay="0"/>
                                  </p:stCondLst>
                                  <p:childTnLst>
                                    <p:set>
                                      <p:cBhvr>
                                        <p:cTn id="307" dur="1" fill="hold">
                                          <p:stCondLst>
                                            <p:cond delay="0"/>
                                          </p:stCondLst>
                                        </p:cTn>
                                        <p:tgtEl>
                                          <p:spTgt spid="366"/>
                                        </p:tgtEl>
                                        <p:attrNameLst>
                                          <p:attrName>style.visibility</p:attrName>
                                        </p:attrNameLst>
                                      </p:cBhvr>
                                      <p:to>
                                        <p:strVal val="visible"/>
                                      </p:to>
                                    </p:set>
                                    <p:animEffect transition="in" filter="fade">
                                      <p:cBhvr>
                                        <p:cTn id="308" dur="1000"/>
                                        <p:tgtEl>
                                          <p:spTgt spid="366"/>
                                        </p:tgtEl>
                                      </p:cBhvr>
                                    </p:animEffect>
                                  </p:childTnLst>
                                </p:cTn>
                              </p:par>
                            </p:childTnLst>
                          </p:cTn>
                        </p:par>
                        <p:par>
                          <p:cTn id="309" fill="hold">
                            <p:stCondLst>
                              <p:cond delay="70500"/>
                            </p:stCondLst>
                            <p:childTnLst>
                              <p:par>
                                <p:cTn id="310" presetID="10" presetClass="entr" presetSubtype="0" fill="hold" nodeType="afterEffect">
                                  <p:stCondLst>
                                    <p:cond delay="0"/>
                                  </p:stCondLst>
                                  <p:childTnLst>
                                    <p:set>
                                      <p:cBhvr>
                                        <p:cTn id="311" dur="1" fill="hold">
                                          <p:stCondLst>
                                            <p:cond delay="0"/>
                                          </p:stCondLst>
                                        </p:cTn>
                                        <p:tgtEl>
                                          <p:spTgt spid="367"/>
                                        </p:tgtEl>
                                        <p:attrNameLst>
                                          <p:attrName>style.visibility</p:attrName>
                                        </p:attrNameLst>
                                      </p:cBhvr>
                                      <p:to>
                                        <p:strVal val="visible"/>
                                      </p:to>
                                    </p:set>
                                    <p:animEffect transition="in" filter="fade">
                                      <p:cBhvr>
                                        <p:cTn id="312" dur="1000"/>
                                        <p:tgtEl>
                                          <p:spTgt spid="367"/>
                                        </p:tgtEl>
                                      </p:cBhvr>
                                    </p:animEffect>
                                  </p:childTnLst>
                                </p:cTn>
                              </p:par>
                            </p:childTnLst>
                          </p:cTn>
                        </p:par>
                        <p:par>
                          <p:cTn id="313" fill="hold">
                            <p:stCondLst>
                              <p:cond delay="71500"/>
                            </p:stCondLst>
                            <p:childTnLst>
                              <p:par>
                                <p:cTn id="314" presetID="10" presetClass="entr" presetSubtype="0" fill="hold" nodeType="afterEffect">
                                  <p:stCondLst>
                                    <p:cond delay="0"/>
                                  </p:stCondLst>
                                  <p:childTnLst>
                                    <p:set>
                                      <p:cBhvr>
                                        <p:cTn id="315" dur="1" fill="hold">
                                          <p:stCondLst>
                                            <p:cond delay="0"/>
                                          </p:stCondLst>
                                        </p:cTn>
                                        <p:tgtEl>
                                          <p:spTgt spid="368"/>
                                        </p:tgtEl>
                                        <p:attrNameLst>
                                          <p:attrName>style.visibility</p:attrName>
                                        </p:attrNameLst>
                                      </p:cBhvr>
                                      <p:to>
                                        <p:strVal val="visible"/>
                                      </p:to>
                                    </p:set>
                                    <p:animEffect transition="in" filter="fade">
                                      <p:cBhvr>
                                        <p:cTn id="316" dur="1000"/>
                                        <p:tgtEl>
                                          <p:spTgt spid="368"/>
                                        </p:tgtEl>
                                      </p:cBhvr>
                                    </p:animEffect>
                                  </p:childTnLst>
                                </p:cTn>
                              </p:par>
                            </p:childTnLst>
                          </p:cTn>
                        </p:par>
                        <p:par>
                          <p:cTn id="317" fill="hold">
                            <p:stCondLst>
                              <p:cond delay="72500"/>
                            </p:stCondLst>
                            <p:childTnLst>
                              <p:par>
                                <p:cTn id="318" presetID="10" presetClass="entr" presetSubtype="0" fill="hold" nodeType="afterEffect">
                                  <p:stCondLst>
                                    <p:cond delay="0"/>
                                  </p:stCondLst>
                                  <p:childTnLst>
                                    <p:set>
                                      <p:cBhvr>
                                        <p:cTn id="319" dur="1" fill="hold">
                                          <p:stCondLst>
                                            <p:cond delay="0"/>
                                          </p:stCondLst>
                                        </p:cTn>
                                        <p:tgtEl>
                                          <p:spTgt spid="369"/>
                                        </p:tgtEl>
                                        <p:attrNameLst>
                                          <p:attrName>style.visibility</p:attrName>
                                        </p:attrNameLst>
                                      </p:cBhvr>
                                      <p:to>
                                        <p:strVal val="visible"/>
                                      </p:to>
                                    </p:set>
                                    <p:animEffect transition="in" filter="fade">
                                      <p:cBhvr>
                                        <p:cTn id="320" dur="1000"/>
                                        <p:tgtEl>
                                          <p:spTgt spid="369"/>
                                        </p:tgtEl>
                                      </p:cBhvr>
                                    </p:animEffect>
                                  </p:childTnLst>
                                </p:cTn>
                              </p:par>
                            </p:childTnLst>
                          </p:cTn>
                        </p:par>
                        <p:par>
                          <p:cTn id="321" fill="hold">
                            <p:stCondLst>
                              <p:cond delay="73500"/>
                            </p:stCondLst>
                            <p:childTnLst>
                              <p:par>
                                <p:cTn id="322" presetID="10" presetClass="entr" presetSubtype="0" fill="hold" nodeType="afterEffect">
                                  <p:stCondLst>
                                    <p:cond delay="0"/>
                                  </p:stCondLst>
                                  <p:childTnLst>
                                    <p:set>
                                      <p:cBhvr>
                                        <p:cTn id="323" dur="1" fill="hold">
                                          <p:stCondLst>
                                            <p:cond delay="0"/>
                                          </p:stCondLst>
                                        </p:cTn>
                                        <p:tgtEl>
                                          <p:spTgt spid="370"/>
                                        </p:tgtEl>
                                        <p:attrNameLst>
                                          <p:attrName>style.visibility</p:attrName>
                                        </p:attrNameLst>
                                      </p:cBhvr>
                                      <p:to>
                                        <p:strVal val="visible"/>
                                      </p:to>
                                    </p:set>
                                    <p:animEffect transition="in" filter="fade">
                                      <p:cBhvr>
                                        <p:cTn id="324" dur="1000"/>
                                        <p:tgtEl>
                                          <p:spTgt spid="370"/>
                                        </p:tgtEl>
                                      </p:cBhvr>
                                    </p:animEffect>
                                  </p:childTnLst>
                                </p:cTn>
                              </p:par>
                            </p:childTnLst>
                          </p:cTn>
                        </p:par>
                        <p:par>
                          <p:cTn id="325" fill="hold">
                            <p:stCondLst>
                              <p:cond delay="74500"/>
                            </p:stCondLst>
                            <p:childTnLst>
                              <p:par>
                                <p:cTn id="326" presetID="10" presetClass="entr" presetSubtype="0" fill="hold" nodeType="afterEffect">
                                  <p:stCondLst>
                                    <p:cond delay="0"/>
                                  </p:stCondLst>
                                  <p:childTnLst>
                                    <p:set>
                                      <p:cBhvr>
                                        <p:cTn id="327" dur="1" fill="hold">
                                          <p:stCondLst>
                                            <p:cond delay="0"/>
                                          </p:stCondLst>
                                        </p:cTn>
                                        <p:tgtEl>
                                          <p:spTgt spid="371"/>
                                        </p:tgtEl>
                                        <p:attrNameLst>
                                          <p:attrName>style.visibility</p:attrName>
                                        </p:attrNameLst>
                                      </p:cBhvr>
                                      <p:to>
                                        <p:strVal val="visible"/>
                                      </p:to>
                                    </p:set>
                                    <p:animEffect transition="in" filter="fade">
                                      <p:cBhvr>
                                        <p:cTn id="328" dur="1000"/>
                                        <p:tgtEl>
                                          <p:spTgt spid="371"/>
                                        </p:tgtEl>
                                      </p:cBhvr>
                                    </p:animEffect>
                                  </p:childTnLst>
                                </p:cTn>
                              </p:par>
                            </p:childTnLst>
                          </p:cTn>
                        </p:par>
                        <p:par>
                          <p:cTn id="329" fill="hold">
                            <p:stCondLst>
                              <p:cond delay="75500"/>
                            </p:stCondLst>
                            <p:childTnLst>
                              <p:par>
                                <p:cTn id="330" presetID="10" presetClass="entr" presetSubtype="0" fill="hold" nodeType="afterEffect">
                                  <p:stCondLst>
                                    <p:cond delay="0"/>
                                  </p:stCondLst>
                                  <p:childTnLst>
                                    <p:set>
                                      <p:cBhvr>
                                        <p:cTn id="331" dur="1" fill="hold">
                                          <p:stCondLst>
                                            <p:cond delay="0"/>
                                          </p:stCondLst>
                                        </p:cTn>
                                        <p:tgtEl>
                                          <p:spTgt spid="372"/>
                                        </p:tgtEl>
                                        <p:attrNameLst>
                                          <p:attrName>style.visibility</p:attrName>
                                        </p:attrNameLst>
                                      </p:cBhvr>
                                      <p:to>
                                        <p:strVal val="visible"/>
                                      </p:to>
                                    </p:set>
                                    <p:animEffect transition="in" filter="fade">
                                      <p:cBhvr>
                                        <p:cTn id="332" dur="1000"/>
                                        <p:tgtEl>
                                          <p:spTgt spid="372"/>
                                        </p:tgtEl>
                                      </p:cBhvr>
                                    </p:animEffect>
                                  </p:childTnLst>
                                </p:cTn>
                              </p:par>
                            </p:childTnLst>
                          </p:cTn>
                        </p:par>
                        <p:par>
                          <p:cTn id="333" fill="hold">
                            <p:stCondLst>
                              <p:cond delay="76500"/>
                            </p:stCondLst>
                            <p:childTnLst>
                              <p:par>
                                <p:cTn id="334" presetID="10" presetClass="entr" presetSubtype="0" fill="hold" nodeType="afterEffect">
                                  <p:stCondLst>
                                    <p:cond delay="0"/>
                                  </p:stCondLst>
                                  <p:childTnLst>
                                    <p:set>
                                      <p:cBhvr>
                                        <p:cTn id="335" dur="1" fill="hold">
                                          <p:stCondLst>
                                            <p:cond delay="0"/>
                                          </p:stCondLst>
                                        </p:cTn>
                                        <p:tgtEl>
                                          <p:spTgt spid="373"/>
                                        </p:tgtEl>
                                        <p:attrNameLst>
                                          <p:attrName>style.visibility</p:attrName>
                                        </p:attrNameLst>
                                      </p:cBhvr>
                                      <p:to>
                                        <p:strVal val="visible"/>
                                      </p:to>
                                    </p:set>
                                    <p:animEffect transition="in" filter="fade">
                                      <p:cBhvr>
                                        <p:cTn id="336" dur="1000"/>
                                        <p:tgtEl>
                                          <p:spTgt spid="373"/>
                                        </p:tgtEl>
                                      </p:cBhvr>
                                    </p:animEffect>
                                  </p:childTnLst>
                                </p:cTn>
                              </p:par>
                            </p:childTnLst>
                          </p:cTn>
                        </p:par>
                        <p:par>
                          <p:cTn id="337" fill="hold">
                            <p:stCondLst>
                              <p:cond delay="77500"/>
                            </p:stCondLst>
                            <p:childTnLst>
                              <p:par>
                                <p:cTn id="338" presetID="10" presetClass="entr" presetSubtype="0" fill="hold" nodeType="afterEffect">
                                  <p:stCondLst>
                                    <p:cond delay="0"/>
                                  </p:stCondLst>
                                  <p:childTnLst>
                                    <p:set>
                                      <p:cBhvr>
                                        <p:cTn id="339" dur="1" fill="hold">
                                          <p:stCondLst>
                                            <p:cond delay="0"/>
                                          </p:stCondLst>
                                        </p:cTn>
                                        <p:tgtEl>
                                          <p:spTgt spid="374"/>
                                        </p:tgtEl>
                                        <p:attrNameLst>
                                          <p:attrName>style.visibility</p:attrName>
                                        </p:attrNameLst>
                                      </p:cBhvr>
                                      <p:to>
                                        <p:strVal val="visible"/>
                                      </p:to>
                                    </p:set>
                                    <p:animEffect transition="in" filter="fade">
                                      <p:cBhvr>
                                        <p:cTn id="340" dur="1000"/>
                                        <p:tgtEl>
                                          <p:spTgt spid="374"/>
                                        </p:tgtEl>
                                      </p:cBhvr>
                                    </p:animEffect>
                                  </p:childTnLst>
                                </p:cTn>
                              </p:par>
                            </p:childTnLst>
                          </p:cTn>
                        </p:par>
                        <p:par>
                          <p:cTn id="341" fill="hold">
                            <p:stCondLst>
                              <p:cond delay="78500"/>
                            </p:stCondLst>
                            <p:childTnLst>
                              <p:par>
                                <p:cTn id="342" presetID="10" presetClass="entr" presetSubtype="0" fill="hold" nodeType="afterEffect">
                                  <p:stCondLst>
                                    <p:cond delay="0"/>
                                  </p:stCondLst>
                                  <p:childTnLst>
                                    <p:set>
                                      <p:cBhvr>
                                        <p:cTn id="343" dur="1" fill="hold">
                                          <p:stCondLst>
                                            <p:cond delay="0"/>
                                          </p:stCondLst>
                                        </p:cTn>
                                        <p:tgtEl>
                                          <p:spTgt spid="375"/>
                                        </p:tgtEl>
                                        <p:attrNameLst>
                                          <p:attrName>style.visibility</p:attrName>
                                        </p:attrNameLst>
                                      </p:cBhvr>
                                      <p:to>
                                        <p:strVal val="visible"/>
                                      </p:to>
                                    </p:set>
                                    <p:animEffect transition="in" filter="fade">
                                      <p:cBhvr>
                                        <p:cTn id="344" dur="1000"/>
                                        <p:tgtEl>
                                          <p:spTgt spid="375"/>
                                        </p:tgtEl>
                                      </p:cBhvr>
                                    </p:animEffect>
                                  </p:childTnLst>
                                </p:cTn>
                              </p:par>
                            </p:childTnLst>
                          </p:cTn>
                        </p:par>
                        <p:par>
                          <p:cTn id="345" fill="hold">
                            <p:stCondLst>
                              <p:cond delay="79500"/>
                            </p:stCondLst>
                            <p:childTnLst>
                              <p:par>
                                <p:cTn id="346" presetID="10" presetClass="entr" presetSubtype="0" fill="hold" nodeType="afterEffect">
                                  <p:stCondLst>
                                    <p:cond delay="0"/>
                                  </p:stCondLst>
                                  <p:childTnLst>
                                    <p:set>
                                      <p:cBhvr>
                                        <p:cTn id="347" dur="1" fill="hold">
                                          <p:stCondLst>
                                            <p:cond delay="0"/>
                                          </p:stCondLst>
                                        </p:cTn>
                                        <p:tgtEl>
                                          <p:spTgt spid="376"/>
                                        </p:tgtEl>
                                        <p:attrNameLst>
                                          <p:attrName>style.visibility</p:attrName>
                                        </p:attrNameLst>
                                      </p:cBhvr>
                                      <p:to>
                                        <p:strVal val="visible"/>
                                      </p:to>
                                    </p:set>
                                    <p:animEffect transition="in" filter="fade">
                                      <p:cBhvr>
                                        <p:cTn id="348" dur="1000"/>
                                        <p:tgtEl>
                                          <p:spTgt spid="376"/>
                                        </p:tgtEl>
                                      </p:cBhvr>
                                    </p:animEffect>
                                  </p:childTnLst>
                                </p:cTn>
                              </p:par>
                            </p:childTnLst>
                          </p:cTn>
                        </p:par>
                        <p:par>
                          <p:cTn id="349" fill="hold">
                            <p:stCondLst>
                              <p:cond delay="80500"/>
                            </p:stCondLst>
                            <p:childTnLst>
                              <p:par>
                                <p:cTn id="350" presetID="10" presetClass="entr" presetSubtype="0" fill="hold" nodeType="afterEffect">
                                  <p:stCondLst>
                                    <p:cond delay="0"/>
                                  </p:stCondLst>
                                  <p:childTnLst>
                                    <p:set>
                                      <p:cBhvr>
                                        <p:cTn id="351" dur="1" fill="hold">
                                          <p:stCondLst>
                                            <p:cond delay="0"/>
                                          </p:stCondLst>
                                        </p:cTn>
                                        <p:tgtEl>
                                          <p:spTgt spid="377"/>
                                        </p:tgtEl>
                                        <p:attrNameLst>
                                          <p:attrName>style.visibility</p:attrName>
                                        </p:attrNameLst>
                                      </p:cBhvr>
                                      <p:to>
                                        <p:strVal val="visible"/>
                                      </p:to>
                                    </p:set>
                                    <p:animEffect transition="in" filter="fade">
                                      <p:cBhvr>
                                        <p:cTn id="352" dur="1000"/>
                                        <p:tgtEl>
                                          <p:spTgt spid="377"/>
                                        </p:tgtEl>
                                      </p:cBhvr>
                                    </p:animEffect>
                                  </p:childTnLst>
                                </p:cTn>
                              </p:par>
                            </p:childTnLst>
                          </p:cTn>
                        </p:par>
                        <p:par>
                          <p:cTn id="353" fill="hold">
                            <p:stCondLst>
                              <p:cond delay="81500"/>
                            </p:stCondLst>
                            <p:childTnLst>
                              <p:par>
                                <p:cTn id="354" presetID="10" presetClass="entr" presetSubtype="0" fill="hold" nodeType="afterEffect">
                                  <p:stCondLst>
                                    <p:cond delay="0"/>
                                  </p:stCondLst>
                                  <p:childTnLst>
                                    <p:set>
                                      <p:cBhvr>
                                        <p:cTn id="355" dur="1" fill="hold">
                                          <p:stCondLst>
                                            <p:cond delay="0"/>
                                          </p:stCondLst>
                                        </p:cTn>
                                        <p:tgtEl>
                                          <p:spTgt spid="378"/>
                                        </p:tgtEl>
                                        <p:attrNameLst>
                                          <p:attrName>style.visibility</p:attrName>
                                        </p:attrNameLst>
                                      </p:cBhvr>
                                      <p:to>
                                        <p:strVal val="visible"/>
                                      </p:to>
                                    </p:set>
                                    <p:animEffect transition="in" filter="fade">
                                      <p:cBhvr>
                                        <p:cTn id="356" dur="1000"/>
                                        <p:tgtEl>
                                          <p:spTgt spid="378"/>
                                        </p:tgtEl>
                                      </p:cBhvr>
                                    </p:animEffect>
                                  </p:childTnLst>
                                </p:cTn>
                              </p:par>
                            </p:childTnLst>
                          </p:cTn>
                        </p:par>
                        <p:par>
                          <p:cTn id="357" fill="hold">
                            <p:stCondLst>
                              <p:cond delay="82500"/>
                            </p:stCondLst>
                            <p:childTnLst>
                              <p:par>
                                <p:cTn id="358" presetID="10" presetClass="entr" presetSubtype="0" fill="hold" nodeType="afterEffect">
                                  <p:stCondLst>
                                    <p:cond delay="0"/>
                                  </p:stCondLst>
                                  <p:childTnLst>
                                    <p:set>
                                      <p:cBhvr>
                                        <p:cTn id="359" dur="1" fill="hold">
                                          <p:stCondLst>
                                            <p:cond delay="0"/>
                                          </p:stCondLst>
                                        </p:cTn>
                                        <p:tgtEl>
                                          <p:spTgt spid="379"/>
                                        </p:tgtEl>
                                        <p:attrNameLst>
                                          <p:attrName>style.visibility</p:attrName>
                                        </p:attrNameLst>
                                      </p:cBhvr>
                                      <p:to>
                                        <p:strVal val="visible"/>
                                      </p:to>
                                    </p:set>
                                    <p:animEffect transition="in" filter="fade">
                                      <p:cBhvr>
                                        <p:cTn id="360" dur="1000"/>
                                        <p:tgtEl>
                                          <p:spTgt spid="379"/>
                                        </p:tgtEl>
                                      </p:cBhvr>
                                    </p:animEffect>
                                  </p:childTnLst>
                                </p:cTn>
                              </p:par>
                            </p:childTnLst>
                          </p:cTn>
                        </p:par>
                        <p:par>
                          <p:cTn id="361" fill="hold">
                            <p:stCondLst>
                              <p:cond delay="83500"/>
                            </p:stCondLst>
                            <p:childTnLst>
                              <p:par>
                                <p:cTn id="362" presetID="10" presetClass="entr" presetSubtype="0" fill="hold" nodeType="afterEffect">
                                  <p:stCondLst>
                                    <p:cond delay="0"/>
                                  </p:stCondLst>
                                  <p:childTnLst>
                                    <p:set>
                                      <p:cBhvr>
                                        <p:cTn id="363" dur="1" fill="hold">
                                          <p:stCondLst>
                                            <p:cond delay="0"/>
                                          </p:stCondLst>
                                        </p:cTn>
                                        <p:tgtEl>
                                          <p:spTgt spid="380"/>
                                        </p:tgtEl>
                                        <p:attrNameLst>
                                          <p:attrName>style.visibility</p:attrName>
                                        </p:attrNameLst>
                                      </p:cBhvr>
                                      <p:to>
                                        <p:strVal val="visible"/>
                                      </p:to>
                                    </p:set>
                                    <p:animEffect transition="in" filter="fade">
                                      <p:cBhvr>
                                        <p:cTn id="364" dur="1000"/>
                                        <p:tgtEl>
                                          <p:spTgt spid="380"/>
                                        </p:tgtEl>
                                      </p:cBhvr>
                                    </p:animEffect>
                                  </p:childTnLst>
                                </p:cTn>
                              </p:par>
                            </p:childTnLst>
                          </p:cTn>
                        </p:par>
                        <p:par>
                          <p:cTn id="365" fill="hold">
                            <p:stCondLst>
                              <p:cond delay="84500"/>
                            </p:stCondLst>
                            <p:childTnLst>
                              <p:par>
                                <p:cTn id="366" presetID="10" presetClass="entr" presetSubtype="0" fill="hold" nodeType="afterEffect">
                                  <p:stCondLst>
                                    <p:cond delay="0"/>
                                  </p:stCondLst>
                                  <p:childTnLst>
                                    <p:set>
                                      <p:cBhvr>
                                        <p:cTn id="367" dur="1" fill="hold">
                                          <p:stCondLst>
                                            <p:cond delay="0"/>
                                          </p:stCondLst>
                                        </p:cTn>
                                        <p:tgtEl>
                                          <p:spTgt spid="381"/>
                                        </p:tgtEl>
                                        <p:attrNameLst>
                                          <p:attrName>style.visibility</p:attrName>
                                        </p:attrNameLst>
                                      </p:cBhvr>
                                      <p:to>
                                        <p:strVal val="visible"/>
                                      </p:to>
                                    </p:set>
                                    <p:animEffect transition="in" filter="fade">
                                      <p:cBhvr>
                                        <p:cTn id="368" dur="1000"/>
                                        <p:tgtEl>
                                          <p:spTgt spid="381"/>
                                        </p:tgtEl>
                                      </p:cBhvr>
                                    </p:animEffect>
                                  </p:childTnLst>
                                </p:cTn>
                              </p:par>
                            </p:childTnLst>
                          </p:cTn>
                        </p:par>
                        <p:par>
                          <p:cTn id="369" fill="hold">
                            <p:stCondLst>
                              <p:cond delay="85500"/>
                            </p:stCondLst>
                            <p:childTnLst>
                              <p:par>
                                <p:cTn id="370" presetID="10" presetClass="entr" presetSubtype="0" fill="hold" nodeType="afterEffect">
                                  <p:stCondLst>
                                    <p:cond delay="0"/>
                                  </p:stCondLst>
                                  <p:childTnLst>
                                    <p:set>
                                      <p:cBhvr>
                                        <p:cTn id="371" dur="1" fill="hold">
                                          <p:stCondLst>
                                            <p:cond delay="0"/>
                                          </p:stCondLst>
                                        </p:cTn>
                                        <p:tgtEl>
                                          <p:spTgt spid="382"/>
                                        </p:tgtEl>
                                        <p:attrNameLst>
                                          <p:attrName>style.visibility</p:attrName>
                                        </p:attrNameLst>
                                      </p:cBhvr>
                                      <p:to>
                                        <p:strVal val="visible"/>
                                      </p:to>
                                    </p:set>
                                    <p:animEffect transition="in" filter="fade">
                                      <p:cBhvr>
                                        <p:cTn id="372" dur="1000"/>
                                        <p:tgtEl>
                                          <p:spTgt spid="382"/>
                                        </p:tgtEl>
                                      </p:cBhvr>
                                    </p:animEffect>
                                  </p:childTnLst>
                                </p:cTn>
                              </p:par>
                            </p:childTnLst>
                          </p:cTn>
                        </p:par>
                        <p:par>
                          <p:cTn id="373" fill="hold">
                            <p:stCondLst>
                              <p:cond delay="86500"/>
                            </p:stCondLst>
                            <p:childTnLst>
                              <p:par>
                                <p:cTn id="374" presetID="10" presetClass="entr" presetSubtype="0" fill="hold" nodeType="afterEffect">
                                  <p:stCondLst>
                                    <p:cond delay="0"/>
                                  </p:stCondLst>
                                  <p:childTnLst>
                                    <p:set>
                                      <p:cBhvr>
                                        <p:cTn id="375" dur="1" fill="hold">
                                          <p:stCondLst>
                                            <p:cond delay="0"/>
                                          </p:stCondLst>
                                        </p:cTn>
                                        <p:tgtEl>
                                          <p:spTgt spid="383"/>
                                        </p:tgtEl>
                                        <p:attrNameLst>
                                          <p:attrName>style.visibility</p:attrName>
                                        </p:attrNameLst>
                                      </p:cBhvr>
                                      <p:to>
                                        <p:strVal val="visible"/>
                                      </p:to>
                                    </p:set>
                                    <p:animEffect transition="in" filter="fade">
                                      <p:cBhvr>
                                        <p:cTn id="376" dur="1000"/>
                                        <p:tgtEl>
                                          <p:spTgt spid="383"/>
                                        </p:tgtEl>
                                      </p:cBhvr>
                                    </p:animEffect>
                                  </p:childTnLst>
                                </p:cTn>
                              </p:par>
                            </p:childTnLst>
                          </p:cTn>
                        </p:par>
                        <p:par>
                          <p:cTn id="377" fill="hold">
                            <p:stCondLst>
                              <p:cond delay="87500"/>
                            </p:stCondLst>
                            <p:childTnLst>
                              <p:par>
                                <p:cTn id="378" presetID="10" presetClass="entr" presetSubtype="0" fill="hold" nodeType="afterEffect">
                                  <p:stCondLst>
                                    <p:cond delay="0"/>
                                  </p:stCondLst>
                                  <p:childTnLst>
                                    <p:set>
                                      <p:cBhvr>
                                        <p:cTn id="379" dur="1" fill="hold">
                                          <p:stCondLst>
                                            <p:cond delay="0"/>
                                          </p:stCondLst>
                                        </p:cTn>
                                        <p:tgtEl>
                                          <p:spTgt spid="384"/>
                                        </p:tgtEl>
                                        <p:attrNameLst>
                                          <p:attrName>style.visibility</p:attrName>
                                        </p:attrNameLst>
                                      </p:cBhvr>
                                      <p:to>
                                        <p:strVal val="visible"/>
                                      </p:to>
                                    </p:set>
                                    <p:animEffect transition="in" filter="fade">
                                      <p:cBhvr>
                                        <p:cTn id="380" dur="1000"/>
                                        <p:tgtEl>
                                          <p:spTgt spid="384"/>
                                        </p:tgtEl>
                                      </p:cBhvr>
                                    </p:animEffect>
                                  </p:childTnLst>
                                </p:cTn>
                              </p:par>
                            </p:childTnLst>
                          </p:cTn>
                        </p:par>
                        <p:par>
                          <p:cTn id="381" fill="hold">
                            <p:stCondLst>
                              <p:cond delay="88500"/>
                            </p:stCondLst>
                            <p:childTnLst>
                              <p:par>
                                <p:cTn id="382" presetID="10" presetClass="entr" presetSubtype="0" fill="hold" nodeType="afterEffect">
                                  <p:stCondLst>
                                    <p:cond delay="0"/>
                                  </p:stCondLst>
                                  <p:childTnLst>
                                    <p:set>
                                      <p:cBhvr>
                                        <p:cTn id="383" dur="1" fill="hold">
                                          <p:stCondLst>
                                            <p:cond delay="0"/>
                                          </p:stCondLst>
                                        </p:cTn>
                                        <p:tgtEl>
                                          <p:spTgt spid="385"/>
                                        </p:tgtEl>
                                        <p:attrNameLst>
                                          <p:attrName>style.visibility</p:attrName>
                                        </p:attrNameLst>
                                      </p:cBhvr>
                                      <p:to>
                                        <p:strVal val="visible"/>
                                      </p:to>
                                    </p:set>
                                    <p:animEffect transition="in" filter="fade">
                                      <p:cBhvr>
                                        <p:cTn id="384" dur="1000"/>
                                        <p:tgtEl>
                                          <p:spTgt spid="385"/>
                                        </p:tgtEl>
                                      </p:cBhvr>
                                    </p:animEffect>
                                  </p:childTnLst>
                                </p:cTn>
                              </p:par>
                            </p:childTnLst>
                          </p:cTn>
                        </p:par>
                        <p:par>
                          <p:cTn id="385" fill="hold">
                            <p:stCondLst>
                              <p:cond delay="89500"/>
                            </p:stCondLst>
                            <p:childTnLst>
                              <p:par>
                                <p:cTn id="386" presetID="10" presetClass="entr" presetSubtype="0" fill="hold" nodeType="afterEffect">
                                  <p:stCondLst>
                                    <p:cond delay="0"/>
                                  </p:stCondLst>
                                  <p:childTnLst>
                                    <p:set>
                                      <p:cBhvr>
                                        <p:cTn id="387" dur="1" fill="hold">
                                          <p:stCondLst>
                                            <p:cond delay="0"/>
                                          </p:stCondLst>
                                        </p:cTn>
                                        <p:tgtEl>
                                          <p:spTgt spid="386"/>
                                        </p:tgtEl>
                                        <p:attrNameLst>
                                          <p:attrName>style.visibility</p:attrName>
                                        </p:attrNameLst>
                                      </p:cBhvr>
                                      <p:to>
                                        <p:strVal val="visible"/>
                                      </p:to>
                                    </p:set>
                                    <p:animEffect transition="in" filter="fade">
                                      <p:cBhvr>
                                        <p:cTn id="388" dur="1000"/>
                                        <p:tgtEl>
                                          <p:spTgt spid="386"/>
                                        </p:tgtEl>
                                      </p:cBhvr>
                                    </p:animEffect>
                                  </p:childTnLst>
                                </p:cTn>
                              </p:par>
                            </p:childTnLst>
                          </p:cTn>
                        </p:par>
                        <p:par>
                          <p:cTn id="389" fill="hold">
                            <p:stCondLst>
                              <p:cond delay="90500"/>
                            </p:stCondLst>
                            <p:childTnLst>
                              <p:par>
                                <p:cTn id="390" presetID="10" presetClass="entr" presetSubtype="0" fill="hold" nodeType="afterEffect">
                                  <p:stCondLst>
                                    <p:cond delay="0"/>
                                  </p:stCondLst>
                                  <p:childTnLst>
                                    <p:set>
                                      <p:cBhvr>
                                        <p:cTn id="391" dur="1" fill="hold">
                                          <p:stCondLst>
                                            <p:cond delay="0"/>
                                          </p:stCondLst>
                                        </p:cTn>
                                        <p:tgtEl>
                                          <p:spTgt spid="387"/>
                                        </p:tgtEl>
                                        <p:attrNameLst>
                                          <p:attrName>style.visibility</p:attrName>
                                        </p:attrNameLst>
                                      </p:cBhvr>
                                      <p:to>
                                        <p:strVal val="visible"/>
                                      </p:to>
                                    </p:set>
                                    <p:animEffect transition="in" filter="fade">
                                      <p:cBhvr>
                                        <p:cTn id="392" dur="1000"/>
                                        <p:tgtEl>
                                          <p:spTgt spid="387"/>
                                        </p:tgtEl>
                                      </p:cBhvr>
                                    </p:animEffect>
                                  </p:childTnLst>
                                </p:cTn>
                              </p:par>
                            </p:childTnLst>
                          </p:cTn>
                        </p:par>
                        <p:par>
                          <p:cTn id="393" fill="hold">
                            <p:stCondLst>
                              <p:cond delay="91500"/>
                            </p:stCondLst>
                            <p:childTnLst>
                              <p:par>
                                <p:cTn id="394" presetID="10" presetClass="entr" presetSubtype="0" fill="hold" nodeType="afterEffect">
                                  <p:stCondLst>
                                    <p:cond delay="0"/>
                                  </p:stCondLst>
                                  <p:childTnLst>
                                    <p:set>
                                      <p:cBhvr>
                                        <p:cTn id="395" dur="1" fill="hold">
                                          <p:stCondLst>
                                            <p:cond delay="0"/>
                                          </p:stCondLst>
                                        </p:cTn>
                                        <p:tgtEl>
                                          <p:spTgt spid="388"/>
                                        </p:tgtEl>
                                        <p:attrNameLst>
                                          <p:attrName>style.visibility</p:attrName>
                                        </p:attrNameLst>
                                      </p:cBhvr>
                                      <p:to>
                                        <p:strVal val="visible"/>
                                      </p:to>
                                    </p:set>
                                    <p:animEffect transition="in" filter="fade">
                                      <p:cBhvr>
                                        <p:cTn id="396" dur="1000"/>
                                        <p:tgtEl>
                                          <p:spTgt spid="388"/>
                                        </p:tgtEl>
                                      </p:cBhvr>
                                    </p:animEffect>
                                  </p:childTnLst>
                                </p:cTn>
                              </p:par>
                            </p:childTnLst>
                          </p:cTn>
                        </p:par>
                        <p:par>
                          <p:cTn id="397" fill="hold">
                            <p:stCondLst>
                              <p:cond delay="92500"/>
                            </p:stCondLst>
                            <p:childTnLst>
                              <p:par>
                                <p:cTn id="398" presetID="10" presetClass="entr" presetSubtype="0" fill="hold" nodeType="afterEffect">
                                  <p:stCondLst>
                                    <p:cond delay="0"/>
                                  </p:stCondLst>
                                  <p:childTnLst>
                                    <p:set>
                                      <p:cBhvr>
                                        <p:cTn id="399" dur="1" fill="hold">
                                          <p:stCondLst>
                                            <p:cond delay="0"/>
                                          </p:stCondLst>
                                        </p:cTn>
                                        <p:tgtEl>
                                          <p:spTgt spid="389"/>
                                        </p:tgtEl>
                                        <p:attrNameLst>
                                          <p:attrName>style.visibility</p:attrName>
                                        </p:attrNameLst>
                                      </p:cBhvr>
                                      <p:to>
                                        <p:strVal val="visible"/>
                                      </p:to>
                                    </p:set>
                                    <p:animEffect transition="in" filter="fade">
                                      <p:cBhvr>
                                        <p:cTn id="400" dur="1000"/>
                                        <p:tgtEl>
                                          <p:spTgt spid="389"/>
                                        </p:tgtEl>
                                      </p:cBhvr>
                                    </p:animEffect>
                                  </p:childTnLst>
                                </p:cTn>
                              </p:par>
                            </p:childTnLst>
                          </p:cTn>
                        </p:par>
                        <p:par>
                          <p:cTn id="401" fill="hold">
                            <p:stCondLst>
                              <p:cond delay="93500"/>
                            </p:stCondLst>
                            <p:childTnLst>
                              <p:par>
                                <p:cTn id="402" presetID="10" presetClass="entr" presetSubtype="0" fill="hold" nodeType="afterEffect">
                                  <p:stCondLst>
                                    <p:cond delay="0"/>
                                  </p:stCondLst>
                                  <p:childTnLst>
                                    <p:set>
                                      <p:cBhvr>
                                        <p:cTn id="403" dur="1" fill="hold">
                                          <p:stCondLst>
                                            <p:cond delay="0"/>
                                          </p:stCondLst>
                                        </p:cTn>
                                        <p:tgtEl>
                                          <p:spTgt spid="390"/>
                                        </p:tgtEl>
                                        <p:attrNameLst>
                                          <p:attrName>style.visibility</p:attrName>
                                        </p:attrNameLst>
                                      </p:cBhvr>
                                      <p:to>
                                        <p:strVal val="visible"/>
                                      </p:to>
                                    </p:set>
                                    <p:animEffect transition="in" filter="fade">
                                      <p:cBhvr>
                                        <p:cTn id="404" dur="1000"/>
                                        <p:tgtEl>
                                          <p:spTgt spid="390"/>
                                        </p:tgtEl>
                                      </p:cBhvr>
                                    </p:animEffect>
                                  </p:childTnLst>
                                </p:cTn>
                              </p:par>
                            </p:childTnLst>
                          </p:cTn>
                        </p:par>
                        <p:par>
                          <p:cTn id="405" fill="hold">
                            <p:stCondLst>
                              <p:cond delay="94500"/>
                            </p:stCondLst>
                            <p:childTnLst>
                              <p:par>
                                <p:cTn id="406" presetID="10" presetClass="entr" presetSubtype="0" fill="hold" nodeType="afterEffect">
                                  <p:stCondLst>
                                    <p:cond delay="0"/>
                                  </p:stCondLst>
                                  <p:childTnLst>
                                    <p:set>
                                      <p:cBhvr>
                                        <p:cTn id="407" dur="1" fill="hold">
                                          <p:stCondLst>
                                            <p:cond delay="0"/>
                                          </p:stCondLst>
                                        </p:cTn>
                                        <p:tgtEl>
                                          <p:spTgt spid="391"/>
                                        </p:tgtEl>
                                        <p:attrNameLst>
                                          <p:attrName>style.visibility</p:attrName>
                                        </p:attrNameLst>
                                      </p:cBhvr>
                                      <p:to>
                                        <p:strVal val="visible"/>
                                      </p:to>
                                    </p:set>
                                    <p:animEffect transition="in" filter="fade">
                                      <p:cBhvr>
                                        <p:cTn id="408" dur="1000"/>
                                        <p:tgtEl>
                                          <p:spTgt spid="391"/>
                                        </p:tgtEl>
                                      </p:cBhvr>
                                    </p:animEffect>
                                  </p:childTnLst>
                                </p:cTn>
                              </p:par>
                            </p:childTnLst>
                          </p:cTn>
                        </p:par>
                        <p:par>
                          <p:cTn id="409" fill="hold">
                            <p:stCondLst>
                              <p:cond delay="95500"/>
                            </p:stCondLst>
                            <p:childTnLst>
                              <p:par>
                                <p:cTn id="410" presetID="10" presetClass="entr" presetSubtype="0" fill="hold" nodeType="afterEffect">
                                  <p:stCondLst>
                                    <p:cond delay="0"/>
                                  </p:stCondLst>
                                  <p:childTnLst>
                                    <p:set>
                                      <p:cBhvr>
                                        <p:cTn id="411" dur="1" fill="hold">
                                          <p:stCondLst>
                                            <p:cond delay="0"/>
                                          </p:stCondLst>
                                        </p:cTn>
                                        <p:tgtEl>
                                          <p:spTgt spid="392"/>
                                        </p:tgtEl>
                                        <p:attrNameLst>
                                          <p:attrName>style.visibility</p:attrName>
                                        </p:attrNameLst>
                                      </p:cBhvr>
                                      <p:to>
                                        <p:strVal val="visible"/>
                                      </p:to>
                                    </p:set>
                                    <p:animEffect transition="in" filter="fade">
                                      <p:cBhvr>
                                        <p:cTn id="412" dur="1000"/>
                                        <p:tgtEl>
                                          <p:spTgt spid="392"/>
                                        </p:tgtEl>
                                      </p:cBhvr>
                                    </p:animEffect>
                                  </p:childTnLst>
                                </p:cTn>
                              </p:par>
                            </p:childTnLst>
                          </p:cTn>
                        </p:par>
                        <p:par>
                          <p:cTn id="413" fill="hold">
                            <p:stCondLst>
                              <p:cond delay="96500"/>
                            </p:stCondLst>
                            <p:childTnLst>
                              <p:par>
                                <p:cTn id="414" presetID="10" presetClass="entr" presetSubtype="0" fill="hold" nodeType="afterEffect">
                                  <p:stCondLst>
                                    <p:cond delay="0"/>
                                  </p:stCondLst>
                                  <p:childTnLst>
                                    <p:set>
                                      <p:cBhvr>
                                        <p:cTn id="415" dur="1" fill="hold">
                                          <p:stCondLst>
                                            <p:cond delay="0"/>
                                          </p:stCondLst>
                                        </p:cTn>
                                        <p:tgtEl>
                                          <p:spTgt spid="393"/>
                                        </p:tgtEl>
                                        <p:attrNameLst>
                                          <p:attrName>style.visibility</p:attrName>
                                        </p:attrNameLst>
                                      </p:cBhvr>
                                      <p:to>
                                        <p:strVal val="visible"/>
                                      </p:to>
                                    </p:set>
                                    <p:animEffect transition="in" filter="fade">
                                      <p:cBhvr>
                                        <p:cTn id="416" dur="1000"/>
                                        <p:tgtEl>
                                          <p:spTgt spid="393"/>
                                        </p:tgtEl>
                                      </p:cBhvr>
                                    </p:animEffect>
                                  </p:childTnLst>
                                </p:cTn>
                              </p:par>
                            </p:childTnLst>
                          </p:cTn>
                        </p:par>
                        <p:par>
                          <p:cTn id="417" fill="hold">
                            <p:stCondLst>
                              <p:cond delay="97500"/>
                            </p:stCondLst>
                            <p:childTnLst>
                              <p:par>
                                <p:cTn id="418" presetID="10" presetClass="entr" presetSubtype="0" fill="hold" nodeType="afterEffect">
                                  <p:stCondLst>
                                    <p:cond delay="0"/>
                                  </p:stCondLst>
                                  <p:childTnLst>
                                    <p:set>
                                      <p:cBhvr>
                                        <p:cTn id="419" dur="1" fill="hold">
                                          <p:stCondLst>
                                            <p:cond delay="0"/>
                                          </p:stCondLst>
                                        </p:cTn>
                                        <p:tgtEl>
                                          <p:spTgt spid="394"/>
                                        </p:tgtEl>
                                        <p:attrNameLst>
                                          <p:attrName>style.visibility</p:attrName>
                                        </p:attrNameLst>
                                      </p:cBhvr>
                                      <p:to>
                                        <p:strVal val="visible"/>
                                      </p:to>
                                    </p:set>
                                    <p:animEffect transition="in" filter="fade">
                                      <p:cBhvr>
                                        <p:cTn id="420" dur="1000"/>
                                        <p:tgtEl>
                                          <p:spTgt spid="394"/>
                                        </p:tgtEl>
                                      </p:cBhvr>
                                    </p:animEffect>
                                  </p:childTnLst>
                                </p:cTn>
                              </p:par>
                            </p:childTnLst>
                          </p:cTn>
                        </p:par>
                        <p:par>
                          <p:cTn id="421" fill="hold">
                            <p:stCondLst>
                              <p:cond delay="98500"/>
                            </p:stCondLst>
                            <p:childTnLst>
                              <p:par>
                                <p:cTn id="422" presetID="10" presetClass="entr" presetSubtype="0" fill="hold" nodeType="afterEffect">
                                  <p:stCondLst>
                                    <p:cond delay="0"/>
                                  </p:stCondLst>
                                  <p:childTnLst>
                                    <p:set>
                                      <p:cBhvr>
                                        <p:cTn id="423" dur="1" fill="hold">
                                          <p:stCondLst>
                                            <p:cond delay="0"/>
                                          </p:stCondLst>
                                        </p:cTn>
                                        <p:tgtEl>
                                          <p:spTgt spid="395"/>
                                        </p:tgtEl>
                                        <p:attrNameLst>
                                          <p:attrName>style.visibility</p:attrName>
                                        </p:attrNameLst>
                                      </p:cBhvr>
                                      <p:to>
                                        <p:strVal val="visible"/>
                                      </p:to>
                                    </p:set>
                                    <p:animEffect transition="in" filter="fade">
                                      <p:cBhvr>
                                        <p:cTn id="424" dur="1000"/>
                                        <p:tgtEl>
                                          <p:spTgt spid="395"/>
                                        </p:tgtEl>
                                      </p:cBhvr>
                                    </p:animEffect>
                                  </p:childTnLst>
                                </p:cTn>
                              </p:par>
                            </p:childTnLst>
                          </p:cTn>
                        </p:par>
                        <p:par>
                          <p:cTn id="425" fill="hold">
                            <p:stCondLst>
                              <p:cond delay="99500"/>
                            </p:stCondLst>
                            <p:childTnLst>
                              <p:par>
                                <p:cTn id="426" presetID="10" presetClass="entr" presetSubtype="0" fill="hold" nodeType="afterEffect">
                                  <p:stCondLst>
                                    <p:cond delay="0"/>
                                  </p:stCondLst>
                                  <p:childTnLst>
                                    <p:set>
                                      <p:cBhvr>
                                        <p:cTn id="427" dur="1" fill="hold">
                                          <p:stCondLst>
                                            <p:cond delay="0"/>
                                          </p:stCondLst>
                                        </p:cTn>
                                        <p:tgtEl>
                                          <p:spTgt spid="396"/>
                                        </p:tgtEl>
                                        <p:attrNameLst>
                                          <p:attrName>style.visibility</p:attrName>
                                        </p:attrNameLst>
                                      </p:cBhvr>
                                      <p:to>
                                        <p:strVal val="visible"/>
                                      </p:to>
                                    </p:set>
                                    <p:animEffect transition="in" filter="fade">
                                      <p:cBhvr>
                                        <p:cTn id="428" dur="1000"/>
                                        <p:tgtEl>
                                          <p:spTgt spid="396"/>
                                        </p:tgtEl>
                                      </p:cBhvr>
                                    </p:animEffect>
                                  </p:childTnLst>
                                </p:cTn>
                              </p:par>
                            </p:childTnLst>
                          </p:cTn>
                        </p:par>
                        <p:par>
                          <p:cTn id="429" fill="hold">
                            <p:stCondLst>
                              <p:cond delay="100500"/>
                            </p:stCondLst>
                            <p:childTnLst>
                              <p:par>
                                <p:cTn id="430" presetID="10" presetClass="entr" presetSubtype="0" fill="hold" nodeType="afterEffect">
                                  <p:stCondLst>
                                    <p:cond delay="0"/>
                                  </p:stCondLst>
                                  <p:childTnLst>
                                    <p:set>
                                      <p:cBhvr>
                                        <p:cTn id="431" dur="1" fill="hold">
                                          <p:stCondLst>
                                            <p:cond delay="0"/>
                                          </p:stCondLst>
                                        </p:cTn>
                                        <p:tgtEl>
                                          <p:spTgt spid="397"/>
                                        </p:tgtEl>
                                        <p:attrNameLst>
                                          <p:attrName>style.visibility</p:attrName>
                                        </p:attrNameLst>
                                      </p:cBhvr>
                                      <p:to>
                                        <p:strVal val="visible"/>
                                      </p:to>
                                    </p:set>
                                    <p:animEffect transition="in" filter="fade">
                                      <p:cBhvr>
                                        <p:cTn id="432" dur="1000"/>
                                        <p:tgtEl>
                                          <p:spTgt spid="397"/>
                                        </p:tgtEl>
                                      </p:cBhvr>
                                    </p:animEffect>
                                  </p:childTnLst>
                                </p:cTn>
                              </p:par>
                            </p:childTnLst>
                          </p:cTn>
                        </p:par>
                        <p:par>
                          <p:cTn id="433" fill="hold">
                            <p:stCondLst>
                              <p:cond delay="101500"/>
                            </p:stCondLst>
                            <p:childTnLst>
                              <p:par>
                                <p:cTn id="434" presetID="10" presetClass="entr" presetSubtype="0" fill="hold" nodeType="afterEffect">
                                  <p:stCondLst>
                                    <p:cond delay="0"/>
                                  </p:stCondLst>
                                  <p:childTnLst>
                                    <p:set>
                                      <p:cBhvr>
                                        <p:cTn id="435" dur="1" fill="hold">
                                          <p:stCondLst>
                                            <p:cond delay="0"/>
                                          </p:stCondLst>
                                        </p:cTn>
                                        <p:tgtEl>
                                          <p:spTgt spid="398"/>
                                        </p:tgtEl>
                                        <p:attrNameLst>
                                          <p:attrName>style.visibility</p:attrName>
                                        </p:attrNameLst>
                                      </p:cBhvr>
                                      <p:to>
                                        <p:strVal val="visible"/>
                                      </p:to>
                                    </p:set>
                                    <p:animEffect transition="in" filter="fade">
                                      <p:cBhvr>
                                        <p:cTn id="436" dur="1000"/>
                                        <p:tgtEl>
                                          <p:spTgt spid="398"/>
                                        </p:tgtEl>
                                      </p:cBhvr>
                                    </p:animEffect>
                                  </p:childTnLst>
                                </p:cTn>
                              </p:par>
                            </p:childTnLst>
                          </p:cTn>
                        </p:par>
                        <p:par>
                          <p:cTn id="437" fill="hold">
                            <p:stCondLst>
                              <p:cond delay="102500"/>
                            </p:stCondLst>
                            <p:childTnLst>
                              <p:par>
                                <p:cTn id="438" presetID="10" presetClass="entr" presetSubtype="0" fill="hold" nodeType="afterEffect">
                                  <p:stCondLst>
                                    <p:cond delay="0"/>
                                  </p:stCondLst>
                                  <p:childTnLst>
                                    <p:set>
                                      <p:cBhvr>
                                        <p:cTn id="439" dur="1" fill="hold">
                                          <p:stCondLst>
                                            <p:cond delay="0"/>
                                          </p:stCondLst>
                                        </p:cTn>
                                        <p:tgtEl>
                                          <p:spTgt spid="399"/>
                                        </p:tgtEl>
                                        <p:attrNameLst>
                                          <p:attrName>style.visibility</p:attrName>
                                        </p:attrNameLst>
                                      </p:cBhvr>
                                      <p:to>
                                        <p:strVal val="visible"/>
                                      </p:to>
                                    </p:set>
                                    <p:animEffect transition="in" filter="fade">
                                      <p:cBhvr>
                                        <p:cTn id="440" dur="1000"/>
                                        <p:tgtEl>
                                          <p:spTgt spid="399"/>
                                        </p:tgtEl>
                                      </p:cBhvr>
                                    </p:animEffect>
                                  </p:childTnLst>
                                </p:cTn>
                              </p:par>
                            </p:childTnLst>
                          </p:cTn>
                        </p:par>
                        <p:par>
                          <p:cTn id="441" fill="hold">
                            <p:stCondLst>
                              <p:cond delay="103500"/>
                            </p:stCondLst>
                            <p:childTnLst>
                              <p:par>
                                <p:cTn id="442" presetID="10" presetClass="entr" presetSubtype="0" fill="hold" nodeType="afterEffect">
                                  <p:stCondLst>
                                    <p:cond delay="0"/>
                                  </p:stCondLst>
                                  <p:childTnLst>
                                    <p:set>
                                      <p:cBhvr>
                                        <p:cTn id="443" dur="1" fill="hold">
                                          <p:stCondLst>
                                            <p:cond delay="0"/>
                                          </p:stCondLst>
                                        </p:cTn>
                                        <p:tgtEl>
                                          <p:spTgt spid="400"/>
                                        </p:tgtEl>
                                        <p:attrNameLst>
                                          <p:attrName>style.visibility</p:attrName>
                                        </p:attrNameLst>
                                      </p:cBhvr>
                                      <p:to>
                                        <p:strVal val="visible"/>
                                      </p:to>
                                    </p:set>
                                    <p:animEffect transition="in" filter="fade">
                                      <p:cBhvr>
                                        <p:cTn id="444" dur="1000"/>
                                        <p:tgtEl>
                                          <p:spTgt spid="400"/>
                                        </p:tgtEl>
                                      </p:cBhvr>
                                    </p:animEffect>
                                  </p:childTnLst>
                                </p:cTn>
                              </p:par>
                            </p:childTnLst>
                          </p:cTn>
                        </p:par>
                        <p:par>
                          <p:cTn id="445" fill="hold">
                            <p:stCondLst>
                              <p:cond delay="104500"/>
                            </p:stCondLst>
                            <p:childTnLst>
                              <p:par>
                                <p:cTn id="446" presetID="10" presetClass="entr" presetSubtype="0" fill="hold" nodeType="afterEffect">
                                  <p:stCondLst>
                                    <p:cond delay="0"/>
                                  </p:stCondLst>
                                  <p:childTnLst>
                                    <p:set>
                                      <p:cBhvr>
                                        <p:cTn id="447" dur="1" fill="hold">
                                          <p:stCondLst>
                                            <p:cond delay="0"/>
                                          </p:stCondLst>
                                        </p:cTn>
                                        <p:tgtEl>
                                          <p:spTgt spid="401"/>
                                        </p:tgtEl>
                                        <p:attrNameLst>
                                          <p:attrName>style.visibility</p:attrName>
                                        </p:attrNameLst>
                                      </p:cBhvr>
                                      <p:to>
                                        <p:strVal val="visible"/>
                                      </p:to>
                                    </p:set>
                                    <p:animEffect transition="in" filter="fade">
                                      <p:cBhvr>
                                        <p:cTn id="448" dur="1000"/>
                                        <p:tgtEl>
                                          <p:spTgt spid="401"/>
                                        </p:tgtEl>
                                      </p:cBhvr>
                                    </p:animEffect>
                                  </p:childTnLst>
                                </p:cTn>
                              </p:par>
                            </p:childTnLst>
                          </p:cTn>
                        </p:par>
                        <p:par>
                          <p:cTn id="449" fill="hold">
                            <p:stCondLst>
                              <p:cond delay="105500"/>
                            </p:stCondLst>
                            <p:childTnLst>
                              <p:par>
                                <p:cTn id="450" presetID="10" presetClass="entr" presetSubtype="0" fill="hold" nodeType="afterEffect">
                                  <p:stCondLst>
                                    <p:cond delay="0"/>
                                  </p:stCondLst>
                                  <p:childTnLst>
                                    <p:set>
                                      <p:cBhvr>
                                        <p:cTn id="451" dur="1" fill="hold">
                                          <p:stCondLst>
                                            <p:cond delay="0"/>
                                          </p:stCondLst>
                                        </p:cTn>
                                        <p:tgtEl>
                                          <p:spTgt spid="402"/>
                                        </p:tgtEl>
                                        <p:attrNameLst>
                                          <p:attrName>style.visibility</p:attrName>
                                        </p:attrNameLst>
                                      </p:cBhvr>
                                      <p:to>
                                        <p:strVal val="visible"/>
                                      </p:to>
                                    </p:set>
                                    <p:animEffect transition="in" filter="fade">
                                      <p:cBhvr>
                                        <p:cTn id="452" dur="1000"/>
                                        <p:tgtEl>
                                          <p:spTgt spid="402"/>
                                        </p:tgtEl>
                                      </p:cBhvr>
                                    </p:animEffect>
                                  </p:childTnLst>
                                </p:cTn>
                              </p:par>
                            </p:childTnLst>
                          </p:cTn>
                        </p:par>
                        <p:par>
                          <p:cTn id="453" fill="hold">
                            <p:stCondLst>
                              <p:cond delay="106500"/>
                            </p:stCondLst>
                            <p:childTnLst>
                              <p:par>
                                <p:cTn id="454" presetID="10" presetClass="entr" presetSubtype="0" fill="hold" nodeType="afterEffect">
                                  <p:stCondLst>
                                    <p:cond delay="0"/>
                                  </p:stCondLst>
                                  <p:childTnLst>
                                    <p:set>
                                      <p:cBhvr>
                                        <p:cTn id="455" dur="1" fill="hold">
                                          <p:stCondLst>
                                            <p:cond delay="0"/>
                                          </p:stCondLst>
                                        </p:cTn>
                                        <p:tgtEl>
                                          <p:spTgt spid="403"/>
                                        </p:tgtEl>
                                        <p:attrNameLst>
                                          <p:attrName>style.visibility</p:attrName>
                                        </p:attrNameLst>
                                      </p:cBhvr>
                                      <p:to>
                                        <p:strVal val="visible"/>
                                      </p:to>
                                    </p:set>
                                    <p:animEffect transition="in" filter="fade">
                                      <p:cBhvr>
                                        <p:cTn id="456" dur="1000"/>
                                        <p:tgtEl>
                                          <p:spTgt spid="403"/>
                                        </p:tgtEl>
                                      </p:cBhvr>
                                    </p:animEffect>
                                  </p:childTnLst>
                                </p:cTn>
                              </p:par>
                            </p:childTnLst>
                          </p:cTn>
                        </p:par>
                        <p:par>
                          <p:cTn id="457" fill="hold">
                            <p:stCondLst>
                              <p:cond delay="107500"/>
                            </p:stCondLst>
                            <p:childTnLst>
                              <p:par>
                                <p:cTn id="458" presetID="10" presetClass="entr" presetSubtype="0" fill="hold" nodeType="afterEffect">
                                  <p:stCondLst>
                                    <p:cond delay="0"/>
                                  </p:stCondLst>
                                  <p:childTnLst>
                                    <p:set>
                                      <p:cBhvr>
                                        <p:cTn id="459" dur="1" fill="hold">
                                          <p:stCondLst>
                                            <p:cond delay="0"/>
                                          </p:stCondLst>
                                        </p:cTn>
                                        <p:tgtEl>
                                          <p:spTgt spid="404"/>
                                        </p:tgtEl>
                                        <p:attrNameLst>
                                          <p:attrName>style.visibility</p:attrName>
                                        </p:attrNameLst>
                                      </p:cBhvr>
                                      <p:to>
                                        <p:strVal val="visible"/>
                                      </p:to>
                                    </p:set>
                                    <p:animEffect transition="in" filter="fade">
                                      <p:cBhvr>
                                        <p:cTn id="460" dur="1000"/>
                                        <p:tgtEl>
                                          <p:spTgt spid="404"/>
                                        </p:tgtEl>
                                      </p:cBhvr>
                                    </p:animEffect>
                                  </p:childTnLst>
                                </p:cTn>
                              </p:par>
                            </p:childTnLst>
                          </p:cTn>
                        </p:par>
                        <p:par>
                          <p:cTn id="461" fill="hold">
                            <p:stCondLst>
                              <p:cond delay="108500"/>
                            </p:stCondLst>
                            <p:childTnLst>
                              <p:par>
                                <p:cTn id="462" presetID="10" presetClass="entr" presetSubtype="0" fill="hold" nodeType="afterEffect">
                                  <p:stCondLst>
                                    <p:cond delay="0"/>
                                  </p:stCondLst>
                                  <p:childTnLst>
                                    <p:set>
                                      <p:cBhvr>
                                        <p:cTn id="463" dur="1" fill="hold">
                                          <p:stCondLst>
                                            <p:cond delay="0"/>
                                          </p:stCondLst>
                                        </p:cTn>
                                        <p:tgtEl>
                                          <p:spTgt spid="405"/>
                                        </p:tgtEl>
                                        <p:attrNameLst>
                                          <p:attrName>style.visibility</p:attrName>
                                        </p:attrNameLst>
                                      </p:cBhvr>
                                      <p:to>
                                        <p:strVal val="visible"/>
                                      </p:to>
                                    </p:set>
                                    <p:animEffect transition="in" filter="fade">
                                      <p:cBhvr>
                                        <p:cTn id="464" dur="1000"/>
                                        <p:tgtEl>
                                          <p:spTgt spid="405"/>
                                        </p:tgtEl>
                                      </p:cBhvr>
                                    </p:animEffect>
                                  </p:childTnLst>
                                </p:cTn>
                              </p:par>
                            </p:childTnLst>
                          </p:cTn>
                        </p:par>
                        <p:par>
                          <p:cTn id="465" fill="hold">
                            <p:stCondLst>
                              <p:cond delay="109500"/>
                            </p:stCondLst>
                            <p:childTnLst>
                              <p:par>
                                <p:cTn id="466" presetID="10" presetClass="entr" presetSubtype="0" fill="hold" nodeType="afterEffect">
                                  <p:stCondLst>
                                    <p:cond delay="0"/>
                                  </p:stCondLst>
                                  <p:childTnLst>
                                    <p:set>
                                      <p:cBhvr>
                                        <p:cTn id="467" dur="1" fill="hold">
                                          <p:stCondLst>
                                            <p:cond delay="0"/>
                                          </p:stCondLst>
                                        </p:cTn>
                                        <p:tgtEl>
                                          <p:spTgt spid="406"/>
                                        </p:tgtEl>
                                        <p:attrNameLst>
                                          <p:attrName>style.visibility</p:attrName>
                                        </p:attrNameLst>
                                      </p:cBhvr>
                                      <p:to>
                                        <p:strVal val="visible"/>
                                      </p:to>
                                    </p:set>
                                    <p:animEffect transition="in" filter="fade">
                                      <p:cBhvr>
                                        <p:cTn id="468" dur="1000"/>
                                        <p:tgtEl>
                                          <p:spTgt spid="406"/>
                                        </p:tgtEl>
                                      </p:cBhvr>
                                    </p:animEffect>
                                  </p:childTnLst>
                                </p:cTn>
                              </p:par>
                            </p:childTnLst>
                          </p:cTn>
                        </p:par>
                        <p:par>
                          <p:cTn id="469" fill="hold">
                            <p:stCondLst>
                              <p:cond delay="110500"/>
                            </p:stCondLst>
                            <p:childTnLst>
                              <p:par>
                                <p:cTn id="470" presetID="10" presetClass="entr" presetSubtype="0" fill="hold" nodeType="afterEffect">
                                  <p:stCondLst>
                                    <p:cond delay="0"/>
                                  </p:stCondLst>
                                  <p:childTnLst>
                                    <p:set>
                                      <p:cBhvr>
                                        <p:cTn id="471" dur="1" fill="hold">
                                          <p:stCondLst>
                                            <p:cond delay="0"/>
                                          </p:stCondLst>
                                        </p:cTn>
                                        <p:tgtEl>
                                          <p:spTgt spid="407"/>
                                        </p:tgtEl>
                                        <p:attrNameLst>
                                          <p:attrName>style.visibility</p:attrName>
                                        </p:attrNameLst>
                                      </p:cBhvr>
                                      <p:to>
                                        <p:strVal val="visible"/>
                                      </p:to>
                                    </p:set>
                                    <p:animEffect transition="in" filter="fade">
                                      <p:cBhvr>
                                        <p:cTn id="472" dur="1000"/>
                                        <p:tgtEl>
                                          <p:spTgt spid="407"/>
                                        </p:tgtEl>
                                      </p:cBhvr>
                                    </p:animEffect>
                                  </p:childTnLst>
                                </p:cTn>
                              </p:par>
                            </p:childTnLst>
                          </p:cTn>
                        </p:par>
                        <p:par>
                          <p:cTn id="473" fill="hold">
                            <p:stCondLst>
                              <p:cond delay="111500"/>
                            </p:stCondLst>
                            <p:childTnLst>
                              <p:par>
                                <p:cTn id="474" presetID="10" presetClass="entr" presetSubtype="0" fill="hold" nodeType="afterEffect">
                                  <p:stCondLst>
                                    <p:cond delay="0"/>
                                  </p:stCondLst>
                                  <p:childTnLst>
                                    <p:set>
                                      <p:cBhvr>
                                        <p:cTn id="475" dur="1" fill="hold">
                                          <p:stCondLst>
                                            <p:cond delay="0"/>
                                          </p:stCondLst>
                                        </p:cTn>
                                        <p:tgtEl>
                                          <p:spTgt spid="408"/>
                                        </p:tgtEl>
                                        <p:attrNameLst>
                                          <p:attrName>style.visibility</p:attrName>
                                        </p:attrNameLst>
                                      </p:cBhvr>
                                      <p:to>
                                        <p:strVal val="visible"/>
                                      </p:to>
                                    </p:set>
                                    <p:animEffect transition="in" filter="fade">
                                      <p:cBhvr>
                                        <p:cTn id="476" dur="1000"/>
                                        <p:tgtEl>
                                          <p:spTgt spid="408"/>
                                        </p:tgtEl>
                                      </p:cBhvr>
                                    </p:animEffect>
                                  </p:childTnLst>
                                </p:cTn>
                              </p:par>
                            </p:childTnLst>
                          </p:cTn>
                        </p:par>
                        <p:par>
                          <p:cTn id="477" fill="hold">
                            <p:stCondLst>
                              <p:cond delay="112500"/>
                            </p:stCondLst>
                            <p:childTnLst>
                              <p:par>
                                <p:cTn id="478" presetID="10" presetClass="entr" presetSubtype="0" fill="hold" nodeType="afterEffect">
                                  <p:stCondLst>
                                    <p:cond delay="0"/>
                                  </p:stCondLst>
                                  <p:childTnLst>
                                    <p:set>
                                      <p:cBhvr>
                                        <p:cTn id="479" dur="1" fill="hold">
                                          <p:stCondLst>
                                            <p:cond delay="0"/>
                                          </p:stCondLst>
                                        </p:cTn>
                                        <p:tgtEl>
                                          <p:spTgt spid="409"/>
                                        </p:tgtEl>
                                        <p:attrNameLst>
                                          <p:attrName>style.visibility</p:attrName>
                                        </p:attrNameLst>
                                      </p:cBhvr>
                                      <p:to>
                                        <p:strVal val="visible"/>
                                      </p:to>
                                    </p:set>
                                    <p:animEffect transition="in" filter="fade">
                                      <p:cBhvr>
                                        <p:cTn id="480" dur="1000"/>
                                        <p:tgtEl>
                                          <p:spTgt spid="409"/>
                                        </p:tgtEl>
                                      </p:cBhvr>
                                    </p:animEffect>
                                  </p:childTnLst>
                                </p:cTn>
                              </p:par>
                            </p:childTnLst>
                          </p:cTn>
                        </p:par>
                        <p:par>
                          <p:cTn id="481" fill="hold">
                            <p:stCondLst>
                              <p:cond delay="113500"/>
                            </p:stCondLst>
                            <p:childTnLst>
                              <p:par>
                                <p:cTn id="482" presetID="10" presetClass="entr" presetSubtype="0" fill="hold" nodeType="afterEffect">
                                  <p:stCondLst>
                                    <p:cond delay="0"/>
                                  </p:stCondLst>
                                  <p:childTnLst>
                                    <p:set>
                                      <p:cBhvr>
                                        <p:cTn id="483" dur="1" fill="hold">
                                          <p:stCondLst>
                                            <p:cond delay="0"/>
                                          </p:stCondLst>
                                        </p:cTn>
                                        <p:tgtEl>
                                          <p:spTgt spid="410"/>
                                        </p:tgtEl>
                                        <p:attrNameLst>
                                          <p:attrName>style.visibility</p:attrName>
                                        </p:attrNameLst>
                                      </p:cBhvr>
                                      <p:to>
                                        <p:strVal val="visible"/>
                                      </p:to>
                                    </p:set>
                                    <p:animEffect transition="in" filter="fade">
                                      <p:cBhvr>
                                        <p:cTn id="484" dur="1000"/>
                                        <p:tgtEl>
                                          <p:spTgt spid="410"/>
                                        </p:tgtEl>
                                      </p:cBhvr>
                                    </p:animEffect>
                                  </p:childTnLst>
                                </p:cTn>
                              </p:par>
                            </p:childTnLst>
                          </p:cTn>
                        </p:par>
                        <p:par>
                          <p:cTn id="485" fill="hold">
                            <p:stCondLst>
                              <p:cond delay="114500"/>
                            </p:stCondLst>
                            <p:childTnLst>
                              <p:par>
                                <p:cTn id="486" presetID="10" presetClass="entr" presetSubtype="0" fill="hold" nodeType="afterEffect">
                                  <p:stCondLst>
                                    <p:cond delay="0"/>
                                  </p:stCondLst>
                                  <p:childTnLst>
                                    <p:set>
                                      <p:cBhvr>
                                        <p:cTn id="487" dur="1" fill="hold">
                                          <p:stCondLst>
                                            <p:cond delay="0"/>
                                          </p:stCondLst>
                                        </p:cTn>
                                        <p:tgtEl>
                                          <p:spTgt spid="411"/>
                                        </p:tgtEl>
                                        <p:attrNameLst>
                                          <p:attrName>style.visibility</p:attrName>
                                        </p:attrNameLst>
                                      </p:cBhvr>
                                      <p:to>
                                        <p:strVal val="visible"/>
                                      </p:to>
                                    </p:set>
                                    <p:animEffect transition="in" filter="fade">
                                      <p:cBhvr>
                                        <p:cTn id="488" dur="1000"/>
                                        <p:tgtEl>
                                          <p:spTgt spid="411"/>
                                        </p:tgtEl>
                                      </p:cBhvr>
                                    </p:animEffect>
                                  </p:childTnLst>
                                </p:cTn>
                              </p:par>
                            </p:childTnLst>
                          </p:cTn>
                        </p:par>
                        <p:par>
                          <p:cTn id="489" fill="hold">
                            <p:stCondLst>
                              <p:cond delay="115500"/>
                            </p:stCondLst>
                            <p:childTnLst>
                              <p:par>
                                <p:cTn id="490" presetID="10" presetClass="entr" presetSubtype="0" fill="hold" nodeType="afterEffect">
                                  <p:stCondLst>
                                    <p:cond delay="0"/>
                                  </p:stCondLst>
                                  <p:childTnLst>
                                    <p:set>
                                      <p:cBhvr>
                                        <p:cTn id="491" dur="1" fill="hold">
                                          <p:stCondLst>
                                            <p:cond delay="0"/>
                                          </p:stCondLst>
                                        </p:cTn>
                                        <p:tgtEl>
                                          <p:spTgt spid="412"/>
                                        </p:tgtEl>
                                        <p:attrNameLst>
                                          <p:attrName>style.visibility</p:attrName>
                                        </p:attrNameLst>
                                      </p:cBhvr>
                                      <p:to>
                                        <p:strVal val="visible"/>
                                      </p:to>
                                    </p:set>
                                    <p:animEffect transition="in" filter="fade">
                                      <p:cBhvr>
                                        <p:cTn id="492" dur="1000"/>
                                        <p:tgtEl>
                                          <p:spTgt spid="412"/>
                                        </p:tgtEl>
                                      </p:cBhvr>
                                    </p:animEffect>
                                  </p:childTnLst>
                                </p:cTn>
                              </p:par>
                            </p:childTnLst>
                          </p:cTn>
                        </p:par>
                        <p:par>
                          <p:cTn id="493" fill="hold">
                            <p:stCondLst>
                              <p:cond delay="116500"/>
                            </p:stCondLst>
                            <p:childTnLst>
                              <p:par>
                                <p:cTn id="494" presetID="10" presetClass="entr" presetSubtype="0" fill="hold" nodeType="afterEffect">
                                  <p:stCondLst>
                                    <p:cond delay="0"/>
                                  </p:stCondLst>
                                  <p:childTnLst>
                                    <p:set>
                                      <p:cBhvr>
                                        <p:cTn id="495" dur="1" fill="hold">
                                          <p:stCondLst>
                                            <p:cond delay="0"/>
                                          </p:stCondLst>
                                        </p:cTn>
                                        <p:tgtEl>
                                          <p:spTgt spid="413"/>
                                        </p:tgtEl>
                                        <p:attrNameLst>
                                          <p:attrName>style.visibility</p:attrName>
                                        </p:attrNameLst>
                                      </p:cBhvr>
                                      <p:to>
                                        <p:strVal val="visible"/>
                                      </p:to>
                                    </p:set>
                                    <p:animEffect transition="in" filter="fade">
                                      <p:cBhvr>
                                        <p:cTn id="496" dur="1000"/>
                                        <p:tgtEl>
                                          <p:spTgt spid="413"/>
                                        </p:tgtEl>
                                      </p:cBhvr>
                                    </p:animEffect>
                                  </p:childTnLst>
                                </p:cTn>
                              </p:par>
                            </p:childTnLst>
                          </p:cTn>
                        </p:par>
                        <p:par>
                          <p:cTn id="497" fill="hold">
                            <p:stCondLst>
                              <p:cond delay="117500"/>
                            </p:stCondLst>
                            <p:childTnLst>
                              <p:par>
                                <p:cTn id="498" presetID="10" presetClass="entr" presetSubtype="0" fill="hold" nodeType="afterEffect">
                                  <p:stCondLst>
                                    <p:cond delay="0"/>
                                  </p:stCondLst>
                                  <p:childTnLst>
                                    <p:set>
                                      <p:cBhvr>
                                        <p:cTn id="499" dur="1" fill="hold">
                                          <p:stCondLst>
                                            <p:cond delay="0"/>
                                          </p:stCondLst>
                                        </p:cTn>
                                        <p:tgtEl>
                                          <p:spTgt spid="414"/>
                                        </p:tgtEl>
                                        <p:attrNameLst>
                                          <p:attrName>style.visibility</p:attrName>
                                        </p:attrNameLst>
                                      </p:cBhvr>
                                      <p:to>
                                        <p:strVal val="visible"/>
                                      </p:to>
                                    </p:set>
                                    <p:animEffect transition="in" filter="fade">
                                      <p:cBhvr>
                                        <p:cTn id="500" dur="1000"/>
                                        <p:tgtEl>
                                          <p:spTgt spid="414"/>
                                        </p:tgtEl>
                                      </p:cBhvr>
                                    </p:animEffect>
                                  </p:childTnLst>
                                </p:cTn>
                              </p:par>
                            </p:childTnLst>
                          </p:cTn>
                        </p:par>
                        <p:par>
                          <p:cTn id="501" fill="hold">
                            <p:stCondLst>
                              <p:cond delay="118500"/>
                            </p:stCondLst>
                            <p:childTnLst>
                              <p:par>
                                <p:cTn id="502" presetID="10" presetClass="entr" presetSubtype="0" fill="hold" nodeType="afterEffect">
                                  <p:stCondLst>
                                    <p:cond delay="0"/>
                                  </p:stCondLst>
                                  <p:childTnLst>
                                    <p:set>
                                      <p:cBhvr>
                                        <p:cTn id="503" dur="1" fill="hold">
                                          <p:stCondLst>
                                            <p:cond delay="0"/>
                                          </p:stCondLst>
                                        </p:cTn>
                                        <p:tgtEl>
                                          <p:spTgt spid="415"/>
                                        </p:tgtEl>
                                        <p:attrNameLst>
                                          <p:attrName>style.visibility</p:attrName>
                                        </p:attrNameLst>
                                      </p:cBhvr>
                                      <p:to>
                                        <p:strVal val="visible"/>
                                      </p:to>
                                    </p:set>
                                    <p:animEffect transition="in" filter="fade">
                                      <p:cBhvr>
                                        <p:cTn id="504" dur="1000"/>
                                        <p:tgtEl>
                                          <p:spTgt spid="415"/>
                                        </p:tgtEl>
                                      </p:cBhvr>
                                    </p:animEffect>
                                  </p:childTnLst>
                                </p:cTn>
                              </p:par>
                            </p:childTnLst>
                          </p:cTn>
                        </p:par>
                        <p:par>
                          <p:cTn id="505" fill="hold">
                            <p:stCondLst>
                              <p:cond delay="119500"/>
                            </p:stCondLst>
                            <p:childTnLst>
                              <p:par>
                                <p:cTn id="506" presetID="10" presetClass="entr" presetSubtype="0" fill="hold" nodeType="afterEffect">
                                  <p:stCondLst>
                                    <p:cond delay="0"/>
                                  </p:stCondLst>
                                  <p:childTnLst>
                                    <p:set>
                                      <p:cBhvr>
                                        <p:cTn id="507" dur="1" fill="hold">
                                          <p:stCondLst>
                                            <p:cond delay="0"/>
                                          </p:stCondLst>
                                        </p:cTn>
                                        <p:tgtEl>
                                          <p:spTgt spid="416"/>
                                        </p:tgtEl>
                                        <p:attrNameLst>
                                          <p:attrName>style.visibility</p:attrName>
                                        </p:attrNameLst>
                                      </p:cBhvr>
                                      <p:to>
                                        <p:strVal val="visible"/>
                                      </p:to>
                                    </p:set>
                                    <p:animEffect transition="in" filter="fade">
                                      <p:cBhvr>
                                        <p:cTn id="508" dur="1000"/>
                                        <p:tgtEl>
                                          <p:spTgt spid="416"/>
                                        </p:tgtEl>
                                      </p:cBhvr>
                                    </p:animEffect>
                                  </p:childTnLst>
                                </p:cTn>
                              </p:par>
                            </p:childTnLst>
                          </p:cTn>
                        </p:par>
                        <p:par>
                          <p:cTn id="509" fill="hold">
                            <p:stCondLst>
                              <p:cond delay="120500"/>
                            </p:stCondLst>
                            <p:childTnLst>
                              <p:par>
                                <p:cTn id="510" presetID="10" presetClass="entr" presetSubtype="0" fill="hold" nodeType="afterEffect">
                                  <p:stCondLst>
                                    <p:cond delay="0"/>
                                  </p:stCondLst>
                                  <p:childTnLst>
                                    <p:set>
                                      <p:cBhvr>
                                        <p:cTn id="511" dur="1" fill="hold">
                                          <p:stCondLst>
                                            <p:cond delay="0"/>
                                          </p:stCondLst>
                                        </p:cTn>
                                        <p:tgtEl>
                                          <p:spTgt spid="417"/>
                                        </p:tgtEl>
                                        <p:attrNameLst>
                                          <p:attrName>style.visibility</p:attrName>
                                        </p:attrNameLst>
                                      </p:cBhvr>
                                      <p:to>
                                        <p:strVal val="visible"/>
                                      </p:to>
                                    </p:set>
                                    <p:animEffect transition="in" filter="fade">
                                      <p:cBhvr>
                                        <p:cTn id="512" dur="1000"/>
                                        <p:tgtEl>
                                          <p:spTgt spid="417"/>
                                        </p:tgtEl>
                                      </p:cBhvr>
                                    </p:animEffect>
                                  </p:childTnLst>
                                </p:cTn>
                              </p:par>
                            </p:childTnLst>
                          </p:cTn>
                        </p:par>
                        <p:par>
                          <p:cTn id="513" fill="hold">
                            <p:stCondLst>
                              <p:cond delay="121500"/>
                            </p:stCondLst>
                            <p:childTnLst>
                              <p:par>
                                <p:cTn id="514" presetID="10" presetClass="entr" presetSubtype="0" fill="hold" nodeType="afterEffect">
                                  <p:stCondLst>
                                    <p:cond delay="0"/>
                                  </p:stCondLst>
                                  <p:childTnLst>
                                    <p:set>
                                      <p:cBhvr>
                                        <p:cTn id="515" dur="1" fill="hold">
                                          <p:stCondLst>
                                            <p:cond delay="0"/>
                                          </p:stCondLst>
                                        </p:cTn>
                                        <p:tgtEl>
                                          <p:spTgt spid="418"/>
                                        </p:tgtEl>
                                        <p:attrNameLst>
                                          <p:attrName>style.visibility</p:attrName>
                                        </p:attrNameLst>
                                      </p:cBhvr>
                                      <p:to>
                                        <p:strVal val="visible"/>
                                      </p:to>
                                    </p:set>
                                    <p:animEffect transition="in" filter="fade">
                                      <p:cBhvr>
                                        <p:cTn id="516" dur="1000"/>
                                        <p:tgtEl>
                                          <p:spTgt spid="418"/>
                                        </p:tgtEl>
                                      </p:cBhvr>
                                    </p:animEffect>
                                  </p:childTnLst>
                                </p:cTn>
                              </p:par>
                            </p:childTnLst>
                          </p:cTn>
                        </p:par>
                        <p:par>
                          <p:cTn id="517" fill="hold">
                            <p:stCondLst>
                              <p:cond delay="122500"/>
                            </p:stCondLst>
                            <p:childTnLst>
                              <p:par>
                                <p:cTn id="518" presetID="10" presetClass="entr" presetSubtype="0" fill="hold" nodeType="afterEffect">
                                  <p:stCondLst>
                                    <p:cond delay="0"/>
                                  </p:stCondLst>
                                  <p:childTnLst>
                                    <p:set>
                                      <p:cBhvr>
                                        <p:cTn id="519" dur="1" fill="hold">
                                          <p:stCondLst>
                                            <p:cond delay="0"/>
                                          </p:stCondLst>
                                        </p:cTn>
                                        <p:tgtEl>
                                          <p:spTgt spid="419"/>
                                        </p:tgtEl>
                                        <p:attrNameLst>
                                          <p:attrName>style.visibility</p:attrName>
                                        </p:attrNameLst>
                                      </p:cBhvr>
                                      <p:to>
                                        <p:strVal val="visible"/>
                                      </p:to>
                                    </p:set>
                                    <p:animEffect transition="in" filter="fade">
                                      <p:cBhvr>
                                        <p:cTn id="520" dur="1000"/>
                                        <p:tgtEl>
                                          <p:spTgt spid="419"/>
                                        </p:tgtEl>
                                      </p:cBhvr>
                                    </p:animEffect>
                                  </p:childTnLst>
                                </p:cTn>
                              </p:par>
                            </p:childTnLst>
                          </p:cTn>
                        </p:par>
                        <p:par>
                          <p:cTn id="521" fill="hold">
                            <p:stCondLst>
                              <p:cond delay="123500"/>
                            </p:stCondLst>
                            <p:childTnLst>
                              <p:par>
                                <p:cTn id="522" presetID="10" presetClass="entr" presetSubtype="0" fill="hold" nodeType="afterEffect">
                                  <p:stCondLst>
                                    <p:cond delay="0"/>
                                  </p:stCondLst>
                                  <p:childTnLst>
                                    <p:set>
                                      <p:cBhvr>
                                        <p:cTn id="523" dur="1" fill="hold">
                                          <p:stCondLst>
                                            <p:cond delay="0"/>
                                          </p:stCondLst>
                                        </p:cTn>
                                        <p:tgtEl>
                                          <p:spTgt spid="420"/>
                                        </p:tgtEl>
                                        <p:attrNameLst>
                                          <p:attrName>style.visibility</p:attrName>
                                        </p:attrNameLst>
                                      </p:cBhvr>
                                      <p:to>
                                        <p:strVal val="visible"/>
                                      </p:to>
                                    </p:set>
                                    <p:animEffect transition="in" filter="fade">
                                      <p:cBhvr>
                                        <p:cTn id="524" dur="1000"/>
                                        <p:tgtEl>
                                          <p:spTgt spid="420"/>
                                        </p:tgtEl>
                                      </p:cBhvr>
                                    </p:animEffect>
                                  </p:childTnLst>
                                </p:cTn>
                              </p:par>
                            </p:childTnLst>
                          </p:cTn>
                        </p:par>
                        <p:par>
                          <p:cTn id="525" fill="hold">
                            <p:stCondLst>
                              <p:cond delay="124500"/>
                            </p:stCondLst>
                            <p:childTnLst>
                              <p:par>
                                <p:cTn id="526" presetID="10" presetClass="entr" presetSubtype="0" fill="hold" nodeType="afterEffect">
                                  <p:stCondLst>
                                    <p:cond delay="0"/>
                                  </p:stCondLst>
                                  <p:childTnLst>
                                    <p:set>
                                      <p:cBhvr>
                                        <p:cTn id="527" dur="1" fill="hold">
                                          <p:stCondLst>
                                            <p:cond delay="0"/>
                                          </p:stCondLst>
                                        </p:cTn>
                                        <p:tgtEl>
                                          <p:spTgt spid="421"/>
                                        </p:tgtEl>
                                        <p:attrNameLst>
                                          <p:attrName>style.visibility</p:attrName>
                                        </p:attrNameLst>
                                      </p:cBhvr>
                                      <p:to>
                                        <p:strVal val="visible"/>
                                      </p:to>
                                    </p:set>
                                    <p:animEffect transition="in" filter="fade">
                                      <p:cBhvr>
                                        <p:cTn id="528" dur="1000"/>
                                        <p:tgtEl>
                                          <p:spTgt spid="421"/>
                                        </p:tgtEl>
                                      </p:cBhvr>
                                    </p:animEffect>
                                  </p:childTnLst>
                                </p:cTn>
                              </p:par>
                            </p:childTnLst>
                          </p:cTn>
                        </p:par>
                        <p:par>
                          <p:cTn id="529" fill="hold">
                            <p:stCondLst>
                              <p:cond delay="125500"/>
                            </p:stCondLst>
                            <p:childTnLst>
                              <p:par>
                                <p:cTn id="530" presetID="10" presetClass="entr" presetSubtype="0" fill="hold" nodeType="afterEffect">
                                  <p:stCondLst>
                                    <p:cond delay="0"/>
                                  </p:stCondLst>
                                  <p:childTnLst>
                                    <p:set>
                                      <p:cBhvr>
                                        <p:cTn id="531" dur="1" fill="hold">
                                          <p:stCondLst>
                                            <p:cond delay="0"/>
                                          </p:stCondLst>
                                        </p:cTn>
                                        <p:tgtEl>
                                          <p:spTgt spid="422"/>
                                        </p:tgtEl>
                                        <p:attrNameLst>
                                          <p:attrName>style.visibility</p:attrName>
                                        </p:attrNameLst>
                                      </p:cBhvr>
                                      <p:to>
                                        <p:strVal val="visible"/>
                                      </p:to>
                                    </p:set>
                                    <p:animEffect transition="in" filter="fade">
                                      <p:cBhvr>
                                        <p:cTn id="532" dur="1000"/>
                                        <p:tgtEl>
                                          <p:spTgt spid="422"/>
                                        </p:tgtEl>
                                      </p:cBhvr>
                                    </p:animEffect>
                                  </p:childTnLst>
                                </p:cTn>
                              </p:par>
                            </p:childTnLst>
                          </p:cTn>
                        </p:par>
                        <p:par>
                          <p:cTn id="533" fill="hold">
                            <p:stCondLst>
                              <p:cond delay="126500"/>
                            </p:stCondLst>
                            <p:childTnLst>
                              <p:par>
                                <p:cTn id="534" presetID="10" presetClass="entr" presetSubtype="0" fill="hold" nodeType="afterEffect">
                                  <p:stCondLst>
                                    <p:cond delay="0"/>
                                  </p:stCondLst>
                                  <p:childTnLst>
                                    <p:set>
                                      <p:cBhvr>
                                        <p:cTn id="535" dur="1" fill="hold">
                                          <p:stCondLst>
                                            <p:cond delay="0"/>
                                          </p:stCondLst>
                                        </p:cTn>
                                        <p:tgtEl>
                                          <p:spTgt spid="423"/>
                                        </p:tgtEl>
                                        <p:attrNameLst>
                                          <p:attrName>style.visibility</p:attrName>
                                        </p:attrNameLst>
                                      </p:cBhvr>
                                      <p:to>
                                        <p:strVal val="visible"/>
                                      </p:to>
                                    </p:set>
                                    <p:animEffect transition="in" filter="fade">
                                      <p:cBhvr>
                                        <p:cTn id="536" dur="1000"/>
                                        <p:tgtEl>
                                          <p:spTgt spid="423"/>
                                        </p:tgtEl>
                                      </p:cBhvr>
                                    </p:animEffect>
                                  </p:childTnLst>
                                </p:cTn>
                              </p:par>
                            </p:childTnLst>
                          </p:cTn>
                        </p:par>
                        <p:par>
                          <p:cTn id="537" fill="hold">
                            <p:stCondLst>
                              <p:cond delay="127500"/>
                            </p:stCondLst>
                            <p:childTnLst>
                              <p:par>
                                <p:cTn id="538" presetID="10" presetClass="entr" presetSubtype="0" fill="hold" nodeType="afterEffect">
                                  <p:stCondLst>
                                    <p:cond delay="0"/>
                                  </p:stCondLst>
                                  <p:childTnLst>
                                    <p:set>
                                      <p:cBhvr>
                                        <p:cTn id="539" dur="1" fill="hold">
                                          <p:stCondLst>
                                            <p:cond delay="0"/>
                                          </p:stCondLst>
                                        </p:cTn>
                                        <p:tgtEl>
                                          <p:spTgt spid="424"/>
                                        </p:tgtEl>
                                        <p:attrNameLst>
                                          <p:attrName>style.visibility</p:attrName>
                                        </p:attrNameLst>
                                      </p:cBhvr>
                                      <p:to>
                                        <p:strVal val="visible"/>
                                      </p:to>
                                    </p:set>
                                    <p:animEffect transition="in" filter="fade">
                                      <p:cBhvr>
                                        <p:cTn id="540" dur="1000"/>
                                        <p:tgtEl>
                                          <p:spTgt spid="424"/>
                                        </p:tgtEl>
                                      </p:cBhvr>
                                    </p:animEffect>
                                  </p:childTnLst>
                                </p:cTn>
                              </p:par>
                            </p:childTnLst>
                          </p:cTn>
                        </p:par>
                        <p:par>
                          <p:cTn id="541" fill="hold">
                            <p:stCondLst>
                              <p:cond delay="128500"/>
                            </p:stCondLst>
                            <p:childTnLst>
                              <p:par>
                                <p:cTn id="542" presetID="10" presetClass="entr" presetSubtype="0" fill="hold" nodeType="afterEffect">
                                  <p:stCondLst>
                                    <p:cond delay="0"/>
                                  </p:stCondLst>
                                  <p:childTnLst>
                                    <p:set>
                                      <p:cBhvr>
                                        <p:cTn id="543" dur="1" fill="hold">
                                          <p:stCondLst>
                                            <p:cond delay="0"/>
                                          </p:stCondLst>
                                        </p:cTn>
                                        <p:tgtEl>
                                          <p:spTgt spid="425"/>
                                        </p:tgtEl>
                                        <p:attrNameLst>
                                          <p:attrName>style.visibility</p:attrName>
                                        </p:attrNameLst>
                                      </p:cBhvr>
                                      <p:to>
                                        <p:strVal val="visible"/>
                                      </p:to>
                                    </p:set>
                                    <p:animEffect transition="in" filter="fade">
                                      <p:cBhvr>
                                        <p:cTn id="544" dur="1000"/>
                                        <p:tgtEl>
                                          <p:spTgt spid="425"/>
                                        </p:tgtEl>
                                      </p:cBhvr>
                                    </p:animEffect>
                                  </p:childTnLst>
                                </p:cTn>
                              </p:par>
                            </p:childTnLst>
                          </p:cTn>
                        </p:par>
                        <p:par>
                          <p:cTn id="545" fill="hold">
                            <p:stCondLst>
                              <p:cond delay="129500"/>
                            </p:stCondLst>
                            <p:childTnLst>
                              <p:par>
                                <p:cTn id="546" presetID="10" presetClass="entr" presetSubtype="0" fill="hold" nodeType="afterEffect">
                                  <p:stCondLst>
                                    <p:cond delay="0"/>
                                  </p:stCondLst>
                                  <p:childTnLst>
                                    <p:set>
                                      <p:cBhvr>
                                        <p:cTn id="547" dur="1" fill="hold">
                                          <p:stCondLst>
                                            <p:cond delay="0"/>
                                          </p:stCondLst>
                                        </p:cTn>
                                        <p:tgtEl>
                                          <p:spTgt spid="426"/>
                                        </p:tgtEl>
                                        <p:attrNameLst>
                                          <p:attrName>style.visibility</p:attrName>
                                        </p:attrNameLst>
                                      </p:cBhvr>
                                      <p:to>
                                        <p:strVal val="visible"/>
                                      </p:to>
                                    </p:set>
                                    <p:animEffect transition="in" filter="fade">
                                      <p:cBhvr>
                                        <p:cTn id="548" dur="1000"/>
                                        <p:tgtEl>
                                          <p:spTgt spid="426"/>
                                        </p:tgtEl>
                                      </p:cBhvr>
                                    </p:animEffect>
                                  </p:childTnLst>
                                </p:cTn>
                              </p:par>
                            </p:childTnLst>
                          </p:cTn>
                        </p:par>
                        <p:par>
                          <p:cTn id="549" fill="hold">
                            <p:stCondLst>
                              <p:cond delay="130500"/>
                            </p:stCondLst>
                            <p:childTnLst>
                              <p:par>
                                <p:cTn id="550" presetID="10" presetClass="entr" presetSubtype="0" fill="hold" nodeType="afterEffect">
                                  <p:stCondLst>
                                    <p:cond delay="0"/>
                                  </p:stCondLst>
                                  <p:childTnLst>
                                    <p:set>
                                      <p:cBhvr>
                                        <p:cTn id="551" dur="1" fill="hold">
                                          <p:stCondLst>
                                            <p:cond delay="0"/>
                                          </p:stCondLst>
                                        </p:cTn>
                                        <p:tgtEl>
                                          <p:spTgt spid="427"/>
                                        </p:tgtEl>
                                        <p:attrNameLst>
                                          <p:attrName>style.visibility</p:attrName>
                                        </p:attrNameLst>
                                      </p:cBhvr>
                                      <p:to>
                                        <p:strVal val="visible"/>
                                      </p:to>
                                    </p:set>
                                    <p:animEffect transition="in" filter="fade">
                                      <p:cBhvr>
                                        <p:cTn id="552" dur="1000"/>
                                        <p:tgtEl>
                                          <p:spTgt spid="427"/>
                                        </p:tgtEl>
                                      </p:cBhvr>
                                    </p:animEffect>
                                  </p:childTnLst>
                                </p:cTn>
                              </p:par>
                            </p:childTnLst>
                          </p:cTn>
                        </p:par>
                        <p:par>
                          <p:cTn id="553" fill="hold">
                            <p:stCondLst>
                              <p:cond delay="131500"/>
                            </p:stCondLst>
                            <p:childTnLst>
                              <p:par>
                                <p:cTn id="554" presetID="10" presetClass="entr" presetSubtype="0" fill="hold" nodeType="afterEffect">
                                  <p:stCondLst>
                                    <p:cond delay="0"/>
                                  </p:stCondLst>
                                  <p:childTnLst>
                                    <p:set>
                                      <p:cBhvr>
                                        <p:cTn id="555" dur="1" fill="hold">
                                          <p:stCondLst>
                                            <p:cond delay="0"/>
                                          </p:stCondLst>
                                        </p:cTn>
                                        <p:tgtEl>
                                          <p:spTgt spid="428"/>
                                        </p:tgtEl>
                                        <p:attrNameLst>
                                          <p:attrName>style.visibility</p:attrName>
                                        </p:attrNameLst>
                                      </p:cBhvr>
                                      <p:to>
                                        <p:strVal val="visible"/>
                                      </p:to>
                                    </p:set>
                                    <p:animEffect transition="in" filter="fade">
                                      <p:cBhvr>
                                        <p:cTn id="556" dur="1000"/>
                                        <p:tgtEl>
                                          <p:spTgt spid="428"/>
                                        </p:tgtEl>
                                      </p:cBhvr>
                                    </p:animEffect>
                                  </p:childTnLst>
                                </p:cTn>
                              </p:par>
                            </p:childTnLst>
                          </p:cTn>
                        </p:par>
                        <p:par>
                          <p:cTn id="557" fill="hold">
                            <p:stCondLst>
                              <p:cond delay="132500"/>
                            </p:stCondLst>
                            <p:childTnLst>
                              <p:par>
                                <p:cTn id="558" presetID="10" presetClass="entr" presetSubtype="0" fill="hold" nodeType="afterEffect">
                                  <p:stCondLst>
                                    <p:cond delay="0"/>
                                  </p:stCondLst>
                                  <p:childTnLst>
                                    <p:set>
                                      <p:cBhvr>
                                        <p:cTn id="559" dur="1" fill="hold">
                                          <p:stCondLst>
                                            <p:cond delay="0"/>
                                          </p:stCondLst>
                                        </p:cTn>
                                        <p:tgtEl>
                                          <p:spTgt spid="429"/>
                                        </p:tgtEl>
                                        <p:attrNameLst>
                                          <p:attrName>style.visibility</p:attrName>
                                        </p:attrNameLst>
                                      </p:cBhvr>
                                      <p:to>
                                        <p:strVal val="visible"/>
                                      </p:to>
                                    </p:set>
                                    <p:animEffect transition="in" filter="fade">
                                      <p:cBhvr>
                                        <p:cTn id="560" dur="1000"/>
                                        <p:tgtEl>
                                          <p:spTgt spid="429"/>
                                        </p:tgtEl>
                                      </p:cBhvr>
                                    </p:animEffect>
                                  </p:childTnLst>
                                </p:cTn>
                              </p:par>
                            </p:childTnLst>
                          </p:cTn>
                        </p:par>
                        <p:par>
                          <p:cTn id="561" fill="hold">
                            <p:stCondLst>
                              <p:cond delay="133500"/>
                            </p:stCondLst>
                            <p:childTnLst>
                              <p:par>
                                <p:cTn id="562" presetID="10" presetClass="entr" presetSubtype="0" fill="hold" nodeType="afterEffect">
                                  <p:stCondLst>
                                    <p:cond delay="0"/>
                                  </p:stCondLst>
                                  <p:childTnLst>
                                    <p:set>
                                      <p:cBhvr>
                                        <p:cTn id="563" dur="1" fill="hold">
                                          <p:stCondLst>
                                            <p:cond delay="0"/>
                                          </p:stCondLst>
                                        </p:cTn>
                                        <p:tgtEl>
                                          <p:spTgt spid="430"/>
                                        </p:tgtEl>
                                        <p:attrNameLst>
                                          <p:attrName>style.visibility</p:attrName>
                                        </p:attrNameLst>
                                      </p:cBhvr>
                                      <p:to>
                                        <p:strVal val="visible"/>
                                      </p:to>
                                    </p:set>
                                    <p:animEffect transition="in" filter="fade">
                                      <p:cBhvr>
                                        <p:cTn id="564" dur="1000"/>
                                        <p:tgtEl>
                                          <p:spTgt spid="430"/>
                                        </p:tgtEl>
                                      </p:cBhvr>
                                    </p:animEffect>
                                  </p:childTnLst>
                                </p:cTn>
                              </p:par>
                            </p:childTnLst>
                          </p:cTn>
                        </p:par>
                        <p:par>
                          <p:cTn id="565" fill="hold">
                            <p:stCondLst>
                              <p:cond delay="134500"/>
                            </p:stCondLst>
                            <p:childTnLst>
                              <p:par>
                                <p:cTn id="566" presetID="10" presetClass="entr" presetSubtype="0" fill="hold" nodeType="afterEffect">
                                  <p:stCondLst>
                                    <p:cond delay="0"/>
                                  </p:stCondLst>
                                  <p:childTnLst>
                                    <p:set>
                                      <p:cBhvr>
                                        <p:cTn id="567" dur="1" fill="hold">
                                          <p:stCondLst>
                                            <p:cond delay="0"/>
                                          </p:stCondLst>
                                        </p:cTn>
                                        <p:tgtEl>
                                          <p:spTgt spid="431"/>
                                        </p:tgtEl>
                                        <p:attrNameLst>
                                          <p:attrName>style.visibility</p:attrName>
                                        </p:attrNameLst>
                                      </p:cBhvr>
                                      <p:to>
                                        <p:strVal val="visible"/>
                                      </p:to>
                                    </p:set>
                                    <p:animEffect transition="in" filter="fade">
                                      <p:cBhvr>
                                        <p:cTn id="568" dur="1000"/>
                                        <p:tgtEl>
                                          <p:spTgt spid="431"/>
                                        </p:tgtEl>
                                      </p:cBhvr>
                                    </p:animEffect>
                                  </p:childTnLst>
                                </p:cTn>
                              </p:par>
                            </p:childTnLst>
                          </p:cTn>
                        </p:par>
                        <p:par>
                          <p:cTn id="569" fill="hold">
                            <p:stCondLst>
                              <p:cond delay="135500"/>
                            </p:stCondLst>
                            <p:childTnLst>
                              <p:par>
                                <p:cTn id="570" presetID="10" presetClass="entr" presetSubtype="0" fill="hold" nodeType="afterEffect">
                                  <p:stCondLst>
                                    <p:cond delay="0"/>
                                  </p:stCondLst>
                                  <p:childTnLst>
                                    <p:set>
                                      <p:cBhvr>
                                        <p:cTn id="571" dur="1" fill="hold">
                                          <p:stCondLst>
                                            <p:cond delay="0"/>
                                          </p:stCondLst>
                                        </p:cTn>
                                        <p:tgtEl>
                                          <p:spTgt spid="432"/>
                                        </p:tgtEl>
                                        <p:attrNameLst>
                                          <p:attrName>style.visibility</p:attrName>
                                        </p:attrNameLst>
                                      </p:cBhvr>
                                      <p:to>
                                        <p:strVal val="visible"/>
                                      </p:to>
                                    </p:set>
                                    <p:animEffect transition="in" filter="fade">
                                      <p:cBhvr>
                                        <p:cTn id="572" dur="1000"/>
                                        <p:tgtEl>
                                          <p:spTgt spid="432"/>
                                        </p:tgtEl>
                                      </p:cBhvr>
                                    </p:animEffect>
                                  </p:childTnLst>
                                </p:cTn>
                              </p:par>
                            </p:childTnLst>
                          </p:cTn>
                        </p:par>
                        <p:par>
                          <p:cTn id="573" fill="hold">
                            <p:stCondLst>
                              <p:cond delay="136500"/>
                            </p:stCondLst>
                            <p:childTnLst>
                              <p:par>
                                <p:cTn id="574" presetID="10" presetClass="entr" presetSubtype="0" fill="hold" nodeType="afterEffect">
                                  <p:stCondLst>
                                    <p:cond delay="0"/>
                                  </p:stCondLst>
                                  <p:childTnLst>
                                    <p:set>
                                      <p:cBhvr>
                                        <p:cTn id="575" dur="1" fill="hold">
                                          <p:stCondLst>
                                            <p:cond delay="0"/>
                                          </p:stCondLst>
                                        </p:cTn>
                                        <p:tgtEl>
                                          <p:spTgt spid="433"/>
                                        </p:tgtEl>
                                        <p:attrNameLst>
                                          <p:attrName>style.visibility</p:attrName>
                                        </p:attrNameLst>
                                      </p:cBhvr>
                                      <p:to>
                                        <p:strVal val="visible"/>
                                      </p:to>
                                    </p:set>
                                    <p:animEffect transition="in" filter="fade">
                                      <p:cBhvr>
                                        <p:cTn id="576" dur="1000"/>
                                        <p:tgtEl>
                                          <p:spTgt spid="433"/>
                                        </p:tgtEl>
                                      </p:cBhvr>
                                    </p:animEffect>
                                  </p:childTnLst>
                                </p:cTn>
                              </p:par>
                            </p:childTnLst>
                          </p:cTn>
                        </p:par>
                        <p:par>
                          <p:cTn id="577" fill="hold">
                            <p:stCondLst>
                              <p:cond delay="137500"/>
                            </p:stCondLst>
                            <p:childTnLst>
                              <p:par>
                                <p:cTn id="578" presetID="10" presetClass="entr" presetSubtype="0" fill="hold" nodeType="afterEffect">
                                  <p:stCondLst>
                                    <p:cond delay="0"/>
                                  </p:stCondLst>
                                  <p:childTnLst>
                                    <p:set>
                                      <p:cBhvr>
                                        <p:cTn id="579" dur="1" fill="hold">
                                          <p:stCondLst>
                                            <p:cond delay="0"/>
                                          </p:stCondLst>
                                        </p:cTn>
                                        <p:tgtEl>
                                          <p:spTgt spid="434"/>
                                        </p:tgtEl>
                                        <p:attrNameLst>
                                          <p:attrName>style.visibility</p:attrName>
                                        </p:attrNameLst>
                                      </p:cBhvr>
                                      <p:to>
                                        <p:strVal val="visible"/>
                                      </p:to>
                                    </p:set>
                                    <p:animEffect transition="in" filter="fade">
                                      <p:cBhvr>
                                        <p:cTn id="580" dur="1000"/>
                                        <p:tgtEl>
                                          <p:spTgt spid="434"/>
                                        </p:tgtEl>
                                      </p:cBhvr>
                                    </p:animEffect>
                                  </p:childTnLst>
                                </p:cTn>
                              </p:par>
                            </p:childTnLst>
                          </p:cTn>
                        </p:par>
                        <p:par>
                          <p:cTn id="581" fill="hold">
                            <p:stCondLst>
                              <p:cond delay="138500"/>
                            </p:stCondLst>
                            <p:childTnLst>
                              <p:par>
                                <p:cTn id="582" presetID="10" presetClass="entr" presetSubtype="0" fill="hold" nodeType="afterEffect">
                                  <p:stCondLst>
                                    <p:cond delay="0"/>
                                  </p:stCondLst>
                                  <p:childTnLst>
                                    <p:set>
                                      <p:cBhvr>
                                        <p:cTn id="583" dur="1" fill="hold">
                                          <p:stCondLst>
                                            <p:cond delay="0"/>
                                          </p:stCondLst>
                                        </p:cTn>
                                        <p:tgtEl>
                                          <p:spTgt spid="435"/>
                                        </p:tgtEl>
                                        <p:attrNameLst>
                                          <p:attrName>style.visibility</p:attrName>
                                        </p:attrNameLst>
                                      </p:cBhvr>
                                      <p:to>
                                        <p:strVal val="visible"/>
                                      </p:to>
                                    </p:set>
                                    <p:animEffect transition="in" filter="fade">
                                      <p:cBhvr>
                                        <p:cTn id="584" dur="1000"/>
                                        <p:tgtEl>
                                          <p:spTgt spid="435"/>
                                        </p:tgtEl>
                                      </p:cBhvr>
                                    </p:animEffect>
                                  </p:childTnLst>
                                </p:cTn>
                              </p:par>
                            </p:childTnLst>
                          </p:cTn>
                        </p:par>
                        <p:par>
                          <p:cTn id="585" fill="hold">
                            <p:stCondLst>
                              <p:cond delay="139500"/>
                            </p:stCondLst>
                            <p:childTnLst>
                              <p:par>
                                <p:cTn id="586" presetID="10" presetClass="entr" presetSubtype="0" fill="hold" nodeType="afterEffect">
                                  <p:stCondLst>
                                    <p:cond delay="0"/>
                                  </p:stCondLst>
                                  <p:childTnLst>
                                    <p:set>
                                      <p:cBhvr>
                                        <p:cTn id="587" dur="1" fill="hold">
                                          <p:stCondLst>
                                            <p:cond delay="0"/>
                                          </p:stCondLst>
                                        </p:cTn>
                                        <p:tgtEl>
                                          <p:spTgt spid="436"/>
                                        </p:tgtEl>
                                        <p:attrNameLst>
                                          <p:attrName>style.visibility</p:attrName>
                                        </p:attrNameLst>
                                      </p:cBhvr>
                                      <p:to>
                                        <p:strVal val="visible"/>
                                      </p:to>
                                    </p:set>
                                    <p:animEffect transition="in" filter="fade">
                                      <p:cBhvr>
                                        <p:cTn id="588" dur="1000"/>
                                        <p:tgtEl>
                                          <p:spTgt spid="436"/>
                                        </p:tgtEl>
                                      </p:cBhvr>
                                    </p:animEffect>
                                  </p:childTnLst>
                                </p:cTn>
                              </p:par>
                            </p:childTnLst>
                          </p:cTn>
                        </p:par>
                        <p:par>
                          <p:cTn id="589" fill="hold">
                            <p:stCondLst>
                              <p:cond delay="140500"/>
                            </p:stCondLst>
                            <p:childTnLst>
                              <p:par>
                                <p:cTn id="590" presetID="10" presetClass="entr" presetSubtype="0" fill="hold" nodeType="afterEffect">
                                  <p:stCondLst>
                                    <p:cond delay="0"/>
                                  </p:stCondLst>
                                  <p:childTnLst>
                                    <p:set>
                                      <p:cBhvr>
                                        <p:cTn id="591" dur="1" fill="hold">
                                          <p:stCondLst>
                                            <p:cond delay="0"/>
                                          </p:stCondLst>
                                        </p:cTn>
                                        <p:tgtEl>
                                          <p:spTgt spid="437"/>
                                        </p:tgtEl>
                                        <p:attrNameLst>
                                          <p:attrName>style.visibility</p:attrName>
                                        </p:attrNameLst>
                                      </p:cBhvr>
                                      <p:to>
                                        <p:strVal val="visible"/>
                                      </p:to>
                                    </p:set>
                                    <p:animEffect transition="in" filter="fade">
                                      <p:cBhvr>
                                        <p:cTn id="592" dur="1000"/>
                                        <p:tgtEl>
                                          <p:spTgt spid="437"/>
                                        </p:tgtEl>
                                      </p:cBhvr>
                                    </p:animEffect>
                                  </p:childTnLst>
                                </p:cTn>
                              </p:par>
                            </p:childTnLst>
                          </p:cTn>
                        </p:par>
                        <p:par>
                          <p:cTn id="593" fill="hold">
                            <p:stCondLst>
                              <p:cond delay="141500"/>
                            </p:stCondLst>
                            <p:childTnLst>
                              <p:par>
                                <p:cTn id="594" presetID="10" presetClass="entr" presetSubtype="0" fill="hold" nodeType="afterEffect">
                                  <p:stCondLst>
                                    <p:cond delay="0"/>
                                  </p:stCondLst>
                                  <p:childTnLst>
                                    <p:set>
                                      <p:cBhvr>
                                        <p:cTn id="595" dur="1" fill="hold">
                                          <p:stCondLst>
                                            <p:cond delay="0"/>
                                          </p:stCondLst>
                                        </p:cTn>
                                        <p:tgtEl>
                                          <p:spTgt spid="438"/>
                                        </p:tgtEl>
                                        <p:attrNameLst>
                                          <p:attrName>style.visibility</p:attrName>
                                        </p:attrNameLst>
                                      </p:cBhvr>
                                      <p:to>
                                        <p:strVal val="visible"/>
                                      </p:to>
                                    </p:set>
                                    <p:animEffect transition="in" filter="fade">
                                      <p:cBhvr>
                                        <p:cTn id="596" dur="1000"/>
                                        <p:tgtEl>
                                          <p:spTgt spid="438"/>
                                        </p:tgtEl>
                                      </p:cBhvr>
                                    </p:animEffect>
                                  </p:childTnLst>
                                </p:cTn>
                              </p:par>
                            </p:childTnLst>
                          </p:cTn>
                        </p:par>
                        <p:par>
                          <p:cTn id="597" fill="hold">
                            <p:stCondLst>
                              <p:cond delay="142500"/>
                            </p:stCondLst>
                            <p:childTnLst>
                              <p:par>
                                <p:cTn id="598" presetID="10" presetClass="entr" presetSubtype="0" fill="hold" nodeType="afterEffect">
                                  <p:stCondLst>
                                    <p:cond delay="0"/>
                                  </p:stCondLst>
                                  <p:childTnLst>
                                    <p:set>
                                      <p:cBhvr>
                                        <p:cTn id="599" dur="1" fill="hold">
                                          <p:stCondLst>
                                            <p:cond delay="0"/>
                                          </p:stCondLst>
                                        </p:cTn>
                                        <p:tgtEl>
                                          <p:spTgt spid="439"/>
                                        </p:tgtEl>
                                        <p:attrNameLst>
                                          <p:attrName>style.visibility</p:attrName>
                                        </p:attrNameLst>
                                      </p:cBhvr>
                                      <p:to>
                                        <p:strVal val="visible"/>
                                      </p:to>
                                    </p:set>
                                    <p:animEffect transition="in" filter="fade">
                                      <p:cBhvr>
                                        <p:cTn id="600" dur="1000"/>
                                        <p:tgtEl>
                                          <p:spTgt spid="439"/>
                                        </p:tgtEl>
                                      </p:cBhvr>
                                    </p:animEffect>
                                  </p:childTnLst>
                                </p:cTn>
                              </p:par>
                            </p:childTnLst>
                          </p:cTn>
                        </p:par>
                        <p:par>
                          <p:cTn id="601" fill="hold">
                            <p:stCondLst>
                              <p:cond delay="143500"/>
                            </p:stCondLst>
                            <p:childTnLst>
                              <p:par>
                                <p:cTn id="602" presetID="10" presetClass="entr" presetSubtype="0" fill="hold" nodeType="afterEffect">
                                  <p:stCondLst>
                                    <p:cond delay="0"/>
                                  </p:stCondLst>
                                  <p:childTnLst>
                                    <p:set>
                                      <p:cBhvr>
                                        <p:cTn id="603" dur="1" fill="hold">
                                          <p:stCondLst>
                                            <p:cond delay="0"/>
                                          </p:stCondLst>
                                        </p:cTn>
                                        <p:tgtEl>
                                          <p:spTgt spid="440"/>
                                        </p:tgtEl>
                                        <p:attrNameLst>
                                          <p:attrName>style.visibility</p:attrName>
                                        </p:attrNameLst>
                                      </p:cBhvr>
                                      <p:to>
                                        <p:strVal val="visible"/>
                                      </p:to>
                                    </p:set>
                                    <p:animEffect transition="in" filter="fade">
                                      <p:cBhvr>
                                        <p:cTn id="604" dur="1000"/>
                                        <p:tgtEl>
                                          <p:spTgt spid="440"/>
                                        </p:tgtEl>
                                      </p:cBhvr>
                                    </p:animEffect>
                                  </p:childTnLst>
                                </p:cTn>
                              </p:par>
                            </p:childTnLst>
                          </p:cTn>
                        </p:par>
                        <p:par>
                          <p:cTn id="605" fill="hold">
                            <p:stCondLst>
                              <p:cond delay="144500"/>
                            </p:stCondLst>
                            <p:childTnLst>
                              <p:par>
                                <p:cTn id="606" presetID="10" presetClass="entr" presetSubtype="0" fill="hold" nodeType="afterEffect">
                                  <p:stCondLst>
                                    <p:cond delay="0"/>
                                  </p:stCondLst>
                                  <p:childTnLst>
                                    <p:set>
                                      <p:cBhvr>
                                        <p:cTn id="607" dur="1" fill="hold">
                                          <p:stCondLst>
                                            <p:cond delay="0"/>
                                          </p:stCondLst>
                                        </p:cTn>
                                        <p:tgtEl>
                                          <p:spTgt spid="441"/>
                                        </p:tgtEl>
                                        <p:attrNameLst>
                                          <p:attrName>style.visibility</p:attrName>
                                        </p:attrNameLst>
                                      </p:cBhvr>
                                      <p:to>
                                        <p:strVal val="visible"/>
                                      </p:to>
                                    </p:set>
                                    <p:animEffect transition="in" filter="fade">
                                      <p:cBhvr>
                                        <p:cTn id="608" dur="1000"/>
                                        <p:tgtEl>
                                          <p:spTgt spid="441"/>
                                        </p:tgtEl>
                                      </p:cBhvr>
                                    </p:animEffect>
                                  </p:childTnLst>
                                </p:cTn>
                              </p:par>
                            </p:childTnLst>
                          </p:cTn>
                        </p:par>
                        <p:par>
                          <p:cTn id="609" fill="hold">
                            <p:stCondLst>
                              <p:cond delay="145500"/>
                            </p:stCondLst>
                            <p:childTnLst>
                              <p:par>
                                <p:cTn id="610" presetID="10" presetClass="entr" presetSubtype="0" fill="hold" nodeType="afterEffect">
                                  <p:stCondLst>
                                    <p:cond delay="0"/>
                                  </p:stCondLst>
                                  <p:childTnLst>
                                    <p:set>
                                      <p:cBhvr>
                                        <p:cTn id="611" dur="1" fill="hold">
                                          <p:stCondLst>
                                            <p:cond delay="0"/>
                                          </p:stCondLst>
                                        </p:cTn>
                                        <p:tgtEl>
                                          <p:spTgt spid="442"/>
                                        </p:tgtEl>
                                        <p:attrNameLst>
                                          <p:attrName>style.visibility</p:attrName>
                                        </p:attrNameLst>
                                      </p:cBhvr>
                                      <p:to>
                                        <p:strVal val="visible"/>
                                      </p:to>
                                    </p:set>
                                    <p:animEffect transition="in" filter="fade">
                                      <p:cBhvr>
                                        <p:cTn id="612" dur="1000"/>
                                        <p:tgtEl>
                                          <p:spTgt spid="442"/>
                                        </p:tgtEl>
                                      </p:cBhvr>
                                    </p:animEffect>
                                  </p:childTnLst>
                                </p:cTn>
                              </p:par>
                            </p:childTnLst>
                          </p:cTn>
                        </p:par>
                        <p:par>
                          <p:cTn id="613" fill="hold">
                            <p:stCondLst>
                              <p:cond delay="146500"/>
                            </p:stCondLst>
                            <p:childTnLst>
                              <p:par>
                                <p:cTn id="614" presetID="10" presetClass="entr" presetSubtype="0" fill="hold" nodeType="afterEffect">
                                  <p:stCondLst>
                                    <p:cond delay="0"/>
                                  </p:stCondLst>
                                  <p:childTnLst>
                                    <p:set>
                                      <p:cBhvr>
                                        <p:cTn id="615" dur="1" fill="hold">
                                          <p:stCondLst>
                                            <p:cond delay="0"/>
                                          </p:stCondLst>
                                        </p:cTn>
                                        <p:tgtEl>
                                          <p:spTgt spid="443"/>
                                        </p:tgtEl>
                                        <p:attrNameLst>
                                          <p:attrName>style.visibility</p:attrName>
                                        </p:attrNameLst>
                                      </p:cBhvr>
                                      <p:to>
                                        <p:strVal val="visible"/>
                                      </p:to>
                                    </p:set>
                                    <p:animEffect transition="in" filter="fade">
                                      <p:cBhvr>
                                        <p:cTn id="616" dur="1000"/>
                                        <p:tgtEl>
                                          <p:spTgt spid="443"/>
                                        </p:tgtEl>
                                      </p:cBhvr>
                                    </p:animEffect>
                                  </p:childTnLst>
                                </p:cTn>
                              </p:par>
                            </p:childTnLst>
                          </p:cTn>
                        </p:par>
                        <p:par>
                          <p:cTn id="617" fill="hold">
                            <p:stCondLst>
                              <p:cond delay="147500"/>
                            </p:stCondLst>
                            <p:childTnLst>
                              <p:par>
                                <p:cTn id="618" presetID="10" presetClass="entr" presetSubtype="0" fill="hold" nodeType="afterEffect">
                                  <p:stCondLst>
                                    <p:cond delay="0"/>
                                  </p:stCondLst>
                                  <p:childTnLst>
                                    <p:set>
                                      <p:cBhvr>
                                        <p:cTn id="619" dur="1" fill="hold">
                                          <p:stCondLst>
                                            <p:cond delay="0"/>
                                          </p:stCondLst>
                                        </p:cTn>
                                        <p:tgtEl>
                                          <p:spTgt spid="444"/>
                                        </p:tgtEl>
                                        <p:attrNameLst>
                                          <p:attrName>style.visibility</p:attrName>
                                        </p:attrNameLst>
                                      </p:cBhvr>
                                      <p:to>
                                        <p:strVal val="visible"/>
                                      </p:to>
                                    </p:set>
                                    <p:animEffect transition="in" filter="fade">
                                      <p:cBhvr>
                                        <p:cTn id="620" dur="1000"/>
                                        <p:tgtEl>
                                          <p:spTgt spid="444"/>
                                        </p:tgtEl>
                                      </p:cBhvr>
                                    </p:animEffect>
                                  </p:childTnLst>
                                </p:cTn>
                              </p:par>
                            </p:childTnLst>
                          </p:cTn>
                        </p:par>
                        <p:par>
                          <p:cTn id="621" fill="hold">
                            <p:stCondLst>
                              <p:cond delay="148500"/>
                            </p:stCondLst>
                            <p:childTnLst>
                              <p:par>
                                <p:cTn id="622" presetID="10" presetClass="entr" presetSubtype="0" fill="hold" nodeType="afterEffect">
                                  <p:stCondLst>
                                    <p:cond delay="0"/>
                                  </p:stCondLst>
                                  <p:childTnLst>
                                    <p:set>
                                      <p:cBhvr>
                                        <p:cTn id="623" dur="1" fill="hold">
                                          <p:stCondLst>
                                            <p:cond delay="0"/>
                                          </p:stCondLst>
                                        </p:cTn>
                                        <p:tgtEl>
                                          <p:spTgt spid="445"/>
                                        </p:tgtEl>
                                        <p:attrNameLst>
                                          <p:attrName>style.visibility</p:attrName>
                                        </p:attrNameLst>
                                      </p:cBhvr>
                                      <p:to>
                                        <p:strVal val="visible"/>
                                      </p:to>
                                    </p:set>
                                    <p:animEffect transition="in" filter="fade">
                                      <p:cBhvr>
                                        <p:cTn id="624" dur="1000"/>
                                        <p:tgtEl>
                                          <p:spTgt spid="445"/>
                                        </p:tgtEl>
                                      </p:cBhvr>
                                    </p:animEffect>
                                  </p:childTnLst>
                                </p:cTn>
                              </p:par>
                            </p:childTnLst>
                          </p:cTn>
                        </p:par>
                        <p:par>
                          <p:cTn id="625" fill="hold">
                            <p:stCondLst>
                              <p:cond delay="149500"/>
                            </p:stCondLst>
                            <p:childTnLst>
                              <p:par>
                                <p:cTn id="626" presetID="10" presetClass="entr" presetSubtype="0" fill="hold" nodeType="afterEffect">
                                  <p:stCondLst>
                                    <p:cond delay="0"/>
                                  </p:stCondLst>
                                  <p:childTnLst>
                                    <p:set>
                                      <p:cBhvr>
                                        <p:cTn id="627" dur="1" fill="hold">
                                          <p:stCondLst>
                                            <p:cond delay="0"/>
                                          </p:stCondLst>
                                        </p:cTn>
                                        <p:tgtEl>
                                          <p:spTgt spid="446"/>
                                        </p:tgtEl>
                                        <p:attrNameLst>
                                          <p:attrName>style.visibility</p:attrName>
                                        </p:attrNameLst>
                                      </p:cBhvr>
                                      <p:to>
                                        <p:strVal val="visible"/>
                                      </p:to>
                                    </p:set>
                                    <p:animEffect transition="in" filter="fade">
                                      <p:cBhvr>
                                        <p:cTn id="628" dur="1000"/>
                                        <p:tgtEl>
                                          <p:spTgt spid="446"/>
                                        </p:tgtEl>
                                      </p:cBhvr>
                                    </p:animEffect>
                                  </p:childTnLst>
                                </p:cTn>
                              </p:par>
                            </p:childTnLst>
                          </p:cTn>
                        </p:par>
                        <p:par>
                          <p:cTn id="629" fill="hold">
                            <p:stCondLst>
                              <p:cond delay="150500"/>
                            </p:stCondLst>
                            <p:childTnLst>
                              <p:par>
                                <p:cTn id="630" presetID="10" presetClass="entr" presetSubtype="0" fill="hold" nodeType="afterEffect">
                                  <p:stCondLst>
                                    <p:cond delay="0"/>
                                  </p:stCondLst>
                                  <p:childTnLst>
                                    <p:set>
                                      <p:cBhvr>
                                        <p:cTn id="631" dur="1" fill="hold">
                                          <p:stCondLst>
                                            <p:cond delay="0"/>
                                          </p:stCondLst>
                                        </p:cTn>
                                        <p:tgtEl>
                                          <p:spTgt spid="447"/>
                                        </p:tgtEl>
                                        <p:attrNameLst>
                                          <p:attrName>style.visibility</p:attrName>
                                        </p:attrNameLst>
                                      </p:cBhvr>
                                      <p:to>
                                        <p:strVal val="visible"/>
                                      </p:to>
                                    </p:set>
                                    <p:animEffect transition="in" filter="fade">
                                      <p:cBhvr>
                                        <p:cTn id="632" dur="1000"/>
                                        <p:tgtEl>
                                          <p:spTgt spid="447"/>
                                        </p:tgtEl>
                                      </p:cBhvr>
                                    </p:animEffect>
                                  </p:childTnLst>
                                </p:cTn>
                              </p:par>
                            </p:childTnLst>
                          </p:cTn>
                        </p:par>
                        <p:par>
                          <p:cTn id="633" fill="hold">
                            <p:stCondLst>
                              <p:cond delay="151500"/>
                            </p:stCondLst>
                            <p:childTnLst>
                              <p:par>
                                <p:cTn id="634" presetID="10" presetClass="entr" presetSubtype="0" fill="hold" nodeType="afterEffect">
                                  <p:stCondLst>
                                    <p:cond delay="0"/>
                                  </p:stCondLst>
                                  <p:childTnLst>
                                    <p:set>
                                      <p:cBhvr>
                                        <p:cTn id="635" dur="1" fill="hold">
                                          <p:stCondLst>
                                            <p:cond delay="0"/>
                                          </p:stCondLst>
                                        </p:cTn>
                                        <p:tgtEl>
                                          <p:spTgt spid="448"/>
                                        </p:tgtEl>
                                        <p:attrNameLst>
                                          <p:attrName>style.visibility</p:attrName>
                                        </p:attrNameLst>
                                      </p:cBhvr>
                                      <p:to>
                                        <p:strVal val="visible"/>
                                      </p:to>
                                    </p:set>
                                    <p:animEffect transition="in" filter="fade">
                                      <p:cBhvr>
                                        <p:cTn id="636" dur="1000"/>
                                        <p:tgtEl>
                                          <p:spTgt spid="448"/>
                                        </p:tgtEl>
                                      </p:cBhvr>
                                    </p:animEffect>
                                  </p:childTnLst>
                                </p:cTn>
                              </p:par>
                            </p:childTnLst>
                          </p:cTn>
                        </p:par>
                        <p:par>
                          <p:cTn id="637" fill="hold">
                            <p:stCondLst>
                              <p:cond delay="152500"/>
                            </p:stCondLst>
                            <p:childTnLst>
                              <p:par>
                                <p:cTn id="638" presetID="10" presetClass="entr" presetSubtype="0" fill="hold" nodeType="afterEffect">
                                  <p:stCondLst>
                                    <p:cond delay="0"/>
                                  </p:stCondLst>
                                  <p:childTnLst>
                                    <p:set>
                                      <p:cBhvr>
                                        <p:cTn id="639" dur="1" fill="hold">
                                          <p:stCondLst>
                                            <p:cond delay="0"/>
                                          </p:stCondLst>
                                        </p:cTn>
                                        <p:tgtEl>
                                          <p:spTgt spid="449"/>
                                        </p:tgtEl>
                                        <p:attrNameLst>
                                          <p:attrName>style.visibility</p:attrName>
                                        </p:attrNameLst>
                                      </p:cBhvr>
                                      <p:to>
                                        <p:strVal val="visible"/>
                                      </p:to>
                                    </p:set>
                                    <p:animEffect transition="in" filter="fade">
                                      <p:cBhvr>
                                        <p:cTn id="640" dur="1000"/>
                                        <p:tgtEl>
                                          <p:spTgt spid="449"/>
                                        </p:tgtEl>
                                      </p:cBhvr>
                                    </p:animEffect>
                                  </p:childTnLst>
                                </p:cTn>
                              </p:par>
                            </p:childTnLst>
                          </p:cTn>
                        </p:par>
                        <p:par>
                          <p:cTn id="641" fill="hold">
                            <p:stCondLst>
                              <p:cond delay="153500"/>
                            </p:stCondLst>
                            <p:childTnLst>
                              <p:par>
                                <p:cTn id="642" presetID="10" presetClass="entr" presetSubtype="0" fill="hold" nodeType="afterEffect">
                                  <p:stCondLst>
                                    <p:cond delay="0"/>
                                  </p:stCondLst>
                                  <p:childTnLst>
                                    <p:set>
                                      <p:cBhvr>
                                        <p:cTn id="643" dur="1" fill="hold">
                                          <p:stCondLst>
                                            <p:cond delay="0"/>
                                          </p:stCondLst>
                                        </p:cTn>
                                        <p:tgtEl>
                                          <p:spTgt spid="450"/>
                                        </p:tgtEl>
                                        <p:attrNameLst>
                                          <p:attrName>style.visibility</p:attrName>
                                        </p:attrNameLst>
                                      </p:cBhvr>
                                      <p:to>
                                        <p:strVal val="visible"/>
                                      </p:to>
                                    </p:set>
                                    <p:animEffect transition="in" filter="fade">
                                      <p:cBhvr>
                                        <p:cTn id="644" dur="1000"/>
                                        <p:tgtEl>
                                          <p:spTgt spid="450"/>
                                        </p:tgtEl>
                                      </p:cBhvr>
                                    </p:animEffect>
                                  </p:childTnLst>
                                </p:cTn>
                              </p:par>
                            </p:childTnLst>
                          </p:cTn>
                        </p:par>
                        <p:par>
                          <p:cTn id="645" fill="hold">
                            <p:stCondLst>
                              <p:cond delay="154500"/>
                            </p:stCondLst>
                            <p:childTnLst>
                              <p:par>
                                <p:cTn id="646" presetID="10" presetClass="entr" presetSubtype="0" fill="hold" nodeType="afterEffect">
                                  <p:stCondLst>
                                    <p:cond delay="0"/>
                                  </p:stCondLst>
                                  <p:childTnLst>
                                    <p:set>
                                      <p:cBhvr>
                                        <p:cTn id="647" dur="1" fill="hold">
                                          <p:stCondLst>
                                            <p:cond delay="0"/>
                                          </p:stCondLst>
                                        </p:cTn>
                                        <p:tgtEl>
                                          <p:spTgt spid="451"/>
                                        </p:tgtEl>
                                        <p:attrNameLst>
                                          <p:attrName>style.visibility</p:attrName>
                                        </p:attrNameLst>
                                      </p:cBhvr>
                                      <p:to>
                                        <p:strVal val="visible"/>
                                      </p:to>
                                    </p:set>
                                    <p:animEffect transition="in" filter="fade">
                                      <p:cBhvr>
                                        <p:cTn id="648" dur="1000"/>
                                        <p:tgtEl>
                                          <p:spTgt spid="451"/>
                                        </p:tgtEl>
                                      </p:cBhvr>
                                    </p:animEffect>
                                  </p:childTnLst>
                                </p:cTn>
                              </p:par>
                            </p:childTnLst>
                          </p:cTn>
                        </p:par>
                        <p:par>
                          <p:cTn id="649" fill="hold">
                            <p:stCondLst>
                              <p:cond delay="155500"/>
                            </p:stCondLst>
                            <p:childTnLst>
                              <p:par>
                                <p:cTn id="650" presetID="10" presetClass="entr" presetSubtype="0" fill="hold" nodeType="afterEffect">
                                  <p:stCondLst>
                                    <p:cond delay="0"/>
                                  </p:stCondLst>
                                  <p:childTnLst>
                                    <p:set>
                                      <p:cBhvr>
                                        <p:cTn id="651" dur="1" fill="hold">
                                          <p:stCondLst>
                                            <p:cond delay="0"/>
                                          </p:stCondLst>
                                        </p:cTn>
                                        <p:tgtEl>
                                          <p:spTgt spid="452"/>
                                        </p:tgtEl>
                                        <p:attrNameLst>
                                          <p:attrName>style.visibility</p:attrName>
                                        </p:attrNameLst>
                                      </p:cBhvr>
                                      <p:to>
                                        <p:strVal val="visible"/>
                                      </p:to>
                                    </p:set>
                                    <p:animEffect transition="in" filter="fade">
                                      <p:cBhvr>
                                        <p:cTn id="652" dur="1000"/>
                                        <p:tgtEl>
                                          <p:spTgt spid="452"/>
                                        </p:tgtEl>
                                      </p:cBhvr>
                                    </p:animEffect>
                                  </p:childTnLst>
                                </p:cTn>
                              </p:par>
                            </p:childTnLst>
                          </p:cTn>
                        </p:par>
                        <p:par>
                          <p:cTn id="653" fill="hold">
                            <p:stCondLst>
                              <p:cond delay="156500"/>
                            </p:stCondLst>
                            <p:childTnLst>
                              <p:par>
                                <p:cTn id="654" presetID="10" presetClass="entr" presetSubtype="0" fill="hold" nodeType="afterEffect">
                                  <p:stCondLst>
                                    <p:cond delay="0"/>
                                  </p:stCondLst>
                                  <p:childTnLst>
                                    <p:set>
                                      <p:cBhvr>
                                        <p:cTn id="655" dur="1" fill="hold">
                                          <p:stCondLst>
                                            <p:cond delay="0"/>
                                          </p:stCondLst>
                                        </p:cTn>
                                        <p:tgtEl>
                                          <p:spTgt spid="453"/>
                                        </p:tgtEl>
                                        <p:attrNameLst>
                                          <p:attrName>style.visibility</p:attrName>
                                        </p:attrNameLst>
                                      </p:cBhvr>
                                      <p:to>
                                        <p:strVal val="visible"/>
                                      </p:to>
                                    </p:set>
                                    <p:animEffect transition="in" filter="fade">
                                      <p:cBhvr>
                                        <p:cTn id="656" dur="1000"/>
                                        <p:tgtEl>
                                          <p:spTgt spid="453"/>
                                        </p:tgtEl>
                                      </p:cBhvr>
                                    </p:animEffect>
                                  </p:childTnLst>
                                </p:cTn>
                              </p:par>
                            </p:childTnLst>
                          </p:cTn>
                        </p:par>
                        <p:par>
                          <p:cTn id="657" fill="hold">
                            <p:stCondLst>
                              <p:cond delay="157500"/>
                            </p:stCondLst>
                            <p:childTnLst>
                              <p:par>
                                <p:cTn id="658" presetID="10" presetClass="entr" presetSubtype="0" fill="hold" nodeType="afterEffect">
                                  <p:stCondLst>
                                    <p:cond delay="0"/>
                                  </p:stCondLst>
                                  <p:childTnLst>
                                    <p:set>
                                      <p:cBhvr>
                                        <p:cTn id="659" dur="1" fill="hold">
                                          <p:stCondLst>
                                            <p:cond delay="0"/>
                                          </p:stCondLst>
                                        </p:cTn>
                                        <p:tgtEl>
                                          <p:spTgt spid="454"/>
                                        </p:tgtEl>
                                        <p:attrNameLst>
                                          <p:attrName>style.visibility</p:attrName>
                                        </p:attrNameLst>
                                      </p:cBhvr>
                                      <p:to>
                                        <p:strVal val="visible"/>
                                      </p:to>
                                    </p:set>
                                    <p:animEffect transition="in" filter="fade">
                                      <p:cBhvr>
                                        <p:cTn id="660" dur="1000"/>
                                        <p:tgtEl>
                                          <p:spTgt spid="454"/>
                                        </p:tgtEl>
                                      </p:cBhvr>
                                    </p:animEffect>
                                  </p:childTnLst>
                                </p:cTn>
                              </p:par>
                            </p:childTnLst>
                          </p:cTn>
                        </p:par>
                        <p:par>
                          <p:cTn id="661" fill="hold">
                            <p:stCondLst>
                              <p:cond delay="158500"/>
                            </p:stCondLst>
                            <p:childTnLst>
                              <p:par>
                                <p:cTn id="662" presetID="10" presetClass="entr" presetSubtype="0" fill="hold" nodeType="afterEffect">
                                  <p:stCondLst>
                                    <p:cond delay="0"/>
                                  </p:stCondLst>
                                  <p:childTnLst>
                                    <p:set>
                                      <p:cBhvr>
                                        <p:cTn id="663" dur="1" fill="hold">
                                          <p:stCondLst>
                                            <p:cond delay="0"/>
                                          </p:stCondLst>
                                        </p:cTn>
                                        <p:tgtEl>
                                          <p:spTgt spid="455"/>
                                        </p:tgtEl>
                                        <p:attrNameLst>
                                          <p:attrName>style.visibility</p:attrName>
                                        </p:attrNameLst>
                                      </p:cBhvr>
                                      <p:to>
                                        <p:strVal val="visible"/>
                                      </p:to>
                                    </p:set>
                                    <p:animEffect transition="in" filter="fade">
                                      <p:cBhvr>
                                        <p:cTn id="664" dur="1000"/>
                                        <p:tgtEl>
                                          <p:spTgt spid="455"/>
                                        </p:tgtEl>
                                      </p:cBhvr>
                                    </p:animEffect>
                                  </p:childTnLst>
                                </p:cTn>
                              </p:par>
                            </p:childTnLst>
                          </p:cTn>
                        </p:par>
                        <p:par>
                          <p:cTn id="665" fill="hold">
                            <p:stCondLst>
                              <p:cond delay="159500"/>
                            </p:stCondLst>
                            <p:childTnLst>
                              <p:par>
                                <p:cTn id="666" presetID="10" presetClass="entr" presetSubtype="0" fill="hold" nodeType="afterEffect">
                                  <p:stCondLst>
                                    <p:cond delay="0"/>
                                  </p:stCondLst>
                                  <p:childTnLst>
                                    <p:set>
                                      <p:cBhvr>
                                        <p:cTn id="667" dur="1" fill="hold">
                                          <p:stCondLst>
                                            <p:cond delay="0"/>
                                          </p:stCondLst>
                                        </p:cTn>
                                        <p:tgtEl>
                                          <p:spTgt spid="456"/>
                                        </p:tgtEl>
                                        <p:attrNameLst>
                                          <p:attrName>style.visibility</p:attrName>
                                        </p:attrNameLst>
                                      </p:cBhvr>
                                      <p:to>
                                        <p:strVal val="visible"/>
                                      </p:to>
                                    </p:set>
                                    <p:animEffect transition="in" filter="fade">
                                      <p:cBhvr>
                                        <p:cTn id="668" dur="1000"/>
                                        <p:tgtEl>
                                          <p:spTgt spid="456"/>
                                        </p:tgtEl>
                                      </p:cBhvr>
                                    </p:animEffect>
                                  </p:childTnLst>
                                </p:cTn>
                              </p:par>
                            </p:childTnLst>
                          </p:cTn>
                        </p:par>
                        <p:par>
                          <p:cTn id="669" fill="hold">
                            <p:stCondLst>
                              <p:cond delay="160500"/>
                            </p:stCondLst>
                            <p:childTnLst>
                              <p:par>
                                <p:cTn id="670" presetID="10" presetClass="entr" presetSubtype="0" fill="hold" nodeType="afterEffect">
                                  <p:stCondLst>
                                    <p:cond delay="0"/>
                                  </p:stCondLst>
                                  <p:childTnLst>
                                    <p:set>
                                      <p:cBhvr>
                                        <p:cTn id="671" dur="1" fill="hold">
                                          <p:stCondLst>
                                            <p:cond delay="0"/>
                                          </p:stCondLst>
                                        </p:cTn>
                                        <p:tgtEl>
                                          <p:spTgt spid="457"/>
                                        </p:tgtEl>
                                        <p:attrNameLst>
                                          <p:attrName>style.visibility</p:attrName>
                                        </p:attrNameLst>
                                      </p:cBhvr>
                                      <p:to>
                                        <p:strVal val="visible"/>
                                      </p:to>
                                    </p:set>
                                    <p:animEffect transition="in" filter="fade">
                                      <p:cBhvr>
                                        <p:cTn id="672" dur="1000"/>
                                        <p:tgtEl>
                                          <p:spTgt spid="457"/>
                                        </p:tgtEl>
                                      </p:cBhvr>
                                    </p:animEffect>
                                  </p:childTnLst>
                                </p:cTn>
                              </p:par>
                            </p:childTnLst>
                          </p:cTn>
                        </p:par>
                        <p:par>
                          <p:cTn id="673" fill="hold">
                            <p:stCondLst>
                              <p:cond delay="161500"/>
                            </p:stCondLst>
                            <p:childTnLst>
                              <p:par>
                                <p:cTn id="674" presetID="10" presetClass="entr" presetSubtype="0" fill="hold" nodeType="afterEffect">
                                  <p:stCondLst>
                                    <p:cond delay="0"/>
                                  </p:stCondLst>
                                  <p:childTnLst>
                                    <p:set>
                                      <p:cBhvr>
                                        <p:cTn id="675" dur="1" fill="hold">
                                          <p:stCondLst>
                                            <p:cond delay="0"/>
                                          </p:stCondLst>
                                        </p:cTn>
                                        <p:tgtEl>
                                          <p:spTgt spid="458"/>
                                        </p:tgtEl>
                                        <p:attrNameLst>
                                          <p:attrName>style.visibility</p:attrName>
                                        </p:attrNameLst>
                                      </p:cBhvr>
                                      <p:to>
                                        <p:strVal val="visible"/>
                                      </p:to>
                                    </p:set>
                                    <p:animEffect transition="in" filter="fade">
                                      <p:cBhvr>
                                        <p:cTn id="676" dur="1000"/>
                                        <p:tgtEl>
                                          <p:spTgt spid="458"/>
                                        </p:tgtEl>
                                      </p:cBhvr>
                                    </p:animEffect>
                                  </p:childTnLst>
                                </p:cTn>
                              </p:par>
                            </p:childTnLst>
                          </p:cTn>
                        </p:par>
                        <p:par>
                          <p:cTn id="677" fill="hold">
                            <p:stCondLst>
                              <p:cond delay="162500"/>
                            </p:stCondLst>
                            <p:childTnLst>
                              <p:par>
                                <p:cTn id="678" presetID="10" presetClass="entr" presetSubtype="0" fill="hold" nodeType="afterEffect">
                                  <p:stCondLst>
                                    <p:cond delay="0"/>
                                  </p:stCondLst>
                                  <p:childTnLst>
                                    <p:set>
                                      <p:cBhvr>
                                        <p:cTn id="679" dur="1" fill="hold">
                                          <p:stCondLst>
                                            <p:cond delay="0"/>
                                          </p:stCondLst>
                                        </p:cTn>
                                        <p:tgtEl>
                                          <p:spTgt spid="459"/>
                                        </p:tgtEl>
                                        <p:attrNameLst>
                                          <p:attrName>style.visibility</p:attrName>
                                        </p:attrNameLst>
                                      </p:cBhvr>
                                      <p:to>
                                        <p:strVal val="visible"/>
                                      </p:to>
                                    </p:set>
                                    <p:animEffect transition="in" filter="fade">
                                      <p:cBhvr>
                                        <p:cTn id="680" dur="1000"/>
                                        <p:tgtEl>
                                          <p:spTgt spid="459"/>
                                        </p:tgtEl>
                                      </p:cBhvr>
                                    </p:animEffect>
                                  </p:childTnLst>
                                </p:cTn>
                              </p:par>
                            </p:childTnLst>
                          </p:cTn>
                        </p:par>
                        <p:par>
                          <p:cTn id="681" fill="hold">
                            <p:stCondLst>
                              <p:cond delay="163500"/>
                            </p:stCondLst>
                            <p:childTnLst>
                              <p:par>
                                <p:cTn id="682" presetID="10" presetClass="entr" presetSubtype="0" fill="hold" nodeType="afterEffect">
                                  <p:stCondLst>
                                    <p:cond delay="0"/>
                                  </p:stCondLst>
                                  <p:childTnLst>
                                    <p:set>
                                      <p:cBhvr>
                                        <p:cTn id="683" dur="1" fill="hold">
                                          <p:stCondLst>
                                            <p:cond delay="0"/>
                                          </p:stCondLst>
                                        </p:cTn>
                                        <p:tgtEl>
                                          <p:spTgt spid="460"/>
                                        </p:tgtEl>
                                        <p:attrNameLst>
                                          <p:attrName>style.visibility</p:attrName>
                                        </p:attrNameLst>
                                      </p:cBhvr>
                                      <p:to>
                                        <p:strVal val="visible"/>
                                      </p:to>
                                    </p:set>
                                    <p:animEffect transition="in" filter="fade">
                                      <p:cBhvr>
                                        <p:cTn id="684" dur="1000"/>
                                        <p:tgtEl>
                                          <p:spTgt spid="460"/>
                                        </p:tgtEl>
                                      </p:cBhvr>
                                    </p:animEffect>
                                  </p:childTnLst>
                                </p:cTn>
                              </p:par>
                            </p:childTnLst>
                          </p:cTn>
                        </p:par>
                        <p:par>
                          <p:cTn id="685" fill="hold">
                            <p:stCondLst>
                              <p:cond delay="164500"/>
                            </p:stCondLst>
                            <p:childTnLst>
                              <p:par>
                                <p:cTn id="686" presetID="10" presetClass="entr" presetSubtype="0" fill="hold" nodeType="afterEffect">
                                  <p:stCondLst>
                                    <p:cond delay="0"/>
                                  </p:stCondLst>
                                  <p:childTnLst>
                                    <p:set>
                                      <p:cBhvr>
                                        <p:cTn id="687" dur="1" fill="hold">
                                          <p:stCondLst>
                                            <p:cond delay="0"/>
                                          </p:stCondLst>
                                        </p:cTn>
                                        <p:tgtEl>
                                          <p:spTgt spid="461"/>
                                        </p:tgtEl>
                                        <p:attrNameLst>
                                          <p:attrName>style.visibility</p:attrName>
                                        </p:attrNameLst>
                                      </p:cBhvr>
                                      <p:to>
                                        <p:strVal val="visible"/>
                                      </p:to>
                                    </p:set>
                                    <p:animEffect transition="in" filter="fade">
                                      <p:cBhvr>
                                        <p:cTn id="688" dur="1000"/>
                                        <p:tgtEl>
                                          <p:spTgt spid="461"/>
                                        </p:tgtEl>
                                      </p:cBhvr>
                                    </p:animEffect>
                                  </p:childTnLst>
                                </p:cTn>
                              </p:par>
                            </p:childTnLst>
                          </p:cTn>
                        </p:par>
                        <p:par>
                          <p:cTn id="689" fill="hold">
                            <p:stCondLst>
                              <p:cond delay="165500"/>
                            </p:stCondLst>
                            <p:childTnLst>
                              <p:par>
                                <p:cTn id="690" presetID="10" presetClass="entr" presetSubtype="0" fill="hold" nodeType="afterEffect">
                                  <p:stCondLst>
                                    <p:cond delay="0"/>
                                  </p:stCondLst>
                                  <p:childTnLst>
                                    <p:set>
                                      <p:cBhvr>
                                        <p:cTn id="691" dur="1" fill="hold">
                                          <p:stCondLst>
                                            <p:cond delay="0"/>
                                          </p:stCondLst>
                                        </p:cTn>
                                        <p:tgtEl>
                                          <p:spTgt spid="462"/>
                                        </p:tgtEl>
                                        <p:attrNameLst>
                                          <p:attrName>style.visibility</p:attrName>
                                        </p:attrNameLst>
                                      </p:cBhvr>
                                      <p:to>
                                        <p:strVal val="visible"/>
                                      </p:to>
                                    </p:set>
                                    <p:animEffect transition="in" filter="fade">
                                      <p:cBhvr>
                                        <p:cTn id="692" dur="1000"/>
                                        <p:tgtEl>
                                          <p:spTgt spid="462"/>
                                        </p:tgtEl>
                                      </p:cBhvr>
                                    </p:animEffect>
                                  </p:childTnLst>
                                </p:cTn>
                              </p:par>
                            </p:childTnLst>
                          </p:cTn>
                        </p:par>
                        <p:par>
                          <p:cTn id="693" fill="hold">
                            <p:stCondLst>
                              <p:cond delay="166500"/>
                            </p:stCondLst>
                            <p:childTnLst>
                              <p:par>
                                <p:cTn id="694" presetID="10" presetClass="entr" presetSubtype="0" fill="hold" nodeType="afterEffect">
                                  <p:stCondLst>
                                    <p:cond delay="0"/>
                                  </p:stCondLst>
                                  <p:childTnLst>
                                    <p:set>
                                      <p:cBhvr>
                                        <p:cTn id="695" dur="1" fill="hold">
                                          <p:stCondLst>
                                            <p:cond delay="0"/>
                                          </p:stCondLst>
                                        </p:cTn>
                                        <p:tgtEl>
                                          <p:spTgt spid="463"/>
                                        </p:tgtEl>
                                        <p:attrNameLst>
                                          <p:attrName>style.visibility</p:attrName>
                                        </p:attrNameLst>
                                      </p:cBhvr>
                                      <p:to>
                                        <p:strVal val="visible"/>
                                      </p:to>
                                    </p:set>
                                    <p:animEffect transition="in" filter="fade">
                                      <p:cBhvr>
                                        <p:cTn id="696" dur="1000"/>
                                        <p:tgtEl>
                                          <p:spTgt spid="463"/>
                                        </p:tgtEl>
                                      </p:cBhvr>
                                    </p:animEffect>
                                  </p:childTnLst>
                                </p:cTn>
                              </p:par>
                            </p:childTnLst>
                          </p:cTn>
                        </p:par>
                        <p:par>
                          <p:cTn id="697" fill="hold">
                            <p:stCondLst>
                              <p:cond delay="167500"/>
                            </p:stCondLst>
                            <p:childTnLst>
                              <p:par>
                                <p:cTn id="698" presetID="10" presetClass="entr" presetSubtype="0" fill="hold" nodeType="afterEffect">
                                  <p:stCondLst>
                                    <p:cond delay="0"/>
                                  </p:stCondLst>
                                  <p:childTnLst>
                                    <p:set>
                                      <p:cBhvr>
                                        <p:cTn id="699" dur="1" fill="hold">
                                          <p:stCondLst>
                                            <p:cond delay="0"/>
                                          </p:stCondLst>
                                        </p:cTn>
                                        <p:tgtEl>
                                          <p:spTgt spid="464"/>
                                        </p:tgtEl>
                                        <p:attrNameLst>
                                          <p:attrName>style.visibility</p:attrName>
                                        </p:attrNameLst>
                                      </p:cBhvr>
                                      <p:to>
                                        <p:strVal val="visible"/>
                                      </p:to>
                                    </p:set>
                                    <p:animEffect transition="in" filter="fade">
                                      <p:cBhvr>
                                        <p:cTn id="700" dur="1000"/>
                                        <p:tgtEl>
                                          <p:spTgt spid="464"/>
                                        </p:tgtEl>
                                      </p:cBhvr>
                                    </p:animEffect>
                                  </p:childTnLst>
                                </p:cTn>
                              </p:par>
                            </p:childTnLst>
                          </p:cTn>
                        </p:par>
                        <p:par>
                          <p:cTn id="701" fill="hold">
                            <p:stCondLst>
                              <p:cond delay="168500"/>
                            </p:stCondLst>
                            <p:childTnLst>
                              <p:par>
                                <p:cTn id="702" presetID="10" presetClass="entr" presetSubtype="0" fill="hold" nodeType="afterEffect">
                                  <p:stCondLst>
                                    <p:cond delay="0"/>
                                  </p:stCondLst>
                                  <p:childTnLst>
                                    <p:set>
                                      <p:cBhvr>
                                        <p:cTn id="703" dur="1" fill="hold">
                                          <p:stCondLst>
                                            <p:cond delay="0"/>
                                          </p:stCondLst>
                                        </p:cTn>
                                        <p:tgtEl>
                                          <p:spTgt spid="465"/>
                                        </p:tgtEl>
                                        <p:attrNameLst>
                                          <p:attrName>style.visibility</p:attrName>
                                        </p:attrNameLst>
                                      </p:cBhvr>
                                      <p:to>
                                        <p:strVal val="visible"/>
                                      </p:to>
                                    </p:set>
                                    <p:animEffect transition="in" filter="fade">
                                      <p:cBhvr>
                                        <p:cTn id="704" dur="1000"/>
                                        <p:tgtEl>
                                          <p:spTgt spid="465"/>
                                        </p:tgtEl>
                                      </p:cBhvr>
                                    </p:animEffect>
                                  </p:childTnLst>
                                </p:cTn>
                              </p:par>
                            </p:childTnLst>
                          </p:cTn>
                        </p:par>
                        <p:par>
                          <p:cTn id="705" fill="hold">
                            <p:stCondLst>
                              <p:cond delay="169500"/>
                            </p:stCondLst>
                            <p:childTnLst>
                              <p:par>
                                <p:cTn id="706" presetID="10" presetClass="entr" presetSubtype="0" fill="hold" nodeType="afterEffect">
                                  <p:stCondLst>
                                    <p:cond delay="0"/>
                                  </p:stCondLst>
                                  <p:childTnLst>
                                    <p:set>
                                      <p:cBhvr>
                                        <p:cTn id="707" dur="1" fill="hold">
                                          <p:stCondLst>
                                            <p:cond delay="0"/>
                                          </p:stCondLst>
                                        </p:cTn>
                                        <p:tgtEl>
                                          <p:spTgt spid="466"/>
                                        </p:tgtEl>
                                        <p:attrNameLst>
                                          <p:attrName>style.visibility</p:attrName>
                                        </p:attrNameLst>
                                      </p:cBhvr>
                                      <p:to>
                                        <p:strVal val="visible"/>
                                      </p:to>
                                    </p:set>
                                    <p:animEffect transition="in" filter="fade">
                                      <p:cBhvr>
                                        <p:cTn id="708" dur="1000"/>
                                        <p:tgtEl>
                                          <p:spTgt spid="466"/>
                                        </p:tgtEl>
                                      </p:cBhvr>
                                    </p:animEffect>
                                  </p:childTnLst>
                                </p:cTn>
                              </p:par>
                            </p:childTnLst>
                          </p:cTn>
                        </p:par>
                        <p:par>
                          <p:cTn id="709" fill="hold">
                            <p:stCondLst>
                              <p:cond delay="170500"/>
                            </p:stCondLst>
                            <p:childTnLst>
                              <p:par>
                                <p:cTn id="710" presetID="10" presetClass="entr" presetSubtype="0" fill="hold" nodeType="afterEffect">
                                  <p:stCondLst>
                                    <p:cond delay="0"/>
                                  </p:stCondLst>
                                  <p:childTnLst>
                                    <p:set>
                                      <p:cBhvr>
                                        <p:cTn id="711" dur="1" fill="hold">
                                          <p:stCondLst>
                                            <p:cond delay="0"/>
                                          </p:stCondLst>
                                        </p:cTn>
                                        <p:tgtEl>
                                          <p:spTgt spid="467"/>
                                        </p:tgtEl>
                                        <p:attrNameLst>
                                          <p:attrName>style.visibility</p:attrName>
                                        </p:attrNameLst>
                                      </p:cBhvr>
                                      <p:to>
                                        <p:strVal val="visible"/>
                                      </p:to>
                                    </p:set>
                                    <p:animEffect transition="in" filter="fade">
                                      <p:cBhvr>
                                        <p:cTn id="712" dur="1000"/>
                                        <p:tgtEl>
                                          <p:spTgt spid="467"/>
                                        </p:tgtEl>
                                      </p:cBhvr>
                                    </p:animEffect>
                                  </p:childTnLst>
                                </p:cTn>
                              </p:par>
                            </p:childTnLst>
                          </p:cTn>
                        </p:par>
                        <p:par>
                          <p:cTn id="713" fill="hold">
                            <p:stCondLst>
                              <p:cond delay="171500"/>
                            </p:stCondLst>
                            <p:childTnLst>
                              <p:par>
                                <p:cTn id="714" presetID="10" presetClass="entr" presetSubtype="0" fill="hold" nodeType="afterEffect">
                                  <p:stCondLst>
                                    <p:cond delay="0"/>
                                  </p:stCondLst>
                                  <p:childTnLst>
                                    <p:set>
                                      <p:cBhvr>
                                        <p:cTn id="715" dur="1" fill="hold">
                                          <p:stCondLst>
                                            <p:cond delay="0"/>
                                          </p:stCondLst>
                                        </p:cTn>
                                        <p:tgtEl>
                                          <p:spTgt spid="468"/>
                                        </p:tgtEl>
                                        <p:attrNameLst>
                                          <p:attrName>style.visibility</p:attrName>
                                        </p:attrNameLst>
                                      </p:cBhvr>
                                      <p:to>
                                        <p:strVal val="visible"/>
                                      </p:to>
                                    </p:set>
                                    <p:animEffect transition="in" filter="fade">
                                      <p:cBhvr>
                                        <p:cTn id="716" dur="1000"/>
                                        <p:tgtEl>
                                          <p:spTgt spid="468"/>
                                        </p:tgtEl>
                                      </p:cBhvr>
                                    </p:animEffect>
                                  </p:childTnLst>
                                </p:cTn>
                              </p:par>
                            </p:childTnLst>
                          </p:cTn>
                        </p:par>
                        <p:par>
                          <p:cTn id="717" fill="hold">
                            <p:stCondLst>
                              <p:cond delay="172500"/>
                            </p:stCondLst>
                            <p:childTnLst>
                              <p:par>
                                <p:cTn id="718" presetID="10" presetClass="entr" presetSubtype="0" fill="hold" nodeType="afterEffect">
                                  <p:stCondLst>
                                    <p:cond delay="0"/>
                                  </p:stCondLst>
                                  <p:childTnLst>
                                    <p:set>
                                      <p:cBhvr>
                                        <p:cTn id="719" dur="1" fill="hold">
                                          <p:stCondLst>
                                            <p:cond delay="0"/>
                                          </p:stCondLst>
                                        </p:cTn>
                                        <p:tgtEl>
                                          <p:spTgt spid="469"/>
                                        </p:tgtEl>
                                        <p:attrNameLst>
                                          <p:attrName>style.visibility</p:attrName>
                                        </p:attrNameLst>
                                      </p:cBhvr>
                                      <p:to>
                                        <p:strVal val="visible"/>
                                      </p:to>
                                    </p:set>
                                    <p:animEffect transition="in" filter="fade">
                                      <p:cBhvr>
                                        <p:cTn id="720" dur="1000"/>
                                        <p:tgtEl>
                                          <p:spTgt spid="469"/>
                                        </p:tgtEl>
                                      </p:cBhvr>
                                    </p:animEffect>
                                  </p:childTnLst>
                                </p:cTn>
                              </p:par>
                            </p:childTnLst>
                          </p:cTn>
                        </p:par>
                        <p:par>
                          <p:cTn id="721" fill="hold">
                            <p:stCondLst>
                              <p:cond delay="173500"/>
                            </p:stCondLst>
                            <p:childTnLst>
                              <p:par>
                                <p:cTn id="722" presetID="10" presetClass="entr" presetSubtype="0" fill="hold" nodeType="afterEffect">
                                  <p:stCondLst>
                                    <p:cond delay="0"/>
                                  </p:stCondLst>
                                  <p:childTnLst>
                                    <p:set>
                                      <p:cBhvr>
                                        <p:cTn id="723" dur="1" fill="hold">
                                          <p:stCondLst>
                                            <p:cond delay="0"/>
                                          </p:stCondLst>
                                        </p:cTn>
                                        <p:tgtEl>
                                          <p:spTgt spid="470"/>
                                        </p:tgtEl>
                                        <p:attrNameLst>
                                          <p:attrName>style.visibility</p:attrName>
                                        </p:attrNameLst>
                                      </p:cBhvr>
                                      <p:to>
                                        <p:strVal val="visible"/>
                                      </p:to>
                                    </p:set>
                                    <p:animEffect transition="in" filter="fade">
                                      <p:cBhvr>
                                        <p:cTn id="724" dur="1000"/>
                                        <p:tgtEl>
                                          <p:spTgt spid="470"/>
                                        </p:tgtEl>
                                      </p:cBhvr>
                                    </p:animEffect>
                                  </p:childTnLst>
                                </p:cTn>
                              </p:par>
                            </p:childTnLst>
                          </p:cTn>
                        </p:par>
                        <p:par>
                          <p:cTn id="725" fill="hold">
                            <p:stCondLst>
                              <p:cond delay="174500"/>
                            </p:stCondLst>
                            <p:childTnLst>
                              <p:par>
                                <p:cTn id="726" presetID="10" presetClass="entr" presetSubtype="0" fill="hold" nodeType="afterEffect">
                                  <p:stCondLst>
                                    <p:cond delay="0"/>
                                  </p:stCondLst>
                                  <p:childTnLst>
                                    <p:set>
                                      <p:cBhvr>
                                        <p:cTn id="727" dur="1" fill="hold">
                                          <p:stCondLst>
                                            <p:cond delay="0"/>
                                          </p:stCondLst>
                                        </p:cTn>
                                        <p:tgtEl>
                                          <p:spTgt spid="471"/>
                                        </p:tgtEl>
                                        <p:attrNameLst>
                                          <p:attrName>style.visibility</p:attrName>
                                        </p:attrNameLst>
                                      </p:cBhvr>
                                      <p:to>
                                        <p:strVal val="visible"/>
                                      </p:to>
                                    </p:set>
                                    <p:animEffect transition="in" filter="fade">
                                      <p:cBhvr>
                                        <p:cTn id="728" dur="1000"/>
                                        <p:tgtEl>
                                          <p:spTgt spid="471"/>
                                        </p:tgtEl>
                                      </p:cBhvr>
                                    </p:animEffect>
                                  </p:childTnLst>
                                </p:cTn>
                              </p:par>
                            </p:childTnLst>
                          </p:cTn>
                        </p:par>
                        <p:par>
                          <p:cTn id="729" fill="hold">
                            <p:stCondLst>
                              <p:cond delay="175500"/>
                            </p:stCondLst>
                            <p:childTnLst>
                              <p:par>
                                <p:cTn id="730" presetID="10" presetClass="entr" presetSubtype="0" fill="hold" nodeType="afterEffect">
                                  <p:stCondLst>
                                    <p:cond delay="0"/>
                                  </p:stCondLst>
                                  <p:childTnLst>
                                    <p:set>
                                      <p:cBhvr>
                                        <p:cTn id="731" dur="1" fill="hold">
                                          <p:stCondLst>
                                            <p:cond delay="0"/>
                                          </p:stCondLst>
                                        </p:cTn>
                                        <p:tgtEl>
                                          <p:spTgt spid="472"/>
                                        </p:tgtEl>
                                        <p:attrNameLst>
                                          <p:attrName>style.visibility</p:attrName>
                                        </p:attrNameLst>
                                      </p:cBhvr>
                                      <p:to>
                                        <p:strVal val="visible"/>
                                      </p:to>
                                    </p:set>
                                    <p:animEffect transition="in" filter="fade">
                                      <p:cBhvr>
                                        <p:cTn id="732" dur="1000"/>
                                        <p:tgtEl>
                                          <p:spTgt spid="472"/>
                                        </p:tgtEl>
                                      </p:cBhvr>
                                    </p:animEffect>
                                  </p:childTnLst>
                                </p:cTn>
                              </p:par>
                            </p:childTnLst>
                          </p:cTn>
                        </p:par>
                        <p:par>
                          <p:cTn id="733" fill="hold">
                            <p:stCondLst>
                              <p:cond delay="176500"/>
                            </p:stCondLst>
                            <p:childTnLst>
                              <p:par>
                                <p:cTn id="734" presetID="10" presetClass="entr" presetSubtype="0" fill="hold" nodeType="afterEffect">
                                  <p:stCondLst>
                                    <p:cond delay="0"/>
                                  </p:stCondLst>
                                  <p:childTnLst>
                                    <p:set>
                                      <p:cBhvr>
                                        <p:cTn id="735" dur="1" fill="hold">
                                          <p:stCondLst>
                                            <p:cond delay="0"/>
                                          </p:stCondLst>
                                        </p:cTn>
                                        <p:tgtEl>
                                          <p:spTgt spid="473"/>
                                        </p:tgtEl>
                                        <p:attrNameLst>
                                          <p:attrName>style.visibility</p:attrName>
                                        </p:attrNameLst>
                                      </p:cBhvr>
                                      <p:to>
                                        <p:strVal val="visible"/>
                                      </p:to>
                                    </p:set>
                                    <p:animEffect transition="in" filter="fade">
                                      <p:cBhvr>
                                        <p:cTn id="736" dur="1000"/>
                                        <p:tgtEl>
                                          <p:spTgt spid="473"/>
                                        </p:tgtEl>
                                      </p:cBhvr>
                                    </p:animEffect>
                                  </p:childTnLst>
                                </p:cTn>
                              </p:par>
                            </p:childTnLst>
                          </p:cTn>
                        </p:par>
                        <p:par>
                          <p:cTn id="737" fill="hold">
                            <p:stCondLst>
                              <p:cond delay="177500"/>
                            </p:stCondLst>
                            <p:childTnLst>
                              <p:par>
                                <p:cTn id="738" presetID="10" presetClass="entr" presetSubtype="0" fill="hold" nodeType="afterEffect">
                                  <p:stCondLst>
                                    <p:cond delay="0"/>
                                  </p:stCondLst>
                                  <p:childTnLst>
                                    <p:set>
                                      <p:cBhvr>
                                        <p:cTn id="739" dur="1" fill="hold">
                                          <p:stCondLst>
                                            <p:cond delay="0"/>
                                          </p:stCondLst>
                                        </p:cTn>
                                        <p:tgtEl>
                                          <p:spTgt spid="474"/>
                                        </p:tgtEl>
                                        <p:attrNameLst>
                                          <p:attrName>style.visibility</p:attrName>
                                        </p:attrNameLst>
                                      </p:cBhvr>
                                      <p:to>
                                        <p:strVal val="visible"/>
                                      </p:to>
                                    </p:set>
                                    <p:animEffect transition="in" filter="fade">
                                      <p:cBhvr>
                                        <p:cTn id="740" dur="1000"/>
                                        <p:tgtEl>
                                          <p:spTgt spid="474"/>
                                        </p:tgtEl>
                                      </p:cBhvr>
                                    </p:animEffect>
                                  </p:childTnLst>
                                </p:cTn>
                              </p:par>
                            </p:childTnLst>
                          </p:cTn>
                        </p:par>
                        <p:par>
                          <p:cTn id="741" fill="hold">
                            <p:stCondLst>
                              <p:cond delay="178500"/>
                            </p:stCondLst>
                            <p:childTnLst>
                              <p:par>
                                <p:cTn id="742" presetID="10" presetClass="entr" presetSubtype="0" fill="hold" nodeType="afterEffect">
                                  <p:stCondLst>
                                    <p:cond delay="0"/>
                                  </p:stCondLst>
                                  <p:childTnLst>
                                    <p:set>
                                      <p:cBhvr>
                                        <p:cTn id="743" dur="1" fill="hold">
                                          <p:stCondLst>
                                            <p:cond delay="0"/>
                                          </p:stCondLst>
                                        </p:cTn>
                                        <p:tgtEl>
                                          <p:spTgt spid="475"/>
                                        </p:tgtEl>
                                        <p:attrNameLst>
                                          <p:attrName>style.visibility</p:attrName>
                                        </p:attrNameLst>
                                      </p:cBhvr>
                                      <p:to>
                                        <p:strVal val="visible"/>
                                      </p:to>
                                    </p:set>
                                    <p:animEffect transition="in" filter="fade">
                                      <p:cBhvr>
                                        <p:cTn id="744" dur="1000"/>
                                        <p:tgtEl>
                                          <p:spTgt spid="475"/>
                                        </p:tgtEl>
                                      </p:cBhvr>
                                    </p:animEffect>
                                  </p:childTnLst>
                                </p:cTn>
                              </p:par>
                            </p:childTnLst>
                          </p:cTn>
                        </p:par>
                        <p:par>
                          <p:cTn id="745" fill="hold">
                            <p:stCondLst>
                              <p:cond delay="179500"/>
                            </p:stCondLst>
                            <p:childTnLst>
                              <p:par>
                                <p:cTn id="746" presetID="10" presetClass="entr" presetSubtype="0" fill="hold" nodeType="afterEffect">
                                  <p:stCondLst>
                                    <p:cond delay="0"/>
                                  </p:stCondLst>
                                  <p:childTnLst>
                                    <p:set>
                                      <p:cBhvr>
                                        <p:cTn id="747" dur="1" fill="hold">
                                          <p:stCondLst>
                                            <p:cond delay="0"/>
                                          </p:stCondLst>
                                        </p:cTn>
                                        <p:tgtEl>
                                          <p:spTgt spid="476"/>
                                        </p:tgtEl>
                                        <p:attrNameLst>
                                          <p:attrName>style.visibility</p:attrName>
                                        </p:attrNameLst>
                                      </p:cBhvr>
                                      <p:to>
                                        <p:strVal val="visible"/>
                                      </p:to>
                                    </p:set>
                                    <p:animEffect transition="in" filter="fade">
                                      <p:cBhvr>
                                        <p:cTn id="748" dur="1000"/>
                                        <p:tgtEl>
                                          <p:spTgt spid="476"/>
                                        </p:tgtEl>
                                      </p:cBhvr>
                                    </p:animEffect>
                                  </p:childTnLst>
                                </p:cTn>
                              </p:par>
                            </p:childTnLst>
                          </p:cTn>
                        </p:par>
                        <p:par>
                          <p:cTn id="749" fill="hold">
                            <p:stCondLst>
                              <p:cond delay="180500"/>
                            </p:stCondLst>
                            <p:childTnLst>
                              <p:par>
                                <p:cTn id="750" presetID="10" presetClass="entr" presetSubtype="0" fill="hold" nodeType="afterEffect">
                                  <p:stCondLst>
                                    <p:cond delay="0"/>
                                  </p:stCondLst>
                                  <p:childTnLst>
                                    <p:set>
                                      <p:cBhvr>
                                        <p:cTn id="751" dur="1" fill="hold">
                                          <p:stCondLst>
                                            <p:cond delay="0"/>
                                          </p:stCondLst>
                                        </p:cTn>
                                        <p:tgtEl>
                                          <p:spTgt spid="477"/>
                                        </p:tgtEl>
                                        <p:attrNameLst>
                                          <p:attrName>style.visibility</p:attrName>
                                        </p:attrNameLst>
                                      </p:cBhvr>
                                      <p:to>
                                        <p:strVal val="visible"/>
                                      </p:to>
                                    </p:set>
                                    <p:animEffect transition="in" filter="fade">
                                      <p:cBhvr>
                                        <p:cTn id="752" dur="1000"/>
                                        <p:tgtEl>
                                          <p:spTgt spid="477"/>
                                        </p:tgtEl>
                                      </p:cBhvr>
                                    </p:animEffect>
                                  </p:childTnLst>
                                </p:cTn>
                              </p:par>
                            </p:childTnLst>
                          </p:cTn>
                        </p:par>
                        <p:par>
                          <p:cTn id="753" fill="hold">
                            <p:stCondLst>
                              <p:cond delay="181500"/>
                            </p:stCondLst>
                            <p:childTnLst>
                              <p:par>
                                <p:cTn id="754" presetID="10" presetClass="entr" presetSubtype="0" fill="hold" nodeType="afterEffect">
                                  <p:stCondLst>
                                    <p:cond delay="0"/>
                                  </p:stCondLst>
                                  <p:childTnLst>
                                    <p:set>
                                      <p:cBhvr>
                                        <p:cTn id="755" dur="1" fill="hold">
                                          <p:stCondLst>
                                            <p:cond delay="0"/>
                                          </p:stCondLst>
                                        </p:cTn>
                                        <p:tgtEl>
                                          <p:spTgt spid="478"/>
                                        </p:tgtEl>
                                        <p:attrNameLst>
                                          <p:attrName>style.visibility</p:attrName>
                                        </p:attrNameLst>
                                      </p:cBhvr>
                                      <p:to>
                                        <p:strVal val="visible"/>
                                      </p:to>
                                    </p:set>
                                    <p:animEffect transition="in" filter="fade">
                                      <p:cBhvr>
                                        <p:cTn id="756" dur="1000"/>
                                        <p:tgtEl>
                                          <p:spTgt spid="478"/>
                                        </p:tgtEl>
                                      </p:cBhvr>
                                    </p:animEffect>
                                  </p:childTnLst>
                                </p:cTn>
                              </p:par>
                            </p:childTnLst>
                          </p:cTn>
                        </p:par>
                        <p:par>
                          <p:cTn id="757" fill="hold">
                            <p:stCondLst>
                              <p:cond delay="182500"/>
                            </p:stCondLst>
                            <p:childTnLst>
                              <p:par>
                                <p:cTn id="758" presetID="10" presetClass="entr" presetSubtype="0" fill="hold" nodeType="afterEffect">
                                  <p:stCondLst>
                                    <p:cond delay="0"/>
                                  </p:stCondLst>
                                  <p:childTnLst>
                                    <p:set>
                                      <p:cBhvr>
                                        <p:cTn id="759" dur="1" fill="hold">
                                          <p:stCondLst>
                                            <p:cond delay="0"/>
                                          </p:stCondLst>
                                        </p:cTn>
                                        <p:tgtEl>
                                          <p:spTgt spid="479"/>
                                        </p:tgtEl>
                                        <p:attrNameLst>
                                          <p:attrName>style.visibility</p:attrName>
                                        </p:attrNameLst>
                                      </p:cBhvr>
                                      <p:to>
                                        <p:strVal val="visible"/>
                                      </p:to>
                                    </p:set>
                                    <p:animEffect transition="in" filter="fade">
                                      <p:cBhvr>
                                        <p:cTn id="760" dur="1000"/>
                                        <p:tgtEl>
                                          <p:spTgt spid="479"/>
                                        </p:tgtEl>
                                      </p:cBhvr>
                                    </p:animEffect>
                                  </p:childTnLst>
                                </p:cTn>
                              </p:par>
                            </p:childTnLst>
                          </p:cTn>
                        </p:par>
                        <p:par>
                          <p:cTn id="761" fill="hold">
                            <p:stCondLst>
                              <p:cond delay="183500"/>
                            </p:stCondLst>
                            <p:childTnLst>
                              <p:par>
                                <p:cTn id="762" presetID="10" presetClass="entr" presetSubtype="0" fill="hold" nodeType="afterEffect">
                                  <p:stCondLst>
                                    <p:cond delay="0"/>
                                  </p:stCondLst>
                                  <p:childTnLst>
                                    <p:set>
                                      <p:cBhvr>
                                        <p:cTn id="763" dur="1" fill="hold">
                                          <p:stCondLst>
                                            <p:cond delay="0"/>
                                          </p:stCondLst>
                                        </p:cTn>
                                        <p:tgtEl>
                                          <p:spTgt spid="480"/>
                                        </p:tgtEl>
                                        <p:attrNameLst>
                                          <p:attrName>style.visibility</p:attrName>
                                        </p:attrNameLst>
                                      </p:cBhvr>
                                      <p:to>
                                        <p:strVal val="visible"/>
                                      </p:to>
                                    </p:set>
                                    <p:animEffect transition="in" filter="fade">
                                      <p:cBhvr>
                                        <p:cTn id="764" dur="1000"/>
                                        <p:tgtEl>
                                          <p:spTgt spid="480"/>
                                        </p:tgtEl>
                                      </p:cBhvr>
                                    </p:animEffect>
                                  </p:childTnLst>
                                </p:cTn>
                              </p:par>
                            </p:childTnLst>
                          </p:cTn>
                        </p:par>
                        <p:par>
                          <p:cTn id="765" fill="hold">
                            <p:stCondLst>
                              <p:cond delay="184500"/>
                            </p:stCondLst>
                            <p:childTnLst>
                              <p:par>
                                <p:cTn id="766" presetID="10" presetClass="entr" presetSubtype="0" fill="hold" nodeType="afterEffect">
                                  <p:stCondLst>
                                    <p:cond delay="0"/>
                                  </p:stCondLst>
                                  <p:childTnLst>
                                    <p:set>
                                      <p:cBhvr>
                                        <p:cTn id="767" dur="1" fill="hold">
                                          <p:stCondLst>
                                            <p:cond delay="0"/>
                                          </p:stCondLst>
                                        </p:cTn>
                                        <p:tgtEl>
                                          <p:spTgt spid="481"/>
                                        </p:tgtEl>
                                        <p:attrNameLst>
                                          <p:attrName>style.visibility</p:attrName>
                                        </p:attrNameLst>
                                      </p:cBhvr>
                                      <p:to>
                                        <p:strVal val="visible"/>
                                      </p:to>
                                    </p:set>
                                    <p:animEffect transition="in" filter="fade">
                                      <p:cBhvr>
                                        <p:cTn id="768" dur="1000"/>
                                        <p:tgtEl>
                                          <p:spTgt spid="481"/>
                                        </p:tgtEl>
                                      </p:cBhvr>
                                    </p:animEffect>
                                  </p:childTnLst>
                                </p:cTn>
                              </p:par>
                            </p:childTnLst>
                          </p:cTn>
                        </p:par>
                        <p:par>
                          <p:cTn id="769" fill="hold">
                            <p:stCondLst>
                              <p:cond delay="185500"/>
                            </p:stCondLst>
                            <p:childTnLst>
                              <p:par>
                                <p:cTn id="770" presetID="10" presetClass="entr" presetSubtype="0" fill="hold" nodeType="afterEffect">
                                  <p:stCondLst>
                                    <p:cond delay="0"/>
                                  </p:stCondLst>
                                  <p:childTnLst>
                                    <p:set>
                                      <p:cBhvr>
                                        <p:cTn id="771" dur="1" fill="hold">
                                          <p:stCondLst>
                                            <p:cond delay="0"/>
                                          </p:stCondLst>
                                        </p:cTn>
                                        <p:tgtEl>
                                          <p:spTgt spid="482"/>
                                        </p:tgtEl>
                                        <p:attrNameLst>
                                          <p:attrName>style.visibility</p:attrName>
                                        </p:attrNameLst>
                                      </p:cBhvr>
                                      <p:to>
                                        <p:strVal val="visible"/>
                                      </p:to>
                                    </p:set>
                                    <p:animEffect transition="in" filter="fade">
                                      <p:cBhvr>
                                        <p:cTn id="772" dur="1000"/>
                                        <p:tgtEl>
                                          <p:spTgt spid="482"/>
                                        </p:tgtEl>
                                      </p:cBhvr>
                                    </p:animEffect>
                                  </p:childTnLst>
                                </p:cTn>
                              </p:par>
                            </p:childTnLst>
                          </p:cTn>
                        </p:par>
                        <p:par>
                          <p:cTn id="773" fill="hold">
                            <p:stCondLst>
                              <p:cond delay="186500"/>
                            </p:stCondLst>
                            <p:childTnLst>
                              <p:par>
                                <p:cTn id="774" presetID="10" presetClass="entr" presetSubtype="0" fill="hold" nodeType="afterEffect">
                                  <p:stCondLst>
                                    <p:cond delay="0"/>
                                  </p:stCondLst>
                                  <p:childTnLst>
                                    <p:set>
                                      <p:cBhvr>
                                        <p:cTn id="775" dur="1" fill="hold">
                                          <p:stCondLst>
                                            <p:cond delay="0"/>
                                          </p:stCondLst>
                                        </p:cTn>
                                        <p:tgtEl>
                                          <p:spTgt spid="483"/>
                                        </p:tgtEl>
                                        <p:attrNameLst>
                                          <p:attrName>style.visibility</p:attrName>
                                        </p:attrNameLst>
                                      </p:cBhvr>
                                      <p:to>
                                        <p:strVal val="visible"/>
                                      </p:to>
                                    </p:set>
                                    <p:animEffect transition="in" filter="fade">
                                      <p:cBhvr>
                                        <p:cTn id="776" dur="1000"/>
                                        <p:tgtEl>
                                          <p:spTgt spid="483"/>
                                        </p:tgtEl>
                                      </p:cBhvr>
                                    </p:animEffect>
                                  </p:childTnLst>
                                </p:cTn>
                              </p:par>
                            </p:childTnLst>
                          </p:cTn>
                        </p:par>
                        <p:par>
                          <p:cTn id="777" fill="hold">
                            <p:stCondLst>
                              <p:cond delay="187500"/>
                            </p:stCondLst>
                            <p:childTnLst>
                              <p:par>
                                <p:cTn id="778" presetID="10" presetClass="entr" presetSubtype="0" fill="hold" nodeType="afterEffect">
                                  <p:stCondLst>
                                    <p:cond delay="0"/>
                                  </p:stCondLst>
                                  <p:childTnLst>
                                    <p:set>
                                      <p:cBhvr>
                                        <p:cTn id="779" dur="1" fill="hold">
                                          <p:stCondLst>
                                            <p:cond delay="0"/>
                                          </p:stCondLst>
                                        </p:cTn>
                                        <p:tgtEl>
                                          <p:spTgt spid="484"/>
                                        </p:tgtEl>
                                        <p:attrNameLst>
                                          <p:attrName>style.visibility</p:attrName>
                                        </p:attrNameLst>
                                      </p:cBhvr>
                                      <p:to>
                                        <p:strVal val="visible"/>
                                      </p:to>
                                    </p:set>
                                    <p:animEffect transition="in" filter="fade">
                                      <p:cBhvr>
                                        <p:cTn id="780" dur="1000"/>
                                        <p:tgtEl>
                                          <p:spTgt spid="484"/>
                                        </p:tgtEl>
                                      </p:cBhvr>
                                    </p:animEffect>
                                  </p:childTnLst>
                                </p:cTn>
                              </p:par>
                            </p:childTnLst>
                          </p:cTn>
                        </p:par>
                        <p:par>
                          <p:cTn id="781" fill="hold">
                            <p:stCondLst>
                              <p:cond delay="188500"/>
                            </p:stCondLst>
                            <p:childTnLst>
                              <p:par>
                                <p:cTn id="782" presetID="10" presetClass="entr" presetSubtype="0" fill="hold" nodeType="afterEffect">
                                  <p:stCondLst>
                                    <p:cond delay="0"/>
                                  </p:stCondLst>
                                  <p:childTnLst>
                                    <p:set>
                                      <p:cBhvr>
                                        <p:cTn id="783" dur="1" fill="hold">
                                          <p:stCondLst>
                                            <p:cond delay="0"/>
                                          </p:stCondLst>
                                        </p:cTn>
                                        <p:tgtEl>
                                          <p:spTgt spid="485"/>
                                        </p:tgtEl>
                                        <p:attrNameLst>
                                          <p:attrName>style.visibility</p:attrName>
                                        </p:attrNameLst>
                                      </p:cBhvr>
                                      <p:to>
                                        <p:strVal val="visible"/>
                                      </p:to>
                                    </p:set>
                                    <p:animEffect transition="in" filter="fade">
                                      <p:cBhvr>
                                        <p:cTn id="784" dur="1000"/>
                                        <p:tgtEl>
                                          <p:spTgt spid="485"/>
                                        </p:tgtEl>
                                      </p:cBhvr>
                                    </p:animEffect>
                                  </p:childTnLst>
                                </p:cTn>
                              </p:par>
                            </p:childTnLst>
                          </p:cTn>
                        </p:par>
                        <p:par>
                          <p:cTn id="785" fill="hold">
                            <p:stCondLst>
                              <p:cond delay="189500"/>
                            </p:stCondLst>
                            <p:childTnLst>
                              <p:par>
                                <p:cTn id="786" presetID="10" presetClass="entr" presetSubtype="0" fill="hold" nodeType="afterEffect">
                                  <p:stCondLst>
                                    <p:cond delay="0"/>
                                  </p:stCondLst>
                                  <p:childTnLst>
                                    <p:set>
                                      <p:cBhvr>
                                        <p:cTn id="787" dur="1" fill="hold">
                                          <p:stCondLst>
                                            <p:cond delay="0"/>
                                          </p:stCondLst>
                                        </p:cTn>
                                        <p:tgtEl>
                                          <p:spTgt spid="486"/>
                                        </p:tgtEl>
                                        <p:attrNameLst>
                                          <p:attrName>style.visibility</p:attrName>
                                        </p:attrNameLst>
                                      </p:cBhvr>
                                      <p:to>
                                        <p:strVal val="visible"/>
                                      </p:to>
                                    </p:set>
                                    <p:animEffect transition="in" filter="fade">
                                      <p:cBhvr>
                                        <p:cTn id="788" dur="1000"/>
                                        <p:tgtEl>
                                          <p:spTgt spid="486"/>
                                        </p:tgtEl>
                                      </p:cBhvr>
                                    </p:animEffect>
                                  </p:childTnLst>
                                </p:cTn>
                              </p:par>
                            </p:childTnLst>
                          </p:cTn>
                        </p:par>
                        <p:par>
                          <p:cTn id="789" fill="hold">
                            <p:stCondLst>
                              <p:cond delay="190500"/>
                            </p:stCondLst>
                            <p:childTnLst>
                              <p:par>
                                <p:cTn id="790" presetID="10" presetClass="entr" presetSubtype="0" fill="hold" nodeType="afterEffect">
                                  <p:stCondLst>
                                    <p:cond delay="0"/>
                                  </p:stCondLst>
                                  <p:childTnLst>
                                    <p:set>
                                      <p:cBhvr>
                                        <p:cTn id="791" dur="1" fill="hold">
                                          <p:stCondLst>
                                            <p:cond delay="0"/>
                                          </p:stCondLst>
                                        </p:cTn>
                                        <p:tgtEl>
                                          <p:spTgt spid="487"/>
                                        </p:tgtEl>
                                        <p:attrNameLst>
                                          <p:attrName>style.visibility</p:attrName>
                                        </p:attrNameLst>
                                      </p:cBhvr>
                                      <p:to>
                                        <p:strVal val="visible"/>
                                      </p:to>
                                    </p:set>
                                    <p:animEffect transition="in" filter="fade">
                                      <p:cBhvr>
                                        <p:cTn id="792" dur="1000"/>
                                        <p:tgtEl>
                                          <p:spTgt spid="487"/>
                                        </p:tgtEl>
                                      </p:cBhvr>
                                    </p:animEffect>
                                  </p:childTnLst>
                                </p:cTn>
                              </p:par>
                            </p:childTnLst>
                          </p:cTn>
                        </p:par>
                        <p:par>
                          <p:cTn id="793" fill="hold">
                            <p:stCondLst>
                              <p:cond delay="191500"/>
                            </p:stCondLst>
                            <p:childTnLst>
                              <p:par>
                                <p:cTn id="794" presetID="10" presetClass="entr" presetSubtype="0" fill="hold" nodeType="afterEffect">
                                  <p:stCondLst>
                                    <p:cond delay="0"/>
                                  </p:stCondLst>
                                  <p:childTnLst>
                                    <p:set>
                                      <p:cBhvr>
                                        <p:cTn id="795" dur="1" fill="hold">
                                          <p:stCondLst>
                                            <p:cond delay="0"/>
                                          </p:stCondLst>
                                        </p:cTn>
                                        <p:tgtEl>
                                          <p:spTgt spid="488"/>
                                        </p:tgtEl>
                                        <p:attrNameLst>
                                          <p:attrName>style.visibility</p:attrName>
                                        </p:attrNameLst>
                                      </p:cBhvr>
                                      <p:to>
                                        <p:strVal val="visible"/>
                                      </p:to>
                                    </p:set>
                                    <p:animEffect transition="in" filter="fade">
                                      <p:cBhvr>
                                        <p:cTn id="796" dur="1000"/>
                                        <p:tgtEl>
                                          <p:spTgt spid="488"/>
                                        </p:tgtEl>
                                      </p:cBhvr>
                                    </p:animEffect>
                                  </p:childTnLst>
                                </p:cTn>
                              </p:par>
                            </p:childTnLst>
                          </p:cTn>
                        </p:par>
                        <p:par>
                          <p:cTn id="797" fill="hold">
                            <p:stCondLst>
                              <p:cond delay="192500"/>
                            </p:stCondLst>
                            <p:childTnLst>
                              <p:par>
                                <p:cTn id="798" presetID="10" presetClass="entr" presetSubtype="0" fill="hold" nodeType="afterEffect">
                                  <p:stCondLst>
                                    <p:cond delay="0"/>
                                  </p:stCondLst>
                                  <p:childTnLst>
                                    <p:set>
                                      <p:cBhvr>
                                        <p:cTn id="799" dur="1" fill="hold">
                                          <p:stCondLst>
                                            <p:cond delay="0"/>
                                          </p:stCondLst>
                                        </p:cTn>
                                        <p:tgtEl>
                                          <p:spTgt spid="489"/>
                                        </p:tgtEl>
                                        <p:attrNameLst>
                                          <p:attrName>style.visibility</p:attrName>
                                        </p:attrNameLst>
                                      </p:cBhvr>
                                      <p:to>
                                        <p:strVal val="visible"/>
                                      </p:to>
                                    </p:set>
                                    <p:animEffect transition="in" filter="fade">
                                      <p:cBhvr>
                                        <p:cTn id="800" dur="1000"/>
                                        <p:tgtEl>
                                          <p:spTgt spid="489"/>
                                        </p:tgtEl>
                                      </p:cBhvr>
                                    </p:animEffect>
                                  </p:childTnLst>
                                </p:cTn>
                              </p:par>
                            </p:childTnLst>
                          </p:cTn>
                        </p:par>
                        <p:par>
                          <p:cTn id="801" fill="hold">
                            <p:stCondLst>
                              <p:cond delay="193500"/>
                            </p:stCondLst>
                            <p:childTnLst>
                              <p:par>
                                <p:cTn id="802" presetID="10" presetClass="entr" presetSubtype="0" fill="hold" nodeType="afterEffect">
                                  <p:stCondLst>
                                    <p:cond delay="0"/>
                                  </p:stCondLst>
                                  <p:childTnLst>
                                    <p:set>
                                      <p:cBhvr>
                                        <p:cTn id="803" dur="1" fill="hold">
                                          <p:stCondLst>
                                            <p:cond delay="0"/>
                                          </p:stCondLst>
                                        </p:cTn>
                                        <p:tgtEl>
                                          <p:spTgt spid="490"/>
                                        </p:tgtEl>
                                        <p:attrNameLst>
                                          <p:attrName>style.visibility</p:attrName>
                                        </p:attrNameLst>
                                      </p:cBhvr>
                                      <p:to>
                                        <p:strVal val="visible"/>
                                      </p:to>
                                    </p:set>
                                    <p:animEffect transition="in" filter="fade">
                                      <p:cBhvr>
                                        <p:cTn id="804" dur="1000"/>
                                        <p:tgtEl>
                                          <p:spTgt spid="490"/>
                                        </p:tgtEl>
                                      </p:cBhvr>
                                    </p:animEffect>
                                  </p:childTnLst>
                                </p:cTn>
                              </p:par>
                            </p:childTnLst>
                          </p:cTn>
                        </p:par>
                        <p:par>
                          <p:cTn id="805" fill="hold">
                            <p:stCondLst>
                              <p:cond delay="194500"/>
                            </p:stCondLst>
                            <p:childTnLst>
                              <p:par>
                                <p:cTn id="806" presetID="10" presetClass="entr" presetSubtype="0" fill="hold" nodeType="afterEffect">
                                  <p:stCondLst>
                                    <p:cond delay="0"/>
                                  </p:stCondLst>
                                  <p:childTnLst>
                                    <p:set>
                                      <p:cBhvr>
                                        <p:cTn id="807" dur="1" fill="hold">
                                          <p:stCondLst>
                                            <p:cond delay="0"/>
                                          </p:stCondLst>
                                        </p:cTn>
                                        <p:tgtEl>
                                          <p:spTgt spid="491"/>
                                        </p:tgtEl>
                                        <p:attrNameLst>
                                          <p:attrName>style.visibility</p:attrName>
                                        </p:attrNameLst>
                                      </p:cBhvr>
                                      <p:to>
                                        <p:strVal val="visible"/>
                                      </p:to>
                                    </p:set>
                                    <p:animEffect transition="in" filter="fade">
                                      <p:cBhvr>
                                        <p:cTn id="808" dur="1000"/>
                                        <p:tgtEl>
                                          <p:spTgt spid="491"/>
                                        </p:tgtEl>
                                      </p:cBhvr>
                                    </p:animEffect>
                                  </p:childTnLst>
                                </p:cTn>
                              </p:par>
                            </p:childTnLst>
                          </p:cTn>
                        </p:par>
                        <p:par>
                          <p:cTn id="809" fill="hold">
                            <p:stCondLst>
                              <p:cond delay="195500"/>
                            </p:stCondLst>
                            <p:childTnLst>
                              <p:par>
                                <p:cTn id="810" presetID="10" presetClass="entr" presetSubtype="0" fill="hold" nodeType="afterEffect">
                                  <p:stCondLst>
                                    <p:cond delay="0"/>
                                  </p:stCondLst>
                                  <p:childTnLst>
                                    <p:set>
                                      <p:cBhvr>
                                        <p:cTn id="811" dur="1" fill="hold">
                                          <p:stCondLst>
                                            <p:cond delay="0"/>
                                          </p:stCondLst>
                                        </p:cTn>
                                        <p:tgtEl>
                                          <p:spTgt spid="492"/>
                                        </p:tgtEl>
                                        <p:attrNameLst>
                                          <p:attrName>style.visibility</p:attrName>
                                        </p:attrNameLst>
                                      </p:cBhvr>
                                      <p:to>
                                        <p:strVal val="visible"/>
                                      </p:to>
                                    </p:set>
                                    <p:animEffect transition="in" filter="fade">
                                      <p:cBhvr>
                                        <p:cTn id="812" dur="1000"/>
                                        <p:tgtEl>
                                          <p:spTgt spid="492"/>
                                        </p:tgtEl>
                                      </p:cBhvr>
                                    </p:animEffect>
                                  </p:childTnLst>
                                </p:cTn>
                              </p:par>
                            </p:childTnLst>
                          </p:cTn>
                        </p:par>
                        <p:par>
                          <p:cTn id="813" fill="hold">
                            <p:stCondLst>
                              <p:cond delay="196500"/>
                            </p:stCondLst>
                            <p:childTnLst>
                              <p:par>
                                <p:cTn id="814" presetID="10" presetClass="entr" presetSubtype="0" fill="hold" nodeType="afterEffect">
                                  <p:stCondLst>
                                    <p:cond delay="0"/>
                                  </p:stCondLst>
                                  <p:childTnLst>
                                    <p:set>
                                      <p:cBhvr>
                                        <p:cTn id="815" dur="1" fill="hold">
                                          <p:stCondLst>
                                            <p:cond delay="0"/>
                                          </p:stCondLst>
                                        </p:cTn>
                                        <p:tgtEl>
                                          <p:spTgt spid="493"/>
                                        </p:tgtEl>
                                        <p:attrNameLst>
                                          <p:attrName>style.visibility</p:attrName>
                                        </p:attrNameLst>
                                      </p:cBhvr>
                                      <p:to>
                                        <p:strVal val="visible"/>
                                      </p:to>
                                    </p:set>
                                    <p:animEffect transition="in" filter="fade">
                                      <p:cBhvr>
                                        <p:cTn id="816" dur="1000"/>
                                        <p:tgtEl>
                                          <p:spTgt spid="493"/>
                                        </p:tgtEl>
                                      </p:cBhvr>
                                    </p:animEffect>
                                  </p:childTnLst>
                                </p:cTn>
                              </p:par>
                            </p:childTnLst>
                          </p:cTn>
                        </p:par>
                        <p:par>
                          <p:cTn id="817" fill="hold">
                            <p:stCondLst>
                              <p:cond delay="197500"/>
                            </p:stCondLst>
                            <p:childTnLst>
                              <p:par>
                                <p:cTn id="818" presetID="10" presetClass="entr" presetSubtype="0" fill="hold" nodeType="afterEffect">
                                  <p:stCondLst>
                                    <p:cond delay="0"/>
                                  </p:stCondLst>
                                  <p:childTnLst>
                                    <p:set>
                                      <p:cBhvr>
                                        <p:cTn id="819" dur="1" fill="hold">
                                          <p:stCondLst>
                                            <p:cond delay="0"/>
                                          </p:stCondLst>
                                        </p:cTn>
                                        <p:tgtEl>
                                          <p:spTgt spid="494"/>
                                        </p:tgtEl>
                                        <p:attrNameLst>
                                          <p:attrName>style.visibility</p:attrName>
                                        </p:attrNameLst>
                                      </p:cBhvr>
                                      <p:to>
                                        <p:strVal val="visible"/>
                                      </p:to>
                                    </p:set>
                                    <p:animEffect transition="in" filter="fade">
                                      <p:cBhvr>
                                        <p:cTn id="820" dur="1000"/>
                                        <p:tgtEl>
                                          <p:spTgt spid="494"/>
                                        </p:tgtEl>
                                      </p:cBhvr>
                                    </p:animEffect>
                                  </p:childTnLst>
                                </p:cTn>
                              </p:par>
                            </p:childTnLst>
                          </p:cTn>
                        </p:par>
                        <p:par>
                          <p:cTn id="821" fill="hold">
                            <p:stCondLst>
                              <p:cond delay="198500"/>
                            </p:stCondLst>
                            <p:childTnLst>
                              <p:par>
                                <p:cTn id="822" presetID="10" presetClass="entr" presetSubtype="0" fill="hold" nodeType="afterEffect">
                                  <p:stCondLst>
                                    <p:cond delay="0"/>
                                  </p:stCondLst>
                                  <p:childTnLst>
                                    <p:set>
                                      <p:cBhvr>
                                        <p:cTn id="823" dur="1" fill="hold">
                                          <p:stCondLst>
                                            <p:cond delay="0"/>
                                          </p:stCondLst>
                                        </p:cTn>
                                        <p:tgtEl>
                                          <p:spTgt spid="495"/>
                                        </p:tgtEl>
                                        <p:attrNameLst>
                                          <p:attrName>style.visibility</p:attrName>
                                        </p:attrNameLst>
                                      </p:cBhvr>
                                      <p:to>
                                        <p:strVal val="visible"/>
                                      </p:to>
                                    </p:set>
                                    <p:animEffect transition="in" filter="fade">
                                      <p:cBhvr>
                                        <p:cTn id="824" dur="1000"/>
                                        <p:tgtEl>
                                          <p:spTgt spid="495"/>
                                        </p:tgtEl>
                                      </p:cBhvr>
                                    </p:animEffect>
                                  </p:childTnLst>
                                </p:cTn>
                              </p:par>
                            </p:childTnLst>
                          </p:cTn>
                        </p:par>
                        <p:par>
                          <p:cTn id="825" fill="hold">
                            <p:stCondLst>
                              <p:cond delay="199500"/>
                            </p:stCondLst>
                            <p:childTnLst>
                              <p:par>
                                <p:cTn id="826" presetID="10" presetClass="entr" presetSubtype="0" fill="hold" nodeType="afterEffect">
                                  <p:stCondLst>
                                    <p:cond delay="0"/>
                                  </p:stCondLst>
                                  <p:childTnLst>
                                    <p:set>
                                      <p:cBhvr>
                                        <p:cTn id="827" dur="1" fill="hold">
                                          <p:stCondLst>
                                            <p:cond delay="0"/>
                                          </p:stCondLst>
                                        </p:cTn>
                                        <p:tgtEl>
                                          <p:spTgt spid="496"/>
                                        </p:tgtEl>
                                        <p:attrNameLst>
                                          <p:attrName>style.visibility</p:attrName>
                                        </p:attrNameLst>
                                      </p:cBhvr>
                                      <p:to>
                                        <p:strVal val="visible"/>
                                      </p:to>
                                    </p:set>
                                    <p:animEffect transition="in" filter="fade">
                                      <p:cBhvr>
                                        <p:cTn id="828" dur="1000"/>
                                        <p:tgtEl>
                                          <p:spTgt spid="496"/>
                                        </p:tgtEl>
                                      </p:cBhvr>
                                    </p:animEffect>
                                  </p:childTnLst>
                                </p:cTn>
                              </p:par>
                            </p:childTnLst>
                          </p:cTn>
                        </p:par>
                        <p:par>
                          <p:cTn id="829" fill="hold">
                            <p:stCondLst>
                              <p:cond delay="200500"/>
                            </p:stCondLst>
                            <p:childTnLst>
                              <p:par>
                                <p:cTn id="830" presetID="10" presetClass="entr" presetSubtype="0" fill="hold" nodeType="afterEffect">
                                  <p:stCondLst>
                                    <p:cond delay="0"/>
                                  </p:stCondLst>
                                  <p:childTnLst>
                                    <p:set>
                                      <p:cBhvr>
                                        <p:cTn id="831" dur="1" fill="hold">
                                          <p:stCondLst>
                                            <p:cond delay="0"/>
                                          </p:stCondLst>
                                        </p:cTn>
                                        <p:tgtEl>
                                          <p:spTgt spid="497"/>
                                        </p:tgtEl>
                                        <p:attrNameLst>
                                          <p:attrName>style.visibility</p:attrName>
                                        </p:attrNameLst>
                                      </p:cBhvr>
                                      <p:to>
                                        <p:strVal val="visible"/>
                                      </p:to>
                                    </p:set>
                                    <p:animEffect transition="in" filter="fade">
                                      <p:cBhvr>
                                        <p:cTn id="832" dur="1000"/>
                                        <p:tgtEl>
                                          <p:spTgt spid="497"/>
                                        </p:tgtEl>
                                      </p:cBhvr>
                                    </p:animEffect>
                                  </p:childTnLst>
                                </p:cTn>
                              </p:par>
                            </p:childTnLst>
                          </p:cTn>
                        </p:par>
                        <p:par>
                          <p:cTn id="833" fill="hold">
                            <p:stCondLst>
                              <p:cond delay="201500"/>
                            </p:stCondLst>
                            <p:childTnLst>
                              <p:par>
                                <p:cTn id="834" presetID="10" presetClass="entr" presetSubtype="0" fill="hold" nodeType="afterEffect">
                                  <p:stCondLst>
                                    <p:cond delay="0"/>
                                  </p:stCondLst>
                                  <p:childTnLst>
                                    <p:set>
                                      <p:cBhvr>
                                        <p:cTn id="835" dur="1" fill="hold">
                                          <p:stCondLst>
                                            <p:cond delay="0"/>
                                          </p:stCondLst>
                                        </p:cTn>
                                        <p:tgtEl>
                                          <p:spTgt spid="498"/>
                                        </p:tgtEl>
                                        <p:attrNameLst>
                                          <p:attrName>style.visibility</p:attrName>
                                        </p:attrNameLst>
                                      </p:cBhvr>
                                      <p:to>
                                        <p:strVal val="visible"/>
                                      </p:to>
                                    </p:set>
                                    <p:animEffect transition="in" filter="fade">
                                      <p:cBhvr>
                                        <p:cTn id="836" dur="1000"/>
                                        <p:tgtEl>
                                          <p:spTgt spid="498"/>
                                        </p:tgtEl>
                                      </p:cBhvr>
                                    </p:animEffect>
                                  </p:childTnLst>
                                </p:cTn>
                              </p:par>
                            </p:childTnLst>
                          </p:cTn>
                        </p:par>
                        <p:par>
                          <p:cTn id="837" fill="hold">
                            <p:stCondLst>
                              <p:cond delay="202500"/>
                            </p:stCondLst>
                            <p:childTnLst>
                              <p:par>
                                <p:cTn id="838" presetID="10" presetClass="entr" presetSubtype="0" fill="hold" nodeType="afterEffect">
                                  <p:stCondLst>
                                    <p:cond delay="0"/>
                                  </p:stCondLst>
                                  <p:childTnLst>
                                    <p:set>
                                      <p:cBhvr>
                                        <p:cTn id="839" dur="1" fill="hold">
                                          <p:stCondLst>
                                            <p:cond delay="0"/>
                                          </p:stCondLst>
                                        </p:cTn>
                                        <p:tgtEl>
                                          <p:spTgt spid="499"/>
                                        </p:tgtEl>
                                        <p:attrNameLst>
                                          <p:attrName>style.visibility</p:attrName>
                                        </p:attrNameLst>
                                      </p:cBhvr>
                                      <p:to>
                                        <p:strVal val="visible"/>
                                      </p:to>
                                    </p:set>
                                    <p:animEffect transition="in" filter="fade">
                                      <p:cBhvr>
                                        <p:cTn id="840" dur="1000"/>
                                        <p:tgtEl>
                                          <p:spTgt spid="499"/>
                                        </p:tgtEl>
                                      </p:cBhvr>
                                    </p:animEffect>
                                  </p:childTnLst>
                                </p:cTn>
                              </p:par>
                            </p:childTnLst>
                          </p:cTn>
                        </p:par>
                        <p:par>
                          <p:cTn id="841" fill="hold">
                            <p:stCondLst>
                              <p:cond delay="203500"/>
                            </p:stCondLst>
                            <p:childTnLst>
                              <p:par>
                                <p:cTn id="842" presetID="10" presetClass="entr" presetSubtype="0" fill="hold" nodeType="afterEffect">
                                  <p:stCondLst>
                                    <p:cond delay="0"/>
                                  </p:stCondLst>
                                  <p:childTnLst>
                                    <p:set>
                                      <p:cBhvr>
                                        <p:cTn id="843" dur="1" fill="hold">
                                          <p:stCondLst>
                                            <p:cond delay="0"/>
                                          </p:stCondLst>
                                        </p:cTn>
                                        <p:tgtEl>
                                          <p:spTgt spid="500"/>
                                        </p:tgtEl>
                                        <p:attrNameLst>
                                          <p:attrName>style.visibility</p:attrName>
                                        </p:attrNameLst>
                                      </p:cBhvr>
                                      <p:to>
                                        <p:strVal val="visible"/>
                                      </p:to>
                                    </p:set>
                                    <p:animEffect transition="in" filter="fade">
                                      <p:cBhvr>
                                        <p:cTn id="844" dur="1000"/>
                                        <p:tgtEl>
                                          <p:spTgt spid="500"/>
                                        </p:tgtEl>
                                      </p:cBhvr>
                                    </p:animEffect>
                                  </p:childTnLst>
                                </p:cTn>
                              </p:par>
                            </p:childTnLst>
                          </p:cTn>
                        </p:par>
                        <p:par>
                          <p:cTn id="845" fill="hold">
                            <p:stCondLst>
                              <p:cond delay="204500"/>
                            </p:stCondLst>
                            <p:childTnLst>
                              <p:par>
                                <p:cTn id="846" presetID="10" presetClass="entr" presetSubtype="0" fill="hold" nodeType="afterEffect">
                                  <p:stCondLst>
                                    <p:cond delay="0"/>
                                  </p:stCondLst>
                                  <p:childTnLst>
                                    <p:set>
                                      <p:cBhvr>
                                        <p:cTn id="847" dur="1" fill="hold">
                                          <p:stCondLst>
                                            <p:cond delay="0"/>
                                          </p:stCondLst>
                                        </p:cTn>
                                        <p:tgtEl>
                                          <p:spTgt spid="501"/>
                                        </p:tgtEl>
                                        <p:attrNameLst>
                                          <p:attrName>style.visibility</p:attrName>
                                        </p:attrNameLst>
                                      </p:cBhvr>
                                      <p:to>
                                        <p:strVal val="visible"/>
                                      </p:to>
                                    </p:set>
                                    <p:animEffect transition="in" filter="fade">
                                      <p:cBhvr>
                                        <p:cTn id="848" dur="1000"/>
                                        <p:tgtEl>
                                          <p:spTgt spid="501"/>
                                        </p:tgtEl>
                                      </p:cBhvr>
                                    </p:animEffect>
                                  </p:childTnLst>
                                </p:cTn>
                              </p:par>
                            </p:childTnLst>
                          </p:cTn>
                        </p:par>
                        <p:par>
                          <p:cTn id="849" fill="hold">
                            <p:stCondLst>
                              <p:cond delay="205500"/>
                            </p:stCondLst>
                            <p:childTnLst>
                              <p:par>
                                <p:cTn id="850" presetID="10" presetClass="entr" presetSubtype="0" fill="hold" nodeType="afterEffect">
                                  <p:stCondLst>
                                    <p:cond delay="0"/>
                                  </p:stCondLst>
                                  <p:childTnLst>
                                    <p:set>
                                      <p:cBhvr>
                                        <p:cTn id="851" dur="1" fill="hold">
                                          <p:stCondLst>
                                            <p:cond delay="0"/>
                                          </p:stCondLst>
                                        </p:cTn>
                                        <p:tgtEl>
                                          <p:spTgt spid="502"/>
                                        </p:tgtEl>
                                        <p:attrNameLst>
                                          <p:attrName>style.visibility</p:attrName>
                                        </p:attrNameLst>
                                      </p:cBhvr>
                                      <p:to>
                                        <p:strVal val="visible"/>
                                      </p:to>
                                    </p:set>
                                    <p:animEffect transition="in" filter="fade">
                                      <p:cBhvr>
                                        <p:cTn id="852" dur="1000"/>
                                        <p:tgtEl>
                                          <p:spTgt spid="502"/>
                                        </p:tgtEl>
                                      </p:cBhvr>
                                    </p:animEffect>
                                  </p:childTnLst>
                                </p:cTn>
                              </p:par>
                            </p:childTnLst>
                          </p:cTn>
                        </p:par>
                        <p:par>
                          <p:cTn id="853" fill="hold">
                            <p:stCondLst>
                              <p:cond delay="206500"/>
                            </p:stCondLst>
                            <p:childTnLst>
                              <p:par>
                                <p:cTn id="854" presetID="10" presetClass="entr" presetSubtype="0" fill="hold" nodeType="afterEffect">
                                  <p:stCondLst>
                                    <p:cond delay="0"/>
                                  </p:stCondLst>
                                  <p:childTnLst>
                                    <p:set>
                                      <p:cBhvr>
                                        <p:cTn id="855" dur="1" fill="hold">
                                          <p:stCondLst>
                                            <p:cond delay="0"/>
                                          </p:stCondLst>
                                        </p:cTn>
                                        <p:tgtEl>
                                          <p:spTgt spid="503"/>
                                        </p:tgtEl>
                                        <p:attrNameLst>
                                          <p:attrName>style.visibility</p:attrName>
                                        </p:attrNameLst>
                                      </p:cBhvr>
                                      <p:to>
                                        <p:strVal val="visible"/>
                                      </p:to>
                                    </p:set>
                                    <p:animEffect transition="in" filter="fade">
                                      <p:cBhvr>
                                        <p:cTn id="856" dur="1000"/>
                                        <p:tgtEl>
                                          <p:spTgt spid="503"/>
                                        </p:tgtEl>
                                      </p:cBhvr>
                                    </p:animEffect>
                                  </p:childTnLst>
                                </p:cTn>
                              </p:par>
                            </p:childTnLst>
                          </p:cTn>
                        </p:par>
                        <p:par>
                          <p:cTn id="857" fill="hold">
                            <p:stCondLst>
                              <p:cond delay="207500"/>
                            </p:stCondLst>
                            <p:childTnLst>
                              <p:par>
                                <p:cTn id="858" presetID="10" presetClass="entr" presetSubtype="0" fill="hold" nodeType="afterEffect">
                                  <p:stCondLst>
                                    <p:cond delay="0"/>
                                  </p:stCondLst>
                                  <p:childTnLst>
                                    <p:set>
                                      <p:cBhvr>
                                        <p:cTn id="859" dur="1" fill="hold">
                                          <p:stCondLst>
                                            <p:cond delay="0"/>
                                          </p:stCondLst>
                                        </p:cTn>
                                        <p:tgtEl>
                                          <p:spTgt spid="504"/>
                                        </p:tgtEl>
                                        <p:attrNameLst>
                                          <p:attrName>style.visibility</p:attrName>
                                        </p:attrNameLst>
                                      </p:cBhvr>
                                      <p:to>
                                        <p:strVal val="visible"/>
                                      </p:to>
                                    </p:set>
                                    <p:animEffect transition="in" filter="fade">
                                      <p:cBhvr>
                                        <p:cTn id="860" dur="1000"/>
                                        <p:tgtEl>
                                          <p:spTgt spid="504"/>
                                        </p:tgtEl>
                                      </p:cBhvr>
                                    </p:animEffect>
                                  </p:childTnLst>
                                </p:cTn>
                              </p:par>
                            </p:childTnLst>
                          </p:cTn>
                        </p:par>
                        <p:par>
                          <p:cTn id="861" fill="hold">
                            <p:stCondLst>
                              <p:cond delay="208500"/>
                            </p:stCondLst>
                            <p:childTnLst>
                              <p:par>
                                <p:cTn id="862" presetID="10" presetClass="entr" presetSubtype="0" fill="hold" nodeType="afterEffect">
                                  <p:stCondLst>
                                    <p:cond delay="0"/>
                                  </p:stCondLst>
                                  <p:childTnLst>
                                    <p:set>
                                      <p:cBhvr>
                                        <p:cTn id="863" dur="1" fill="hold">
                                          <p:stCondLst>
                                            <p:cond delay="0"/>
                                          </p:stCondLst>
                                        </p:cTn>
                                        <p:tgtEl>
                                          <p:spTgt spid="505"/>
                                        </p:tgtEl>
                                        <p:attrNameLst>
                                          <p:attrName>style.visibility</p:attrName>
                                        </p:attrNameLst>
                                      </p:cBhvr>
                                      <p:to>
                                        <p:strVal val="visible"/>
                                      </p:to>
                                    </p:set>
                                    <p:animEffect transition="in" filter="fade">
                                      <p:cBhvr>
                                        <p:cTn id="864" dur="1000"/>
                                        <p:tgtEl>
                                          <p:spTgt spid="505"/>
                                        </p:tgtEl>
                                      </p:cBhvr>
                                    </p:animEffect>
                                  </p:childTnLst>
                                </p:cTn>
                              </p:par>
                            </p:childTnLst>
                          </p:cTn>
                        </p:par>
                        <p:par>
                          <p:cTn id="865" fill="hold">
                            <p:stCondLst>
                              <p:cond delay="209500"/>
                            </p:stCondLst>
                            <p:childTnLst>
                              <p:par>
                                <p:cTn id="866" presetID="10" presetClass="entr" presetSubtype="0" fill="hold" nodeType="afterEffect">
                                  <p:stCondLst>
                                    <p:cond delay="0"/>
                                  </p:stCondLst>
                                  <p:childTnLst>
                                    <p:set>
                                      <p:cBhvr>
                                        <p:cTn id="867" dur="1" fill="hold">
                                          <p:stCondLst>
                                            <p:cond delay="0"/>
                                          </p:stCondLst>
                                        </p:cTn>
                                        <p:tgtEl>
                                          <p:spTgt spid="506"/>
                                        </p:tgtEl>
                                        <p:attrNameLst>
                                          <p:attrName>style.visibility</p:attrName>
                                        </p:attrNameLst>
                                      </p:cBhvr>
                                      <p:to>
                                        <p:strVal val="visible"/>
                                      </p:to>
                                    </p:set>
                                    <p:animEffect transition="in" filter="fade">
                                      <p:cBhvr>
                                        <p:cTn id="868" dur="1000"/>
                                        <p:tgtEl>
                                          <p:spTgt spid="506"/>
                                        </p:tgtEl>
                                      </p:cBhvr>
                                    </p:animEffect>
                                  </p:childTnLst>
                                </p:cTn>
                              </p:par>
                            </p:childTnLst>
                          </p:cTn>
                        </p:par>
                        <p:par>
                          <p:cTn id="869" fill="hold">
                            <p:stCondLst>
                              <p:cond delay="210500"/>
                            </p:stCondLst>
                            <p:childTnLst>
                              <p:par>
                                <p:cTn id="870" presetID="10" presetClass="entr" presetSubtype="0" fill="hold" nodeType="afterEffect">
                                  <p:stCondLst>
                                    <p:cond delay="0"/>
                                  </p:stCondLst>
                                  <p:childTnLst>
                                    <p:set>
                                      <p:cBhvr>
                                        <p:cTn id="871" dur="1" fill="hold">
                                          <p:stCondLst>
                                            <p:cond delay="0"/>
                                          </p:stCondLst>
                                        </p:cTn>
                                        <p:tgtEl>
                                          <p:spTgt spid="507"/>
                                        </p:tgtEl>
                                        <p:attrNameLst>
                                          <p:attrName>style.visibility</p:attrName>
                                        </p:attrNameLst>
                                      </p:cBhvr>
                                      <p:to>
                                        <p:strVal val="visible"/>
                                      </p:to>
                                    </p:set>
                                    <p:animEffect transition="in" filter="fade">
                                      <p:cBhvr>
                                        <p:cTn id="872" dur="1000"/>
                                        <p:tgtEl>
                                          <p:spTgt spid="507"/>
                                        </p:tgtEl>
                                      </p:cBhvr>
                                    </p:animEffect>
                                  </p:childTnLst>
                                </p:cTn>
                              </p:par>
                            </p:childTnLst>
                          </p:cTn>
                        </p:par>
                        <p:par>
                          <p:cTn id="873" fill="hold">
                            <p:stCondLst>
                              <p:cond delay="211500"/>
                            </p:stCondLst>
                            <p:childTnLst>
                              <p:par>
                                <p:cTn id="874" presetID="10" presetClass="entr" presetSubtype="0" fill="hold" nodeType="afterEffect">
                                  <p:stCondLst>
                                    <p:cond delay="0"/>
                                  </p:stCondLst>
                                  <p:childTnLst>
                                    <p:set>
                                      <p:cBhvr>
                                        <p:cTn id="875" dur="1" fill="hold">
                                          <p:stCondLst>
                                            <p:cond delay="0"/>
                                          </p:stCondLst>
                                        </p:cTn>
                                        <p:tgtEl>
                                          <p:spTgt spid="508"/>
                                        </p:tgtEl>
                                        <p:attrNameLst>
                                          <p:attrName>style.visibility</p:attrName>
                                        </p:attrNameLst>
                                      </p:cBhvr>
                                      <p:to>
                                        <p:strVal val="visible"/>
                                      </p:to>
                                    </p:set>
                                    <p:animEffect transition="in" filter="fade">
                                      <p:cBhvr>
                                        <p:cTn id="876" dur="1000"/>
                                        <p:tgtEl>
                                          <p:spTgt spid="508"/>
                                        </p:tgtEl>
                                      </p:cBhvr>
                                    </p:animEffect>
                                  </p:childTnLst>
                                </p:cTn>
                              </p:par>
                            </p:childTnLst>
                          </p:cTn>
                        </p:par>
                        <p:par>
                          <p:cTn id="877" fill="hold">
                            <p:stCondLst>
                              <p:cond delay="212500"/>
                            </p:stCondLst>
                            <p:childTnLst>
                              <p:par>
                                <p:cTn id="878" presetID="10" presetClass="entr" presetSubtype="0" fill="hold" nodeType="afterEffect">
                                  <p:stCondLst>
                                    <p:cond delay="0"/>
                                  </p:stCondLst>
                                  <p:childTnLst>
                                    <p:set>
                                      <p:cBhvr>
                                        <p:cTn id="879" dur="1" fill="hold">
                                          <p:stCondLst>
                                            <p:cond delay="0"/>
                                          </p:stCondLst>
                                        </p:cTn>
                                        <p:tgtEl>
                                          <p:spTgt spid="509"/>
                                        </p:tgtEl>
                                        <p:attrNameLst>
                                          <p:attrName>style.visibility</p:attrName>
                                        </p:attrNameLst>
                                      </p:cBhvr>
                                      <p:to>
                                        <p:strVal val="visible"/>
                                      </p:to>
                                    </p:set>
                                    <p:animEffect transition="in" filter="fade">
                                      <p:cBhvr>
                                        <p:cTn id="880" dur="1000"/>
                                        <p:tgtEl>
                                          <p:spTgt spid="509"/>
                                        </p:tgtEl>
                                      </p:cBhvr>
                                    </p:animEffect>
                                  </p:childTnLst>
                                </p:cTn>
                              </p:par>
                            </p:childTnLst>
                          </p:cTn>
                        </p:par>
                        <p:par>
                          <p:cTn id="881" fill="hold">
                            <p:stCondLst>
                              <p:cond delay="213500"/>
                            </p:stCondLst>
                            <p:childTnLst>
                              <p:par>
                                <p:cTn id="882" presetID="10" presetClass="entr" presetSubtype="0" fill="hold" nodeType="afterEffect">
                                  <p:stCondLst>
                                    <p:cond delay="0"/>
                                  </p:stCondLst>
                                  <p:childTnLst>
                                    <p:set>
                                      <p:cBhvr>
                                        <p:cTn id="883" dur="1" fill="hold">
                                          <p:stCondLst>
                                            <p:cond delay="0"/>
                                          </p:stCondLst>
                                        </p:cTn>
                                        <p:tgtEl>
                                          <p:spTgt spid="510"/>
                                        </p:tgtEl>
                                        <p:attrNameLst>
                                          <p:attrName>style.visibility</p:attrName>
                                        </p:attrNameLst>
                                      </p:cBhvr>
                                      <p:to>
                                        <p:strVal val="visible"/>
                                      </p:to>
                                    </p:set>
                                    <p:animEffect transition="in" filter="fade">
                                      <p:cBhvr>
                                        <p:cTn id="884" dur="1000"/>
                                        <p:tgtEl>
                                          <p:spTgt spid="510"/>
                                        </p:tgtEl>
                                      </p:cBhvr>
                                    </p:animEffect>
                                  </p:childTnLst>
                                </p:cTn>
                              </p:par>
                            </p:childTnLst>
                          </p:cTn>
                        </p:par>
                        <p:par>
                          <p:cTn id="885" fill="hold">
                            <p:stCondLst>
                              <p:cond delay="214500"/>
                            </p:stCondLst>
                            <p:childTnLst>
                              <p:par>
                                <p:cTn id="886" presetID="10" presetClass="entr" presetSubtype="0" fill="hold" nodeType="afterEffect">
                                  <p:stCondLst>
                                    <p:cond delay="0"/>
                                  </p:stCondLst>
                                  <p:childTnLst>
                                    <p:set>
                                      <p:cBhvr>
                                        <p:cTn id="887" dur="1" fill="hold">
                                          <p:stCondLst>
                                            <p:cond delay="0"/>
                                          </p:stCondLst>
                                        </p:cTn>
                                        <p:tgtEl>
                                          <p:spTgt spid="511"/>
                                        </p:tgtEl>
                                        <p:attrNameLst>
                                          <p:attrName>style.visibility</p:attrName>
                                        </p:attrNameLst>
                                      </p:cBhvr>
                                      <p:to>
                                        <p:strVal val="visible"/>
                                      </p:to>
                                    </p:set>
                                    <p:animEffect transition="in" filter="fade">
                                      <p:cBhvr>
                                        <p:cTn id="888" dur="1000"/>
                                        <p:tgtEl>
                                          <p:spTgt spid="511"/>
                                        </p:tgtEl>
                                      </p:cBhvr>
                                    </p:animEffect>
                                  </p:childTnLst>
                                </p:cTn>
                              </p:par>
                            </p:childTnLst>
                          </p:cTn>
                        </p:par>
                        <p:par>
                          <p:cTn id="889" fill="hold">
                            <p:stCondLst>
                              <p:cond delay="215500"/>
                            </p:stCondLst>
                            <p:childTnLst>
                              <p:par>
                                <p:cTn id="890" presetID="10" presetClass="entr" presetSubtype="0" fill="hold" nodeType="afterEffect">
                                  <p:stCondLst>
                                    <p:cond delay="0"/>
                                  </p:stCondLst>
                                  <p:childTnLst>
                                    <p:set>
                                      <p:cBhvr>
                                        <p:cTn id="891" dur="1" fill="hold">
                                          <p:stCondLst>
                                            <p:cond delay="0"/>
                                          </p:stCondLst>
                                        </p:cTn>
                                        <p:tgtEl>
                                          <p:spTgt spid="512"/>
                                        </p:tgtEl>
                                        <p:attrNameLst>
                                          <p:attrName>style.visibility</p:attrName>
                                        </p:attrNameLst>
                                      </p:cBhvr>
                                      <p:to>
                                        <p:strVal val="visible"/>
                                      </p:to>
                                    </p:set>
                                    <p:animEffect transition="in" filter="fade">
                                      <p:cBhvr>
                                        <p:cTn id="892" dur="1000"/>
                                        <p:tgtEl>
                                          <p:spTgt spid="512"/>
                                        </p:tgtEl>
                                      </p:cBhvr>
                                    </p:animEffect>
                                  </p:childTnLst>
                                </p:cTn>
                              </p:par>
                            </p:childTnLst>
                          </p:cTn>
                        </p:par>
                        <p:par>
                          <p:cTn id="893" fill="hold">
                            <p:stCondLst>
                              <p:cond delay="216500"/>
                            </p:stCondLst>
                            <p:childTnLst>
                              <p:par>
                                <p:cTn id="894" presetID="10" presetClass="entr" presetSubtype="0" fill="hold" nodeType="afterEffect">
                                  <p:stCondLst>
                                    <p:cond delay="0"/>
                                  </p:stCondLst>
                                  <p:childTnLst>
                                    <p:set>
                                      <p:cBhvr>
                                        <p:cTn id="895" dur="1" fill="hold">
                                          <p:stCondLst>
                                            <p:cond delay="0"/>
                                          </p:stCondLst>
                                        </p:cTn>
                                        <p:tgtEl>
                                          <p:spTgt spid="513"/>
                                        </p:tgtEl>
                                        <p:attrNameLst>
                                          <p:attrName>style.visibility</p:attrName>
                                        </p:attrNameLst>
                                      </p:cBhvr>
                                      <p:to>
                                        <p:strVal val="visible"/>
                                      </p:to>
                                    </p:set>
                                    <p:animEffect transition="in" filter="fade">
                                      <p:cBhvr>
                                        <p:cTn id="896" dur="1000"/>
                                        <p:tgtEl>
                                          <p:spTgt spid="513"/>
                                        </p:tgtEl>
                                      </p:cBhvr>
                                    </p:animEffect>
                                  </p:childTnLst>
                                </p:cTn>
                              </p:par>
                            </p:childTnLst>
                          </p:cTn>
                        </p:par>
                        <p:par>
                          <p:cTn id="897" fill="hold">
                            <p:stCondLst>
                              <p:cond delay="217500"/>
                            </p:stCondLst>
                            <p:childTnLst>
                              <p:par>
                                <p:cTn id="898" presetID="10" presetClass="entr" presetSubtype="0" fill="hold" nodeType="afterEffect">
                                  <p:stCondLst>
                                    <p:cond delay="0"/>
                                  </p:stCondLst>
                                  <p:childTnLst>
                                    <p:set>
                                      <p:cBhvr>
                                        <p:cTn id="899" dur="1" fill="hold">
                                          <p:stCondLst>
                                            <p:cond delay="0"/>
                                          </p:stCondLst>
                                        </p:cTn>
                                        <p:tgtEl>
                                          <p:spTgt spid="514"/>
                                        </p:tgtEl>
                                        <p:attrNameLst>
                                          <p:attrName>style.visibility</p:attrName>
                                        </p:attrNameLst>
                                      </p:cBhvr>
                                      <p:to>
                                        <p:strVal val="visible"/>
                                      </p:to>
                                    </p:set>
                                    <p:animEffect transition="in" filter="fade">
                                      <p:cBhvr>
                                        <p:cTn id="900" dur="1000"/>
                                        <p:tgtEl>
                                          <p:spTgt spid="514"/>
                                        </p:tgtEl>
                                      </p:cBhvr>
                                    </p:animEffect>
                                  </p:childTnLst>
                                </p:cTn>
                              </p:par>
                            </p:childTnLst>
                          </p:cTn>
                        </p:par>
                        <p:par>
                          <p:cTn id="901" fill="hold">
                            <p:stCondLst>
                              <p:cond delay="218500"/>
                            </p:stCondLst>
                            <p:childTnLst>
                              <p:par>
                                <p:cTn id="902" presetID="10" presetClass="entr" presetSubtype="0" fill="hold" nodeType="afterEffect">
                                  <p:stCondLst>
                                    <p:cond delay="0"/>
                                  </p:stCondLst>
                                  <p:childTnLst>
                                    <p:set>
                                      <p:cBhvr>
                                        <p:cTn id="903" dur="1" fill="hold">
                                          <p:stCondLst>
                                            <p:cond delay="0"/>
                                          </p:stCondLst>
                                        </p:cTn>
                                        <p:tgtEl>
                                          <p:spTgt spid="515"/>
                                        </p:tgtEl>
                                        <p:attrNameLst>
                                          <p:attrName>style.visibility</p:attrName>
                                        </p:attrNameLst>
                                      </p:cBhvr>
                                      <p:to>
                                        <p:strVal val="visible"/>
                                      </p:to>
                                    </p:set>
                                    <p:animEffect transition="in" filter="fade">
                                      <p:cBhvr>
                                        <p:cTn id="904" dur="1000"/>
                                        <p:tgtEl>
                                          <p:spTgt spid="515"/>
                                        </p:tgtEl>
                                      </p:cBhvr>
                                    </p:animEffect>
                                  </p:childTnLst>
                                </p:cTn>
                              </p:par>
                            </p:childTnLst>
                          </p:cTn>
                        </p:par>
                        <p:par>
                          <p:cTn id="905" fill="hold">
                            <p:stCondLst>
                              <p:cond delay="219500"/>
                            </p:stCondLst>
                            <p:childTnLst>
                              <p:par>
                                <p:cTn id="906" presetID="10" presetClass="entr" presetSubtype="0" fill="hold" nodeType="afterEffect">
                                  <p:stCondLst>
                                    <p:cond delay="0"/>
                                  </p:stCondLst>
                                  <p:childTnLst>
                                    <p:set>
                                      <p:cBhvr>
                                        <p:cTn id="907" dur="1" fill="hold">
                                          <p:stCondLst>
                                            <p:cond delay="0"/>
                                          </p:stCondLst>
                                        </p:cTn>
                                        <p:tgtEl>
                                          <p:spTgt spid="516"/>
                                        </p:tgtEl>
                                        <p:attrNameLst>
                                          <p:attrName>style.visibility</p:attrName>
                                        </p:attrNameLst>
                                      </p:cBhvr>
                                      <p:to>
                                        <p:strVal val="visible"/>
                                      </p:to>
                                    </p:set>
                                    <p:animEffect transition="in" filter="fade">
                                      <p:cBhvr>
                                        <p:cTn id="908" dur="1000"/>
                                        <p:tgtEl>
                                          <p:spTgt spid="516"/>
                                        </p:tgtEl>
                                      </p:cBhvr>
                                    </p:animEffect>
                                  </p:childTnLst>
                                </p:cTn>
                              </p:par>
                            </p:childTnLst>
                          </p:cTn>
                        </p:par>
                        <p:par>
                          <p:cTn id="909" fill="hold">
                            <p:stCondLst>
                              <p:cond delay="220500"/>
                            </p:stCondLst>
                            <p:childTnLst>
                              <p:par>
                                <p:cTn id="910" presetID="10" presetClass="entr" presetSubtype="0" fill="hold" nodeType="afterEffect">
                                  <p:stCondLst>
                                    <p:cond delay="0"/>
                                  </p:stCondLst>
                                  <p:childTnLst>
                                    <p:set>
                                      <p:cBhvr>
                                        <p:cTn id="911" dur="1" fill="hold">
                                          <p:stCondLst>
                                            <p:cond delay="0"/>
                                          </p:stCondLst>
                                        </p:cTn>
                                        <p:tgtEl>
                                          <p:spTgt spid="517"/>
                                        </p:tgtEl>
                                        <p:attrNameLst>
                                          <p:attrName>style.visibility</p:attrName>
                                        </p:attrNameLst>
                                      </p:cBhvr>
                                      <p:to>
                                        <p:strVal val="visible"/>
                                      </p:to>
                                    </p:set>
                                    <p:animEffect transition="in" filter="fade">
                                      <p:cBhvr>
                                        <p:cTn id="912" dur="1000"/>
                                        <p:tgtEl>
                                          <p:spTgt spid="517"/>
                                        </p:tgtEl>
                                      </p:cBhvr>
                                    </p:animEffect>
                                  </p:childTnLst>
                                </p:cTn>
                              </p:par>
                            </p:childTnLst>
                          </p:cTn>
                        </p:par>
                        <p:par>
                          <p:cTn id="913" fill="hold">
                            <p:stCondLst>
                              <p:cond delay="221500"/>
                            </p:stCondLst>
                            <p:childTnLst>
                              <p:par>
                                <p:cTn id="914" presetID="10" presetClass="entr" presetSubtype="0" fill="hold" nodeType="afterEffect">
                                  <p:stCondLst>
                                    <p:cond delay="0"/>
                                  </p:stCondLst>
                                  <p:childTnLst>
                                    <p:set>
                                      <p:cBhvr>
                                        <p:cTn id="915" dur="1" fill="hold">
                                          <p:stCondLst>
                                            <p:cond delay="0"/>
                                          </p:stCondLst>
                                        </p:cTn>
                                        <p:tgtEl>
                                          <p:spTgt spid="518"/>
                                        </p:tgtEl>
                                        <p:attrNameLst>
                                          <p:attrName>style.visibility</p:attrName>
                                        </p:attrNameLst>
                                      </p:cBhvr>
                                      <p:to>
                                        <p:strVal val="visible"/>
                                      </p:to>
                                    </p:set>
                                    <p:animEffect transition="in" filter="fade">
                                      <p:cBhvr>
                                        <p:cTn id="916" dur="1000"/>
                                        <p:tgtEl>
                                          <p:spTgt spid="518"/>
                                        </p:tgtEl>
                                      </p:cBhvr>
                                    </p:animEffect>
                                  </p:childTnLst>
                                </p:cTn>
                              </p:par>
                            </p:childTnLst>
                          </p:cTn>
                        </p:par>
                        <p:par>
                          <p:cTn id="917" fill="hold">
                            <p:stCondLst>
                              <p:cond delay="222500"/>
                            </p:stCondLst>
                            <p:childTnLst>
                              <p:par>
                                <p:cTn id="918" presetID="10" presetClass="entr" presetSubtype="0" fill="hold" nodeType="afterEffect">
                                  <p:stCondLst>
                                    <p:cond delay="0"/>
                                  </p:stCondLst>
                                  <p:childTnLst>
                                    <p:set>
                                      <p:cBhvr>
                                        <p:cTn id="919" dur="1" fill="hold">
                                          <p:stCondLst>
                                            <p:cond delay="0"/>
                                          </p:stCondLst>
                                        </p:cTn>
                                        <p:tgtEl>
                                          <p:spTgt spid="519"/>
                                        </p:tgtEl>
                                        <p:attrNameLst>
                                          <p:attrName>style.visibility</p:attrName>
                                        </p:attrNameLst>
                                      </p:cBhvr>
                                      <p:to>
                                        <p:strVal val="visible"/>
                                      </p:to>
                                    </p:set>
                                    <p:animEffect transition="in" filter="fade">
                                      <p:cBhvr>
                                        <p:cTn id="920" dur="1000"/>
                                        <p:tgtEl>
                                          <p:spTgt spid="519"/>
                                        </p:tgtEl>
                                      </p:cBhvr>
                                    </p:animEffect>
                                  </p:childTnLst>
                                </p:cTn>
                              </p:par>
                            </p:childTnLst>
                          </p:cTn>
                        </p:par>
                        <p:par>
                          <p:cTn id="921" fill="hold">
                            <p:stCondLst>
                              <p:cond delay="223500"/>
                            </p:stCondLst>
                            <p:childTnLst>
                              <p:par>
                                <p:cTn id="922" presetID="10" presetClass="entr" presetSubtype="0" fill="hold" nodeType="afterEffect">
                                  <p:stCondLst>
                                    <p:cond delay="0"/>
                                  </p:stCondLst>
                                  <p:childTnLst>
                                    <p:set>
                                      <p:cBhvr>
                                        <p:cTn id="923" dur="1" fill="hold">
                                          <p:stCondLst>
                                            <p:cond delay="0"/>
                                          </p:stCondLst>
                                        </p:cTn>
                                        <p:tgtEl>
                                          <p:spTgt spid="520"/>
                                        </p:tgtEl>
                                        <p:attrNameLst>
                                          <p:attrName>style.visibility</p:attrName>
                                        </p:attrNameLst>
                                      </p:cBhvr>
                                      <p:to>
                                        <p:strVal val="visible"/>
                                      </p:to>
                                    </p:set>
                                    <p:animEffect transition="in" filter="fade">
                                      <p:cBhvr>
                                        <p:cTn id="924" dur="1000"/>
                                        <p:tgtEl>
                                          <p:spTgt spid="520"/>
                                        </p:tgtEl>
                                      </p:cBhvr>
                                    </p:animEffect>
                                  </p:childTnLst>
                                </p:cTn>
                              </p:par>
                            </p:childTnLst>
                          </p:cTn>
                        </p:par>
                        <p:par>
                          <p:cTn id="925" fill="hold">
                            <p:stCondLst>
                              <p:cond delay="224500"/>
                            </p:stCondLst>
                            <p:childTnLst>
                              <p:par>
                                <p:cTn id="926" presetID="10" presetClass="entr" presetSubtype="0" fill="hold" nodeType="afterEffect">
                                  <p:stCondLst>
                                    <p:cond delay="0"/>
                                  </p:stCondLst>
                                  <p:childTnLst>
                                    <p:set>
                                      <p:cBhvr>
                                        <p:cTn id="927" dur="1" fill="hold">
                                          <p:stCondLst>
                                            <p:cond delay="0"/>
                                          </p:stCondLst>
                                        </p:cTn>
                                        <p:tgtEl>
                                          <p:spTgt spid="521"/>
                                        </p:tgtEl>
                                        <p:attrNameLst>
                                          <p:attrName>style.visibility</p:attrName>
                                        </p:attrNameLst>
                                      </p:cBhvr>
                                      <p:to>
                                        <p:strVal val="visible"/>
                                      </p:to>
                                    </p:set>
                                    <p:animEffect transition="in" filter="fade">
                                      <p:cBhvr>
                                        <p:cTn id="928" dur="1000"/>
                                        <p:tgtEl>
                                          <p:spTgt spid="521"/>
                                        </p:tgtEl>
                                      </p:cBhvr>
                                    </p:animEffect>
                                  </p:childTnLst>
                                </p:cTn>
                              </p:par>
                            </p:childTnLst>
                          </p:cTn>
                        </p:par>
                        <p:par>
                          <p:cTn id="929" fill="hold">
                            <p:stCondLst>
                              <p:cond delay="225500"/>
                            </p:stCondLst>
                            <p:childTnLst>
                              <p:par>
                                <p:cTn id="930" presetID="10" presetClass="entr" presetSubtype="0" fill="hold" nodeType="afterEffect">
                                  <p:stCondLst>
                                    <p:cond delay="0"/>
                                  </p:stCondLst>
                                  <p:childTnLst>
                                    <p:set>
                                      <p:cBhvr>
                                        <p:cTn id="931" dur="1" fill="hold">
                                          <p:stCondLst>
                                            <p:cond delay="0"/>
                                          </p:stCondLst>
                                        </p:cTn>
                                        <p:tgtEl>
                                          <p:spTgt spid="522"/>
                                        </p:tgtEl>
                                        <p:attrNameLst>
                                          <p:attrName>style.visibility</p:attrName>
                                        </p:attrNameLst>
                                      </p:cBhvr>
                                      <p:to>
                                        <p:strVal val="visible"/>
                                      </p:to>
                                    </p:set>
                                    <p:animEffect transition="in" filter="fade">
                                      <p:cBhvr>
                                        <p:cTn id="932" dur="1000"/>
                                        <p:tgtEl>
                                          <p:spTgt spid="522"/>
                                        </p:tgtEl>
                                      </p:cBhvr>
                                    </p:animEffect>
                                  </p:childTnLst>
                                </p:cTn>
                              </p:par>
                            </p:childTnLst>
                          </p:cTn>
                        </p:par>
                        <p:par>
                          <p:cTn id="933" fill="hold">
                            <p:stCondLst>
                              <p:cond delay="226500"/>
                            </p:stCondLst>
                            <p:childTnLst>
                              <p:par>
                                <p:cTn id="934" presetID="10" presetClass="entr" presetSubtype="0" fill="hold" nodeType="afterEffect">
                                  <p:stCondLst>
                                    <p:cond delay="0"/>
                                  </p:stCondLst>
                                  <p:childTnLst>
                                    <p:set>
                                      <p:cBhvr>
                                        <p:cTn id="935" dur="1" fill="hold">
                                          <p:stCondLst>
                                            <p:cond delay="0"/>
                                          </p:stCondLst>
                                        </p:cTn>
                                        <p:tgtEl>
                                          <p:spTgt spid="523"/>
                                        </p:tgtEl>
                                        <p:attrNameLst>
                                          <p:attrName>style.visibility</p:attrName>
                                        </p:attrNameLst>
                                      </p:cBhvr>
                                      <p:to>
                                        <p:strVal val="visible"/>
                                      </p:to>
                                    </p:set>
                                    <p:animEffect transition="in" filter="fade">
                                      <p:cBhvr>
                                        <p:cTn id="936" dur="1000"/>
                                        <p:tgtEl>
                                          <p:spTgt spid="523"/>
                                        </p:tgtEl>
                                      </p:cBhvr>
                                    </p:animEffect>
                                  </p:childTnLst>
                                </p:cTn>
                              </p:par>
                            </p:childTnLst>
                          </p:cTn>
                        </p:par>
                        <p:par>
                          <p:cTn id="937" fill="hold">
                            <p:stCondLst>
                              <p:cond delay="227500"/>
                            </p:stCondLst>
                            <p:childTnLst>
                              <p:par>
                                <p:cTn id="938" presetID="10" presetClass="entr" presetSubtype="0" fill="hold" nodeType="afterEffect">
                                  <p:stCondLst>
                                    <p:cond delay="0"/>
                                  </p:stCondLst>
                                  <p:childTnLst>
                                    <p:set>
                                      <p:cBhvr>
                                        <p:cTn id="939" dur="1" fill="hold">
                                          <p:stCondLst>
                                            <p:cond delay="0"/>
                                          </p:stCondLst>
                                        </p:cTn>
                                        <p:tgtEl>
                                          <p:spTgt spid="524"/>
                                        </p:tgtEl>
                                        <p:attrNameLst>
                                          <p:attrName>style.visibility</p:attrName>
                                        </p:attrNameLst>
                                      </p:cBhvr>
                                      <p:to>
                                        <p:strVal val="visible"/>
                                      </p:to>
                                    </p:set>
                                    <p:animEffect transition="in" filter="fade">
                                      <p:cBhvr>
                                        <p:cTn id="940" dur="1000"/>
                                        <p:tgtEl>
                                          <p:spTgt spid="524"/>
                                        </p:tgtEl>
                                      </p:cBhvr>
                                    </p:animEffect>
                                  </p:childTnLst>
                                </p:cTn>
                              </p:par>
                            </p:childTnLst>
                          </p:cTn>
                        </p:par>
                        <p:par>
                          <p:cTn id="941" fill="hold">
                            <p:stCondLst>
                              <p:cond delay="228500"/>
                            </p:stCondLst>
                            <p:childTnLst>
                              <p:par>
                                <p:cTn id="942" presetID="10" presetClass="entr" presetSubtype="0" fill="hold" nodeType="afterEffect">
                                  <p:stCondLst>
                                    <p:cond delay="0"/>
                                  </p:stCondLst>
                                  <p:childTnLst>
                                    <p:set>
                                      <p:cBhvr>
                                        <p:cTn id="943" dur="1" fill="hold">
                                          <p:stCondLst>
                                            <p:cond delay="0"/>
                                          </p:stCondLst>
                                        </p:cTn>
                                        <p:tgtEl>
                                          <p:spTgt spid="525"/>
                                        </p:tgtEl>
                                        <p:attrNameLst>
                                          <p:attrName>style.visibility</p:attrName>
                                        </p:attrNameLst>
                                      </p:cBhvr>
                                      <p:to>
                                        <p:strVal val="visible"/>
                                      </p:to>
                                    </p:set>
                                    <p:animEffect transition="in" filter="fade">
                                      <p:cBhvr>
                                        <p:cTn id="944" dur="1000"/>
                                        <p:tgtEl>
                                          <p:spTgt spid="525"/>
                                        </p:tgtEl>
                                      </p:cBhvr>
                                    </p:animEffect>
                                  </p:childTnLst>
                                </p:cTn>
                              </p:par>
                            </p:childTnLst>
                          </p:cTn>
                        </p:par>
                        <p:par>
                          <p:cTn id="945" fill="hold">
                            <p:stCondLst>
                              <p:cond delay="229500"/>
                            </p:stCondLst>
                            <p:childTnLst>
                              <p:par>
                                <p:cTn id="946" presetID="10" presetClass="entr" presetSubtype="0" fill="hold" nodeType="afterEffect">
                                  <p:stCondLst>
                                    <p:cond delay="0"/>
                                  </p:stCondLst>
                                  <p:childTnLst>
                                    <p:set>
                                      <p:cBhvr>
                                        <p:cTn id="947" dur="1" fill="hold">
                                          <p:stCondLst>
                                            <p:cond delay="0"/>
                                          </p:stCondLst>
                                        </p:cTn>
                                        <p:tgtEl>
                                          <p:spTgt spid="526"/>
                                        </p:tgtEl>
                                        <p:attrNameLst>
                                          <p:attrName>style.visibility</p:attrName>
                                        </p:attrNameLst>
                                      </p:cBhvr>
                                      <p:to>
                                        <p:strVal val="visible"/>
                                      </p:to>
                                    </p:set>
                                    <p:animEffect transition="in" filter="fade">
                                      <p:cBhvr>
                                        <p:cTn id="948" dur="1000"/>
                                        <p:tgtEl>
                                          <p:spTgt spid="526"/>
                                        </p:tgtEl>
                                      </p:cBhvr>
                                    </p:animEffect>
                                  </p:childTnLst>
                                </p:cTn>
                              </p:par>
                            </p:childTnLst>
                          </p:cTn>
                        </p:par>
                        <p:par>
                          <p:cTn id="949" fill="hold">
                            <p:stCondLst>
                              <p:cond delay="230500"/>
                            </p:stCondLst>
                            <p:childTnLst>
                              <p:par>
                                <p:cTn id="950" presetID="10" presetClass="entr" presetSubtype="0" fill="hold" nodeType="afterEffect">
                                  <p:stCondLst>
                                    <p:cond delay="0"/>
                                  </p:stCondLst>
                                  <p:childTnLst>
                                    <p:set>
                                      <p:cBhvr>
                                        <p:cTn id="951" dur="1" fill="hold">
                                          <p:stCondLst>
                                            <p:cond delay="0"/>
                                          </p:stCondLst>
                                        </p:cTn>
                                        <p:tgtEl>
                                          <p:spTgt spid="527"/>
                                        </p:tgtEl>
                                        <p:attrNameLst>
                                          <p:attrName>style.visibility</p:attrName>
                                        </p:attrNameLst>
                                      </p:cBhvr>
                                      <p:to>
                                        <p:strVal val="visible"/>
                                      </p:to>
                                    </p:set>
                                    <p:animEffect transition="in" filter="fade">
                                      <p:cBhvr>
                                        <p:cTn id="952" dur="1000"/>
                                        <p:tgtEl>
                                          <p:spTgt spid="527"/>
                                        </p:tgtEl>
                                      </p:cBhvr>
                                    </p:animEffect>
                                  </p:childTnLst>
                                </p:cTn>
                              </p:par>
                            </p:childTnLst>
                          </p:cTn>
                        </p:par>
                        <p:par>
                          <p:cTn id="953" fill="hold">
                            <p:stCondLst>
                              <p:cond delay="231500"/>
                            </p:stCondLst>
                            <p:childTnLst>
                              <p:par>
                                <p:cTn id="954" presetID="10" presetClass="entr" presetSubtype="0" fill="hold" nodeType="afterEffect">
                                  <p:stCondLst>
                                    <p:cond delay="0"/>
                                  </p:stCondLst>
                                  <p:childTnLst>
                                    <p:set>
                                      <p:cBhvr>
                                        <p:cTn id="955" dur="1" fill="hold">
                                          <p:stCondLst>
                                            <p:cond delay="0"/>
                                          </p:stCondLst>
                                        </p:cTn>
                                        <p:tgtEl>
                                          <p:spTgt spid="528"/>
                                        </p:tgtEl>
                                        <p:attrNameLst>
                                          <p:attrName>style.visibility</p:attrName>
                                        </p:attrNameLst>
                                      </p:cBhvr>
                                      <p:to>
                                        <p:strVal val="visible"/>
                                      </p:to>
                                    </p:set>
                                    <p:animEffect transition="in" filter="fade">
                                      <p:cBhvr>
                                        <p:cTn id="956" dur="1000"/>
                                        <p:tgtEl>
                                          <p:spTgt spid="528"/>
                                        </p:tgtEl>
                                      </p:cBhvr>
                                    </p:animEffect>
                                  </p:childTnLst>
                                </p:cTn>
                              </p:par>
                            </p:childTnLst>
                          </p:cTn>
                        </p:par>
                        <p:par>
                          <p:cTn id="957" fill="hold">
                            <p:stCondLst>
                              <p:cond delay="232500"/>
                            </p:stCondLst>
                            <p:childTnLst>
                              <p:par>
                                <p:cTn id="958" presetID="10" presetClass="entr" presetSubtype="0" fill="hold" nodeType="afterEffect">
                                  <p:stCondLst>
                                    <p:cond delay="0"/>
                                  </p:stCondLst>
                                  <p:childTnLst>
                                    <p:set>
                                      <p:cBhvr>
                                        <p:cTn id="959" dur="1" fill="hold">
                                          <p:stCondLst>
                                            <p:cond delay="0"/>
                                          </p:stCondLst>
                                        </p:cTn>
                                        <p:tgtEl>
                                          <p:spTgt spid="529"/>
                                        </p:tgtEl>
                                        <p:attrNameLst>
                                          <p:attrName>style.visibility</p:attrName>
                                        </p:attrNameLst>
                                      </p:cBhvr>
                                      <p:to>
                                        <p:strVal val="visible"/>
                                      </p:to>
                                    </p:set>
                                    <p:animEffect transition="in" filter="fade">
                                      <p:cBhvr>
                                        <p:cTn id="960" dur="1000"/>
                                        <p:tgtEl>
                                          <p:spTgt spid="529"/>
                                        </p:tgtEl>
                                      </p:cBhvr>
                                    </p:animEffect>
                                  </p:childTnLst>
                                </p:cTn>
                              </p:par>
                            </p:childTnLst>
                          </p:cTn>
                        </p:par>
                        <p:par>
                          <p:cTn id="961" fill="hold">
                            <p:stCondLst>
                              <p:cond delay="233500"/>
                            </p:stCondLst>
                            <p:childTnLst>
                              <p:par>
                                <p:cTn id="962" presetID="10" presetClass="entr" presetSubtype="0" fill="hold" nodeType="afterEffect">
                                  <p:stCondLst>
                                    <p:cond delay="0"/>
                                  </p:stCondLst>
                                  <p:childTnLst>
                                    <p:set>
                                      <p:cBhvr>
                                        <p:cTn id="963" dur="1" fill="hold">
                                          <p:stCondLst>
                                            <p:cond delay="0"/>
                                          </p:stCondLst>
                                        </p:cTn>
                                        <p:tgtEl>
                                          <p:spTgt spid="530"/>
                                        </p:tgtEl>
                                        <p:attrNameLst>
                                          <p:attrName>style.visibility</p:attrName>
                                        </p:attrNameLst>
                                      </p:cBhvr>
                                      <p:to>
                                        <p:strVal val="visible"/>
                                      </p:to>
                                    </p:set>
                                    <p:animEffect transition="in" filter="fade">
                                      <p:cBhvr>
                                        <p:cTn id="964" dur="1000"/>
                                        <p:tgtEl>
                                          <p:spTgt spid="530"/>
                                        </p:tgtEl>
                                      </p:cBhvr>
                                    </p:animEffect>
                                  </p:childTnLst>
                                </p:cTn>
                              </p:par>
                            </p:childTnLst>
                          </p:cTn>
                        </p:par>
                        <p:par>
                          <p:cTn id="965" fill="hold">
                            <p:stCondLst>
                              <p:cond delay="234500"/>
                            </p:stCondLst>
                            <p:childTnLst>
                              <p:par>
                                <p:cTn id="966" presetID="10" presetClass="entr" presetSubtype="0" fill="hold" nodeType="afterEffect">
                                  <p:stCondLst>
                                    <p:cond delay="0"/>
                                  </p:stCondLst>
                                  <p:childTnLst>
                                    <p:set>
                                      <p:cBhvr>
                                        <p:cTn id="967" dur="1" fill="hold">
                                          <p:stCondLst>
                                            <p:cond delay="0"/>
                                          </p:stCondLst>
                                        </p:cTn>
                                        <p:tgtEl>
                                          <p:spTgt spid="531"/>
                                        </p:tgtEl>
                                        <p:attrNameLst>
                                          <p:attrName>style.visibility</p:attrName>
                                        </p:attrNameLst>
                                      </p:cBhvr>
                                      <p:to>
                                        <p:strVal val="visible"/>
                                      </p:to>
                                    </p:set>
                                    <p:animEffect transition="in" filter="fade">
                                      <p:cBhvr>
                                        <p:cTn id="968" dur="1000"/>
                                        <p:tgtEl>
                                          <p:spTgt spid="531"/>
                                        </p:tgtEl>
                                      </p:cBhvr>
                                    </p:animEffect>
                                  </p:childTnLst>
                                </p:cTn>
                              </p:par>
                            </p:childTnLst>
                          </p:cTn>
                        </p:par>
                        <p:par>
                          <p:cTn id="969" fill="hold">
                            <p:stCondLst>
                              <p:cond delay="235500"/>
                            </p:stCondLst>
                            <p:childTnLst>
                              <p:par>
                                <p:cTn id="970" presetID="10" presetClass="entr" presetSubtype="0" fill="hold" nodeType="afterEffect">
                                  <p:stCondLst>
                                    <p:cond delay="0"/>
                                  </p:stCondLst>
                                  <p:childTnLst>
                                    <p:set>
                                      <p:cBhvr>
                                        <p:cTn id="971" dur="1" fill="hold">
                                          <p:stCondLst>
                                            <p:cond delay="0"/>
                                          </p:stCondLst>
                                        </p:cTn>
                                        <p:tgtEl>
                                          <p:spTgt spid="532"/>
                                        </p:tgtEl>
                                        <p:attrNameLst>
                                          <p:attrName>style.visibility</p:attrName>
                                        </p:attrNameLst>
                                      </p:cBhvr>
                                      <p:to>
                                        <p:strVal val="visible"/>
                                      </p:to>
                                    </p:set>
                                    <p:animEffect transition="in" filter="fade">
                                      <p:cBhvr>
                                        <p:cTn id="972" dur="1000"/>
                                        <p:tgtEl>
                                          <p:spTgt spid="532"/>
                                        </p:tgtEl>
                                      </p:cBhvr>
                                    </p:animEffect>
                                  </p:childTnLst>
                                </p:cTn>
                              </p:par>
                            </p:childTnLst>
                          </p:cTn>
                        </p:par>
                        <p:par>
                          <p:cTn id="973" fill="hold">
                            <p:stCondLst>
                              <p:cond delay="236500"/>
                            </p:stCondLst>
                            <p:childTnLst>
                              <p:par>
                                <p:cTn id="974" presetID="10" presetClass="entr" presetSubtype="0" fill="hold" nodeType="afterEffect">
                                  <p:stCondLst>
                                    <p:cond delay="0"/>
                                  </p:stCondLst>
                                  <p:childTnLst>
                                    <p:set>
                                      <p:cBhvr>
                                        <p:cTn id="975" dur="1" fill="hold">
                                          <p:stCondLst>
                                            <p:cond delay="0"/>
                                          </p:stCondLst>
                                        </p:cTn>
                                        <p:tgtEl>
                                          <p:spTgt spid="533"/>
                                        </p:tgtEl>
                                        <p:attrNameLst>
                                          <p:attrName>style.visibility</p:attrName>
                                        </p:attrNameLst>
                                      </p:cBhvr>
                                      <p:to>
                                        <p:strVal val="visible"/>
                                      </p:to>
                                    </p:set>
                                    <p:animEffect transition="in" filter="fade">
                                      <p:cBhvr>
                                        <p:cTn id="976" dur="1000"/>
                                        <p:tgtEl>
                                          <p:spTgt spid="533"/>
                                        </p:tgtEl>
                                      </p:cBhvr>
                                    </p:animEffect>
                                  </p:childTnLst>
                                </p:cTn>
                              </p:par>
                            </p:childTnLst>
                          </p:cTn>
                        </p:par>
                        <p:par>
                          <p:cTn id="977" fill="hold">
                            <p:stCondLst>
                              <p:cond delay="237500"/>
                            </p:stCondLst>
                            <p:childTnLst>
                              <p:par>
                                <p:cTn id="978" presetID="10" presetClass="entr" presetSubtype="0" fill="hold" nodeType="afterEffect">
                                  <p:stCondLst>
                                    <p:cond delay="0"/>
                                  </p:stCondLst>
                                  <p:childTnLst>
                                    <p:set>
                                      <p:cBhvr>
                                        <p:cTn id="979" dur="1" fill="hold">
                                          <p:stCondLst>
                                            <p:cond delay="0"/>
                                          </p:stCondLst>
                                        </p:cTn>
                                        <p:tgtEl>
                                          <p:spTgt spid="534"/>
                                        </p:tgtEl>
                                        <p:attrNameLst>
                                          <p:attrName>style.visibility</p:attrName>
                                        </p:attrNameLst>
                                      </p:cBhvr>
                                      <p:to>
                                        <p:strVal val="visible"/>
                                      </p:to>
                                    </p:set>
                                    <p:animEffect transition="in" filter="fade">
                                      <p:cBhvr>
                                        <p:cTn id="980" dur="1000"/>
                                        <p:tgtEl>
                                          <p:spTgt spid="534"/>
                                        </p:tgtEl>
                                      </p:cBhvr>
                                    </p:animEffect>
                                  </p:childTnLst>
                                </p:cTn>
                              </p:par>
                            </p:childTnLst>
                          </p:cTn>
                        </p:par>
                        <p:par>
                          <p:cTn id="981" fill="hold">
                            <p:stCondLst>
                              <p:cond delay="238500"/>
                            </p:stCondLst>
                            <p:childTnLst>
                              <p:par>
                                <p:cTn id="982" presetID="10" presetClass="entr" presetSubtype="0" fill="hold" nodeType="afterEffect">
                                  <p:stCondLst>
                                    <p:cond delay="0"/>
                                  </p:stCondLst>
                                  <p:childTnLst>
                                    <p:set>
                                      <p:cBhvr>
                                        <p:cTn id="983" dur="1" fill="hold">
                                          <p:stCondLst>
                                            <p:cond delay="0"/>
                                          </p:stCondLst>
                                        </p:cTn>
                                        <p:tgtEl>
                                          <p:spTgt spid="535"/>
                                        </p:tgtEl>
                                        <p:attrNameLst>
                                          <p:attrName>style.visibility</p:attrName>
                                        </p:attrNameLst>
                                      </p:cBhvr>
                                      <p:to>
                                        <p:strVal val="visible"/>
                                      </p:to>
                                    </p:set>
                                    <p:animEffect transition="in" filter="fade">
                                      <p:cBhvr>
                                        <p:cTn id="984" dur="1000"/>
                                        <p:tgtEl>
                                          <p:spTgt spid="535"/>
                                        </p:tgtEl>
                                      </p:cBhvr>
                                    </p:animEffect>
                                  </p:childTnLst>
                                </p:cTn>
                              </p:par>
                            </p:childTnLst>
                          </p:cTn>
                        </p:par>
                        <p:par>
                          <p:cTn id="985" fill="hold">
                            <p:stCondLst>
                              <p:cond delay="239500"/>
                            </p:stCondLst>
                            <p:childTnLst>
                              <p:par>
                                <p:cTn id="986" presetID="10" presetClass="entr" presetSubtype="0" fill="hold" nodeType="afterEffect">
                                  <p:stCondLst>
                                    <p:cond delay="0"/>
                                  </p:stCondLst>
                                  <p:childTnLst>
                                    <p:set>
                                      <p:cBhvr>
                                        <p:cTn id="987" dur="1" fill="hold">
                                          <p:stCondLst>
                                            <p:cond delay="0"/>
                                          </p:stCondLst>
                                        </p:cTn>
                                        <p:tgtEl>
                                          <p:spTgt spid="536"/>
                                        </p:tgtEl>
                                        <p:attrNameLst>
                                          <p:attrName>style.visibility</p:attrName>
                                        </p:attrNameLst>
                                      </p:cBhvr>
                                      <p:to>
                                        <p:strVal val="visible"/>
                                      </p:to>
                                    </p:set>
                                    <p:animEffect transition="in" filter="fade">
                                      <p:cBhvr>
                                        <p:cTn id="988" dur="1000"/>
                                        <p:tgtEl>
                                          <p:spTgt spid="536"/>
                                        </p:tgtEl>
                                      </p:cBhvr>
                                    </p:animEffect>
                                  </p:childTnLst>
                                </p:cTn>
                              </p:par>
                            </p:childTnLst>
                          </p:cTn>
                        </p:par>
                        <p:par>
                          <p:cTn id="989" fill="hold">
                            <p:stCondLst>
                              <p:cond delay="240500"/>
                            </p:stCondLst>
                            <p:childTnLst>
                              <p:par>
                                <p:cTn id="990" presetID="10" presetClass="entr" presetSubtype="0" fill="hold" nodeType="afterEffect">
                                  <p:stCondLst>
                                    <p:cond delay="0"/>
                                  </p:stCondLst>
                                  <p:childTnLst>
                                    <p:set>
                                      <p:cBhvr>
                                        <p:cTn id="991" dur="1" fill="hold">
                                          <p:stCondLst>
                                            <p:cond delay="0"/>
                                          </p:stCondLst>
                                        </p:cTn>
                                        <p:tgtEl>
                                          <p:spTgt spid="537"/>
                                        </p:tgtEl>
                                        <p:attrNameLst>
                                          <p:attrName>style.visibility</p:attrName>
                                        </p:attrNameLst>
                                      </p:cBhvr>
                                      <p:to>
                                        <p:strVal val="visible"/>
                                      </p:to>
                                    </p:set>
                                    <p:animEffect transition="in" filter="fade">
                                      <p:cBhvr>
                                        <p:cTn id="992" dur="1000"/>
                                        <p:tgtEl>
                                          <p:spTgt spid="537"/>
                                        </p:tgtEl>
                                      </p:cBhvr>
                                    </p:animEffect>
                                  </p:childTnLst>
                                </p:cTn>
                              </p:par>
                            </p:childTnLst>
                          </p:cTn>
                        </p:par>
                        <p:par>
                          <p:cTn id="993" fill="hold">
                            <p:stCondLst>
                              <p:cond delay="241500"/>
                            </p:stCondLst>
                            <p:childTnLst>
                              <p:par>
                                <p:cTn id="994" presetID="10" presetClass="entr" presetSubtype="0" fill="hold" nodeType="afterEffect">
                                  <p:stCondLst>
                                    <p:cond delay="0"/>
                                  </p:stCondLst>
                                  <p:childTnLst>
                                    <p:set>
                                      <p:cBhvr>
                                        <p:cTn id="995" dur="1" fill="hold">
                                          <p:stCondLst>
                                            <p:cond delay="0"/>
                                          </p:stCondLst>
                                        </p:cTn>
                                        <p:tgtEl>
                                          <p:spTgt spid="538"/>
                                        </p:tgtEl>
                                        <p:attrNameLst>
                                          <p:attrName>style.visibility</p:attrName>
                                        </p:attrNameLst>
                                      </p:cBhvr>
                                      <p:to>
                                        <p:strVal val="visible"/>
                                      </p:to>
                                    </p:set>
                                    <p:animEffect transition="in" filter="fade">
                                      <p:cBhvr>
                                        <p:cTn id="996" dur="1000"/>
                                        <p:tgtEl>
                                          <p:spTgt spid="538"/>
                                        </p:tgtEl>
                                      </p:cBhvr>
                                    </p:animEffect>
                                  </p:childTnLst>
                                </p:cTn>
                              </p:par>
                            </p:childTnLst>
                          </p:cTn>
                        </p:par>
                        <p:par>
                          <p:cTn id="997" fill="hold">
                            <p:stCondLst>
                              <p:cond delay="242500"/>
                            </p:stCondLst>
                            <p:childTnLst>
                              <p:par>
                                <p:cTn id="998" presetID="10" presetClass="entr" presetSubtype="0" fill="hold" nodeType="afterEffect">
                                  <p:stCondLst>
                                    <p:cond delay="0"/>
                                  </p:stCondLst>
                                  <p:childTnLst>
                                    <p:set>
                                      <p:cBhvr>
                                        <p:cTn id="999" dur="1" fill="hold">
                                          <p:stCondLst>
                                            <p:cond delay="0"/>
                                          </p:stCondLst>
                                        </p:cTn>
                                        <p:tgtEl>
                                          <p:spTgt spid="539"/>
                                        </p:tgtEl>
                                        <p:attrNameLst>
                                          <p:attrName>style.visibility</p:attrName>
                                        </p:attrNameLst>
                                      </p:cBhvr>
                                      <p:to>
                                        <p:strVal val="visible"/>
                                      </p:to>
                                    </p:set>
                                    <p:animEffect transition="in" filter="fade">
                                      <p:cBhvr>
                                        <p:cTn id="1000" dur="1000"/>
                                        <p:tgtEl>
                                          <p:spTgt spid="539"/>
                                        </p:tgtEl>
                                      </p:cBhvr>
                                    </p:animEffect>
                                  </p:childTnLst>
                                </p:cTn>
                              </p:par>
                            </p:childTnLst>
                          </p:cTn>
                        </p:par>
                        <p:par>
                          <p:cTn id="1001" fill="hold">
                            <p:stCondLst>
                              <p:cond delay="243500"/>
                            </p:stCondLst>
                            <p:childTnLst>
                              <p:par>
                                <p:cTn id="1002" presetID="10" presetClass="entr" presetSubtype="0" fill="hold" nodeType="afterEffect">
                                  <p:stCondLst>
                                    <p:cond delay="0"/>
                                  </p:stCondLst>
                                  <p:childTnLst>
                                    <p:set>
                                      <p:cBhvr>
                                        <p:cTn id="1003" dur="1" fill="hold">
                                          <p:stCondLst>
                                            <p:cond delay="0"/>
                                          </p:stCondLst>
                                        </p:cTn>
                                        <p:tgtEl>
                                          <p:spTgt spid="540"/>
                                        </p:tgtEl>
                                        <p:attrNameLst>
                                          <p:attrName>style.visibility</p:attrName>
                                        </p:attrNameLst>
                                      </p:cBhvr>
                                      <p:to>
                                        <p:strVal val="visible"/>
                                      </p:to>
                                    </p:set>
                                    <p:animEffect transition="in" filter="fade">
                                      <p:cBhvr>
                                        <p:cTn id="1004" dur="1000"/>
                                        <p:tgtEl>
                                          <p:spTgt spid="540"/>
                                        </p:tgtEl>
                                      </p:cBhvr>
                                    </p:animEffect>
                                  </p:childTnLst>
                                </p:cTn>
                              </p:par>
                            </p:childTnLst>
                          </p:cTn>
                        </p:par>
                        <p:par>
                          <p:cTn id="1005" fill="hold">
                            <p:stCondLst>
                              <p:cond delay="244500"/>
                            </p:stCondLst>
                            <p:childTnLst>
                              <p:par>
                                <p:cTn id="1006" presetID="10" presetClass="entr" presetSubtype="0" fill="hold" nodeType="afterEffect">
                                  <p:stCondLst>
                                    <p:cond delay="0"/>
                                  </p:stCondLst>
                                  <p:childTnLst>
                                    <p:set>
                                      <p:cBhvr>
                                        <p:cTn id="1007" dur="1" fill="hold">
                                          <p:stCondLst>
                                            <p:cond delay="0"/>
                                          </p:stCondLst>
                                        </p:cTn>
                                        <p:tgtEl>
                                          <p:spTgt spid="541"/>
                                        </p:tgtEl>
                                        <p:attrNameLst>
                                          <p:attrName>style.visibility</p:attrName>
                                        </p:attrNameLst>
                                      </p:cBhvr>
                                      <p:to>
                                        <p:strVal val="visible"/>
                                      </p:to>
                                    </p:set>
                                    <p:animEffect transition="in" filter="fade">
                                      <p:cBhvr>
                                        <p:cTn id="1008" dur="1000"/>
                                        <p:tgtEl>
                                          <p:spTgt spid="541"/>
                                        </p:tgtEl>
                                      </p:cBhvr>
                                    </p:animEffect>
                                  </p:childTnLst>
                                </p:cTn>
                              </p:par>
                            </p:childTnLst>
                          </p:cTn>
                        </p:par>
                        <p:par>
                          <p:cTn id="1009" fill="hold">
                            <p:stCondLst>
                              <p:cond delay="245500"/>
                            </p:stCondLst>
                            <p:childTnLst>
                              <p:par>
                                <p:cTn id="1010" presetID="10" presetClass="entr" presetSubtype="0" fill="hold" nodeType="afterEffect">
                                  <p:stCondLst>
                                    <p:cond delay="0"/>
                                  </p:stCondLst>
                                  <p:childTnLst>
                                    <p:set>
                                      <p:cBhvr>
                                        <p:cTn id="1011" dur="1" fill="hold">
                                          <p:stCondLst>
                                            <p:cond delay="0"/>
                                          </p:stCondLst>
                                        </p:cTn>
                                        <p:tgtEl>
                                          <p:spTgt spid="542"/>
                                        </p:tgtEl>
                                        <p:attrNameLst>
                                          <p:attrName>style.visibility</p:attrName>
                                        </p:attrNameLst>
                                      </p:cBhvr>
                                      <p:to>
                                        <p:strVal val="visible"/>
                                      </p:to>
                                    </p:set>
                                    <p:animEffect transition="in" filter="fade">
                                      <p:cBhvr>
                                        <p:cTn id="1012" dur="1000"/>
                                        <p:tgtEl>
                                          <p:spTgt spid="542"/>
                                        </p:tgtEl>
                                      </p:cBhvr>
                                    </p:animEffect>
                                  </p:childTnLst>
                                </p:cTn>
                              </p:par>
                            </p:childTnLst>
                          </p:cTn>
                        </p:par>
                        <p:par>
                          <p:cTn id="1013" fill="hold">
                            <p:stCondLst>
                              <p:cond delay="246500"/>
                            </p:stCondLst>
                            <p:childTnLst>
                              <p:par>
                                <p:cTn id="1014" presetID="10" presetClass="entr" presetSubtype="0" fill="hold" nodeType="afterEffect">
                                  <p:stCondLst>
                                    <p:cond delay="0"/>
                                  </p:stCondLst>
                                  <p:childTnLst>
                                    <p:set>
                                      <p:cBhvr>
                                        <p:cTn id="1015" dur="1" fill="hold">
                                          <p:stCondLst>
                                            <p:cond delay="0"/>
                                          </p:stCondLst>
                                        </p:cTn>
                                        <p:tgtEl>
                                          <p:spTgt spid="543"/>
                                        </p:tgtEl>
                                        <p:attrNameLst>
                                          <p:attrName>style.visibility</p:attrName>
                                        </p:attrNameLst>
                                      </p:cBhvr>
                                      <p:to>
                                        <p:strVal val="visible"/>
                                      </p:to>
                                    </p:set>
                                    <p:animEffect transition="in" filter="fade">
                                      <p:cBhvr>
                                        <p:cTn id="1016" dur="1000"/>
                                        <p:tgtEl>
                                          <p:spTgt spid="543"/>
                                        </p:tgtEl>
                                      </p:cBhvr>
                                    </p:animEffect>
                                  </p:childTnLst>
                                </p:cTn>
                              </p:par>
                            </p:childTnLst>
                          </p:cTn>
                        </p:par>
                        <p:par>
                          <p:cTn id="1017" fill="hold">
                            <p:stCondLst>
                              <p:cond delay="247500"/>
                            </p:stCondLst>
                            <p:childTnLst>
                              <p:par>
                                <p:cTn id="1018" presetID="10" presetClass="entr" presetSubtype="0" fill="hold" nodeType="afterEffect">
                                  <p:stCondLst>
                                    <p:cond delay="0"/>
                                  </p:stCondLst>
                                  <p:childTnLst>
                                    <p:set>
                                      <p:cBhvr>
                                        <p:cTn id="1019" dur="1" fill="hold">
                                          <p:stCondLst>
                                            <p:cond delay="0"/>
                                          </p:stCondLst>
                                        </p:cTn>
                                        <p:tgtEl>
                                          <p:spTgt spid="544"/>
                                        </p:tgtEl>
                                        <p:attrNameLst>
                                          <p:attrName>style.visibility</p:attrName>
                                        </p:attrNameLst>
                                      </p:cBhvr>
                                      <p:to>
                                        <p:strVal val="visible"/>
                                      </p:to>
                                    </p:set>
                                    <p:animEffect transition="in" filter="fade">
                                      <p:cBhvr>
                                        <p:cTn id="1020" dur="1000"/>
                                        <p:tgtEl>
                                          <p:spTgt spid="544"/>
                                        </p:tgtEl>
                                      </p:cBhvr>
                                    </p:animEffect>
                                  </p:childTnLst>
                                </p:cTn>
                              </p:par>
                            </p:childTnLst>
                          </p:cTn>
                        </p:par>
                        <p:par>
                          <p:cTn id="1021" fill="hold">
                            <p:stCondLst>
                              <p:cond delay="248500"/>
                            </p:stCondLst>
                            <p:childTnLst>
                              <p:par>
                                <p:cTn id="1022" presetID="10" presetClass="entr" presetSubtype="0" fill="hold" nodeType="afterEffect">
                                  <p:stCondLst>
                                    <p:cond delay="0"/>
                                  </p:stCondLst>
                                  <p:childTnLst>
                                    <p:set>
                                      <p:cBhvr>
                                        <p:cTn id="1023" dur="1" fill="hold">
                                          <p:stCondLst>
                                            <p:cond delay="0"/>
                                          </p:stCondLst>
                                        </p:cTn>
                                        <p:tgtEl>
                                          <p:spTgt spid="545"/>
                                        </p:tgtEl>
                                        <p:attrNameLst>
                                          <p:attrName>style.visibility</p:attrName>
                                        </p:attrNameLst>
                                      </p:cBhvr>
                                      <p:to>
                                        <p:strVal val="visible"/>
                                      </p:to>
                                    </p:set>
                                    <p:animEffect transition="in" filter="fade">
                                      <p:cBhvr>
                                        <p:cTn id="1024" dur="1000"/>
                                        <p:tgtEl>
                                          <p:spTgt spid="545"/>
                                        </p:tgtEl>
                                      </p:cBhvr>
                                    </p:animEffect>
                                  </p:childTnLst>
                                </p:cTn>
                              </p:par>
                            </p:childTnLst>
                          </p:cTn>
                        </p:par>
                        <p:par>
                          <p:cTn id="1025" fill="hold">
                            <p:stCondLst>
                              <p:cond delay="249500"/>
                            </p:stCondLst>
                            <p:childTnLst>
                              <p:par>
                                <p:cTn id="1026" presetID="10" presetClass="entr" presetSubtype="0" fill="hold" nodeType="afterEffect">
                                  <p:stCondLst>
                                    <p:cond delay="0"/>
                                  </p:stCondLst>
                                  <p:childTnLst>
                                    <p:set>
                                      <p:cBhvr>
                                        <p:cTn id="1027" dur="1" fill="hold">
                                          <p:stCondLst>
                                            <p:cond delay="0"/>
                                          </p:stCondLst>
                                        </p:cTn>
                                        <p:tgtEl>
                                          <p:spTgt spid="546"/>
                                        </p:tgtEl>
                                        <p:attrNameLst>
                                          <p:attrName>style.visibility</p:attrName>
                                        </p:attrNameLst>
                                      </p:cBhvr>
                                      <p:to>
                                        <p:strVal val="visible"/>
                                      </p:to>
                                    </p:set>
                                    <p:animEffect transition="in" filter="fade">
                                      <p:cBhvr>
                                        <p:cTn id="1028" dur="1000"/>
                                        <p:tgtEl>
                                          <p:spTgt spid="546"/>
                                        </p:tgtEl>
                                      </p:cBhvr>
                                    </p:animEffect>
                                  </p:childTnLst>
                                </p:cTn>
                              </p:par>
                            </p:childTnLst>
                          </p:cTn>
                        </p:par>
                        <p:par>
                          <p:cTn id="1029" fill="hold">
                            <p:stCondLst>
                              <p:cond delay="250500"/>
                            </p:stCondLst>
                            <p:childTnLst>
                              <p:par>
                                <p:cTn id="1030" presetID="10" presetClass="entr" presetSubtype="0" fill="hold" nodeType="afterEffect">
                                  <p:stCondLst>
                                    <p:cond delay="0"/>
                                  </p:stCondLst>
                                  <p:childTnLst>
                                    <p:set>
                                      <p:cBhvr>
                                        <p:cTn id="1031" dur="1" fill="hold">
                                          <p:stCondLst>
                                            <p:cond delay="0"/>
                                          </p:stCondLst>
                                        </p:cTn>
                                        <p:tgtEl>
                                          <p:spTgt spid="547"/>
                                        </p:tgtEl>
                                        <p:attrNameLst>
                                          <p:attrName>style.visibility</p:attrName>
                                        </p:attrNameLst>
                                      </p:cBhvr>
                                      <p:to>
                                        <p:strVal val="visible"/>
                                      </p:to>
                                    </p:set>
                                    <p:animEffect transition="in" filter="fade">
                                      <p:cBhvr>
                                        <p:cTn id="1032" dur="1000"/>
                                        <p:tgtEl>
                                          <p:spTgt spid="547"/>
                                        </p:tgtEl>
                                      </p:cBhvr>
                                    </p:animEffect>
                                  </p:childTnLst>
                                </p:cTn>
                              </p:par>
                            </p:childTnLst>
                          </p:cTn>
                        </p:par>
                        <p:par>
                          <p:cTn id="1033" fill="hold">
                            <p:stCondLst>
                              <p:cond delay="251500"/>
                            </p:stCondLst>
                            <p:childTnLst>
                              <p:par>
                                <p:cTn id="1034" presetID="10" presetClass="entr" presetSubtype="0" fill="hold" nodeType="afterEffect">
                                  <p:stCondLst>
                                    <p:cond delay="0"/>
                                  </p:stCondLst>
                                  <p:childTnLst>
                                    <p:set>
                                      <p:cBhvr>
                                        <p:cTn id="1035" dur="1" fill="hold">
                                          <p:stCondLst>
                                            <p:cond delay="0"/>
                                          </p:stCondLst>
                                        </p:cTn>
                                        <p:tgtEl>
                                          <p:spTgt spid="548"/>
                                        </p:tgtEl>
                                        <p:attrNameLst>
                                          <p:attrName>style.visibility</p:attrName>
                                        </p:attrNameLst>
                                      </p:cBhvr>
                                      <p:to>
                                        <p:strVal val="visible"/>
                                      </p:to>
                                    </p:set>
                                    <p:animEffect transition="in" filter="fade">
                                      <p:cBhvr>
                                        <p:cTn id="1036" dur="1000"/>
                                        <p:tgtEl>
                                          <p:spTgt spid="548"/>
                                        </p:tgtEl>
                                      </p:cBhvr>
                                    </p:animEffect>
                                  </p:childTnLst>
                                </p:cTn>
                              </p:par>
                            </p:childTnLst>
                          </p:cTn>
                        </p:par>
                        <p:par>
                          <p:cTn id="1037" fill="hold">
                            <p:stCondLst>
                              <p:cond delay="252500"/>
                            </p:stCondLst>
                            <p:childTnLst>
                              <p:par>
                                <p:cTn id="1038" presetID="10" presetClass="entr" presetSubtype="0" fill="hold" nodeType="afterEffect">
                                  <p:stCondLst>
                                    <p:cond delay="0"/>
                                  </p:stCondLst>
                                  <p:childTnLst>
                                    <p:set>
                                      <p:cBhvr>
                                        <p:cTn id="1039" dur="1" fill="hold">
                                          <p:stCondLst>
                                            <p:cond delay="0"/>
                                          </p:stCondLst>
                                        </p:cTn>
                                        <p:tgtEl>
                                          <p:spTgt spid="549"/>
                                        </p:tgtEl>
                                        <p:attrNameLst>
                                          <p:attrName>style.visibility</p:attrName>
                                        </p:attrNameLst>
                                      </p:cBhvr>
                                      <p:to>
                                        <p:strVal val="visible"/>
                                      </p:to>
                                    </p:set>
                                    <p:animEffect transition="in" filter="fade">
                                      <p:cBhvr>
                                        <p:cTn id="1040" dur="1000"/>
                                        <p:tgtEl>
                                          <p:spTgt spid="549"/>
                                        </p:tgtEl>
                                      </p:cBhvr>
                                    </p:animEffect>
                                  </p:childTnLst>
                                </p:cTn>
                              </p:par>
                            </p:childTnLst>
                          </p:cTn>
                        </p:par>
                        <p:par>
                          <p:cTn id="1041" fill="hold">
                            <p:stCondLst>
                              <p:cond delay="253500"/>
                            </p:stCondLst>
                            <p:childTnLst>
                              <p:par>
                                <p:cTn id="1042" presetID="10" presetClass="entr" presetSubtype="0" fill="hold" nodeType="afterEffect">
                                  <p:stCondLst>
                                    <p:cond delay="0"/>
                                  </p:stCondLst>
                                  <p:childTnLst>
                                    <p:set>
                                      <p:cBhvr>
                                        <p:cTn id="1043" dur="1" fill="hold">
                                          <p:stCondLst>
                                            <p:cond delay="0"/>
                                          </p:stCondLst>
                                        </p:cTn>
                                        <p:tgtEl>
                                          <p:spTgt spid="550"/>
                                        </p:tgtEl>
                                        <p:attrNameLst>
                                          <p:attrName>style.visibility</p:attrName>
                                        </p:attrNameLst>
                                      </p:cBhvr>
                                      <p:to>
                                        <p:strVal val="visible"/>
                                      </p:to>
                                    </p:set>
                                    <p:animEffect transition="in" filter="fade">
                                      <p:cBhvr>
                                        <p:cTn id="1044" dur="1000"/>
                                        <p:tgtEl>
                                          <p:spTgt spid="550"/>
                                        </p:tgtEl>
                                      </p:cBhvr>
                                    </p:animEffect>
                                  </p:childTnLst>
                                </p:cTn>
                              </p:par>
                            </p:childTnLst>
                          </p:cTn>
                        </p:par>
                        <p:par>
                          <p:cTn id="1045" fill="hold">
                            <p:stCondLst>
                              <p:cond delay="254500"/>
                            </p:stCondLst>
                            <p:childTnLst>
                              <p:par>
                                <p:cTn id="1046" presetID="10" presetClass="entr" presetSubtype="0" fill="hold" nodeType="afterEffect">
                                  <p:stCondLst>
                                    <p:cond delay="0"/>
                                  </p:stCondLst>
                                  <p:childTnLst>
                                    <p:set>
                                      <p:cBhvr>
                                        <p:cTn id="1047" dur="1" fill="hold">
                                          <p:stCondLst>
                                            <p:cond delay="0"/>
                                          </p:stCondLst>
                                        </p:cTn>
                                        <p:tgtEl>
                                          <p:spTgt spid="551"/>
                                        </p:tgtEl>
                                        <p:attrNameLst>
                                          <p:attrName>style.visibility</p:attrName>
                                        </p:attrNameLst>
                                      </p:cBhvr>
                                      <p:to>
                                        <p:strVal val="visible"/>
                                      </p:to>
                                    </p:set>
                                    <p:animEffect transition="in" filter="fade">
                                      <p:cBhvr>
                                        <p:cTn id="1048" dur="1000"/>
                                        <p:tgtEl>
                                          <p:spTgt spid="551"/>
                                        </p:tgtEl>
                                      </p:cBhvr>
                                    </p:animEffect>
                                  </p:childTnLst>
                                </p:cTn>
                              </p:par>
                            </p:childTnLst>
                          </p:cTn>
                        </p:par>
                        <p:par>
                          <p:cTn id="1049" fill="hold">
                            <p:stCondLst>
                              <p:cond delay="255500"/>
                            </p:stCondLst>
                            <p:childTnLst>
                              <p:par>
                                <p:cTn id="1050" presetID="10" presetClass="entr" presetSubtype="0" fill="hold" nodeType="afterEffect">
                                  <p:stCondLst>
                                    <p:cond delay="0"/>
                                  </p:stCondLst>
                                  <p:childTnLst>
                                    <p:set>
                                      <p:cBhvr>
                                        <p:cTn id="1051" dur="1" fill="hold">
                                          <p:stCondLst>
                                            <p:cond delay="0"/>
                                          </p:stCondLst>
                                        </p:cTn>
                                        <p:tgtEl>
                                          <p:spTgt spid="552"/>
                                        </p:tgtEl>
                                        <p:attrNameLst>
                                          <p:attrName>style.visibility</p:attrName>
                                        </p:attrNameLst>
                                      </p:cBhvr>
                                      <p:to>
                                        <p:strVal val="visible"/>
                                      </p:to>
                                    </p:set>
                                    <p:animEffect transition="in" filter="fade">
                                      <p:cBhvr>
                                        <p:cTn id="1052" dur="1000"/>
                                        <p:tgtEl>
                                          <p:spTgt spid="552"/>
                                        </p:tgtEl>
                                      </p:cBhvr>
                                    </p:animEffect>
                                  </p:childTnLst>
                                </p:cTn>
                              </p:par>
                            </p:childTnLst>
                          </p:cTn>
                        </p:par>
                        <p:par>
                          <p:cTn id="1053" fill="hold">
                            <p:stCondLst>
                              <p:cond delay="256500"/>
                            </p:stCondLst>
                            <p:childTnLst>
                              <p:par>
                                <p:cTn id="1054" presetID="10" presetClass="entr" presetSubtype="0" fill="hold" nodeType="afterEffect">
                                  <p:stCondLst>
                                    <p:cond delay="0"/>
                                  </p:stCondLst>
                                  <p:childTnLst>
                                    <p:set>
                                      <p:cBhvr>
                                        <p:cTn id="1055" dur="1" fill="hold">
                                          <p:stCondLst>
                                            <p:cond delay="0"/>
                                          </p:stCondLst>
                                        </p:cTn>
                                        <p:tgtEl>
                                          <p:spTgt spid="553"/>
                                        </p:tgtEl>
                                        <p:attrNameLst>
                                          <p:attrName>style.visibility</p:attrName>
                                        </p:attrNameLst>
                                      </p:cBhvr>
                                      <p:to>
                                        <p:strVal val="visible"/>
                                      </p:to>
                                    </p:set>
                                    <p:animEffect transition="in" filter="fade">
                                      <p:cBhvr>
                                        <p:cTn id="1056" dur="1000"/>
                                        <p:tgtEl>
                                          <p:spTgt spid="553"/>
                                        </p:tgtEl>
                                      </p:cBhvr>
                                    </p:animEffect>
                                  </p:childTnLst>
                                </p:cTn>
                              </p:par>
                            </p:childTnLst>
                          </p:cTn>
                        </p:par>
                        <p:par>
                          <p:cTn id="1057" fill="hold">
                            <p:stCondLst>
                              <p:cond delay="257500"/>
                            </p:stCondLst>
                            <p:childTnLst>
                              <p:par>
                                <p:cTn id="1058" presetID="10" presetClass="entr" presetSubtype="0" fill="hold" nodeType="afterEffect">
                                  <p:stCondLst>
                                    <p:cond delay="0"/>
                                  </p:stCondLst>
                                  <p:childTnLst>
                                    <p:set>
                                      <p:cBhvr>
                                        <p:cTn id="1059" dur="1" fill="hold">
                                          <p:stCondLst>
                                            <p:cond delay="0"/>
                                          </p:stCondLst>
                                        </p:cTn>
                                        <p:tgtEl>
                                          <p:spTgt spid="554"/>
                                        </p:tgtEl>
                                        <p:attrNameLst>
                                          <p:attrName>style.visibility</p:attrName>
                                        </p:attrNameLst>
                                      </p:cBhvr>
                                      <p:to>
                                        <p:strVal val="visible"/>
                                      </p:to>
                                    </p:set>
                                    <p:animEffect transition="in" filter="fade">
                                      <p:cBhvr>
                                        <p:cTn id="1060" dur="1000"/>
                                        <p:tgtEl>
                                          <p:spTgt spid="554"/>
                                        </p:tgtEl>
                                      </p:cBhvr>
                                    </p:animEffect>
                                  </p:childTnLst>
                                </p:cTn>
                              </p:par>
                            </p:childTnLst>
                          </p:cTn>
                        </p:par>
                        <p:par>
                          <p:cTn id="1061" fill="hold">
                            <p:stCondLst>
                              <p:cond delay="258500"/>
                            </p:stCondLst>
                            <p:childTnLst>
                              <p:par>
                                <p:cTn id="1062" presetID="10" presetClass="entr" presetSubtype="0" fill="hold" nodeType="afterEffect">
                                  <p:stCondLst>
                                    <p:cond delay="0"/>
                                  </p:stCondLst>
                                  <p:childTnLst>
                                    <p:set>
                                      <p:cBhvr>
                                        <p:cTn id="1063" dur="1" fill="hold">
                                          <p:stCondLst>
                                            <p:cond delay="0"/>
                                          </p:stCondLst>
                                        </p:cTn>
                                        <p:tgtEl>
                                          <p:spTgt spid="555"/>
                                        </p:tgtEl>
                                        <p:attrNameLst>
                                          <p:attrName>style.visibility</p:attrName>
                                        </p:attrNameLst>
                                      </p:cBhvr>
                                      <p:to>
                                        <p:strVal val="visible"/>
                                      </p:to>
                                    </p:set>
                                    <p:animEffect transition="in" filter="fade">
                                      <p:cBhvr>
                                        <p:cTn id="1064" dur="1000"/>
                                        <p:tgtEl>
                                          <p:spTgt spid="555"/>
                                        </p:tgtEl>
                                      </p:cBhvr>
                                    </p:animEffect>
                                  </p:childTnLst>
                                </p:cTn>
                              </p:par>
                            </p:childTnLst>
                          </p:cTn>
                        </p:par>
                        <p:par>
                          <p:cTn id="1065" fill="hold">
                            <p:stCondLst>
                              <p:cond delay="259500"/>
                            </p:stCondLst>
                            <p:childTnLst>
                              <p:par>
                                <p:cTn id="1066" presetID="10" presetClass="entr" presetSubtype="0" fill="hold" nodeType="afterEffect">
                                  <p:stCondLst>
                                    <p:cond delay="0"/>
                                  </p:stCondLst>
                                  <p:childTnLst>
                                    <p:set>
                                      <p:cBhvr>
                                        <p:cTn id="1067" dur="1" fill="hold">
                                          <p:stCondLst>
                                            <p:cond delay="0"/>
                                          </p:stCondLst>
                                        </p:cTn>
                                        <p:tgtEl>
                                          <p:spTgt spid="556"/>
                                        </p:tgtEl>
                                        <p:attrNameLst>
                                          <p:attrName>style.visibility</p:attrName>
                                        </p:attrNameLst>
                                      </p:cBhvr>
                                      <p:to>
                                        <p:strVal val="visible"/>
                                      </p:to>
                                    </p:set>
                                    <p:animEffect transition="in" filter="fade">
                                      <p:cBhvr>
                                        <p:cTn id="1068" dur="1000"/>
                                        <p:tgtEl>
                                          <p:spTgt spid="556"/>
                                        </p:tgtEl>
                                      </p:cBhvr>
                                    </p:animEffect>
                                  </p:childTnLst>
                                </p:cTn>
                              </p:par>
                            </p:childTnLst>
                          </p:cTn>
                        </p:par>
                        <p:par>
                          <p:cTn id="1069" fill="hold">
                            <p:stCondLst>
                              <p:cond delay="260500"/>
                            </p:stCondLst>
                            <p:childTnLst>
                              <p:par>
                                <p:cTn id="1070" presetID="10" presetClass="entr" presetSubtype="0" fill="hold" nodeType="afterEffect">
                                  <p:stCondLst>
                                    <p:cond delay="0"/>
                                  </p:stCondLst>
                                  <p:childTnLst>
                                    <p:set>
                                      <p:cBhvr>
                                        <p:cTn id="1071" dur="1" fill="hold">
                                          <p:stCondLst>
                                            <p:cond delay="0"/>
                                          </p:stCondLst>
                                        </p:cTn>
                                        <p:tgtEl>
                                          <p:spTgt spid="557"/>
                                        </p:tgtEl>
                                        <p:attrNameLst>
                                          <p:attrName>style.visibility</p:attrName>
                                        </p:attrNameLst>
                                      </p:cBhvr>
                                      <p:to>
                                        <p:strVal val="visible"/>
                                      </p:to>
                                    </p:set>
                                    <p:animEffect transition="in" filter="fade">
                                      <p:cBhvr>
                                        <p:cTn id="1072" dur="1000"/>
                                        <p:tgtEl>
                                          <p:spTgt spid="557"/>
                                        </p:tgtEl>
                                      </p:cBhvr>
                                    </p:animEffect>
                                  </p:childTnLst>
                                </p:cTn>
                              </p:par>
                            </p:childTnLst>
                          </p:cTn>
                        </p:par>
                        <p:par>
                          <p:cTn id="1073" fill="hold">
                            <p:stCondLst>
                              <p:cond delay="261500"/>
                            </p:stCondLst>
                            <p:childTnLst>
                              <p:par>
                                <p:cTn id="1074" presetID="10" presetClass="entr" presetSubtype="0" fill="hold" nodeType="afterEffect">
                                  <p:stCondLst>
                                    <p:cond delay="0"/>
                                  </p:stCondLst>
                                  <p:childTnLst>
                                    <p:set>
                                      <p:cBhvr>
                                        <p:cTn id="1075" dur="1" fill="hold">
                                          <p:stCondLst>
                                            <p:cond delay="0"/>
                                          </p:stCondLst>
                                        </p:cTn>
                                        <p:tgtEl>
                                          <p:spTgt spid="558"/>
                                        </p:tgtEl>
                                        <p:attrNameLst>
                                          <p:attrName>style.visibility</p:attrName>
                                        </p:attrNameLst>
                                      </p:cBhvr>
                                      <p:to>
                                        <p:strVal val="visible"/>
                                      </p:to>
                                    </p:set>
                                    <p:animEffect transition="in" filter="fade">
                                      <p:cBhvr>
                                        <p:cTn id="1076" dur="1000"/>
                                        <p:tgtEl>
                                          <p:spTgt spid="558"/>
                                        </p:tgtEl>
                                      </p:cBhvr>
                                    </p:animEffect>
                                  </p:childTnLst>
                                </p:cTn>
                              </p:par>
                            </p:childTnLst>
                          </p:cTn>
                        </p:par>
                        <p:par>
                          <p:cTn id="1077" fill="hold">
                            <p:stCondLst>
                              <p:cond delay="262500"/>
                            </p:stCondLst>
                            <p:childTnLst>
                              <p:par>
                                <p:cTn id="1078" presetID="10" presetClass="entr" presetSubtype="0" fill="hold" nodeType="afterEffect">
                                  <p:stCondLst>
                                    <p:cond delay="0"/>
                                  </p:stCondLst>
                                  <p:childTnLst>
                                    <p:set>
                                      <p:cBhvr>
                                        <p:cTn id="1079" dur="1" fill="hold">
                                          <p:stCondLst>
                                            <p:cond delay="0"/>
                                          </p:stCondLst>
                                        </p:cTn>
                                        <p:tgtEl>
                                          <p:spTgt spid="559"/>
                                        </p:tgtEl>
                                        <p:attrNameLst>
                                          <p:attrName>style.visibility</p:attrName>
                                        </p:attrNameLst>
                                      </p:cBhvr>
                                      <p:to>
                                        <p:strVal val="visible"/>
                                      </p:to>
                                    </p:set>
                                    <p:animEffect transition="in" filter="fade">
                                      <p:cBhvr>
                                        <p:cTn id="1080" dur="1000"/>
                                        <p:tgtEl>
                                          <p:spTgt spid="559"/>
                                        </p:tgtEl>
                                      </p:cBhvr>
                                    </p:animEffect>
                                  </p:childTnLst>
                                </p:cTn>
                              </p:par>
                            </p:childTnLst>
                          </p:cTn>
                        </p:par>
                        <p:par>
                          <p:cTn id="1081" fill="hold">
                            <p:stCondLst>
                              <p:cond delay="263500"/>
                            </p:stCondLst>
                            <p:childTnLst>
                              <p:par>
                                <p:cTn id="1082" presetID="10" presetClass="entr" presetSubtype="0" fill="hold" nodeType="afterEffect">
                                  <p:stCondLst>
                                    <p:cond delay="0"/>
                                  </p:stCondLst>
                                  <p:childTnLst>
                                    <p:set>
                                      <p:cBhvr>
                                        <p:cTn id="1083" dur="1" fill="hold">
                                          <p:stCondLst>
                                            <p:cond delay="0"/>
                                          </p:stCondLst>
                                        </p:cTn>
                                        <p:tgtEl>
                                          <p:spTgt spid="560"/>
                                        </p:tgtEl>
                                        <p:attrNameLst>
                                          <p:attrName>style.visibility</p:attrName>
                                        </p:attrNameLst>
                                      </p:cBhvr>
                                      <p:to>
                                        <p:strVal val="visible"/>
                                      </p:to>
                                    </p:set>
                                    <p:animEffect transition="in" filter="fade">
                                      <p:cBhvr>
                                        <p:cTn id="1084" dur="1000"/>
                                        <p:tgtEl>
                                          <p:spTgt spid="560"/>
                                        </p:tgtEl>
                                      </p:cBhvr>
                                    </p:animEffect>
                                  </p:childTnLst>
                                </p:cTn>
                              </p:par>
                            </p:childTnLst>
                          </p:cTn>
                        </p:par>
                        <p:par>
                          <p:cTn id="1085" fill="hold">
                            <p:stCondLst>
                              <p:cond delay="264500"/>
                            </p:stCondLst>
                            <p:childTnLst>
                              <p:par>
                                <p:cTn id="1086" presetID="10" presetClass="entr" presetSubtype="0" fill="hold" nodeType="afterEffect">
                                  <p:stCondLst>
                                    <p:cond delay="0"/>
                                  </p:stCondLst>
                                  <p:childTnLst>
                                    <p:set>
                                      <p:cBhvr>
                                        <p:cTn id="1087" dur="1" fill="hold">
                                          <p:stCondLst>
                                            <p:cond delay="0"/>
                                          </p:stCondLst>
                                        </p:cTn>
                                        <p:tgtEl>
                                          <p:spTgt spid="561"/>
                                        </p:tgtEl>
                                        <p:attrNameLst>
                                          <p:attrName>style.visibility</p:attrName>
                                        </p:attrNameLst>
                                      </p:cBhvr>
                                      <p:to>
                                        <p:strVal val="visible"/>
                                      </p:to>
                                    </p:set>
                                    <p:animEffect transition="in" filter="fade">
                                      <p:cBhvr>
                                        <p:cTn id="1088" dur="1000"/>
                                        <p:tgtEl>
                                          <p:spTgt spid="561"/>
                                        </p:tgtEl>
                                      </p:cBhvr>
                                    </p:animEffect>
                                  </p:childTnLst>
                                </p:cTn>
                              </p:par>
                            </p:childTnLst>
                          </p:cTn>
                        </p:par>
                        <p:par>
                          <p:cTn id="1089" fill="hold">
                            <p:stCondLst>
                              <p:cond delay="265500"/>
                            </p:stCondLst>
                            <p:childTnLst>
                              <p:par>
                                <p:cTn id="1090" presetID="10" presetClass="entr" presetSubtype="0" fill="hold" nodeType="afterEffect">
                                  <p:stCondLst>
                                    <p:cond delay="0"/>
                                  </p:stCondLst>
                                  <p:childTnLst>
                                    <p:set>
                                      <p:cBhvr>
                                        <p:cTn id="1091" dur="1" fill="hold">
                                          <p:stCondLst>
                                            <p:cond delay="0"/>
                                          </p:stCondLst>
                                        </p:cTn>
                                        <p:tgtEl>
                                          <p:spTgt spid="562"/>
                                        </p:tgtEl>
                                        <p:attrNameLst>
                                          <p:attrName>style.visibility</p:attrName>
                                        </p:attrNameLst>
                                      </p:cBhvr>
                                      <p:to>
                                        <p:strVal val="visible"/>
                                      </p:to>
                                    </p:set>
                                    <p:animEffect transition="in" filter="fade">
                                      <p:cBhvr>
                                        <p:cTn id="1092" dur="1000"/>
                                        <p:tgtEl>
                                          <p:spTgt spid="562"/>
                                        </p:tgtEl>
                                      </p:cBhvr>
                                    </p:animEffect>
                                  </p:childTnLst>
                                </p:cTn>
                              </p:par>
                            </p:childTnLst>
                          </p:cTn>
                        </p:par>
                        <p:par>
                          <p:cTn id="1093" fill="hold">
                            <p:stCondLst>
                              <p:cond delay="266500"/>
                            </p:stCondLst>
                            <p:childTnLst>
                              <p:par>
                                <p:cTn id="1094" presetID="10" presetClass="entr" presetSubtype="0" fill="hold" nodeType="afterEffect">
                                  <p:stCondLst>
                                    <p:cond delay="0"/>
                                  </p:stCondLst>
                                  <p:childTnLst>
                                    <p:set>
                                      <p:cBhvr>
                                        <p:cTn id="1095" dur="1" fill="hold">
                                          <p:stCondLst>
                                            <p:cond delay="0"/>
                                          </p:stCondLst>
                                        </p:cTn>
                                        <p:tgtEl>
                                          <p:spTgt spid="563"/>
                                        </p:tgtEl>
                                        <p:attrNameLst>
                                          <p:attrName>style.visibility</p:attrName>
                                        </p:attrNameLst>
                                      </p:cBhvr>
                                      <p:to>
                                        <p:strVal val="visible"/>
                                      </p:to>
                                    </p:set>
                                    <p:animEffect transition="in" filter="fade">
                                      <p:cBhvr>
                                        <p:cTn id="1096" dur="1000"/>
                                        <p:tgtEl>
                                          <p:spTgt spid="563"/>
                                        </p:tgtEl>
                                      </p:cBhvr>
                                    </p:animEffect>
                                  </p:childTnLst>
                                </p:cTn>
                              </p:par>
                            </p:childTnLst>
                          </p:cTn>
                        </p:par>
                        <p:par>
                          <p:cTn id="1097" fill="hold">
                            <p:stCondLst>
                              <p:cond delay="267500"/>
                            </p:stCondLst>
                            <p:childTnLst>
                              <p:par>
                                <p:cTn id="1098" presetID="10" presetClass="entr" presetSubtype="0" fill="hold" nodeType="afterEffect">
                                  <p:stCondLst>
                                    <p:cond delay="0"/>
                                  </p:stCondLst>
                                  <p:childTnLst>
                                    <p:set>
                                      <p:cBhvr>
                                        <p:cTn id="1099" dur="1" fill="hold">
                                          <p:stCondLst>
                                            <p:cond delay="0"/>
                                          </p:stCondLst>
                                        </p:cTn>
                                        <p:tgtEl>
                                          <p:spTgt spid="564"/>
                                        </p:tgtEl>
                                        <p:attrNameLst>
                                          <p:attrName>style.visibility</p:attrName>
                                        </p:attrNameLst>
                                      </p:cBhvr>
                                      <p:to>
                                        <p:strVal val="visible"/>
                                      </p:to>
                                    </p:set>
                                    <p:animEffect transition="in" filter="fade">
                                      <p:cBhvr>
                                        <p:cTn id="1100" dur="1000"/>
                                        <p:tgtEl>
                                          <p:spTgt spid="564"/>
                                        </p:tgtEl>
                                      </p:cBhvr>
                                    </p:animEffect>
                                  </p:childTnLst>
                                </p:cTn>
                              </p:par>
                            </p:childTnLst>
                          </p:cTn>
                        </p:par>
                        <p:par>
                          <p:cTn id="1101" fill="hold">
                            <p:stCondLst>
                              <p:cond delay="268500"/>
                            </p:stCondLst>
                            <p:childTnLst>
                              <p:par>
                                <p:cTn id="1102" presetID="10" presetClass="entr" presetSubtype="0" fill="hold" nodeType="afterEffect">
                                  <p:stCondLst>
                                    <p:cond delay="0"/>
                                  </p:stCondLst>
                                  <p:childTnLst>
                                    <p:set>
                                      <p:cBhvr>
                                        <p:cTn id="1103" dur="1" fill="hold">
                                          <p:stCondLst>
                                            <p:cond delay="0"/>
                                          </p:stCondLst>
                                        </p:cTn>
                                        <p:tgtEl>
                                          <p:spTgt spid="565"/>
                                        </p:tgtEl>
                                        <p:attrNameLst>
                                          <p:attrName>style.visibility</p:attrName>
                                        </p:attrNameLst>
                                      </p:cBhvr>
                                      <p:to>
                                        <p:strVal val="visible"/>
                                      </p:to>
                                    </p:set>
                                    <p:animEffect transition="in" filter="fade">
                                      <p:cBhvr>
                                        <p:cTn id="1104" dur="1000"/>
                                        <p:tgtEl>
                                          <p:spTgt spid="565"/>
                                        </p:tgtEl>
                                      </p:cBhvr>
                                    </p:animEffect>
                                  </p:childTnLst>
                                </p:cTn>
                              </p:par>
                            </p:childTnLst>
                          </p:cTn>
                        </p:par>
                        <p:par>
                          <p:cTn id="1105" fill="hold">
                            <p:stCondLst>
                              <p:cond delay="269500"/>
                            </p:stCondLst>
                            <p:childTnLst>
                              <p:par>
                                <p:cTn id="1106" presetID="10" presetClass="entr" presetSubtype="0" fill="hold" nodeType="afterEffect">
                                  <p:stCondLst>
                                    <p:cond delay="0"/>
                                  </p:stCondLst>
                                  <p:childTnLst>
                                    <p:set>
                                      <p:cBhvr>
                                        <p:cTn id="1107" dur="1" fill="hold">
                                          <p:stCondLst>
                                            <p:cond delay="0"/>
                                          </p:stCondLst>
                                        </p:cTn>
                                        <p:tgtEl>
                                          <p:spTgt spid="566"/>
                                        </p:tgtEl>
                                        <p:attrNameLst>
                                          <p:attrName>style.visibility</p:attrName>
                                        </p:attrNameLst>
                                      </p:cBhvr>
                                      <p:to>
                                        <p:strVal val="visible"/>
                                      </p:to>
                                    </p:set>
                                    <p:animEffect transition="in" filter="fade">
                                      <p:cBhvr>
                                        <p:cTn id="1108" dur="1000"/>
                                        <p:tgtEl>
                                          <p:spTgt spid="566"/>
                                        </p:tgtEl>
                                      </p:cBhvr>
                                    </p:animEffect>
                                  </p:childTnLst>
                                </p:cTn>
                              </p:par>
                            </p:childTnLst>
                          </p:cTn>
                        </p:par>
                        <p:par>
                          <p:cTn id="1109" fill="hold">
                            <p:stCondLst>
                              <p:cond delay="270500"/>
                            </p:stCondLst>
                            <p:childTnLst>
                              <p:par>
                                <p:cTn id="1110" presetID="10" presetClass="entr" presetSubtype="0" fill="hold" nodeType="afterEffect">
                                  <p:stCondLst>
                                    <p:cond delay="0"/>
                                  </p:stCondLst>
                                  <p:childTnLst>
                                    <p:set>
                                      <p:cBhvr>
                                        <p:cTn id="1111" dur="1" fill="hold">
                                          <p:stCondLst>
                                            <p:cond delay="0"/>
                                          </p:stCondLst>
                                        </p:cTn>
                                        <p:tgtEl>
                                          <p:spTgt spid="567"/>
                                        </p:tgtEl>
                                        <p:attrNameLst>
                                          <p:attrName>style.visibility</p:attrName>
                                        </p:attrNameLst>
                                      </p:cBhvr>
                                      <p:to>
                                        <p:strVal val="visible"/>
                                      </p:to>
                                    </p:set>
                                    <p:animEffect transition="in" filter="fade">
                                      <p:cBhvr>
                                        <p:cTn id="1112" dur="1000"/>
                                        <p:tgtEl>
                                          <p:spTgt spid="567"/>
                                        </p:tgtEl>
                                      </p:cBhvr>
                                    </p:animEffect>
                                  </p:childTnLst>
                                </p:cTn>
                              </p:par>
                            </p:childTnLst>
                          </p:cTn>
                        </p:par>
                        <p:par>
                          <p:cTn id="1113" fill="hold">
                            <p:stCondLst>
                              <p:cond delay="271500"/>
                            </p:stCondLst>
                            <p:childTnLst>
                              <p:par>
                                <p:cTn id="1114" presetID="10" presetClass="entr" presetSubtype="0" fill="hold" nodeType="afterEffect">
                                  <p:stCondLst>
                                    <p:cond delay="0"/>
                                  </p:stCondLst>
                                  <p:childTnLst>
                                    <p:set>
                                      <p:cBhvr>
                                        <p:cTn id="1115" dur="1" fill="hold">
                                          <p:stCondLst>
                                            <p:cond delay="0"/>
                                          </p:stCondLst>
                                        </p:cTn>
                                        <p:tgtEl>
                                          <p:spTgt spid="568"/>
                                        </p:tgtEl>
                                        <p:attrNameLst>
                                          <p:attrName>style.visibility</p:attrName>
                                        </p:attrNameLst>
                                      </p:cBhvr>
                                      <p:to>
                                        <p:strVal val="visible"/>
                                      </p:to>
                                    </p:set>
                                    <p:animEffect transition="in" filter="fade">
                                      <p:cBhvr>
                                        <p:cTn id="1116" dur="1000"/>
                                        <p:tgtEl>
                                          <p:spTgt spid="568"/>
                                        </p:tgtEl>
                                      </p:cBhvr>
                                    </p:animEffect>
                                  </p:childTnLst>
                                </p:cTn>
                              </p:par>
                            </p:childTnLst>
                          </p:cTn>
                        </p:par>
                        <p:par>
                          <p:cTn id="1117" fill="hold">
                            <p:stCondLst>
                              <p:cond delay="272500"/>
                            </p:stCondLst>
                            <p:childTnLst>
                              <p:par>
                                <p:cTn id="1118" presetID="10" presetClass="entr" presetSubtype="0" fill="hold" nodeType="afterEffect">
                                  <p:stCondLst>
                                    <p:cond delay="0"/>
                                  </p:stCondLst>
                                  <p:childTnLst>
                                    <p:set>
                                      <p:cBhvr>
                                        <p:cTn id="1119" dur="1" fill="hold">
                                          <p:stCondLst>
                                            <p:cond delay="0"/>
                                          </p:stCondLst>
                                        </p:cTn>
                                        <p:tgtEl>
                                          <p:spTgt spid="569"/>
                                        </p:tgtEl>
                                        <p:attrNameLst>
                                          <p:attrName>style.visibility</p:attrName>
                                        </p:attrNameLst>
                                      </p:cBhvr>
                                      <p:to>
                                        <p:strVal val="visible"/>
                                      </p:to>
                                    </p:set>
                                    <p:animEffect transition="in" filter="fade">
                                      <p:cBhvr>
                                        <p:cTn id="1120" dur="1000"/>
                                        <p:tgtEl>
                                          <p:spTgt spid="569"/>
                                        </p:tgtEl>
                                      </p:cBhvr>
                                    </p:animEffect>
                                  </p:childTnLst>
                                </p:cTn>
                              </p:par>
                            </p:childTnLst>
                          </p:cTn>
                        </p:par>
                        <p:par>
                          <p:cTn id="1121" fill="hold">
                            <p:stCondLst>
                              <p:cond delay="273500"/>
                            </p:stCondLst>
                            <p:childTnLst>
                              <p:par>
                                <p:cTn id="1122" presetID="10" presetClass="entr" presetSubtype="0" fill="hold" nodeType="afterEffect">
                                  <p:stCondLst>
                                    <p:cond delay="0"/>
                                  </p:stCondLst>
                                  <p:childTnLst>
                                    <p:set>
                                      <p:cBhvr>
                                        <p:cTn id="1123" dur="1" fill="hold">
                                          <p:stCondLst>
                                            <p:cond delay="0"/>
                                          </p:stCondLst>
                                        </p:cTn>
                                        <p:tgtEl>
                                          <p:spTgt spid="570"/>
                                        </p:tgtEl>
                                        <p:attrNameLst>
                                          <p:attrName>style.visibility</p:attrName>
                                        </p:attrNameLst>
                                      </p:cBhvr>
                                      <p:to>
                                        <p:strVal val="visible"/>
                                      </p:to>
                                    </p:set>
                                    <p:animEffect transition="in" filter="fade">
                                      <p:cBhvr>
                                        <p:cTn id="1124" dur="1000"/>
                                        <p:tgtEl>
                                          <p:spTgt spid="570"/>
                                        </p:tgtEl>
                                      </p:cBhvr>
                                    </p:animEffect>
                                  </p:childTnLst>
                                </p:cTn>
                              </p:par>
                            </p:childTnLst>
                          </p:cTn>
                        </p:par>
                        <p:par>
                          <p:cTn id="1125" fill="hold">
                            <p:stCondLst>
                              <p:cond delay="274500"/>
                            </p:stCondLst>
                            <p:childTnLst>
                              <p:par>
                                <p:cTn id="1126" presetID="10" presetClass="entr" presetSubtype="0" fill="hold" nodeType="afterEffect">
                                  <p:stCondLst>
                                    <p:cond delay="0"/>
                                  </p:stCondLst>
                                  <p:childTnLst>
                                    <p:set>
                                      <p:cBhvr>
                                        <p:cTn id="1127" dur="1" fill="hold">
                                          <p:stCondLst>
                                            <p:cond delay="0"/>
                                          </p:stCondLst>
                                        </p:cTn>
                                        <p:tgtEl>
                                          <p:spTgt spid="571"/>
                                        </p:tgtEl>
                                        <p:attrNameLst>
                                          <p:attrName>style.visibility</p:attrName>
                                        </p:attrNameLst>
                                      </p:cBhvr>
                                      <p:to>
                                        <p:strVal val="visible"/>
                                      </p:to>
                                    </p:set>
                                    <p:animEffect transition="in" filter="fade">
                                      <p:cBhvr>
                                        <p:cTn id="1128" dur="1000"/>
                                        <p:tgtEl>
                                          <p:spTgt spid="571"/>
                                        </p:tgtEl>
                                      </p:cBhvr>
                                    </p:animEffect>
                                  </p:childTnLst>
                                </p:cTn>
                              </p:par>
                            </p:childTnLst>
                          </p:cTn>
                        </p:par>
                        <p:par>
                          <p:cTn id="1129" fill="hold">
                            <p:stCondLst>
                              <p:cond delay="275500"/>
                            </p:stCondLst>
                            <p:childTnLst>
                              <p:par>
                                <p:cTn id="1130" presetID="10" presetClass="entr" presetSubtype="0" fill="hold" nodeType="afterEffect">
                                  <p:stCondLst>
                                    <p:cond delay="0"/>
                                  </p:stCondLst>
                                  <p:childTnLst>
                                    <p:set>
                                      <p:cBhvr>
                                        <p:cTn id="1131" dur="1" fill="hold">
                                          <p:stCondLst>
                                            <p:cond delay="0"/>
                                          </p:stCondLst>
                                        </p:cTn>
                                        <p:tgtEl>
                                          <p:spTgt spid="572"/>
                                        </p:tgtEl>
                                        <p:attrNameLst>
                                          <p:attrName>style.visibility</p:attrName>
                                        </p:attrNameLst>
                                      </p:cBhvr>
                                      <p:to>
                                        <p:strVal val="visible"/>
                                      </p:to>
                                    </p:set>
                                    <p:animEffect transition="in" filter="fade">
                                      <p:cBhvr>
                                        <p:cTn id="1132" dur="1000"/>
                                        <p:tgtEl>
                                          <p:spTgt spid="572"/>
                                        </p:tgtEl>
                                      </p:cBhvr>
                                    </p:animEffect>
                                  </p:childTnLst>
                                </p:cTn>
                              </p:par>
                            </p:childTnLst>
                          </p:cTn>
                        </p:par>
                        <p:par>
                          <p:cTn id="1133" fill="hold">
                            <p:stCondLst>
                              <p:cond delay="276500"/>
                            </p:stCondLst>
                            <p:childTnLst>
                              <p:par>
                                <p:cTn id="1134" presetID="10" presetClass="entr" presetSubtype="0" fill="hold" nodeType="afterEffect">
                                  <p:stCondLst>
                                    <p:cond delay="0"/>
                                  </p:stCondLst>
                                  <p:childTnLst>
                                    <p:set>
                                      <p:cBhvr>
                                        <p:cTn id="1135" dur="1" fill="hold">
                                          <p:stCondLst>
                                            <p:cond delay="0"/>
                                          </p:stCondLst>
                                        </p:cTn>
                                        <p:tgtEl>
                                          <p:spTgt spid="573"/>
                                        </p:tgtEl>
                                        <p:attrNameLst>
                                          <p:attrName>style.visibility</p:attrName>
                                        </p:attrNameLst>
                                      </p:cBhvr>
                                      <p:to>
                                        <p:strVal val="visible"/>
                                      </p:to>
                                    </p:set>
                                    <p:animEffect transition="in" filter="fade">
                                      <p:cBhvr>
                                        <p:cTn id="1136" dur="1000"/>
                                        <p:tgtEl>
                                          <p:spTgt spid="573"/>
                                        </p:tgtEl>
                                      </p:cBhvr>
                                    </p:animEffect>
                                  </p:childTnLst>
                                </p:cTn>
                              </p:par>
                            </p:childTnLst>
                          </p:cTn>
                        </p:par>
                        <p:par>
                          <p:cTn id="1137" fill="hold">
                            <p:stCondLst>
                              <p:cond delay="277500"/>
                            </p:stCondLst>
                            <p:childTnLst>
                              <p:par>
                                <p:cTn id="1138" presetID="10" presetClass="entr" presetSubtype="0" fill="hold" nodeType="afterEffect">
                                  <p:stCondLst>
                                    <p:cond delay="0"/>
                                  </p:stCondLst>
                                  <p:childTnLst>
                                    <p:set>
                                      <p:cBhvr>
                                        <p:cTn id="1139" dur="1" fill="hold">
                                          <p:stCondLst>
                                            <p:cond delay="0"/>
                                          </p:stCondLst>
                                        </p:cTn>
                                        <p:tgtEl>
                                          <p:spTgt spid="574"/>
                                        </p:tgtEl>
                                        <p:attrNameLst>
                                          <p:attrName>style.visibility</p:attrName>
                                        </p:attrNameLst>
                                      </p:cBhvr>
                                      <p:to>
                                        <p:strVal val="visible"/>
                                      </p:to>
                                    </p:set>
                                    <p:animEffect transition="in" filter="fade">
                                      <p:cBhvr>
                                        <p:cTn id="1140" dur="1000"/>
                                        <p:tgtEl>
                                          <p:spTgt spid="574"/>
                                        </p:tgtEl>
                                      </p:cBhvr>
                                    </p:animEffect>
                                  </p:childTnLst>
                                </p:cTn>
                              </p:par>
                            </p:childTnLst>
                          </p:cTn>
                        </p:par>
                        <p:par>
                          <p:cTn id="1141" fill="hold">
                            <p:stCondLst>
                              <p:cond delay="278500"/>
                            </p:stCondLst>
                            <p:childTnLst>
                              <p:par>
                                <p:cTn id="1142" presetID="10" presetClass="entr" presetSubtype="0" fill="hold" nodeType="afterEffect">
                                  <p:stCondLst>
                                    <p:cond delay="0"/>
                                  </p:stCondLst>
                                  <p:childTnLst>
                                    <p:set>
                                      <p:cBhvr>
                                        <p:cTn id="1143" dur="1" fill="hold">
                                          <p:stCondLst>
                                            <p:cond delay="0"/>
                                          </p:stCondLst>
                                        </p:cTn>
                                        <p:tgtEl>
                                          <p:spTgt spid="575"/>
                                        </p:tgtEl>
                                        <p:attrNameLst>
                                          <p:attrName>style.visibility</p:attrName>
                                        </p:attrNameLst>
                                      </p:cBhvr>
                                      <p:to>
                                        <p:strVal val="visible"/>
                                      </p:to>
                                    </p:set>
                                    <p:animEffect transition="in" filter="fade">
                                      <p:cBhvr>
                                        <p:cTn id="1144" dur="1000"/>
                                        <p:tgtEl>
                                          <p:spTgt spid="575"/>
                                        </p:tgtEl>
                                      </p:cBhvr>
                                    </p:animEffect>
                                  </p:childTnLst>
                                </p:cTn>
                              </p:par>
                            </p:childTnLst>
                          </p:cTn>
                        </p:par>
                        <p:par>
                          <p:cTn id="1145" fill="hold">
                            <p:stCondLst>
                              <p:cond delay="279500"/>
                            </p:stCondLst>
                            <p:childTnLst>
                              <p:par>
                                <p:cTn id="1146" presetID="10" presetClass="entr" presetSubtype="0" fill="hold" nodeType="afterEffect">
                                  <p:stCondLst>
                                    <p:cond delay="0"/>
                                  </p:stCondLst>
                                  <p:childTnLst>
                                    <p:set>
                                      <p:cBhvr>
                                        <p:cTn id="1147" dur="1" fill="hold">
                                          <p:stCondLst>
                                            <p:cond delay="0"/>
                                          </p:stCondLst>
                                        </p:cTn>
                                        <p:tgtEl>
                                          <p:spTgt spid="576"/>
                                        </p:tgtEl>
                                        <p:attrNameLst>
                                          <p:attrName>style.visibility</p:attrName>
                                        </p:attrNameLst>
                                      </p:cBhvr>
                                      <p:to>
                                        <p:strVal val="visible"/>
                                      </p:to>
                                    </p:set>
                                    <p:animEffect transition="in" filter="fade">
                                      <p:cBhvr>
                                        <p:cTn id="1148" dur="1000"/>
                                        <p:tgtEl>
                                          <p:spTgt spid="576"/>
                                        </p:tgtEl>
                                      </p:cBhvr>
                                    </p:animEffect>
                                  </p:childTnLst>
                                </p:cTn>
                              </p:par>
                            </p:childTnLst>
                          </p:cTn>
                        </p:par>
                        <p:par>
                          <p:cTn id="1149" fill="hold">
                            <p:stCondLst>
                              <p:cond delay="280500"/>
                            </p:stCondLst>
                            <p:childTnLst>
                              <p:par>
                                <p:cTn id="1150" presetID="10" presetClass="entr" presetSubtype="0" fill="hold" nodeType="afterEffect">
                                  <p:stCondLst>
                                    <p:cond delay="0"/>
                                  </p:stCondLst>
                                  <p:childTnLst>
                                    <p:set>
                                      <p:cBhvr>
                                        <p:cTn id="1151" dur="1" fill="hold">
                                          <p:stCondLst>
                                            <p:cond delay="0"/>
                                          </p:stCondLst>
                                        </p:cTn>
                                        <p:tgtEl>
                                          <p:spTgt spid="577"/>
                                        </p:tgtEl>
                                        <p:attrNameLst>
                                          <p:attrName>style.visibility</p:attrName>
                                        </p:attrNameLst>
                                      </p:cBhvr>
                                      <p:to>
                                        <p:strVal val="visible"/>
                                      </p:to>
                                    </p:set>
                                    <p:animEffect transition="in" filter="fade">
                                      <p:cBhvr>
                                        <p:cTn id="1152" dur="1000"/>
                                        <p:tgtEl>
                                          <p:spTgt spid="577"/>
                                        </p:tgtEl>
                                      </p:cBhvr>
                                    </p:animEffect>
                                  </p:childTnLst>
                                </p:cTn>
                              </p:par>
                            </p:childTnLst>
                          </p:cTn>
                        </p:par>
                        <p:par>
                          <p:cTn id="1153" fill="hold">
                            <p:stCondLst>
                              <p:cond delay="281500"/>
                            </p:stCondLst>
                            <p:childTnLst>
                              <p:par>
                                <p:cTn id="1154" presetID="10" presetClass="entr" presetSubtype="0" fill="hold" nodeType="afterEffect">
                                  <p:stCondLst>
                                    <p:cond delay="0"/>
                                  </p:stCondLst>
                                  <p:childTnLst>
                                    <p:set>
                                      <p:cBhvr>
                                        <p:cTn id="1155" dur="1" fill="hold">
                                          <p:stCondLst>
                                            <p:cond delay="0"/>
                                          </p:stCondLst>
                                        </p:cTn>
                                        <p:tgtEl>
                                          <p:spTgt spid="578"/>
                                        </p:tgtEl>
                                        <p:attrNameLst>
                                          <p:attrName>style.visibility</p:attrName>
                                        </p:attrNameLst>
                                      </p:cBhvr>
                                      <p:to>
                                        <p:strVal val="visible"/>
                                      </p:to>
                                    </p:set>
                                    <p:animEffect transition="in" filter="fade">
                                      <p:cBhvr>
                                        <p:cTn id="1156" dur="1000"/>
                                        <p:tgtEl>
                                          <p:spTgt spid="578"/>
                                        </p:tgtEl>
                                      </p:cBhvr>
                                    </p:animEffect>
                                  </p:childTnLst>
                                </p:cTn>
                              </p:par>
                            </p:childTnLst>
                          </p:cTn>
                        </p:par>
                        <p:par>
                          <p:cTn id="1157" fill="hold">
                            <p:stCondLst>
                              <p:cond delay="282500"/>
                            </p:stCondLst>
                            <p:childTnLst>
                              <p:par>
                                <p:cTn id="1158" presetID="10" presetClass="entr" presetSubtype="0" fill="hold" nodeType="afterEffect">
                                  <p:stCondLst>
                                    <p:cond delay="0"/>
                                  </p:stCondLst>
                                  <p:childTnLst>
                                    <p:set>
                                      <p:cBhvr>
                                        <p:cTn id="1159" dur="1" fill="hold">
                                          <p:stCondLst>
                                            <p:cond delay="0"/>
                                          </p:stCondLst>
                                        </p:cTn>
                                        <p:tgtEl>
                                          <p:spTgt spid="579"/>
                                        </p:tgtEl>
                                        <p:attrNameLst>
                                          <p:attrName>style.visibility</p:attrName>
                                        </p:attrNameLst>
                                      </p:cBhvr>
                                      <p:to>
                                        <p:strVal val="visible"/>
                                      </p:to>
                                    </p:set>
                                    <p:animEffect transition="in" filter="fade">
                                      <p:cBhvr>
                                        <p:cTn id="1160" dur="1000"/>
                                        <p:tgtEl>
                                          <p:spTgt spid="579"/>
                                        </p:tgtEl>
                                      </p:cBhvr>
                                    </p:animEffect>
                                  </p:childTnLst>
                                </p:cTn>
                              </p:par>
                            </p:childTnLst>
                          </p:cTn>
                        </p:par>
                        <p:par>
                          <p:cTn id="1161" fill="hold">
                            <p:stCondLst>
                              <p:cond delay="283500"/>
                            </p:stCondLst>
                            <p:childTnLst>
                              <p:par>
                                <p:cTn id="1162" presetID="10" presetClass="entr" presetSubtype="0" fill="hold" nodeType="afterEffect">
                                  <p:stCondLst>
                                    <p:cond delay="0"/>
                                  </p:stCondLst>
                                  <p:childTnLst>
                                    <p:set>
                                      <p:cBhvr>
                                        <p:cTn id="1163" dur="1" fill="hold">
                                          <p:stCondLst>
                                            <p:cond delay="0"/>
                                          </p:stCondLst>
                                        </p:cTn>
                                        <p:tgtEl>
                                          <p:spTgt spid="580"/>
                                        </p:tgtEl>
                                        <p:attrNameLst>
                                          <p:attrName>style.visibility</p:attrName>
                                        </p:attrNameLst>
                                      </p:cBhvr>
                                      <p:to>
                                        <p:strVal val="visible"/>
                                      </p:to>
                                    </p:set>
                                    <p:animEffect transition="in" filter="fade">
                                      <p:cBhvr>
                                        <p:cTn id="1164" dur="1000"/>
                                        <p:tgtEl>
                                          <p:spTgt spid="580"/>
                                        </p:tgtEl>
                                      </p:cBhvr>
                                    </p:animEffect>
                                  </p:childTnLst>
                                </p:cTn>
                              </p:par>
                            </p:childTnLst>
                          </p:cTn>
                        </p:par>
                        <p:par>
                          <p:cTn id="1165" fill="hold">
                            <p:stCondLst>
                              <p:cond delay="284500"/>
                            </p:stCondLst>
                            <p:childTnLst>
                              <p:par>
                                <p:cTn id="1166" presetID="10" presetClass="entr" presetSubtype="0" fill="hold" nodeType="afterEffect">
                                  <p:stCondLst>
                                    <p:cond delay="0"/>
                                  </p:stCondLst>
                                  <p:childTnLst>
                                    <p:set>
                                      <p:cBhvr>
                                        <p:cTn id="1167" dur="1" fill="hold">
                                          <p:stCondLst>
                                            <p:cond delay="0"/>
                                          </p:stCondLst>
                                        </p:cTn>
                                        <p:tgtEl>
                                          <p:spTgt spid="581"/>
                                        </p:tgtEl>
                                        <p:attrNameLst>
                                          <p:attrName>style.visibility</p:attrName>
                                        </p:attrNameLst>
                                      </p:cBhvr>
                                      <p:to>
                                        <p:strVal val="visible"/>
                                      </p:to>
                                    </p:set>
                                    <p:animEffect transition="in" filter="fade">
                                      <p:cBhvr>
                                        <p:cTn id="1168" dur="1000"/>
                                        <p:tgtEl>
                                          <p:spTgt spid="581"/>
                                        </p:tgtEl>
                                      </p:cBhvr>
                                    </p:animEffect>
                                  </p:childTnLst>
                                </p:cTn>
                              </p:par>
                            </p:childTnLst>
                          </p:cTn>
                        </p:par>
                        <p:par>
                          <p:cTn id="1169" fill="hold">
                            <p:stCondLst>
                              <p:cond delay="285500"/>
                            </p:stCondLst>
                            <p:childTnLst>
                              <p:par>
                                <p:cTn id="1170" presetID="10" presetClass="entr" presetSubtype="0" fill="hold" nodeType="afterEffect">
                                  <p:stCondLst>
                                    <p:cond delay="0"/>
                                  </p:stCondLst>
                                  <p:childTnLst>
                                    <p:set>
                                      <p:cBhvr>
                                        <p:cTn id="1171" dur="1" fill="hold">
                                          <p:stCondLst>
                                            <p:cond delay="0"/>
                                          </p:stCondLst>
                                        </p:cTn>
                                        <p:tgtEl>
                                          <p:spTgt spid="582"/>
                                        </p:tgtEl>
                                        <p:attrNameLst>
                                          <p:attrName>style.visibility</p:attrName>
                                        </p:attrNameLst>
                                      </p:cBhvr>
                                      <p:to>
                                        <p:strVal val="visible"/>
                                      </p:to>
                                    </p:set>
                                    <p:animEffect transition="in" filter="fade">
                                      <p:cBhvr>
                                        <p:cTn id="1172" dur="1000"/>
                                        <p:tgtEl>
                                          <p:spTgt spid="582"/>
                                        </p:tgtEl>
                                      </p:cBhvr>
                                    </p:animEffect>
                                  </p:childTnLst>
                                </p:cTn>
                              </p:par>
                            </p:childTnLst>
                          </p:cTn>
                        </p:par>
                        <p:par>
                          <p:cTn id="1173" fill="hold">
                            <p:stCondLst>
                              <p:cond delay="286500"/>
                            </p:stCondLst>
                            <p:childTnLst>
                              <p:par>
                                <p:cTn id="1174" presetID="10" presetClass="entr" presetSubtype="0" fill="hold" nodeType="afterEffect">
                                  <p:stCondLst>
                                    <p:cond delay="0"/>
                                  </p:stCondLst>
                                  <p:childTnLst>
                                    <p:set>
                                      <p:cBhvr>
                                        <p:cTn id="1175" dur="1" fill="hold">
                                          <p:stCondLst>
                                            <p:cond delay="0"/>
                                          </p:stCondLst>
                                        </p:cTn>
                                        <p:tgtEl>
                                          <p:spTgt spid="583"/>
                                        </p:tgtEl>
                                        <p:attrNameLst>
                                          <p:attrName>style.visibility</p:attrName>
                                        </p:attrNameLst>
                                      </p:cBhvr>
                                      <p:to>
                                        <p:strVal val="visible"/>
                                      </p:to>
                                    </p:set>
                                    <p:animEffect transition="in" filter="fade">
                                      <p:cBhvr>
                                        <p:cTn id="1176" dur="1000"/>
                                        <p:tgtEl>
                                          <p:spTgt spid="583"/>
                                        </p:tgtEl>
                                      </p:cBhvr>
                                    </p:animEffect>
                                  </p:childTnLst>
                                </p:cTn>
                              </p:par>
                            </p:childTnLst>
                          </p:cTn>
                        </p:par>
                        <p:par>
                          <p:cTn id="1177" fill="hold">
                            <p:stCondLst>
                              <p:cond delay="287500"/>
                            </p:stCondLst>
                            <p:childTnLst>
                              <p:par>
                                <p:cTn id="1178" presetID="10" presetClass="entr" presetSubtype="0" fill="hold" nodeType="afterEffect">
                                  <p:stCondLst>
                                    <p:cond delay="0"/>
                                  </p:stCondLst>
                                  <p:childTnLst>
                                    <p:set>
                                      <p:cBhvr>
                                        <p:cTn id="1179" dur="1" fill="hold">
                                          <p:stCondLst>
                                            <p:cond delay="0"/>
                                          </p:stCondLst>
                                        </p:cTn>
                                        <p:tgtEl>
                                          <p:spTgt spid="584"/>
                                        </p:tgtEl>
                                        <p:attrNameLst>
                                          <p:attrName>style.visibility</p:attrName>
                                        </p:attrNameLst>
                                      </p:cBhvr>
                                      <p:to>
                                        <p:strVal val="visible"/>
                                      </p:to>
                                    </p:set>
                                    <p:animEffect transition="in" filter="fade">
                                      <p:cBhvr>
                                        <p:cTn id="1180" dur="1000"/>
                                        <p:tgtEl>
                                          <p:spTgt spid="584"/>
                                        </p:tgtEl>
                                      </p:cBhvr>
                                    </p:animEffect>
                                  </p:childTnLst>
                                </p:cTn>
                              </p:par>
                            </p:childTnLst>
                          </p:cTn>
                        </p:par>
                        <p:par>
                          <p:cTn id="1181" fill="hold">
                            <p:stCondLst>
                              <p:cond delay="288500"/>
                            </p:stCondLst>
                            <p:childTnLst>
                              <p:par>
                                <p:cTn id="1182" presetID="10" presetClass="entr" presetSubtype="0" fill="hold" nodeType="afterEffect">
                                  <p:stCondLst>
                                    <p:cond delay="0"/>
                                  </p:stCondLst>
                                  <p:childTnLst>
                                    <p:set>
                                      <p:cBhvr>
                                        <p:cTn id="1183" dur="1" fill="hold">
                                          <p:stCondLst>
                                            <p:cond delay="0"/>
                                          </p:stCondLst>
                                        </p:cTn>
                                        <p:tgtEl>
                                          <p:spTgt spid="585"/>
                                        </p:tgtEl>
                                        <p:attrNameLst>
                                          <p:attrName>style.visibility</p:attrName>
                                        </p:attrNameLst>
                                      </p:cBhvr>
                                      <p:to>
                                        <p:strVal val="visible"/>
                                      </p:to>
                                    </p:set>
                                    <p:animEffect transition="in" filter="fade">
                                      <p:cBhvr>
                                        <p:cTn id="1184" dur="1000"/>
                                        <p:tgtEl>
                                          <p:spTgt spid="585"/>
                                        </p:tgtEl>
                                      </p:cBhvr>
                                    </p:animEffect>
                                  </p:childTnLst>
                                </p:cTn>
                              </p:par>
                            </p:childTnLst>
                          </p:cTn>
                        </p:par>
                        <p:par>
                          <p:cTn id="1185" fill="hold">
                            <p:stCondLst>
                              <p:cond delay="289500"/>
                            </p:stCondLst>
                            <p:childTnLst>
                              <p:par>
                                <p:cTn id="1186" presetID="10" presetClass="entr" presetSubtype="0" fill="hold" nodeType="afterEffect">
                                  <p:stCondLst>
                                    <p:cond delay="0"/>
                                  </p:stCondLst>
                                  <p:childTnLst>
                                    <p:set>
                                      <p:cBhvr>
                                        <p:cTn id="1187" dur="1" fill="hold">
                                          <p:stCondLst>
                                            <p:cond delay="0"/>
                                          </p:stCondLst>
                                        </p:cTn>
                                        <p:tgtEl>
                                          <p:spTgt spid="586"/>
                                        </p:tgtEl>
                                        <p:attrNameLst>
                                          <p:attrName>style.visibility</p:attrName>
                                        </p:attrNameLst>
                                      </p:cBhvr>
                                      <p:to>
                                        <p:strVal val="visible"/>
                                      </p:to>
                                    </p:set>
                                    <p:animEffect transition="in" filter="fade">
                                      <p:cBhvr>
                                        <p:cTn id="1188" dur="1000"/>
                                        <p:tgtEl>
                                          <p:spTgt spid="586"/>
                                        </p:tgtEl>
                                      </p:cBhvr>
                                    </p:animEffect>
                                  </p:childTnLst>
                                </p:cTn>
                              </p:par>
                            </p:childTnLst>
                          </p:cTn>
                        </p:par>
                        <p:par>
                          <p:cTn id="1189" fill="hold">
                            <p:stCondLst>
                              <p:cond delay="290500"/>
                            </p:stCondLst>
                            <p:childTnLst>
                              <p:par>
                                <p:cTn id="1190" presetID="10" presetClass="entr" presetSubtype="0" fill="hold" nodeType="afterEffect">
                                  <p:stCondLst>
                                    <p:cond delay="0"/>
                                  </p:stCondLst>
                                  <p:childTnLst>
                                    <p:set>
                                      <p:cBhvr>
                                        <p:cTn id="1191" dur="1" fill="hold">
                                          <p:stCondLst>
                                            <p:cond delay="0"/>
                                          </p:stCondLst>
                                        </p:cTn>
                                        <p:tgtEl>
                                          <p:spTgt spid="587"/>
                                        </p:tgtEl>
                                        <p:attrNameLst>
                                          <p:attrName>style.visibility</p:attrName>
                                        </p:attrNameLst>
                                      </p:cBhvr>
                                      <p:to>
                                        <p:strVal val="visible"/>
                                      </p:to>
                                    </p:set>
                                    <p:animEffect transition="in" filter="fade">
                                      <p:cBhvr>
                                        <p:cTn id="1192" dur="1000"/>
                                        <p:tgtEl>
                                          <p:spTgt spid="587"/>
                                        </p:tgtEl>
                                      </p:cBhvr>
                                    </p:animEffect>
                                  </p:childTnLst>
                                </p:cTn>
                              </p:par>
                            </p:childTnLst>
                          </p:cTn>
                        </p:par>
                        <p:par>
                          <p:cTn id="1193" fill="hold">
                            <p:stCondLst>
                              <p:cond delay="291500"/>
                            </p:stCondLst>
                            <p:childTnLst>
                              <p:par>
                                <p:cTn id="1194" presetID="10" presetClass="entr" presetSubtype="0" fill="hold" nodeType="afterEffect">
                                  <p:stCondLst>
                                    <p:cond delay="0"/>
                                  </p:stCondLst>
                                  <p:childTnLst>
                                    <p:set>
                                      <p:cBhvr>
                                        <p:cTn id="1195" dur="1" fill="hold">
                                          <p:stCondLst>
                                            <p:cond delay="0"/>
                                          </p:stCondLst>
                                        </p:cTn>
                                        <p:tgtEl>
                                          <p:spTgt spid="588"/>
                                        </p:tgtEl>
                                        <p:attrNameLst>
                                          <p:attrName>style.visibility</p:attrName>
                                        </p:attrNameLst>
                                      </p:cBhvr>
                                      <p:to>
                                        <p:strVal val="visible"/>
                                      </p:to>
                                    </p:set>
                                    <p:animEffect transition="in" filter="fade">
                                      <p:cBhvr>
                                        <p:cTn id="1196" dur="1000"/>
                                        <p:tgtEl>
                                          <p:spTgt spid="588"/>
                                        </p:tgtEl>
                                      </p:cBhvr>
                                    </p:animEffect>
                                  </p:childTnLst>
                                </p:cTn>
                              </p:par>
                            </p:childTnLst>
                          </p:cTn>
                        </p:par>
                        <p:par>
                          <p:cTn id="1197" fill="hold">
                            <p:stCondLst>
                              <p:cond delay="292500"/>
                            </p:stCondLst>
                            <p:childTnLst>
                              <p:par>
                                <p:cTn id="1198" presetID="10" presetClass="entr" presetSubtype="0" fill="hold" nodeType="afterEffect">
                                  <p:stCondLst>
                                    <p:cond delay="0"/>
                                  </p:stCondLst>
                                  <p:childTnLst>
                                    <p:set>
                                      <p:cBhvr>
                                        <p:cTn id="1199" dur="1" fill="hold">
                                          <p:stCondLst>
                                            <p:cond delay="0"/>
                                          </p:stCondLst>
                                        </p:cTn>
                                        <p:tgtEl>
                                          <p:spTgt spid="589"/>
                                        </p:tgtEl>
                                        <p:attrNameLst>
                                          <p:attrName>style.visibility</p:attrName>
                                        </p:attrNameLst>
                                      </p:cBhvr>
                                      <p:to>
                                        <p:strVal val="visible"/>
                                      </p:to>
                                    </p:set>
                                    <p:animEffect transition="in" filter="fade">
                                      <p:cBhvr>
                                        <p:cTn id="1200" dur="1000"/>
                                        <p:tgtEl>
                                          <p:spTgt spid="589"/>
                                        </p:tgtEl>
                                      </p:cBhvr>
                                    </p:animEffect>
                                  </p:childTnLst>
                                </p:cTn>
                              </p:par>
                            </p:childTnLst>
                          </p:cTn>
                        </p:par>
                        <p:par>
                          <p:cTn id="1201" fill="hold">
                            <p:stCondLst>
                              <p:cond delay="293500"/>
                            </p:stCondLst>
                            <p:childTnLst>
                              <p:par>
                                <p:cTn id="1202" presetID="10" presetClass="entr" presetSubtype="0" fill="hold" nodeType="afterEffect">
                                  <p:stCondLst>
                                    <p:cond delay="0"/>
                                  </p:stCondLst>
                                  <p:childTnLst>
                                    <p:set>
                                      <p:cBhvr>
                                        <p:cTn id="1203" dur="1" fill="hold">
                                          <p:stCondLst>
                                            <p:cond delay="0"/>
                                          </p:stCondLst>
                                        </p:cTn>
                                        <p:tgtEl>
                                          <p:spTgt spid="590"/>
                                        </p:tgtEl>
                                        <p:attrNameLst>
                                          <p:attrName>style.visibility</p:attrName>
                                        </p:attrNameLst>
                                      </p:cBhvr>
                                      <p:to>
                                        <p:strVal val="visible"/>
                                      </p:to>
                                    </p:set>
                                    <p:animEffect transition="in" filter="fade">
                                      <p:cBhvr>
                                        <p:cTn id="1204" dur="1000"/>
                                        <p:tgtEl>
                                          <p:spTgt spid="590"/>
                                        </p:tgtEl>
                                      </p:cBhvr>
                                    </p:animEffect>
                                  </p:childTnLst>
                                </p:cTn>
                              </p:par>
                            </p:childTnLst>
                          </p:cTn>
                        </p:par>
                        <p:par>
                          <p:cTn id="1205" fill="hold">
                            <p:stCondLst>
                              <p:cond delay="294500"/>
                            </p:stCondLst>
                            <p:childTnLst>
                              <p:par>
                                <p:cTn id="1206" presetID="10" presetClass="entr" presetSubtype="0" fill="hold" nodeType="afterEffect">
                                  <p:stCondLst>
                                    <p:cond delay="0"/>
                                  </p:stCondLst>
                                  <p:childTnLst>
                                    <p:set>
                                      <p:cBhvr>
                                        <p:cTn id="1207" dur="1" fill="hold">
                                          <p:stCondLst>
                                            <p:cond delay="0"/>
                                          </p:stCondLst>
                                        </p:cTn>
                                        <p:tgtEl>
                                          <p:spTgt spid="591"/>
                                        </p:tgtEl>
                                        <p:attrNameLst>
                                          <p:attrName>style.visibility</p:attrName>
                                        </p:attrNameLst>
                                      </p:cBhvr>
                                      <p:to>
                                        <p:strVal val="visible"/>
                                      </p:to>
                                    </p:set>
                                    <p:animEffect transition="in" filter="fade">
                                      <p:cBhvr>
                                        <p:cTn id="1208" dur="1000"/>
                                        <p:tgtEl>
                                          <p:spTgt spid="591"/>
                                        </p:tgtEl>
                                      </p:cBhvr>
                                    </p:animEffect>
                                  </p:childTnLst>
                                </p:cTn>
                              </p:par>
                            </p:childTnLst>
                          </p:cTn>
                        </p:par>
                        <p:par>
                          <p:cTn id="1209" fill="hold">
                            <p:stCondLst>
                              <p:cond delay="295500"/>
                            </p:stCondLst>
                            <p:childTnLst>
                              <p:par>
                                <p:cTn id="1210" presetID="10" presetClass="entr" presetSubtype="0" fill="hold" nodeType="afterEffect">
                                  <p:stCondLst>
                                    <p:cond delay="0"/>
                                  </p:stCondLst>
                                  <p:childTnLst>
                                    <p:set>
                                      <p:cBhvr>
                                        <p:cTn id="1211" dur="1" fill="hold">
                                          <p:stCondLst>
                                            <p:cond delay="0"/>
                                          </p:stCondLst>
                                        </p:cTn>
                                        <p:tgtEl>
                                          <p:spTgt spid="592"/>
                                        </p:tgtEl>
                                        <p:attrNameLst>
                                          <p:attrName>style.visibility</p:attrName>
                                        </p:attrNameLst>
                                      </p:cBhvr>
                                      <p:to>
                                        <p:strVal val="visible"/>
                                      </p:to>
                                    </p:set>
                                    <p:animEffect transition="in" filter="fade">
                                      <p:cBhvr>
                                        <p:cTn id="1212" dur="1000"/>
                                        <p:tgtEl>
                                          <p:spTgt spid="592"/>
                                        </p:tgtEl>
                                      </p:cBhvr>
                                    </p:animEffect>
                                  </p:childTnLst>
                                </p:cTn>
                              </p:par>
                            </p:childTnLst>
                          </p:cTn>
                        </p:par>
                        <p:par>
                          <p:cTn id="1213" fill="hold">
                            <p:stCondLst>
                              <p:cond delay="296500"/>
                            </p:stCondLst>
                            <p:childTnLst>
                              <p:par>
                                <p:cTn id="1214" presetID="10" presetClass="entr" presetSubtype="0" fill="hold" nodeType="afterEffect">
                                  <p:stCondLst>
                                    <p:cond delay="0"/>
                                  </p:stCondLst>
                                  <p:childTnLst>
                                    <p:set>
                                      <p:cBhvr>
                                        <p:cTn id="1215" dur="1" fill="hold">
                                          <p:stCondLst>
                                            <p:cond delay="0"/>
                                          </p:stCondLst>
                                        </p:cTn>
                                        <p:tgtEl>
                                          <p:spTgt spid="593"/>
                                        </p:tgtEl>
                                        <p:attrNameLst>
                                          <p:attrName>style.visibility</p:attrName>
                                        </p:attrNameLst>
                                      </p:cBhvr>
                                      <p:to>
                                        <p:strVal val="visible"/>
                                      </p:to>
                                    </p:set>
                                    <p:animEffect transition="in" filter="fade">
                                      <p:cBhvr>
                                        <p:cTn id="1216" dur="1000"/>
                                        <p:tgtEl>
                                          <p:spTgt spid="593"/>
                                        </p:tgtEl>
                                      </p:cBhvr>
                                    </p:animEffect>
                                  </p:childTnLst>
                                </p:cTn>
                              </p:par>
                            </p:childTnLst>
                          </p:cTn>
                        </p:par>
                        <p:par>
                          <p:cTn id="1217" fill="hold">
                            <p:stCondLst>
                              <p:cond delay="297500"/>
                            </p:stCondLst>
                            <p:childTnLst>
                              <p:par>
                                <p:cTn id="1218" presetID="10" presetClass="entr" presetSubtype="0" fill="hold" nodeType="afterEffect">
                                  <p:stCondLst>
                                    <p:cond delay="0"/>
                                  </p:stCondLst>
                                  <p:childTnLst>
                                    <p:set>
                                      <p:cBhvr>
                                        <p:cTn id="1219" dur="1" fill="hold">
                                          <p:stCondLst>
                                            <p:cond delay="0"/>
                                          </p:stCondLst>
                                        </p:cTn>
                                        <p:tgtEl>
                                          <p:spTgt spid="594"/>
                                        </p:tgtEl>
                                        <p:attrNameLst>
                                          <p:attrName>style.visibility</p:attrName>
                                        </p:attrNameLst>
                                      </p:cBhvr>
                                      <p:to>
                                        <p:strVal val="visible"/>
                                      </p:to>
                                    </p:set>
                                    <p:animEffect transition="in" filter="fade">
                                      <p:cBhvr>
                                        <p:cTn id="1220" dur="1000"/>
                                        <p:tgtEl>
                                          <p:spTgt spid="594"/>
                                        </p:tgtEl>
                                      </p:cBhvr>
                                    </p:animEffect>
                                  </p:childTnLst>
                                </p:cTn>
                              </p:par>
                            </p:childTnLst>
                          </p:cTn>
                        </p:par>
                        <p:par>
                          <p:cTn id="1221" fill="hold">
                            <p:stCondLst>
                              <p:cond delay="298500"/>
                            </p:stCondLst>
                            <p:childTnLst>
                              <p:par>
                                <p:cTn id="1222" presetID="10" presetClass="entr" presetSubtype="0" fill="hold" nodeType="afterEffect">
                                  <p:stCondLst>
                                    <p:cond delay="0"/>
                                  </p:stCondLst>
                                  <p:childTnLst>
                                    <p:set>
                                      <p:cBhvr>
                                        <p:cTn id="1223" dur="1" fill="hold">
                                          <p:stCondLst>
                                            <p:cond delay="0"/>
                                          </p:stCondLst>
                                        </p:cTn>
                                        <p:tgtEl>
                                          <p:spTgt spid="595"/>
                                        </p:tgtEl>
                                        <p:attrNameLst>
                                          <p:attrName>style.visibility</p:attrName>
                                        </p:attrNameLst>
                                      </p:cBhvr>
                                      <p:to>
                                        <p:strVal val="visible"/>
                                      </p:to>
                                    </p:set>
                                    <p:animEffect transition="in" filter="fade">
                                      <p:cBhvr>
                                        <p:cTn id="1224" dur="1000"/>
                                        <p:tgtEl>
                                          <p:spTgt spid="595"/>
                                        </p:tgtEl>
                                      </p:cBhvr>
                                    </p:animEffect>
                                  </p:childTnLst>
                                </p:cTn>
                              </p:par>
                            </p:childTnLst>
                          </p:cTn>
                        </p:par>
                        <p:par>
                          <p:cTn id="1225" fill="hold">
                            <p:stCondLst>
                              <p:cond delay="299500"/>
                            </p:stCondLst>
                            <p:childTnLst>
                              <p:par>
                                <p:cTn id="1226" presetID="10" presetClass="entr" presetSubtype="0" fill="hold" nodeType="afterEffect">
                                  <p:stCondLst>
                                    <p:cond delay="0"/>
                                  </p:stCondLst>
                                  <p:childTnLst>
                                    <p:set>
                                      <p:cBhvr>
                                        <p:cTn id="1227" dur="1" fill="hold">
                                          <p:stCondLst>
                                            <p:cond delay="0"/>
                                          </p:stCondLst>
                                        </p:cTn>
                                        <p:tgtEl>
                                          <p:spTgt spid="596"/>
                                        </p:tgtEl>
                                        <p:attrNameLst>
                                          <p:attrName>style.visibility</p:attrName>
                                        </p:attrNameLst>
                                      </p:cBhvr>
                                      <p:to>
                                        <p:strVal val="visible"/>
                                      </p:to>
                                    </p:set>
                                    <p:animEffect transition="in" filter="fade">
                                      <p:cBhvr>
                                        <p:cTn id="1228" dur="1000"/>
                                        <p:tgtEl>
                                          <p:spTgt spid="596"/>
                                        </p:tgtEl>
                                      </p:cBhvr>
                                    </p:animEffect>
                                  </p:childTnLst>
                                </p:cTn>
                              </p:par>
                            </p:childTnLst>
                          </p:cTn>
                        </p:par>
                        <p:par>
                          <p:cTn id="1229" fill="hold">
                            <p:stCondLst>
                              <p:cond delay="300500"/>
                            </p:stCondLst>
                            <p:childTnLst>
                              <p:par>
                                <p:cTn id="1230" presetID="10" presetClass="entr" presetSubtype="0" fill="hold" nodeType="afterEffect">
                                  <p:stCondLst>
                                    <p:cond delay="0"/>
                                  </p:stCondLst>
                                  <p:childTnLst>
                                    <p:set>
                                      <p:cBhvr>
                                        <p:cTn id="1231" dur="1" fill="hold">
                                          <p:stCondLst>
                                            <p:cond delay="0"/>
                                          </p:stCondLst>
                                        </p:cTn>
                                        <p:tgtEl>
                                          <p:spTgt spid="597"/>
                                        </p:tgtEl>
                                        <p:attrNameLst>
                                          <p:attrName>style.visibility</p:attrName>
                                        </p:attrNameLst>
                                      </p:cBhvr>
                                      <p:to>
                                        <p:strVal val="visible"/>
                                      </p:to>
                                    </p:set>
                                    <p:animEffect transition="in" filter="fade">
                                      <p:cBhvr>
                                        <p:cTn id="1232" dur="1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23"/>
          <p:cNvGrpSpPr/>
          <p:nvPr/>
        </p:nvGrpSpPr>
        <p:grpSpPr>
          <a:xfrm>
            <a:off x="304800" y="1302578"/>
            <a:ext cx="10896600" cy="2514600"/>
            <a:chOff x="528" y="2736"/>
            <a:chExt cx="4423" cy="1220"/>
          </a:xfrm>
        </p:grpSpPr>
        <p:sp>
          <p:nvSpPr>
            <p:cNvPr id="606" name="Google Shape;606;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08" name="Google Shape;608;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09" name="Google Shape;609;p23"/>
            <p:cNvSpPr txBox="1"/>
            <p:nvPr/>
          </p:nvSpPr>
          <p:spPr>
            <a:xfrm>
              <a:off x="710" y="3094"/>
              <a:ext cx="812" cy="4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Nguồn sóng</a:t>
              </a:r>
              <a:endParaRPr sz="2800" b="1">
                <a:solidFill>
                  <a:srgbClr val="C00000"/>
                </a:solidFill>
                <a:latin typeface="Arial"/>
                <a:ea typeface="Arial"/>
                <a:cs typeface="Arial"/>
                <a:sym typeface="Arial"/>
              </a:endParaRPr>
            </a:p>
          </p:txBody>
        </p:sp>
      </p:grpSp>
      <p:grpSp>
        <p:nvGrpSpPr>
          <p:cNvPr id="610" name="Google Shape;610;p23"/>
          <p:cNvGrpSpPr/>
          <p:nvPr/>
        </p:nvGrpSpPr>
        <p:grpSpPr>
          <a:xfrm>
            <a:off x="304800" y="3990721"/>
            <a:ext cx="10896600" cy="2514600"/>
            <a:chOff x="528" y="2736"/>
            <a:chExt cx="4423" cy="1220"/>
          </a:xfrm>
        </p:grpSpPr>
        <p:sp>
          <p:nvSpPr>
            <p:cNvPr id="611" name="Google Shape;611;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13" name="Google Shape;613;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14" name="Google Shape;614;p23"/>
            <p:cNvSpPr txBox="1"/>
            <p:nvPr/>
          </p:nvSpPr>
          <p:spPr>
            <a:xfrm>
              <a:off x="730" y="3038"/>
              <a:ext cx="812" cy="6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Phương truyền sóng</a:t>
              </a:r>
              <a:endParaRPr sz="2800" b="1">
                <a:solidFill>
                  <a:srgbClr val="C00000"/>
                </a:solidFill>
                <a:latin typeface="Arial"/>
                <a:ea typeface="Arial"/>
                <a:cs typeface="Arial"/>
                <a:sym typeface="Arial"/>
              </a:endParaRPr>
            </a:p>
          </p:txBody>
        </p:sp>
      </p:grpSp>
      <p:sp>
        <p:nvSpPr>
          <p:cNvPr id="615" name="Google Shape;615;p23"/>
          <p:cNvSpPr txBox="1"/>
          <p:nvPr/>
        </p:nvSpPr>
        <p:spPr>
          <a:xfrm>
            <a:off x="801764" y="215424"/>
            <a:ext cx="10439400" cy="954107"/>
          </a:xfrm>
          <a:prstGeom prst="rect">
            <a:avLst/>
          </a:prstGeom>
          <a:noFill/>
          <a:ln w="38100" cap="flat" cmpd="sng">
            <a:solidFill>
              <a:schemeClr val="dk1"/>
            </a:solidFill>
            <a:prstDash val="lgDashDot"/>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1">
                <a:solidFill>
                  <a:srgbClr val="CC5E0C"/>
                </a:solidFill>
                <a:latin typeface="Arial"/>
                <a:ea typeface="Arial"/>
                <a:cs typeface="Arial"/>
                <a:sym typeface="Arial"/>
              </a:rPr>
              <a:t>Miếng xốp C dao động lên xuống tại chỗ. </a:t>
            </a:r>
            <a:endParaRPr/>
          </a:p>
        </p:txBody>
      </p:sp>
      <p:sp>
        <p:nvSpPr>
          <p:cNvPr id="616" name="Google Shape;616;p23"/>
          <p:cNvSpPr txBox="1"/>
          <p:nvPr/>
        </p:nvSpPr>
        <p:spPr>
          <a:xfrm>
            <a:off x="4094746" y="2239743"/>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Tại O, nước là môi trường truyền sóng</a:t>
            </a:r>
            <a:r>
              <a:rPr lang="en-US" sz="3200" b="1">
                <a:solidFill>
                  <a:srgbClr val="0070C0"/>
                </a:solidFill>
                <a:latin typeface="Arial"/>
                <a:ea typeface="Arial"/>
                <a:cs typeface="Arial"/>
                <a:sym typeface="Arial"/>
              </a:rPr>
              <a:t>.</a:t>
            </a:r>
            <a:endParaRPr/>
          </a:p>
        </p:txBody>
      </p:sp>
      <p:sp>
        <p:nvSpPr>
          <p:cNvPr id="617" name="Google Shape;617;p23"/>
          <p:cNvSpPr txBox="1"/>
          <p:nvPr/>
        </p:nvSpPr>
        <p:spPr>
          <a:xfrm>
            <a:off x="4083582" y="4912922"/>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Đường thẳng OC là phương truyền sóng.</a:t>
            </a:r>
            <a:endParaRPr sz="3200" b="1">
              <a:solidFill>
                <a:srgbClr val="0070C0"/>
              </a:solidFill>
              <a:latin typeface="Arial"/>
              <a:ea typeface="Arial"/>
              <a:cs typeface="Arial"/>
              <a:sym typeface="Arial"/>
            </a:endParaRPr>
          </a:p>
        </p:txBody>
      </p:sp>
      <p:sp>
        <p:nvSpPr>
          <p:cNvPr id="618" name="Google Shape;618;p23">
            <a:hlinkClick r:id="rId4"/>
          </p:cNvPr>
          <p:cNvSpPr/>
          <p:nvPr/>
        </p:nvSpPr>
        <p:spPr>
          <a:xfrm>
            <a:off x="11390236" y="455801"/>
            <a:ext cx="609600" cy="643885"/>
          </a:xfrm>
          <a:prstGeom prst="sun">
            <a:avLst>
              <a:gd name="adj" fmla="val 25000"/>
            </a:avLst>
          </a:prstGeom>
          <a:solidFill>
            <a:srgbClr val="FF0000"/>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911"/>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5"/>
                                        </p:tgtEl>
                                        <p:attrNameLst>
                                          <p:attrName>style.visibility</p:attrName>
                                        </p:attrNameLst>
                                      </p:cBhvr>
                                      <p:to>
                                        <p:strVal val="visible"/>
                                      </p:to>
                                    </p:set>
                                    <p:anim calcmode="lin" valueType="num">
                                      <p:cBhvr additive="base">
                                        <p:cTn id="12"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0"/>
                                        </p:tgtEl>
                                        <p:attrNameLst>
                                          <p:attrName>style.visibility</p:attrName>
                                        </p:attrNameLst>
                                      </p:cBhvr>
                                      <p:to>
                                        <p:strVal val="visible"/>
                                      </p:to>
                                    </p:set>
                                    <p:anim calcmode="lin" valueType="num">
                                      <p:cBhvr additive="base">
                                        <p:cTn id="17" dur="500"/>
                                        <p:tgtEl>
                                          <p:spTgt spid="6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24"/>
          <p:cNvPicPr preferRelativeResize="0"/>
          <p:nvPr/>
        </p:nvPicPr>
        <p:blipFill rotWithShape="1">
          <a:blip r:embed="rId3">
            <a:alphaModFix/>
          </a:blip>
          <a:srcRect/>
          <a:stretch/>
        </p:blipFill>
        <p:spPr>
          <a:xfrm>
            <a:off x="1600200" y="140784"/>
            <a:ext cx="8305800" cy="398563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624" name="Google Shape;624;p24"/>
          <p:cNvSpPr/>
          <p:nvPr/>
        </p:nvSpPr>
        <p:spPr>
          <a:xfrm>
            <a:off x="2634584" y="4191000"/>
            <a:ext cx="6585616" cy="2362200"/>
          </a:xfrm>
          <a:prstGeom prst="wedgeEllipseCallout">
            <a:avLst>
              <a:gd name="adj1" fmla="val -67782"/>
              <a:gd name="adj2" fmla="val 20327"/>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C0C0C"/>
              </a:solidFill>
              <a:latin typeface="Arial"/>
              <a:ea typeface="Arial"/>
              <a:cs typeface="Arial"/>
              <a:sym typeface="Arial"/>
            </a:endParaRPr>
          </a:p>
        </p:txBody>
      </p:sp>
      <p:sp>
        <p:nvSpPr>
          <p:cNvPr id="625" name="Google Shape;625;p24"/>
          <p:cNvSpPr txBox="1"/>
          <p:nvPr/>
        </p:nvSpPr>
        <p:spPr>
          <a:xfrm>
            <a:off x="3657600" y="4648200"/>
            <a:ext cx="4953000" cy="16619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C0C0C"/>
                </a:solidFill>
                <a:latin typeface="Arial"/>
                <a:ea typeface="Arial"/>
                <a:cs typeface="Arial"/>
                <a:sym typeface="Arial"/>
              </a:rPr>
              <a:t>Hãy chỉ ra những điểm dao động cùng pha, ngược pha và vuông pha?</a:t>
            </a:r>
            <a:endParaRPr sz="2800">
              <a:solidFill>
                <a:srgbClr val="0C0C0C"/>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24"/>
          <p:cNvSpPr txBox="1"/>
          <p:nvPr/>
        </p:nvSpPr>
        <p:spPr>
          <a:xfrm>
            <a:off x="3657600" y="5110490"/>
            <a:ext cx="50292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Nêu định nghĩa về sóng cơ?</a:t>
            </a: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gtEl>
                                        <p:attrNameLst>
                                          <p:attrName>style.visibility</p:attrName>
                                        </p:attrNameLst>
                                      </p:cBhvr>
                                      <p:to>
                                        <p:strVal val="visible"/>
                                      </p:to>
                                    </p:set>
                                    <p:animEffect transition="in" filter="fade">
                                      <p:cBhvr>
                                        <p:cTn id="12" dur="1000"/>
                                        <p:tgtEl>
                                          <p:spTgt spid="624"/>
                                        </p:tgtEl>
                                      </p:cBhvr>
                                    </p:animEffect>
                                  </p:childTnLst>
                                </p:cTn>
                              </p:par>
                              <p:par>
                                <p:cTn id="13" presetID="10" presetClass="entr" presetSubtype="0" fill="hold" nodeType="withEffect">
                                  <p:stCondLst>
                                    <p:cond delay="0"/>
                                  </p:stCondLst>
                                  <p:childTnLst>
                                    <p:set>
                                      <p:cBhvr>
                                        <p:cTn id="14" dur="1" fill="hold">
                                          <p:stCondLst>
                                            <p:cond delay="0"/>
                                          </p:stCondLst>
                                        </p:cTn>
                                        <p:tgtEl>
                                          <p:spTgt spid="625"/>
                                        </p:tgtEl>
                                        <p:attrNameLst>
                                          <p:attrName>style.visibility</p:attrName>
                                        </p:attrNameLst>
                                      </p:cBhvr>
                                      <p:to>
                                        <p:strVal val="visible"/>
                                      </p:to>
                                    </p:set>
                                    <p:animEffect transition="in" filter="fade">
                                      <p:cBhvr>
                                        <p:cTn id="15" dur="1000"/>
                                        <p:tgtEl>
                                          <p:spTgt spid="6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625"/>
                                        </p:tgtEl>
                                        <p:attrNameLst>
                                          <p:attrName>ppt_y</p:attrName>
                                        </p:attrNameLst>
                                      </p:cBhvr>
                                      <p:tavLst>
                                        <p:tav tm="0">
                                          <p:val>
                                            <p:strVal val="#ppt_y"/>
                                          </p:val>
                                        </p:tav>
                                        <p:tav tm="100000">
                                          <p:val>
                                            <p:strVal val="#ppt_y+1"/>
                                          </p:val>
                                        </p:tav>
                                      </p:tavLst>
                                    </p:anim>
                                    <p:set>
                                      <p:cBhvr>
                                        <p:cTn id="20" dur="1" fill="hold">
                                          <p:stCondLst>
                                            <p:cond delay="500"/>
                                          </p:stCondLst>
                                        </p:cTn>
                                        <p:tgtEl>
                                          <p:spTgt spid="6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26"/>
                                        </p:tgtEl>
                                        <p:attrNameLst>
                                          <p:attrName>style.visibility</p:attrName>
                                        </p:attrNameLst>
                                      </p:cBhvr>
                                      <p:to>
                                        <p:strVal val="visible"/>
                                      </p:to>
                                    </p:set>
                                    <p:animEffect transition="in" filter="fade">
                                      <p:cBhvr>
                                        <p:cTn id="25" dur="1822"/>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Friends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2597</Words>
  <Application>Microsoft Office PowerPoint</Application>
  <PresentationFormat>Widescreen</PresentationFormat>
  <Paragraphs>805</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Cambria</vt:lpstr>
      <vt:lpstr>Palatino Linotype</vt:lpstr>
      <vt:lpstr>Times New Roman</vt:lpstr>
      <vt:lpstr>Tahoma</vt:lpstr>
      <vt:lpstr>Verdana</vt:lpstr>
      <vt:lpstr>Calibri</vt:lpstr>
      <vt:lpstr>Arial</vt:lpstr>
      <vt:lpstr>Noto Sans Symbols</vt:lpstr>
      <vt:lpstr>Play</vt: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cp:revision>
  <dcterms:modified xsi:type="dcterms:W3CDTF">2023-08-14T02:11:06Z</dcterms:modified>
</cp:coreProperties>
</file>