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1A00"/>
    <a:srgbClr val="A40000"/>
    <a:srgbClr val="C46940"/>
    <a:srgbClr val="C00000"/>
    <a:srgbClr val="003296"/>
    <a:srgbClr val="007033"/>
    <a:srgbClr val="990099"/>
    <a:srgbClr val="CC0099"/>
    <a:srgbClr val="FE9202"/>
    <a:srgbClr val="00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08" y="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3310" y="2729211"/>
            <a:ext cx="6863490" cy="1425047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0045" y="4159233"/>
            <a:ext cx="6856755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2850"/>
            <a:ext cx="8246070" cy="1042857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808225"/>
            <a:ext cx="8246070" cy="2959038"/>
          </a:xfrm>
        </p:spPr>
        <p:txBody>
          <a:bodyPr/>
          <a:lstStyle>
            <a:lvl1pPr algn="r">
              <a:defRPr sz="2800"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920" y="504569"/>
            <a:ext cx="658288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4751" y="1420799"/>
            <a:ext cx="6566315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822" y="741786"/>
            <a:ext cx="8076896" cy="899452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2459" y="196092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459" y="243332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7580" y="196092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7580" y="243332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2020-07-24T20:30:17Z</dcterms:modified>
</cp:coreProperties>
</file>