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56" r:id="rId3"/>
    <p:sldId id="282" r:id="rId4"/>
    <p:sldId id="299" r:id="rId5"/>
    <p:sldId id="283" r:id="rId6"/>
    <p:sldId id="284" r:id="rId7"/>
    <p:sldId id="285" r:id="rId8"/>
    <p:sldId id="286" r:id="rId9"/>
    <p:sldId id="518" r:id="rId10"/>
    <p:sldId id="287" r:id="rId11"/>
    <p:sldId id="519" r:id="rId12"/>
    <p:sldId id="288" r:id="rId13"/>
    <p:sldId id="289" r:id="rId14"/>
    <p:sldId id="290" r:id="rId15"/>
    <p:sldId id="517"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Lucida Sans Unicode" panose="020B0602030504020204" pitchFamily="34" charset="0"/>
      <p:regular r:id="rId22"/>
    </p:embeddedFont>
    <p:embeddedFont>
      <p:font typeface="Verdana" panose="020B0604030504040204" pitchFamily="34" charset="0"/>
      <p:regular r:id="rId23"/>
      <p:bold r:id="rId24"/>
      <p:italic r:id="rId25"/>
      <p:boldItalic r:id="rId26"/>
    </p:embeddedFont>
    <p:embeddedFont>
      <p:font typeface="Wingdings 2" panose="05020102010507070707" pitchFamily="18" charset="2"/>
      <p:regular r:id="rId27"/>
    </p:embeddedFont>
    <p:embeddedFont>
      <p:font typeface="Wingdings 3" panose="05040102010807070707" pitchFamily="18" charset="2"/>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52"/>
    <a:srgbClr val="FFDB75"/>
    <a:srgbClr val="DAD2E4"/>
    <a:srgbClr val="FFE393"/>
    <a:srgbClr val="85D4FA"/>
    <a:srgbClr val="E6E6E6"/>
    <a:srgbClr val="F6F6F6"/>
    <a:srgbClr val="A09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8D2BE-8077-46C9-98A8-D3E0B0860FE1}" v="328" dt="2021-11-09T01:20:24.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14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u Thu Ha" userId="e1169fa4e74ca433" providerId="LiveId" clId="{0698D2BE-8077-46C9-98A8-D3E0B0860FE1}"/>
    <pc:docChg chg="undo custSel addSld delSld modSld">
      <pc:chgData name="Luu Thu Ha" userId="e1169fa4e74ca433" providerId="LiveId" clId="{0698D2BE-8077-46C9-98A8-D3E0B0860FE1}" dt="2021-11-09T01:20:40.197" v="1051" actId="113"/>
      <pc:docMkLst>
        <pc:docMk/>
      </pc:docMkLst>
      <pc:sldChg chg="del">
        <pc:chgData name="Luu Thu Ha" userId="e1169fa4e74ca433" providerId="LiveId" clId="{0698D2BE-8077-46C9-98A8-D3E0B0860FE1}" dt="2021-11-09T00:42:14.787" v="1" actId="2696"/>
        <pc:sldMkLst>
          <pc:docMk/>
          <pc:sldMk cId="2541043379" sldId="275"/>
        </pc:sldMkLst>
      </pc:sldChg>
      <pc:sldChg chg="del">
        <pc:chgData name="Luu Thu Ha" userId="e1169fa4e74ca433" providerId="LiveId" clId="{0698D2BE-8077-46C9-98A8-D3E0B0860FE1}" dt="2021-11-09T00:42:12.535" v="0" actId="2696"/>
        <pc:sldMkLst>
          <pc:docMk/>
          <pc:sldMk cId="930919261" sldId="276"/>
        </pc:sldMkLst>
      </pc:sldChg>
      <pc:sldChg chg="del">
        <pc:chgData name="Luu Thu Ha" userId="e1169fa4e74ca433" providerId="LiveId" clId="{0698D2BE-8077-46C9-98A8-D3E0B0860FE1}" dt="2021-11-09T00:42:12.535" v="0" actId="2696"/>
        <pc:sldMkLst>
          <pc:docMk/>
          <pc:sldMk cId="2558654410" sldId="277"/>
        </pc:sldMkLst>
      </pc:sldChg>
      <pc:sldChg chg="del">
        <pc:chgData name="Luu Thu Ha" userId="e1169fa4e74ca433" providerId="LiveId" clId="{0698D2BE-8077-46C9-98A8-D3E0B0860FE1}" dt="2021-11-09T00:42:12.535" v="0" actId="2696"/>
        <pc:sldMkLst>
          <pc:docMk/>
          <pc:sldMk cId="3702238225" sldId="278"/>
        </pc:sldMkLst>
      </pc:sldChg>
      <pc:sldChg chg="del">
        <pc:chgData name="Luu Thu Ha" userId="e1169fa4e74ca433" providerId="LiveId" clId="{0698D2BE-8077-46C9-98A8-D3E0B0860FE1}" dt="2021-11-09T00:42:12.535" v="0" actId="2696"/>
        <pc:sldMkLst>
          <pc:docMk/>
          <pc:sldMk cId="143851903" sldId="279"/>
        </pc:sldMkLst>
      </pc:sldChg>
      <pc:sldChg chg="del">
        <pc:chgData name="Luu Thu Ha" userId="e1169fa4e74ca433" providerId="LiveId" clId="{0698D2BE-8077-46C9-98A8-D3E0B0860FE1}" dt="2021-11-09T00:42:12.535" v="0" actId="2696"/>
        <pc:sldMkLst>
          <pc:docMk/>
          <pc:sldMk cId="1539499996" sldId="280"/>
        </pc:sldMkLst>
      </pc:sldChg>
      <pc:sldChg chg="del">
        <pc:chgData name="Luu Thu Ha" userId="e1169fa4e74ca433" providerId="LiveId" clId="{0698D2BE-8077-46C9-98A8-D3E0B0860FE1}" dt="2021-11-09T00:42:12.535" v="0" actId="2696"/>
        <pc:sldMkLst>
          <pc:docMk/>
          <pc:sldMk cId="1733425668" sldId="281"/>
        </pc:sldMkLst>
      </pc:sldChg>
      <pc:sldChg chg="modSp mod">
        <pc:chgData name="Luu Thu Ha" userId="e1169fa4e74ca433" providerId="LiveId" clId="{0698D2BE-8077-46C9-98A8-D3E0B0860FE1}" dt="2021-11-09T00:42:43.172" v="42" actId="1076"/>
        <pc:sldMkLst>
          <pc:docMk/>
          <pc:sldMk cId="387159944" sldId="282"/>
        </pc:sldMkLst>
        <pc:spChg chg="mod">
          <ac:chgData name="Luu Thu Ha" userId="e1169fa4e74ca433" providerId="LiveId" clId="{0698D2BE-8077-46C9-98A8-D3E0B0860FE1}" dt="2021-11-09T00:42:43.172" v="42" actId="1076"/>
          <ac:spMkLst>
            <pc:docMk/>
            <pc:sldMk cId="387159944" sldId="282"/>
            <ac:spMk id="9" creationId="{00000000-0000-0000-0000-000000000000}"/>
          </ac:spMkLst>
        </pc:spChg>
      </pc:sldChg>
      <pc:sldChg chg="addSp delSp modSp mod delAnim modAnim">
        <pc:chgData name="Luu Thu Ha" userId="e1169fa4e74ca433" providerId="LiveId" clId="{0698D2BE-8077-46C9-98A8-D3E0B0860FE1}" dt="2021-11-09T01:16:53.625" v="899"/>
        <pc:sldMkLst>
          <pc:docMk/>
          <pc:sldMk cId="3931450795" sldId="283"/>
        </pc:sldMkLst>
        <pc:spChg chg="add mod">
          <ac:chgData name="Luu Thu Ha" userId="e1169fa4e74ca433" providerId="LiveId" clId="{0698D2BE-8077-46C9-98A8-D3E0B0860FE1}" dt="2021-11-09T00:45:59.052" v="140" actId="1076"/>
          <ac:spMkLst>
            <pc:docMk/>
            <pc:sldMk cId="3931450795" sldId="283"/>
            <ac:spMk id="12" creationId="{3FC6E5DE-9CEF-4D1A-A496-BD7EAC8655B8}"/>
          </ac:spMkLst>
        </pc:spChg>
        <pc:spChg chg="add mod">
          <ac:chgData name="Luu Thu Ha" userId="e1169fa4e74ca433" providerId="LiveId" clId="{0698D2BE-8077-46C9-98A8-D3E0B0860FE1}" dt="2021-11-09T00:46:46.278" v="155" actId="14100"/>
          <ac:spMkLst>
            <pc:docMk/>
            <pc:sldMk cId="3931450795" sldId="283"/>
            <ac:spMk id="14" creationId="{66DF8393-43DC-47EB-9FEF-DED21A369065}"/>
          </ac:spMkLst>
        </pc:spChg>
        <pc:spChg chg="del">
          <ac:chgData name="Luu Thu Ha" userId="e1169fa4e74ca433" providerId="LiveId" clId="{0698D2BE-8077-46C9-98A8-D3E0B0860FE1}" dt="2021-11-09T00:45:16.724" v="117" actId="478"/>
          <ac:spMkLst>
            <pc:docMk/>
            <pc:sldMk cId="3931450795" sldId="283"/>
            <ac:spMk id="32774" creationId="{00000000-0000-0000-0000-000000000000}"/>
          </ac:spMkLst>
        </pc:spChg>
        <pc:spChg chg="del topLvl">
          <ac:chgData name="Luu Thu Ha" userId="e1169fa4e74ca433" providerId="LiveId" clId="{0698D2BE-8077-46C9-98A8-D3E0B0860FE1}" dt="2021-11-09T00:45:21.562" v="121" actId="478"/>
          <ac:spMkLst>
            <pc:docMk/>
            <pc:sldMk cId="3931450795" sldId="283"/>
            <ac:spMk id="32775" creationId="{00000000-0000-0000-0000-000000000000}"/>
          </ac:spMkLst>
        </pc:spChg>
        <pc:spChg chg="del topLvl">
          <ac:chgData name="Luu Thu Ha" userId="e1169fa4e74ca433" providerId="LiveId" clId="{0698D2BE-8077-46C9-98A8-D3E0B0860FE1}" dt="2021-11-09T00:45:18.442" v="118" actId="478"/>
          <ac:spMkLst>
            <pc:docMk/>
            <pc:sldMk cId="3931450795" sldId="283"/>
            <ac:spMk id="177163" creationId="{00000000-0000-0000-0000-000000000000}"/>
          </ac:spMkLst>
        </pc:spChg>
        <pc:spChg chg="del">
          <ac:chgData name="Luu Thu Ha" userId="e1169fa4e74ca433" providerId="LiveId" clId="{0698D2BE-8077-46C9-98A8-D3E0B0860FE1}" dt="2021-11-09T00:45:20.714" v="120" actId="478"/>
          <ac:spMkLst>
            <pc:docMk/>
            <pc:sldMk cId="3931450795" sldId="283"/>
            <ac:spMk id="177171" creationId="{00000000-0000-0000-0000-000000000000}"/>
          </ac:spMkLst>
        </pc:spChg>
        <pc:grpChg chg="del">
          <ac:chgData name="Luu Thu Ha" userId="e1169fa4e74ca433" providerId="LiveId" clId="{0698D2BE-8077-46C9-98A8-D3E0B0860FE1}" dt="2021-11-09T00:45:18.442" v="118" actId="478"/>
          <ac:grpSpMkLst>
            <pc:docMk/>
            <pc:sldMk cId="3931450795" sldId="283"/>
            <ac:grpSpMk id="2" creationId="{00000000-0000-0000-0000-000000000000}"/>
          </ac:grpSpMkLst>
        </pc:grpChg>
        <pc:graphicFrameChg chg="add mod modGraphic">
          <ac:chgData name="Luu Thu Ha" userId="e1169fa4e74ca433" providerId="LiveId" clId="{0698D2BE-8077-46C9-98A8-D3E0B0860FE1}" dt="2021-11-09T00:48:42.771" v="226"/>
          <ac:graphicFrameMkLst>
            <pc:docMk/>
            <pc:sldMk cId="3931450795" sldId="283"/>
            <ac:graphicFrameMk id="5" creationId="{8AE06D04-4B1E-41C5-84B7-689408A63FC6}"/>
          </ac:graphicFrameMkLst>
        </pc:graphicFrameChg>
        <pc:picChg chg="add del mod">
          <ac:chgData name="Luu Thu Ha" userId="e1169fa4e74ca433" providerId="LiveId" clId="{0698D2BE-8077-46C9-98A8-D3E0B0860FE1}" dt="2021-11-09T00:45:46.300" v="134" actId="1076"/>
          <ac:picMkLst>
            <pc:docMk/>
            <pc:sldMk cId="3931450795" sldId="283"/>
            <ac:picMk id="9" creationId="{7F6F5D43-5209-47E0-9393-3F6801696055}"/>
          </ac:picMkLst>
        </pc:picChg>
        <pc:picChg chg="del">
          <ac:chgData name="Luu Thu Ha" userId="e1169fa4e74ca433" providerId="LiveId" clId="{0698D2BE-8077-46C9-98A8-D3E0B0860FE1}" dt="2021-11-09T00:45:19.164" v="119" actId="478"/>
          <ac:picMkLst>
            <pc:docMk/>
            <pc:sldMk cId="3931450795" sldId="283"/>
            <ac:picMk id="32773" creationId="{00000000-0000-0000-0000-000000000000}"/>
          </ac:picMkLst>
        </pc:picChg>
      </pc:sldChg>
      <pc:sldChg chg="addSp delSp modSp mod modAnim">
        <pc:chgData name="Luu Thu Ha" userId="e1169fa4e74ca433" providerId="LiveId" clId="{0698D2BE-8077-46C9-98A8-D3E0B0860FE1}" dt="2021-11-09T01:17:01.760" v="900"/>
        <pc:sldMkLst>
          <pc:docMk/>
          <pc:sldMk cId="2006359734" sldId="284"/>
        </pc:sldMkLst>
        <pc:spChg chg="del">
          <ac:chgData name="Luu Thu Ha" userId="e1169fa4e74ca433" providerId="LiveId" clId="{0698D2BE-8077-46C9-98A8-D3E0B0860FE1}" dt="2021-11-09T00:49:14.130" v="235" actId="478"/>
          <ac:spMkLst>
            <pc:docMk/>
            <pc:sldMk cId="2006359734" sldId="284"/>
            <ac:spMk id="2" creationId="{00000000-0000-0000-0000-000000000000}"/>
          </ac:spMkLst>
        </pc:spChg>
        <pc:spChg chg="del">
          <ac:chgData name="Luu Thu Ha" userId="e1169fa4e74ca433" providerId="LiveId" clId="{0698D2BE-8077-46C9-98A8-D3E0B0860FE1}" dt="2021-11-09T00:49:05.903" v="232" actId="478"/>
          <ac:spMkLst>
            <pc:docMk/>
            <pc:sldMk cId="2006359734" sldId="284"/>
            <ac:spMk id="3" creationId="{00000000-0000-0000-0000-000000000000}"/>
          </ac:spMkLst>
        </pc:spChg>
        <pc:spChg chg="del">
          <ac:chgData name="Luu Thu Ha" userId="e1169fa4e74ca433" providerId="LiveId" clId="{0698D2BE-8077-46C9-98A8-D3E0B0860FE1}" dt="2021-11-09T00:49:05.903" v="232" actId="478"/>
          <ac:spMkLst>
            <pc:docMk/>
            <pc:sldMk cId="2006359734" sldId="284"/>
            <ac:spMk id="5" creationId="{00000000-0000-0000-0000-000000000000}"/>
          </ac:spMkLst>
        </pc:spChg>
        <pc:spChg chg="del">
          <ac:chgData name="Luu Thu Ha" userId="e1169fa4e74ca433" providerId="LiveId" clId="{0698D2BE-8077-46C9-98A8-D3E0B0860FE1}" dt="2021-11-09T00:49:05.903" v="232" actId="478"/>
          <ac:spMkLst>
            <pc:docMk/>
            <pc:sldMk cId="2006359734" sldId="284"/>
            <ac:spMk id="7" creationId="{00000000-0000-0000-0000-000000000000}"/>
          </ac:spMkLst>
        </pc:spChg>
        <pc:spChg chg="del">
          <ac:chgData name="Luu Thu Ha" userId="e1169fa4e74ca433" providerId="LiveId" clId="{0698D2BE-8077-46C9-98A8-D3E0B0860FE1}" dt="2021-11-09T00:49:05.903" v="232" actId="478"/>
          <ac:spMkLst>
            <pc:docMk/>
            <pc:sldMk cId="2006359734" sldId="284"/>
            <ac:spMk id="8" creationId="{00000000-0000-0000-0000-000000000000}"/>
          </ac:spMkLst>
        </pc:spChg>
        <pc:spChg chg="del">
          <ac:chgData name="Luu Thu Ha" userId="e1169fa4e74ca433" providerId="LiveId" clId="{0698D2BE-8077-46C9-98A8-D3E0B0860FE1}" dt="2021-11-09T00:49:05.903" v="232" actId="478"/>
          <ac:spMkLst>
            <pc:docMk/>
            <pc:sldMk cId="2006359734" sldId="284"/>
            <ac:spMk id="9" creationId="{00000000-0000-0000-0000-000000000000}"/>
          </ac:spMkLst>
        </pc:spChg>
        <pc:spChg chg="del">
          <ac:chgData name="Luu Thu Ha" userId="e1169fa4e74ca433" providerId="LiveId" clId="{0698D2BE-8077-46C9-98A8-D3E0B0860FE1}" dt="2021-11-09T00:49:10.504" v="233" actId="478"/>
          <ac:spMkLst>
            <pc:docMk/>
            <pc:sldMk cId="2006359734" sldId="284"/>
            <ac:spMk id="11" creationId="{00000000-0000-0000-0000-000000000000}"/>
          </ac:spMkLst>
        </pc:spChg>
        <pc:spChg chg="del">
          <ac:chgData name="Luu Thu Ha" userId="e1169fa4e74ca433" providerId="LiveId" clId="{0698D2BE-8077-46C9-98A8-D3E0B0860FE1}" dt="2021-11-09T00:49:28.671" v="245" actId="478"/>
          <ac:spMkLst>
            <pc:docMk/>
            <pc:sldMk cId="2006359734" sldId="284"/>
            <ac:spMk id="12" creationId="{00000000-0000-0000-0000-000000000000}"/>
          </ac:spMkLst>
        </pc:spChg>
        <pc:spChg chg="add del mod">
          <ac:chgData name="Luu Thu Ha" userId="e1169fa4e74ca433" providerId="LiveId" clId="{0698D2BE-8077-46C9-98A8-D3E0B0860FE1}" dt="2021-11-09T01:06:23.222" v="649" actId="478"/>
          <ac:spMkLst>
            <pc:docMk/>
            <pc:sldMk cId="2006359734" sldId="284"/>
            <ac:spMk id="13" creationId="{B8481206-3F0A-43BF-AE0F-6146472E3BCB}"/>
          </ac:spMkLst>
        </pc:spChg>
        <pc:spChg chg="del">
          <ac:chgData name="Luu Thu Ha" userId="e1169fa4e74ca433" providerId="LiveId" clId="{0698D2BE-8077-46C9-98A8-D3E0B0860FE1}" dt="2021-11-09T00:49:10.504" v="233" actId="478"/>
          <ac:spMkLst>
            <pc:docMk/>
            <pc:sldMk cId="2006359734" sldId="284"/>
            <ac:spMk id="14" creationId="{00000000-0000-0000-0000-000000000000}"/>
          </ac:spMkLst>
        </pc:spChg>
        <pc:spChg chg="del">
          <ac:chgData name="Luu Thu Ha" userId="e1169fa4e74ca433" providerId="LiveId" clId="{0698D2BE-8077-46C9-98A8-D3E0B0860FE1}" dt="2021-11-09T00:49:12.015" v="234" actId="478"/>
          <ac:spMkLst>
            <pc:docMk/>
            <pc:sldMk cId="2006359734" sldId="284"/>
            <ac:spMk id="15" creationId="{00000000-0000-0000-0000-000000000000}"/>
          </ac:spMkLst>
        </pc:spChg>
        <pc:spChg chg="del">
          <ac:chgData name="Luu Thu Ha" userId="e1169fa4e74ca433" providerId="LiveId" clId="{0698D2BE-8077-46C9-98A8-D3E0B0860FE1}" dt="2021-11-09T00:49:05.903" v="232" actId="478"/>
          <ac:spMkLst>
            <pc:docMk/>
            <pc:sldMk cId="2006359734" sldId="284"/>
            <ac:spMk id="19" creationId="{00000000-0000-0000-0000-000000000000}"/>
          </ac:spMkLst>
        </pc:spChg>
        <pc:spChg chg="del">
          <ac:chgData name="Luu Thu Ha" userId="e1169fa4e74ca433" providerId="LiveId" clId="{0698D2BE-8077-46C9-98A8-D3E0B0860FE1}" dt="2021-11-09T00:49:05.903" v="232" actId="478"/>
          <ac:spMkLst>
            <pc:docMk/>
            <pc:sldMk cId="2006359734" sldId="284"/>
            <ac:spMk id="21" creationId="{00000000-0000-0000-0000-000000000000}"/>
          </ac:spMkLst>
        </pc:spChg>
        <pc:spChg chg="del">
          <ac:chgData name="Luu Thu Ha" userId="e1169fa4e74ca433" providerId="LiveId" clId="{0698D2BE-8077-46C9-98A8-D3E0B0860FE1}" dt="2021-11-09T00:49:05.903" v="232" actId="478"/>
          <ac:spMkLst>
            <pc:docMk/>
            <pc:sldMk cId="2006359734" sldId="284"/>
            <ac:spMk id="22" creationId="{00000000-0000-0000-0000-000000000000}"/>
          </ac:spMkLst>
        </pc:spChg>
        <pc:spChg chg="del">
          <ac:chgData name="Luu Thu Ha" userId="e1169fa4e74ca433" providerId="LiveId" clId="{0698D2BE-8077-46C9-98A8-D3E0B0860FE1}" dt="2021-11-09T00:49:05.903" v="232" actId="478"/>
          <ac:spMkLst>
            <pc:docMk/>
            <pc:sldMk cId="2006359734" sldId="284"/>
            <ac:spMk id="34" creationId="{00000000-0000-0000-0000-000000000000}"/>
          </ac:spMkLst>
        </pc:spChg>
        <pc:spChg chg="del">
          <ac:chgData name="Luu Thu Ha" userId="e1169fa4e74ca433" providerId="LiveId" clId="{0698D2BE-8077-46C9-98A8-D3E0B0860FE1}" dt="2021-11-09T00:49:05.903" v="232" actId="478"/>
          <ac:spMkLst>
            <pc:docMk/>
            <pc:sldMk cId="2006359734" sldId="284"/>
            <ac:spMk id="35" creationId="{00000000-0000-0000-0000-000000000000}"/>
          </ac:spMkLst>
        </pc:spChg>
        <pc:spChg chg="add del mod">
          <ac:chgData name="Luu Thu Ha" userId="e1169fa4e74ca433" providerId="LiveId" clId="{0698D2BE-8077-46C9-98A8-D3E0B0860FE1}" dt="2021-11-09T00:50:48.835" v="284" actId="478"/>
          <ac:spMkLst>
            <pc:docMk/>
            <pc:sldMk cId="2006359734" sldId="284"/>
            <ac:spMk id="36" creationId="{90DC1CB3-8C61-4379-8513-22802CBF1FE6}"/>
          </ac:spMkLst>
        </pc:spChg>
        <pc:spChg chg="add del mod">
          <ac:chgData name="Luu Thu Ha" userId="e1169fa4e74ca433" providerId="LiveId" clId="{0698D2BE-8077-46C9-98A8-D3E0B0860FE1}" dt="2021-11-09T01:06:28.901" v="651" actId="478"/>
          <ac:spMkLst>
            <pc:docMk/>
            <pc:sldMk cId="2006359734" sldId="284"/>
            <ac:spMk id="37" creationId="{8FB40604-3901-4D4C-997A-AC63DC55FAD2}"/>
          </ac:spMkLst>
        </pc:spChg>
        <pc:spChg chg="del">
          <ac:chgData name="Luu Thu Ha" userId="e1169fa4e74ca433" providerId="LiveId" clId="{0698D2BE-8077-46C9-98A8-D3E0B0860FE1}" dt="2021-11-09T00:49:05.903" v="232" actId="478"/>
          <ac:spMkLst>
            <pc:docMk/>
            <pc:sldMk cId="2006359734" sldId="284"/>
            <ac:spMk id="38" creationId="{00000000-0000-0000-0000-000000000000}"/>
          </ac:spMkLst>
        </pc:spChg>
        <pc:spChg chg="add del mod">
          <ac:chgData name="Luu Thu Ha" userId="e1169fa4e74ca433" providerId="LiveId" clId="{0698D2BE-8077-46C9-98A8-D3E0B0860FE1}" dt="2021-11-09T01:06:23.222" v="649" actId="478"/>
          <ac:spMkLst>
            <pc:docMk/>
            <pc:sldMk cId="2006359734" sldId="284"/>
            <ac:spMk id="39" creationId="{0282D854-BDD1-4083-96AB-B4FCF4470E1A}"/>
          </ac:spMkLst>
        </pc:spChg>
        <pc:spChg chg="del">
          <ac:chgData name="Luu Thu Ha" userId="e1169fa4e74ca433" providerId="LiveId" clId="{0698D2BE-8077-46C9-98A8-D3E0B0860FE1}" dt="2021-11-09T00:49:10.504" v="233" actId="478"/>
          <ac:spMkLst>
            <pc:docMk/>
            <pc:sldMk cId="2006359734" sldId="284"/>
            <ac:spMk id="40" creationId="{00000000-0000-0000-0000-000000000000}"/>
          </ac:spMkLst>
        </pc:spChg>
        <pc:spChg chg="add del mod">
          <ac:chgData name="Luu Thu Ha" userId="e1169fa4e74ca433" providerId="LiveId" clId="{0698D2BE-8077-46C9-98A8-D3E0B0860FE1}" dt="2021-11-09T01:06:23.222" v="649" actId="478"/>
          <ac:spMkLst>
            <pc:docMk/>
            <pc:sldMk cId="2006359734" sldId="284"/>
            <ac:spMk id="41" creationId="{B6AB92FE-C357-4013-A23B-710D8779E598}"/>
          </ac:spMkLst>
        </pc:spChg>
        <pc:spChg chg="add del mod">
          <ac:chgData name="Luu Thu Ha" userId="e1169fa4e74ca433" providerId="LiveId" clId="{0698D2BE-8077-46C9-98A8-D3E0B0860FE1}" dt="2021-11-09T01:06:23.222" v="649" actId="478"/>
          <ac:spMkLst>
            <pc:docMk/>
            <pc:sldMk cId="2006359734" sldId="284"/>
            <ac:spMk id="43" creationId="{C699FD21-75BE-4E6A-B335-9C326344054A}"/>
          </ac:spMkLst>
        </pc:spChg>
        <pc:spChg chg="add del mod">
          <ac:chgData name="Luu Thu Ha" userId="e1169fa4e74ca433" providerId="LiveId" clId="{0698D2BE-8077-46C9-98A8-D3E0B0860FE1}" dt="2021-11-09T01:06:29.519" v="652" actId="478"/>
          <ac:spMkLst>
            <pc:docMk/>
            <pc:sldMk cId="2006359734" sldId="284"/>
            <ac:spMk id="54" creationId="{14F643E4-6995-486D-A271-BFE36BF09634}"/>
          </ac:spMkLst>
        </pc:spChg>
        <pc:spChg chg="add mod">
          <ac:chgData name="Luu Thu Ha" userId="e1169fa4e74ca433" providerId="LiveId" clId="{0698D2BE-8077-46C9-98A8-D3E0B0860FE1}" dt="2021-11-09T01:07:10.493" v="663" actId="207"/>
          <ac:spMkLst>
            <pc:docMk/>
            <pc:sldMk cId="2006359734" sldId="284"/>
            <ac:spMk id="62" creationId="{5EEF5710-6B80-4645-BDA4-7639B6F45B12}"/>
          </ac:spMkLst>
        </pc:spChg>
        <pc:spChg chg="del">
          <ac:chgData name="Luu Thu Ha" userId="e1169fa4e74ca433" providerId="LiveId" clId="{0698D2BE-8077-46C9-98A8-D3E0B0860FE1}" dt="2021-11-09T00:49:05.903" v="232" actId="478"/>
          <ac:spMkLst>
            <pc:docMk/>
            <pc:sldMk cId="2006359734" sldId="284"/>
            <ac:spMk id="65" creationId="{00000000-0000-0000-0000-000000000000}"/>
          </ac:spMkLst>
        </pc:spChg>
        <pc:spChg chg="del">
          <ac:chgData name="Luu Thu Ha" userId="e1169fa4e74ca433" providerId="LiveId" clId="{0698D2BE-8077-46C9-98A8-D3E0B0860FE1}" dt="2021-11-09T00:49:20.627" v="241" actId="478"/>
          <ac:spMkLst>
            <pc:docMk/>
            <pc:sldMk cId="2006359734" sldId="284"/>
            <ac:spMk id="69" creationId="{00000000-0000-0000-0000-000000000000}"/>
          </ac:spMkLst>
        </pc:spChg>
        <pc:spChg chg="del">
          <ac:chgData name="Luu Thu Ha" userId="e1169fa4e74ca433" providerId="LiveId" clId="{0698D2BE-8077-46C9-98A8-D3E0B0860FE1}" dt="2021-11-09T00:49:05.903" v="232" actId="478"/>
          <ac:spMkLst>
            <pc:docMk/>
            <pc:sldMk cId="2006359734" sldId="284"/>
            <ac:spMk id="71" creationId="{00000000-0000-0000-0000-000000000000}"/>
          </ac:spMkLst>
        </pc:spChg>
        <pc:spChg chg="del mod">
          <ac:chgData name="Luu Thu Ha" userId="e1169fa4e74ca433" providerId="LiveId" clId="{0698D2BE-8077-46C9-98A8-D3E0B0860FE1}" dt="2021-11-09T00:49:15.799" v="237" actId="478"/>
          <ac:spMkLst>
            <pc:docMk/>
            <pc:sldMk cId="2006359734" sldId="284"/>
            <ac:spMk id="72" creationId="{00000000-0000-0000-0000-000000000000}"/>
          </ac:spMkLst>
        </pc:spChg>
        <pc:spChg chg="del">
          <ac:chgData name="Luu Thu Ha" userId="e1169fa4e74ca433" providerId="LiveId" clId="{0698D2BE-8077-46C9-98A8-D3E0B0860FE1}" dt="2021-11-09T00:49:19.531" v="240" actId="478"/>
          <ac:spMkLst>
            <pc:docMk/>
            <pc:sldMk cId="2006359734" sldId="284"/>
            <ac:spMk id="34818" creationId="{00000000-0000-0000-0000-000000000000}"/>
          </ac:spMkLst>
        </pc:spChg>
        <pc:spChg chg="del">
          <ac:chgData name="Luu Thu Ha" userId="e1169fa4e74ca433" providerId="LiveId" clId="{0698D2BE-8077-46C9-98A8-D3E0B0860FE1}" dt="2021-11-09T00:49:18.480" v="239" actId="478"/>
          <ac:spMkLst>
            <pc:docMk/>
            <pc:sldMk cId="2006359734" sldId="284"/>
            <ac:spMk id="34825" creationId="{00000000-0000-0000-0000-000000000000}"/>
          </ac:spMkLst>
        </pc:spChg>
        <pc:spChg chg="del">
          <ac:chgData name="Luu Thu Ha" userId="e1169fa4e74ca433" providerId="LiveId" clId="{0698D2BE-8077-46C9-98A8-D3E0B0860FE1}" dt="2021-11-09T00:49:17.449" v="238" actId="478"/>
          <ac:spMkLst>
            <pc:docMk/>
            <pc:sldMk cId="2006359734" sldId="284"/>
            <ac:spMk id="34832" creationId="{00000000-0000-0000-0000-000000000000}"/>
          </ac:spMkLst>
        </pc:spChg>
        <pc:spChg chg="del">
          <ac:chgData name="Luu Thu Ha" userId="e1169fa4e74ca433" providerId="LiveId" clId="{0698D2BE-8077-46C9-98A8-D3E0B0860FE1}" dt="2021-11-09T00:49:22.337" v="242" actId="478"/>
          <ac:spMkLst>
            <pc:docMk/>
            <pc:sldMk cId="2006359734" sldId="284"/>
            <ac:spMk id="34841" creationId="{00000000-0000-0000-0000-000000000000}"/>
          </ac:spMkLst>
        </pc:spChg>
        <pc:spChg chg="del">
          <ac:chgData name="Luu Thu Ha" userId="e1169fa4e74ca433" providerId="LiveId" clId="{0698D2BE-8077-46C9-98A8-D3E0B0860FE1}" dt="2021-11-09T00:49:24.174" v="243" actId="478"/>
          <ac:spMkLst>
            <pc:docMk/>
            <pc:sldMk cId="2006359734" sldId="284"/>
            <ac:spMk id="34844" creationId="{00000000-0000-0000-0000-000000000000}"/>
          </ac:spMkLst>
        </pc:spChg>
        <pc:graphicFrameChg chg="add del mod modGraphic">
          <ac:chgData name="Luu Thu Ha" userId="e1169fa4e74ca433" providerId="LiveId" clId="{0698D2BE-8077-46C9-98A8-D3E0B0860FE1}" dt="2021-11-09T00:50:47.082" v="283" actId="478"/>
          <ac:graphicFrameMkLst>
            <pc:docMk/>
            <pc:sldMk cId="2006359734" sldId="284"/>
            <ac:graphicFrameMk id="4" creationId="{C67C82D0-717B-49E4-B7EA-54800A8C154B}"/>
          </ac:graphicFrameMkLst>
        </pc:graphicFrameChg>
        <pc:graphicFrameChg chg="add del mod modGraphic">
          <ac:chgData name="Luu Thu Ha" userId="e1169fa4e74ca433" providerId="LiveId" clId="{0698D2BE-8077-46C9-98A8-D3E0B0860FE1}" dt="2021-11-09T01:06:26.352" v="650" actId="478"/>
          <ac:graphicFrameMkLst>
            <pc:docMk/>
            <pc:sldMk cId="2006359734" sldId="284"/>
            <ac:graphicFrameMk id="10" creationId="{D4232F97-8067-47E2-BF7A-4E9158AE500C}"/>
          </ac:graphicFrameMkLst>
        </pc:graphicFrameChg>
        <pc:graphicFrameChg chg="add mod modGraphic">
          <ac:chgData name="Luu Thu Ha" userId="e1169fa4e74ca433" providerId="LiveId" clId="{0698D2BE-8077-46C9-98A8-D3E0B0860FE1}" dt="2021-11-09T01:06:52.279" v="658" actId="404"/>
          <ac:graphicFrameMkLst>
            <pc:docMk/>
            <pc:sldMk cId="2006359734" sldId="284"/>
            <ac:graphicFrameMk id="61" creationId="{4AC3CEAE-5F87-4115-A88F-CA9A45BD63A7}"/>
          </ac:graphicFrameMkLst>
        </pc:graphicFrameChg>
        <pc:picChg chg="mod">
          <ac:chgData name="Luu Thu Ha" userId="e1169fa4e74ca433" providerId="LiveId" clId="{0698D2BE-8077-46C9-98A8-D3E0B0860FE1}" dt="2021-11-09T00:49:26.708" v="244" actId="1076"/>
          <ac:picMkLst>
            <pc:docMk/>
            <pc:sldMk cId="2006359734" sldId="284"/>
            <ac:picMk id="33" creationId="{EBE7F36A-DD5A-4B60-B6A2-A43EFA2D00DA}"/>
          </ac:picMkLst>
        </pc:picChg>
        <pc:cxnChg chg="del">
          <ac:chgData name="Luu Thu Ha" userId="e1169fa4e74ca433" providerId="LiveId" clId="{0698D2BE-8077-46C9-98A8-D3E0B0860FE1}" dt="2021-11-09T00:49:05.903" v="232" actId="478"/>
          <ac:cxnSpMkLst>
            <pc:docMk/>
            <pc:sldMk cId="2006359734" sldId="284"/>
            <ac:cxnSpMk id="6" creationId="{00000000-0000-0000-0000-000000000000}"/>
          </ac:cxnSpMkLst>
        </pc:cxnChg>
        <pc:cxnChg chg="add del mod">
          <ac:chgData name="Luu Thu Ha" userId="e1169fa4e74ca433" providerId="LiveId" clId="{0698D2BE-8077-46C9-98A8-D3E0B0860FE1}" dt="2021-11-09T01:06:23.222" v="649" actId="478"/>
          <ac:cxnSpMkLst>
            <pc:docMk/>
            <pc:sldMk cId="2006359734" sldId="284"/>
            <ac:cxnSpMk id="17" creationId="{FF7F25BE-0AB1-4FBC-839E-A98A0EC4ED40}"/>
          </ac:cxnSpMkLst>
        </pc:cxnChg>
        <pc:cxnChg chg="add del mod">
          <ac:chgData name="Luu Thu Ha" userId="e1169fa4e74ca433" providerId="LiveId" clId="{0698D2BE-8077-46C9-98A8-D3E0B0860FE1}" dt="2021-11-09T01:06:23.222" v="649" actId="478"/>
          <ac:cxnSpMkLst>
            <pc:docMk/>
            <pc:sldMk cId="2006359734" sldId="284"/>
            <ac:cxnSpMk id="23" creationId="{3E22C232-C077-43FC-88E4-2B825DF015E0}"/>
          </ac:cxnSpMkLst>
        </pc:cxnChg>
        <pc:cxnChg chg="del">
          <ac:chgData name="Luu Thu Ha" userId="e1169fa4e74ca433" providerId="LiveId" clId="{0698D2BE-8077-46C9-98A8-D3E0B0860FE1}" dt="2021-11-09T00:49:05.903" v="232" actId="478"/>
          <ac:cxnSpMkLst>
            <pc:docMk/>
            <pc:sldMk cId="2006359734" sldId="284"/>
            <ac:cxnSpMk id="24" creationId="{00000000-0000-0000-0000-000000000000}"/>
          </ac:cxnSpMkLst>
        </pc:cxnChg>
        <pc:cxnChg chg="add del mod">
          <ac:chgData name="Luu Thu Ha" userId="e1169fa4e74ca433" providerId="LiveId" clId="{0698D2BE-8077-46C9-98A8-D3E0B0860FE1}" dt="2021-11-09T01:06:23.222" v="649" actId="478"/>
          <ac:cxnSpMkLst>
            <pc:docMk/>
            <pc:sldMk cId="2006359734" sldId="284"/>
            <ac:cxnSpMk id="27" creationId="{0DA48C91-F933-462B-8791-4D437F9731B9}"/>
          </ac:cxnSpMkLst>
        </pc:cxnChg>
        <pc:cxnChg chg="add del mod">
          <ac:chgData name="Luu Thu Ha" userId="e1169fa4e74ca433" providerId="LiveId" clId="{0698D2BE-8077-46C9-98A8-D3E0B0860FE1}" dt="2021-11-09T01:06:23.222" v="649" actId="478"/>
          <ac:cxnSpMkLst>
            <pc:docMk/>
            <pc:sldMk cId="2006359734" sldId="284"/>
            <ac:cxnSpMk id="31" creationId="{3E8BF5BB-BEC5-458A-AF9D-EB42775110EC}"/>
          </ac:cxnSpMkLst>
        </pc:cxnChg>
        <pc:cxnChg chg="del">
          <ac:chgData name="Luu Thu Ha" userId="e1169fa4e74ca433" providerId="LiveId" clId="{0698D2BE-8077-46C9-98A8-D3E0B0860FE1}" dt="2021-11-09T00:49:05.903" v="232" actId="478"/>
          <ac:cxnSpMkLst>
            <pc:docMk/>
            <pc:sldMk cId="2006359734" sldId="284"/>
            <ac:cxnSpMk id="42" creationId="{00000000-0000-0000-0000-000000000000}"/>
          </ac:cxnSpMkLst>
        </pc:cxnChg>
        <pc:cxnChg chg="del">
          <ac:chgData name="Luu Thu Ha" userId="e1169fa4e74ca433" providerId="LiveId" clId="{0698D2BE-8077-46C9-98A8-D3E0B0860FE1}" dt="2021-11-09T00:49:05.903" v="232" actId="478"/>
          <ac:cxnSpMkLst>
            <pc:docMk/>
            <pc:sldMk cId="2006359734" sldId="284"/>
            <ac:cxnSpMk id="44" creationId="{00000000-0000-0000-0000-000000000000}"/>
          </ac:cxnSpMkLst>
        </pc:cxnChg>
        <pc:cxnChg chg="add del mod">
          <ac:chgData name="Luu Thu Ha" userId="e1169fa4e74ca433" providerId="LiveId" clId="{0698D2BE-8077-46C9-98A8-D3E0B0860FE1}" dt="2021-11-09T01:06:23.222" v="649" actId="478"/>
          <ac:cxnSpMkLst>
            <pc:docMk/>
            <pc:sldMk cId="2006359734" sldId="284"/>
            <ac:cxnSpMk id="46" creationId="{79914B78-6795-4E72-9459-7B7CDC27F8D7}"/>
          </ac:cxnSpMkLst>
        </pc:cxnChg>
        <pc:cxnChg chg="add del mod">
          <ac:chgData name="Luu Thu Ha" userId="e1169fa4e74ca433" providerId="LiveId" clId="{0698D2BE-8077-46C9-98A8-D3E0B0860FE1}" dt="2021-11-09T01:00:34.385" v="647" actId="478"/>
          <ac:cxnSpMkLst>
            <pc:docMk/>
            <pc:sldMk cId="2006359734" sldId="284"/>
            <ac:cxnSpMk id="48" creationId="{E793E743-7D5F-4FE9-9D64-B71D4DECC3D8}"/>
          </ac:cxnSpMkLst>
        </pc:cxnChg>
        <pc:cxnChg chg="add del mod">
          <ac:chgData name="Luu Thu Ha" userId="e1169fa4e74ca433" providerId="LiveId" clId="{0698D2BE-8077-46C9-98A8-D3E0B0860FE1}" dt="2021-11-09T01:06:23.222" v="649" actId="478"/>
          <ac:cxnSpMkLst>
            <pc:docMk/>
            <pc:sldMk cId="2006359734" sldId="284"/>
            <ac:cxnSpMk id="50" creationId="{CA2F9F99-C039-422D-BC69-A227FA305722}"/>
          </ac:cxnSpMkLst>
        </pc:cxnChg>
      </pc:sldChg>
      <pc:sldChg chg="addSp delSp modSp mod modAnim">
        <pc:chgData name="Luu Thu Ha" userId="e1169fa4e74ca433" providerId="LiveId" clId="{0698D2BE-8077-46C9-98A8-D3E0B0860FE1}" dt="2021-11-09T01:08:21.184" v="689"/>
        <pc:sldMkLst>
          <pc:docMk/>
          <pc:sldMk cId="2448707990" sldId="285"/>
        </pc:sldMkLst>
        <pc:spChg chg="del">
          <ac:chgData name="Luu Thu Ha" userId="e1169fa4e74ca433" providerId="LiveId" clId="{0698D2BE-8077-46C9-98A8-D3E0B0860FE1}" dt="2021-11-09T00:56:30.202" v="514" actId="478"/>
          <ac:spMkLst>
            <pc:docMk/>
            <pc:sldMk cId="2448707990" sldId="285"/>
            <ac:spMk id="2" creationId="{00000000-0000-0000-0000-000000000000}"/>
          </ac:spMkLst>
        </pc:spChg>
        <pc:spChg chg="add mod">
          <ac:chgData name="Luu Thu Ha" userId="e1169fa4e74ca433" providerId="LiveId" clId="{0698D2BE-8077-46C9-98A8-D3E0B0860FE1}" dt="2021-11-09T00:58:34.098" v="605" actId="1076"/>
          <ac:spMkLst>
            <pc:docMk/>
            <pc:sldMk cId="2448707990" sldId="285"/>
            <ac:spMk id="4" creationId="{B77D438F-E5DC-4C65-8EAC-64B299EE700D}"/>
          </ac:spMkLst>
        </pc:spChg>
        <pc:spChg chg="add mod">
          <ac:chgData name="Luu Thu Ha" userId="e1169fa4e74ca433" providerId="LiveId" clId="{0698D2BE-8077-46C9-98A8-D3E0B0860FE1}" dt="2021-11-09T01:08:11.218" v="687" actId="207"/>
          <ac:spMkLst>
            <pc:docMk/>
            <pc:sldMk cId="2448707990" sldId="285"/>
            <ac:spMk id="6" creationId="{C3EA537E-8F82-417E-943B-30F42622BE51}"/>
          </ac:spMkLst>
        </pc:spChg>
        <pc:spChg chg="del">
          <ac:chgData name="Luu Thu Ha" userId="e1169fa4e74ca433" providerId="LiveId" clId="{0698D2BE-8077-46C9-98A8-D3E0B0860FE1}" dt="2021-11-09T00:56:27.576" v="513" actId="478"/>
          <ac:spMkLst>
            <pc:docMk/>
            <pc:sldMk cId="2448707990" sldId="285"/>
            <ac:spMk id="10" creationId="{00000000-0000-0000-0000-000000000000}"/>
          </ac:spMkLst>
        </pc:spChg>
        <pc:spChg chg="del">
          <ac:chgData name="Luu Thu Ha" userId="e1169fa4e74ca433" providerId="LiveId" clId="{0698D2BE-8077-46C9-98A8-D3E0B0860FE1}" dt="2021-11-09T00:56:30.202" v="514" actId="478"/>
          <ac:spMkLst>
            <pc:docMk/>
            <pc:sldMk cId="2448707990" sldId="285"/>
            <ac:spMk id="11" creationId="{00000000-0000-0000-0000-000000000000}"/>
          </ac:spMkLst>
        </pc:spChg>
        <pc:spChg chg="del">
          <ac:chgData name="Luu Thu Ha" userId="e1169fa4e74ca433" providerId="LiveId" clId="{0698D2BE-8077-46C9-98A8-D3E0B0860FE1}" dt="2021-11-09T00:56:27.576" v="513" actId="478"/>
          <ac:spMkLst>
            <pc:docMk/>
            <pc:sldMk cId="2448707990" sldId="285"/>
            <ac:spMk id="18" creationId="{00000000-0000-0000-0000-000000000000}"/>
          </ac:spMkLst>
        </pc:spChg>
        <pc:spChg chg="del">
          <ac:chgData name="Luu Thu Ha" userId="e1169fa4e74ca433" providerId="LiveId" clId="{0698D2BE-8077-46C9-98A8-D3E0B0860FE1}" dt="2021-11-09T00:56:30.202" v="514" actId="478"/>
          <ac:spMkLst>
            <pc:docMk/>
            <pc:sldMk cId="2448707990" sldId="285"/>
            <ac:spMk id="19" creationId="{00000000-0000-0000-0000-000000000000}"/>
          </ac:spMkLst>
        </pc:spChg>
        <pc:spChg chg="del">
          <ac:chgData name="Luu Thu Ha" userId="e1169fa4e74ca433" providerId="LiveId" clId="{0698D2BE-8077-46C9-98A8-D3E0B0860FE1}" dt="2021-11-09T00:56:27.576" v="513" actId="478"/>
          <ac:spMkLst>
            <pc:docMk/>
            <pc:sldMk cId="2448707990" sldId="285"/>
            <ac:spMk id="22" creationId="{00000000-0000-0000-0000-000000000000}"/>
          </ac:spMkLst>
        </pc:spChg>
        <pc:spChg chg="del">
          <ac:chgData name="Luu Thu Ha" userId="e1169fa4e74ca433" providerId="LiveId" clId="{0698D2BE-8077-46C9-98A8-D3E0B0860FE1}" dt="2021-11-09T00:56:27.576" v="513" actId="478"/>
          <ac:spMkLst>
            <pc:docMk/>
            <pc:sldMk cId="2448707990" sldId="285"/>
            <ac:spMk id="23" creationId="{00000000-0000-0000-0000-000000000000}"/>
          </ac:spMkLst>
        </pc:spChg>
        <pc:spChg chg="del">
          <ac:chgData name="Luu Thu Ha" userId="e1169fa4e74ca433" providerId="LiveId" clId="{0698D2BE-8077-46C9-98A8-D3E0B0860FE1}" dt="2021-11-09T00:56:27.576" v="513" actId="478"/>
          <ac:spMkLst>
            <pc:docMk/>
            <pc:sldMk cId="2448707990" sldId="285"/>
            <ac:spMk id="24" creationId="{00000000-0000-0000-0000-000000000000}"/>
          </ac:spMkLst>
        </pc:spChg>
        <pc:spChg chg="del">
          <ac:chgData name="Luu Thu Ha" userId="e1169fa4e74ca433" providerId="LiveId" clId="{0698D2BE-8077-46C9-98A8-D3E0B0860FE1}" dt="2021-11-09T00:56:27.576" v="513" actId="478"/>
          <ac:spMkLst>
            <pc:docMk/>
            <pc:sldMk cId="2448707990" sldId="285"/>
            <ac:spMk id="27" creationId="{00000000-0000-0000-0000-000000000000}"/>
          </ac:spMkLst>
        </pc:spChg>
        <pc:spChg chg="add mod">
          <ac:chgData name="Luu Thu Ha" userId="e1169fa4e74ca433" providerId="LiveId" clId="{0698D2BE-8077-46C9-98A8-D3E0B0860FE1}" dt="2021-11-09T00:57:19.037" v="530" actId="20577"/>
          <ac:spMkLst>
            <pc:docMk/>
            <pc:sldMk cId="2448707990" sldId="285"/>
            <ac:spMk id="28" creationId="{BB5EA3B6-828C-4BDA-BE2A-898906B307B6}"/>
          </ac:spMkLst>
        </pc:spChg>
        <pc:spChg chg="del">
          <ac:chgData name="Luu Thu Ha" userId="e1169fa4e74ca433" providerId="LiveId" clId="{0698D2BE-8077-46C9-98A8-D3E0B0860FE1}" dt="2021-11-09T00:56:27.576" v="513" actId="478"/>
          <ac:spMkLst>
            <pc:docMk/>
            <pc:sldMk cId="2448707990" sldId="285"/>
            <ac:spMk id="29" creationId="{00000000-0000-0000-0000-000000000000}"/>
          </ac:spMkLst>
        </pc:spChg>
        <pc:spChg chg="del">
          <ac:chgData name="Luu Thu Ha" userId="e1169fa4e74ca433" providerId="LiveId" clId="{0698D2BE-8077-46C9-98A8-D3E0B0860FE1}" dt="2021-11-09T00:56:32.411" v="515" actId="478"/>
          <ac:spMkLst>
            <pc:docMk/>
            <pc:sldMk cId="2448707990" sldId="285"/>
            <ac:spMk id="30" creationId="{00000000-0000-0000-0000-000000000000}"/>
          </ac:spMkLst>
        </pc:spChg>
        <pc:spChg chg="add mod">
          <ac:chgData name="Luu Thu Ha" userId="e1169fa4e74ca433" providerId="LiveId" clId="{0698D2BE-8077-46C9-98A8-D3E0B0860FE1}" dt="2021-11-09T00:58:45.418" v="610" actId="1076"/>
          <ac:spMkLst>
            <pc:docMk/>
            <pc:sldMk cId="2448707990" sldId="285"/>
            <ac:spMk id="31" creationId="{934DB9A1-060B-4F75-BC43-27788BF2B37A}"/>
          </ac:spMkLst>
        </pc:spChg>
        <pc:spChg chg="add mod">
          <ac:chgData name="Luu Thu Ha" userId="e1169fa4e74ca433" providerId="LiveId" clId="{0698D2BE-8077-46C9-98A8-D3E0B0860FE1}" dt="2021-11-09T01:07:46.825" v="669" actId="14100"/>
          <ac:spMkLst>
            <pc:docMk/>
            <pc:sldMk cId="2448707990" sldId="285"/>
            <ac:spMk id="32" creationId="{6F023ED0-2EFD-4485-A2A1-541FBC0DD04B}"/>
          </ac:spMkLst>
        </pc:spChg>
        <pc:spChg chg="add mod">
          <ac:chgData name="Luu Thu Ha" userId="e1169fa4e74ca433" providerId="LiveId" clId="{0698D2BE-8077-46C9-98A8-D3E0B0860FE1}" dt="2021-11-09T01:07:49.666" v="670" actId="14100"/>
          <ac:spMkLst>
            <pc:docMk/>
            <pc:sldMk cId="2448707990" sldId="285"/>
            <ac:spMk id="33" creationId="{EB4BFA42-4723-44BC-BBE8-D49D1CC62CA2}"/>
          </ac:spMkLst>
        </pc:spChg>
        <pc:spChg chg="del">
          <ac:chgData name="Luu Thu Ha" userId="e1169fa4e74ca433" providerId="LiveId" clId="{0698D2BE-8077-46C9-98A8-D3E0B0860FE1}" dt="2021-11-09T00:56:27.576" v="513" actId="478"/>
          <ac:spMkLst>
            <pc:docMk/>
            <pc:sldMk cId="2448707990" sldId="285"/>
            <ac:spMk id="35842" creationId="{00000000-0000-0000-0000-000000000000}"/>
          </ac:spMkLst>
        </pc:spChg>
        <pc:cxnChg chg="del">
          <ac:chgData name="Luu Thu Ha" userId="e1169fa4e74ca433" providerId="LiveId" clId="{0698D2BE-8077-46C9-98A8-D3E0B0860FE1}" dt="2021-11-09T00:56:27.576" v="513" actId="478"/>
          <ac:cxnSpMkLst>
            <pc:docMk/>
            <pc:sldMk cId="2448707990" sldId="285"/>
            <ac:cxnSpMk id="8" creationId="{00000000-0000-0000-0000-000000000000}"/>
          </ac:cxnSpMkLst>
        </pc:cxnChg>
        <pc:cxnChg chg="del">
          <ac:chgData name="Luu Thu Ha" userId="e1169fa4e74ca433" providerId="LiveId" clId="{0698D2BE-8077-46C9-98A8-D3E0B0860FE1}" dt="2021-11-09T00:57:34.351" v="532" actId="478"/>
          <ac:cxnSpMkLst>
            <pc:docMk/>
            <pc:sldMk cId="2448707990" sldId="285"/>
            <ac:cxnSpMk id="9" creationId="{00000000-0000-0000-0000-000000000000}"/>
          </ac:cxnSpMkLst>
        </pc:cxnChg>
        <pc:cxnChg chg="del">
          <ac:chgData name="Luu Thu Ha" userId="e1169fa4e74ca433" providerId="LiveId" clId="{0698D2BE-8077-46C9-98A8-D3E0B0860FE1}" dt="2021-11-09T00:56:27.576" v="513" actId="478"/>
          <ac:cxnSpMkLst>
            <pc:docMk/>
            <pc:sldMk cId="2448707990" sldId="285"/>
            <ac:cxnSpMk id="14" creationId="{00000000-0000-0000-0000-000000000000}"/>
          </ac:cxnSpMkLst>
        </pc:cxnChg>
        <pc:cxnChg chg="del">
          <ac:chgData name="Luu Thu Ha" userId="e1169fa4e74ca433" providerId="LiveId" clId="{0698D2BE-8077-46C9-98A8-D3E0B0860FE1}" dt="2021-11-09T00:56:27.576" v="513" actId="478"/>
          <ac:cxnSpMkLst>
            <pc:docMk/>
            <pc:sldMk cId="2448707990" sldId="285"/>
            <ac:cxnSpMk id="21" creationId="{00000000-0000-0000-0000-000000000000}"/>
          </ac:cxnSpMkLst>
        </pc:cxnChg>
        <pc:cxnChg chg="del">
          <ac:chgData name="Luu Thu Ha" userId="e1169fa4e74ca433" providerId="LiveId" clId="{0698D2BE-8077-46C9-98A8-D3E0B0860FE1}" dt="2021-11-09T00:56:27.576" v="513" actId="478"/>
          <ac:cxnSpMkLst>
            <pc:docMk/>
            <pc:sldMk cId="2448707990" sldId="285"/>
            <ac:cxnSpMk id="26" creationId="{00000000-0000-0000-0000-000000000000}"/>
          </ac:cxnSpMkLst>
        </pc:cxnChg>
      </pc:sldChg>
      <pc:sldChg chg="addSp delSp modSp mod delAnim modAnim">
        <pc:chgData name="Luu Thu Ha" userId="e1169fa4e74ca433" providerId="LiveId" clId="{0698D2BE-8077-46C9-98A8-D3E0B0860FE1}" dt="2021-11-09T01:09:51.939" v="733" actId="207"/>
        <pc:sldMkLst>
          <pc:docMk/>
          <pc:sldMk cId="1238565386" sldId="286"/>
        </pc:sldMkLst>
        <pc:spChg chg="del">
          <ac:chgData name="Luu Thu Ha" userId="e1169fa4e74ca433" providerId="LiveId" clId="{0698D2BE-8077-46C9-98A8-D3E0B0860FE1}" dt="2021-11-09T01:08:36.268" v="692" actId="478"/>
          <ac:spMkLst>
            <pc:docMk/>
            <pc:sldMk cId="1238565386" sldId="286"/>
            <ac:spMk id="2" creationId="{00000000-0000-0000-0000-000000000000}"/>
          </ac:spMkLst>
        </pc:spChg>
        <pc:spChg chg="del">
          <ac:chgData name="Luu Thu Ha" userId="e1169fa4e74ca433" providerId="LiveId" clId="{0698D2BE-8077-46C9-98A8-D3E0B0860FE1}" dt="2021-11-09T01:08:35.018" v="691" actId="478"/>
          <ac:spMkLst>
            <pc:docMk/>
            <pc:sldMk cId="1238565386" sldId="286"/>
            <ac:spMk id="3" creationId="{00000000-0000-0000-0000-000000000000}"/>
          </ac:spMkLst>
        </pc:spChg>
        <pc:spChg chg="del">
          <ac:chgData name="Luu Thu Ha" userId="e1169fa4e74ca433" providerId="LiveId" clId="{0698D2BE-8077-46C9-98A8-D3E0B0860FE1}" dt="2021-11-09T01:08:34.092" v="690" actId="478"/>
          <ac:spMkLst>
            <pc:docMk/>
            <pc:sldMk cId="1238565386" sldId="286"/>
            <ac:spMk id="10" creationId="{00000000-0000-0000-0000-000000000000}"/>
          </ac:spMkLst>
        </pc:spChg>
        <pc:spChg chg="del">
          <ac:chgData name="Luu Thu Ha" userId="e1169fa4e74ca433" providerId="LiveId" clId="{0698D2BE-8077-46C9-98A8-D3E0B0860FE1}" dt="2021-11-09T01:08:34.092" v="690" actId="478"/>
          <ac:spMkLst>
            <pc:docMk/>
            <pc:sldMk cId="1238565386" sldId="286"/>
            <ac:spMk id="11" creationId="{00000000-0000-0000-0000-000000000000}"/>
          </ac:spMkLst>
        </pc:spChg>
        <pc:spChg chg="add mod">
          <ac:chgData name="Luu Thu Ha" userId="e1169fa4e74ca433" providerId="LiveId" clId="{0698D2BE-8077-46C9-98A8-D3E0B0860FE1}" dt="2021-11-09T01:09:49.227" v="732" actId="207"/>
          <ac:spMkLst>
            <pc:docMk/>
            <pc:sldMk cId="1238565386" sldId="286"/>
            <ac:spMk id="16" creationId="{D6F38D35-E5A5-4712-98DC-1554A2A2B291}"/>
          </ac:spMkLst>
        </pc:spChg>
        <pc:spChg chg="add mod">
          <ac:chgData name="Luu Thu Ha" userId="e1169fa4e74ca433" providerId="LiveId" clId="{0698D2BE-8077-46C9-98A8-D3E0B0860FE1}" dt="2021-11-09T01:09:42.893" v="731" actId="207"/>
          <ac:spMkLst>
            <pc:docMk/>
            <pc:sldMk cId="1238565386" sldId="286"/>
            <ac:spMk id="18" creationId="{782F6270-5C33-4A7C-A08B-C5186B0C9AA1}"/>
          </ac:spMkLst>
        </pc:spChg>
        <pc:spChg chg="add mod">
          <ac:chgData name="Luu Thu Ha" userId="e1169fa4e74ca433" providerId="LiveId" clId="{0698D2BE-8077-46C9-98A8-D3E0B0860FE1}" dt="2021-11-09T01:09:51.939" v="733" actId="207"/>
          <ac:spMkLst>
            <pc:docMk/>
            <pc:sldMk cId="1238565386" sldId="286"/>
            <ac:spMk id="19" creationId="{39F3378F-07AF-4139-AC09-67E475C3C0E6}"/>
          </ac:spMkLst>
        </pc:spChg>
        <pc:spChg chg="add mod">
          <ac:chgData name="Luu Thu Ha" userId="e1169fa4e74ca433" providerId="LiveId" clId="{0698D2BE-8077-46C9-98A8-D3E0B0860FE1}" dt="2021-11-09T01:09:42.893" v="731" actId="207"/>
          <ac:spMkLst>
            <pc:docMk/>
            <pc:sldMk cId="1238565386" sldId="286"/>
            <ac:spMk id="20" creationId="{D80CFFD2-31EC-4CAC-A809-33EC5E642A60}"/>
          </ac:spMkLst>
        </pc:spChg>
        <pc:picChg chg="del">
          <ac:chgData name="Luu Thu Ha" userId="e1169fa4e74ca433" providerId="LiveId" clId="{0698D2BE-8077-46C9-98A8-D3E0B0860FE1}" dt="2021-11-09T01:08:44.967" v="694" actId="478"/>
          <ac:picMkLst>
            <pc:docMk/>
            <pc:sldMk cId="1238565386" sldId="286"/>
            <ac:picMk id="12" creationId="{EB88F80C-8795-4495-A031-BDB6DDD7CFBF}"/>
          </ac:picMkLst>
        </pc:picChg>
        <pc:picChg chg="mod">
          <ac:chgData name="Luu Thu Ha" userId="e1169fa4e74ca433" providerId="LiveId" clId="{0698D2BE-8077-46C9-98A8-D3E0B0860FE1}" dt="2021-11-09T01:08:56.769" v="698" actId="14100"/>
          <ac:picMkLst>
            <pc:docMk/>
            <pc:sldMk cId="1238565386" sldId="286"/>
            <ac:picMk id="15" creationId="{6868DE97-0A42-4B74-A6B7-365A48BD6F73}"/>
          </ac:picMkLst>
        </pc:picChg>
        <pc:cxnChg chg="del mod">
          <ac:chgData name="Luu Thu Ha" userId="e1169fa4e74ca433" providerId="LiveId" clId="{0698D2BE-8077-46C9-98A8-D3E0B0860FE1}" dt="2021-11-09T01:08:34.092" v="690" actId="478"/>
          <ac:cxnSpMkLst>
            <pc:docMk/>
            <pc:sldMk cId="1238565386" sldId="286"/>
            <ac:cxnSpMk id="9" creationId="{00000000-0000-0000-0000-000000000000}"/>
          </ac:cxnSpMkLst>
        </pc:cxnChg>
        <pc:cxnChg chg="del mod">
          <ac:chgData name="Luu Thu Ha" userId="e1169fa4e74ca433" providerId="LiveId" clId="{0698D2BE-8077-46C9-98A8-D3E0B0860FE1}" dt="2021-11-09T01:08:34.092" v="690" actId="478"/>
          <ac:cxnSpMkLst>
            <pc:docMk/>
            <pc:sldMk cId="1238565386" sldId="286"/>
            <ac:cxnSpMk id="14" creationId="{00000000-0000-0000-0000-000000000000}"/>
          </ac:cxnSpMkLst>
        </pc:cxnChg>
        <pc:cxnChg chg="del mod">
          <ac:chgData name="Luu Thu Ha" userId="e1169fa4e74ca433" providerId="LiveId" clId="{0698D2BE-8077-46C9-98A8-D3E0B0860FE1}" dt="2021-11-09T01:08:34.092" v="690" actId="478"/>
          <ac:cxnSpMkLst>
            <pc:docMk/>
            <pc:sldMk cId="1238565386" sldId="286"/>
            <ac:cxnSpMk id="17" creationId="{00000000-0000-0000-0000-000000000000}"/>
          </ac:cxnSpMkLst>
        </pc:cxnChg>
      </pc:sldChg>
      <pc:sldChg chg="addSp delSp modSp mod delAnim modAnim">
        <pc:chgData name="Luu Thu Ha" userId="e1169fa4e74ca433" providerId="LiveId" clId="{0698D2BE-8077-46C9-98A8-D3E0B0860FE1}" dt="2021-11-09T01:20:40.197" v="1051" actId="113"/>
        <pc:sldMkLst>
          <pc:docMk/>
          <pc:sldMk cId="2434901942" sldId="287"/>
        </pc:sldMkLst>
        <pc:spChg chg="add del mod">
          <ac:chgData name="Luu Thu Ha" userId="e1169fa4e74ca433" providerId="LiveId" clId="{0698D2BE-8077-46C9-98A8-D3E0B0860FE1}" dt="2021-11-09T01:19:45.396" v="1035" actId="478"/>
          <ac:spMkLst>
            <pc:docMk/>
            <pc:sldMk cId="2434901942" sldId="287"/>
            <ac:spMk id="3" creationId="{B6FA3019-2929-4F1E-BAEC-EB2B243FBC38}"/>
          </ac:spMkLst>
        </pc:spChg>
        <pc:spChg chg="add del mod">
          <ac:chgData name="Luu Thu Ha" userId="e1169fa4e74ca433" providerId="LiveId" clId="{0698D2BE-8077-46C9-98A8-D3E0B0860FE1}" dt="2021-11-09T01:19:43.789" v="1034" actId="478"/>
          <ac:spMkLst>
            <pc:docMk/>
            <pc:sldMk cId="2434901942" sldId="287"/>
            <ac:spMk id="7" creationId="{D4605B82-1B22-4E2C-889C-2F3C99722A7C}"/>
          </ac:spMkLst>
        </pc:spChg>
        <pc:spChg chg="add mod">
          <ac:chgData name="Luu Thu Ha" userId="e1169fa4e74ca433" providerId="LiveId" clId="{0698D2BE-8077-46C9-98A8-D3E0B0860FE1}" dt="2021-11-09T01:20:40.197" v="1051" actId="113"/>
          <ac:spMkLst>
            <pc:docMk/>
            <pc:sldMk cId="2434901942" sldId="287"/>
            <ac:spMk id="8" creationId="{01B93C3A-0777-490D-86C5-085C1D3E93DC}"/>
          </ac:spMkLst>
        </pc:spChg>
        <pc:spChg chg="add mod">
          <ac:chgData name="Luu Thu Ha" userId="e1169fa4e74ca433" providerId="LiveId" clId="{0698D2BE-8077-46C9-98A8-D3E0B0860FE1}" dt="2021-11-09T01:20:33.503" v="1048" actId="1076"/>
          <ac:spMkLst>
            <pc:docMk/>
            <pc:sldMk cId="2434901942" sldId="287"/>
            <ac:spMk id="10" creationId="{F2A7B833-312A-4DD0-9925-590D2BB36940}"/>
          </ac:spMkLst>
        </pc:spChg>
        <pc:spChg chg="del">
          <ac:chgData name="Luu Thu Ha" userId="e1169fa4e74ca433" providerId="LiveId" clId="{0698D2BE-8077-46C9-98A8-D3E0B0860FE1}" dt="2021-11-09T01:09:58.433" v="734" actId="478"/>
          <ac:spMkLst>
            <pc:docMk/>
            <pc:sldMk cId="2434901942" sldId="287"/>
            <ac:spMk id="37890" creationId="{00000000-0000-0000-0000-000000000000}"/>
          </ac:spMkLst>
        </pc:spChg>
        <pc:spChg chg="del">
          <ac:chgData name="Luu Thu Ha" userId="e1169fa4e74ca433" providerId="LiveId" clId="{0698D2BE-8077-46C9-98A8-D3E0B0860FE1}" dt="2021-11-09T01:09:58.433" v="734" actId="478"/>
          <ac:spMkLst>
            <pc:docMk/>
            <pc:sldMk cId="2434901942" sldId="287"/>
            <ac:spMk id="37891" creationId="{00000000-0000-0000-0000-000000000000}"/>
          </ac:spMkLst>
        </pc:spChg>
        <pc:spChg chg="del">
          <ac:chgData name="Luu Thu Ha" userId="e1169fa4e74ca433" providerId="LiveId" clId="{0698D2BE-8077-46C9-98A8-D3E0B0860FE1}" dt="2021-11-09T01:09:58.433" v="734" actId="478"/>
          <ac:spMkLst>
            <pc:docMk/>
            <pc:sldMk cId="2434901942" sldId="287"/>
            <ac:spMk id="37892" creationId="{00000000-0000-0000-0000-000000000000}"/>
          </ac:spMkLst>
        </pc:spChg>
        <pc:picChg chg="add del mod">
          <ac:chgData name="Luu Thu Ha" userId="e1169fa4e74ca433" providerId="LiveId" clId="{0698D2BE-8077-46C9-98A8-D3E0B0860FE1}" dt="2021-11-09T01:20:17.860" v="1041" actId="478"/>
          <ac:picMkLst>
            <pc:docMk/>
            <pc:sldMk cId="2434901942" sldId="287"/>
            <ac:picMk id="4" creationId="{7A5697B5-6A8C-4ADA-818F-1F4C094A23B6}"/>
          </ac:picMkLst>
        </pc:picChg>
        <pc:picChg chg="mod">
          <ac:chgData name="Luu Thu Ha" userId="e1169fa4e74ca433" providerId="LiveId" clId="{0698D2BE-8077-46C9-98A8-D3E0B0860FE1}" dt="2021-11-09T01:10:17.249" v="737" actId="14100"/>
          <ac:picMkLst>
            <pc:docMk/>
            <pc:sldMk cId="2434901942" sldId="287"/>
            <ac:picMk id="9" creationId="{1C403510-9BB9-4D2A-8F35-F2755502083E}"/>
          </ac:picMkLst>
        </pc:picChg>
      </pc:sldChg>
      <pc:sldChg chg="addSp delSp modSp mod modAnim">
        <pc:chgData name="Luu Thu Ha" userId="e1169fa4e74ca433" providerId="LiveId" clId="{0698D2BE-8077-46C9-98A8-D3E0B0860FE1}" dt="2021-11-09T01:16:28.158" v="895" actId="20577"/>
        <pc:sldMkLst>
          <pc:docMk/>
          <pc:sldMk cId="3008136924" sldId="288"/>
        </pc:sldMkLst>
        <pc:spChg chg="add mod">
          <ac:chgData name="Luu Thu Ha" userId="e1169fa4e74ca433" providerId="LiveId" clId="{0698D2BE-8077-46C9-98A8-D3E0B0860FE1}" dt="2021-11-09T01:12:33.060" v="817" actId="14100"/>
          <ac:spMkLst>
            <pc:docMk/>
            <pc:sldMk cId="3008136924" sldId="288"/>
            <ac:spMk id="14" creationId="{F152FA10-CC83-4E4B-A4B5-4386B9704C51}"/>
          </ac:spMkLst>
        </pc:spChg>
        <pc:spChg chg="add mod">
          <ac:chgData name="Luu Thu Ha" userId="e1169fa4e74ca433" providerId="LiveId" clId="{0698D2BE-8077-46C9-98A8-D3E0B0860FE1}" dt="2021-11-09T01:16:28.158" v="895" actId="20577"/>
          <ac:spMkLst>
            <pc:docMk/>
            <pc:sldMk cId="3008136924" sldId="288"/>
            <ac:spMk id="15" creationId="{E2D4FE2E-2909-4DAE-8C64-A69533C86AFB}"/>
          </ac:spMkLst>
        </pc:spChg>
        <pc:spChg chg="add mod">
          <ac:chgData name="Luu Thu Ha" userId="e1169fa4e74ca433" providerId="LiveId" clId="{0698D2BE-8077-46C9-98A8-D3E0B0860FE1}" dt="2021-11-09T01:12:22.457" v="814" actId="2711"/>
          <ac:spMkLst>
            <pc:docMk/>
            <pc:sldMk cId="3008136924" sldId="288"/>
            <ac:spMk id="16" creationId="{39412637-EE66-45B5-9AC7-830A98064FA9}"/>
          </ac:spMkLst>
        </pc:spChg>
        <pc:spChg chg="del">
          <ac:chgData name="Luu Thu Ha" userId="e1169fa4e74ca433" providerId="LiveId" clId="{0698D2BE-8077-46C9-98A8-D3E0B0860FE1}" dt="2021-11-09T01:11:47.945" v="800" actId="478"/>
          <ac:spMkLst>
            <pc:docMk/>
            <pc:sldMk cId="3008136924" sldId="288"/>
            <ac:spMk id="38914" creationId="{00000000-0000-0000-0000-000000000000}"/>
          </ac:spMkLst>
        </pc:spChg>
        <pc:spChg chg="del">
          <ac:chgData name="Luu Thu Ha" userId="e1169fa4e74ca433" providerId="LiveId" clId="{0698D2BE-8077-46C9-98A8-D3E0B0860FE1}" dt="2021-11-09T01:11:47.945" v="800" actId="478"/>
          <ac:spMkLst>
            <pc:docMk/>
            <pc:sldMk cId="3008136924" sldId="288"/>
            <ac:spMk id="38915" creationId="{00000000-0000-0000-0000-000000000000}"/>
          </ac:spMkLst>
        </pc:spChg>
        <pc:spChg chg="del">
          <ac:chgData name="Luu Thu Ha" userId="e1169fa4e74ca433" providerId="LiveId" clId="{0698D2BE-8077-46C9-98A8-D3E0B0860FE1}" dt="2021-11-09T01:11:51.198" v="802" actId="478"/>
          <ac:spMkLst>
            <pc:docMk/>
            <pc:sldMk cId="3008136924" sldId="288"/>
            <ac:spMk id="38916" creationId="{00000000-0000-0000-0000-000000000000}"/>
          </ac:spMkLst>
        </pc:spChg>
        <pc:spChg chg="del">
          <ac:chgData name="Luu Thu Ha" userId="e1169fa4e74ca433" providerId="LiveId" clId="{0698D2BE-8077-46C9-98A8-D3E0B0860FE1}" dt="2021-11-09T01:11:47.945" v="800" actId="478"/>
          <ac:spMkLst>
            <pc:docMk/>
            <pc:sldMk cId="3008136924" sldId="288"/>
            <ac:spMk id="38917" creationId="{00000000-0000-0000-0000-000000000000}"/>
          </ac:spMkLst>
        </pc:spChg>
        <pc:spChg chg="del">
          <ac:chgData name="Luu Thu Ha" userId="e1169fa4e74ca433" providerId="LiveId" clId="{0698D2BE-8077-46C9-98A8-D3E0B0860FE1}" dt="2021-11-09T01:11:47.945" v="800" actId="478"/>
          <ac:spMkLst>
            <pc:docMk/>
            <pc:sldMk cId="3008136924" sldId="288"/>
            <ac:spMk id="38918" creationId="{00000000-0000-0000-0000-000000000000}"/>
          </ac:spMkLst>
        </pc:spChg>
        <pc:spChg chg="del">
          <ac:chgData name="Luu Thu Ha" userId="e1169fa4e74ca433" providerId="LiveId" clId="{0698D2BE-8077-46C9-98A8-D3E0B0860FE1}" dt="2021-11-09T01:11:49.542" v="801" actId="478"/>
          <ac:spMkLst>
            <pc:docMk/>
            <pc:sldMk cId="3008136924" sldId="288"/>
            <ac:spMk id="38919" creationId="{00000000-0000-0000-0000-000000000000}"/>
          </ac:spMkLst>
        </pc:spChg>
        <pc:spChg chg="del">
          <ac:chgData name="Luu Thu Ha" userId="e1169fa4e74ca433" providerId="LiveId" clId="{0698D2BE-8077-46C9-98A8-D3E0B0860FE1}" dt="2021-11-09T01:11:47.945" v="800" actId="478"/>
          <ac:spMkLst>
            <pc:docMk/>
            <pc:sldMk cId="3008136924" sldId="288"/>
            <ac:spMk id="38920" creationId="{00000000-0000-0000-0000-000000000000}"/>
          </ac:spMkLst>
        </pc:spChg>
        <pc:spChg chg="del">
          <ac:chgData name="Luu Thu Ha" userId="e1169fa4e74ca433" providerId="LiveId" clId="{0698D2BE-8077-46C9-98A8-D3E0B0860FE1}" dt="2021-11-09T01:11:47.945" v="800" actId="478"/>
          <ac:spMkLst>
            <pc:docMk/>
            <pc:sldMk cId="3008136924" sldId="288"/>
            <ac:spMk id="38921" creationId="{00000000-0000-0000-0000-000000000000}"/>
          </ac:spMkLst>
        </pc:spChg>
        <pc:picChg chg="mod">
          <ac:chgData name="Luu Thu Ha" userId="e1169fa4e74ca433" providerId="LiveId" clId="{0698D2BE-8077-46C9-98A8-D3E0B0860FE1}" dt="2021-11-09T01:11:53.945" v="804" actId="14100"/>
          <ac:picMkLst>
            <pc:docMk/>
            <pc:sldMk cId="3008136924" sldId="288"/>
            <ac:picMk id="12" creationId="{EB88F80C-8795-4495-A031-BDB6DDD7CFBF}"/>
          </ac:picMkLst>
        </pc:picChg>
        <pc:picChg chg="del">
          <ac:chgData name="Luu Thu Ha" userId="e1169fa4e74ca433" providerId="LiveId" clId="{0698D2BE-8077-46C9-98A8-D3E0B0860FE1}" dt="2021-11-09T01:11:51.779" v="803" actId="478"/>
          <ac:picMkLst>
            <pc:docMk/>
            <pc:sldMk cId="3008136924" sldId="288"/>
            <ac:picMk id="13" creationId="{6868DE97-0A42-4B74-A6B7-365A48BD6F73}"/>
          </ac:picMkLst>
        </pc:picChg>
      </pc:sldChg>
      <pc:sldChg chg="addSp delSp modSp mod delAnim modAnim">
        <pc:chgData name="Luu Thu Ha" userId="e1169fa4e74ca433" providerId="LiveId" clId="{0698D2BE-8077-46C9-98A8-D3E0B0860FE1}" dt="2021-11-09T01:13:43.800" v="849" actId="20577"/>
        <pc:sldMkLst>
          <pc:docMk/>
          <pc:sldMk cId="2049146677" sldId="289"/>
        </pc:sldMkLst>
        <pc:spChg chg="del">
          <ac:chgData name="Luu Thu Ha" userId="e1169fa4e74ca433" providerId="LiveId" clId="{0698D2BE-8077-46C9-98A8-D3E0B0860FE1}" dt="2021-11-09T01:13:00.891" v="827" actId="478"/>
          <ac:spMkLst>
            <pc:docMk/>
            <pc:sldMk cId="2049146677" sldId="289"/>
            <ac:spMk id="6" creationId="{00000000-0000-0000-0000-000000000000}"/>
          </ac:spMkLst>
        </pc:spChg>
        <pc:spChg chg="del">
          <ac:chgData name="Luu Thu Ha" userId="e1169fa4e74ca433" providerId="LiveId" clId="{0698D2BE-8077-46C9-98A8-D3E0B0860FE1}" dt="2021-11-09T01:13:00.891" v="827" actId="478"/>
          <ac:spMkLst>
            <pc:docMk/>
            <pc:sldMk cId="2049146677" sldId="289"/>
            <ac:spMk id="7" creationId="{00000000-0000-0000-0000-000000000000}"/>
          </ac:spMkLst>
        </pc:spChg>
        <pc:spChg chg="del">
          <ac:chgData name="Luu Thu Ha" userId="e1169fa4e74ca433" providerId="LiveId" clId="{0698D2BE-8077-46C9-98A8-D3E0B0860FE1}" dt="2021-11-09T01:13:00.891" v="827" actId="478"/>
          <ac:spMkLst>
            <pc:docMk/>
            <pc:sldMk cId="2049146677" sldId="289"/>
            <ac:spMk id="8" creationId="{00000000-0000-0000-0000-000000000000}"/>
          </ac:spMkLst>
        </pc:spChg>
        <pc:spChg chg="del">
          <ac:chgData name="Luu Thu Ha" userId="e1169fa4e74ca433" providerId="LiveId" clId="{0698D2BE-8077-46C9-98A8-D3E0B0860FE1}" dt="2021-11-09T01:13:00.891" v="827" actId="478"/>
          <ac:spMkLst>
            <pc:docMk/>
            <pc:sldMk cId="2049146677" sldId="289"/>
            <ac:spMk id="9" creationId="{00000000-0000-0000-0000-000000000000}"/>
          </ac:spMkLst>
        </pc:spChg>
        <pc:spChg chg="del">
          <ac:chgData name="Luu Thu Ha" userId="e1169fa4e74ca433" providerId="LiveId" clId="{0698D2BE-8077-46C9-98A8-D3E0B0860FE1}" dt="2021-11-09T01:13:00.891" v="827" actId="478"/>
          <ac:spMkLst>
            <pc:docMk/>
            <pc:sldMk cId="2049146677" sldId="289"/>
            <ac:spMk id="10" creationId="{00000000-0000-0000-0000-000000000000}"/>
          </ac:spMkLst>
        </pc:spChg>
        <pc:spChg chg="del">
          <ac:chgData name="Luu Thu Ha" userId="e1169fa4e74ca433" providerId="LiveId" clId="{0698D2BE-8077-46C9-98A8-D3E0B0860FE1}" dt="2021-11-09T01:13:00.891" v="827" actId="478"/>
          <ac:spMkLst>
            <pc:docMk/>
            <pc:sldMk cId="2049146677" sldId="289"/>
            <ac:spMk id="11" creationId="{00000000-0000-0000-0000-000000000000}"/>
          </ac:spMkLst>
        </pc:spChg>
        <pc:spChg chg="del">
          <ac:chgData name="Luu Thu Ha" userId="e1169fa4e74ca433" providerId="LiveId" clId="{0698D2BE-8077-46C9-98A8-D3E0B0860FE1}" dt="2021-11-09T01:13:00.891" v="827" actId="478"/>
          <ac:spMkLst>
            <pc:docMk/>
            <pc:sldMk cId="2049146677" sldId="289"/>
            <ac:spMk id="12" creationId="{00000000-0000-0000-0000-000000000000}"/>
          </ac:spMkLst>
        </pc:spChg>
        <pc:spChg chg="del">
          <ac:chgData name="Luu Thu Ha" userId="e1169fa4e74ca433" providerId="LiveId" clId="{0698D2BE-8077-46C9-98A8-D3E0B0860FE1}" dt="2021-11-09T01:13:00.891" v="827" actId="478"/>
          <ac:spMkLst>
            <pc:docMk/>
            <pc:sldMk cId="2049146677" sldId="289"/>
            <ac:spMk id="13" creationId="{00000000-0000-0000-0000-000000000000}"/>
          </ac:spMkLst>
        </pc:spChg>
        <pc:spChg chg="add mod">
          <ac:chgData name="Luu Thu Ha" userId="e1169fa4e74ca433" providerId="LiveId" clId="{0698D2BE-8077-46C9-98A8-D3E0B0860FE1}" dt="2021-11-09T01:13:43.800" v="849" actId="20577"/>
          <ac:spMkLst>
            <pc:docMk/>
            <pc:sldMk cId="2049146677" sldId="289"/>
            <ac:spMk id="15" creationId="{1ACB9EA1-BDFE-4E09-A269-090F0C3EC860}"/>
          </ac:spMkLst>
        </pc:spChg>
        <pc:spChg chg="add del mod">
          <ac:chgData name="Luu Thu Ha" userId="e1169fa4e74ca433" providerId="LiveId" clId="{0698D2BE-8077-46C9-98A8-D3E0B0860FE1}" dt="2021-11-09T01:13:38.167" v="848"/>
          <ac:spMkLst>
            <pc:docMk/>
            <pc:sldMk cId="2049146677" sldId="289"/>
            <ac:spMk id="16" creationId="{2BCC2BFF-1557-4037-85A8-376AF9A5AC9C}"/>
          </ac:spMkLst>
        </pc:spChg>
        <pc:spChg chg="add mod">
          <ac:chgData name="Luu Thu Ha" userId="e1169fa4e74ca433" providerId="LiveId" clId="{0698D2BE-8077-46C9-98A8-D3E0B0860FE1}" dt="2021-11-09T01:13:37.851" v="846" actId="14100"/>
          <ac:spMkLst>
            <pc:docMk/>
            <pc:sldMk cId="2049146677" sldId="289"/>
            <ac:spMk id="17" creationId="{21FF703B-2CB9-4107-AFFB-11071E764075}"/>
          </ac:spMkLst>
        </pc:spChg>
        <pc:spChg chg="add mod">
          <ac:chgData name="Luu Thu Ha" userId="e1169fa4e74ca433" providerId="LiveId" clId="{0698D2BE-8077-46C9-98A8-D3E0B0860FE1}" dt="2021-11-09T01:13:37.851" v="846" actId="14100"/>
          <ac:spMkLst>
            <pc:docMk/>
            <pc:sldMk cId="2049146677" sldId="289"/>
            <ac:spMk id="18" creationId="{18614F73-4170-43FF-BBCC-CB32CA9AD354}"/>
          </ac:spMkLst>
        </pc:spChg>
        <pc:spChg chg="del">
          <ac:chgData name="Luu Thu Ha" userId="e1169fa4e74ca433" providerId="LiveId" clId="{0698D2BE-8077-46C9-98A8-D3E0B0860FE1}" dt="2021-11-09T01:13:00.891" v="827" actId="478"/>
          <ac:spMkLst>
            <pc:docMk/>
            <pc:sldMk cId="2049146677" sldId="289"/>
            <ac:spMk id="39959" creationId="{00000000-0000-0000-0000-000000000000}"/>
          </ac:spMkLst>
        </pc:spChg>
        <pc:spChg chg="del">
          <ac:chgData name="Luu Thu Ha" userId="e1169fa4e74ca433" providerId="LiveId" clId="{0698D2BE-8077-46C9-98A8-D3E0B0860FE1}" dt="2021-11-09T01:13:00.891" v="827" actId="478"/>
          <ac:spMkLst>
            <pc:docMk/>
            <pc:sldMk cId="2049146677" sldId="289"/>
            <ac:spMk id="39960" creationId="{00000000-0000-0000-0000-000000000000}"/>
          </ac:spMkLst>
        </pc:spChg>
        <pc:graphicFrameChg chg="del">
          <ac:chgData name="Luu Thu Ha" userId="e1169fa4e74ca433" providerId="LiveId" clId="{0698D2BE-8077-46C9-98A8-D3E0B0860FE1}" dt="2021-11-09T01:12:59.015" v="826" actId="478"/>
          <ac:graphicFrameMkLst>
            <pc:docMk/>
            <pc:sldMk cId="2049146677" sldId="289"/>
            <ac:graphicFrameMk id="3" creationId="{00000000-0000-0000-0000-000000000000}"/>
          </ac:graphicFrameMkLst>
        </pc:graphicFrameChg>
      </pc:sldChg>
      <pc:sldChg chg="addSp delSp modSp mod modAnim">
        <pc:chgData name="Luu Thu Ha" userId="e1169fa4e74ca433" providerId="LiveId" clId="{0698D2BE-8077-46C9-98A8-D3E0B0860FE1}" dt="2021-11-09T01:16:35.672" v="897" actId="113"/>
        <pc:sldMkLst>
          <pc:docMk/>
          <pc:sldMk cId="3147930386" sldId="290"/>
        </pc:sldMkLst>
        <pc:spChg chg="del">
          <ac:chgData name="Luu Thu Ha" userId="e1169fa4e74ca433" providerId="LiveId" clId="{0698D2BE-8077-46C9-98A8-D3E0B0860FE1}" dt="2021-11-09T01:13:50.932" v="852" actId="478"/>
          <ac:spMkLst>
            <pc:docMk/>
            <pc:sldMk cId="3147930386" sldId="290"/>
            <ac:spMk id="2" creationId="{00000000-0000-0000-0000-000000000000}"/>
          </ac:spMkLst>
        </pc:spChg>
        <pc:spChg chg="add mod">
          <ac:chgData name="Luu Thu Ha" userId="e1169fa4e74ca433" providerId="LiveId" clId="{0698D2BE-8077-46C9-98A8-D3E0B0860FE1}" dt="2021-11-09T01:14:35.545" v="870" actId="1076"/>
          <ac:spMkLst>
            <pc:docMk/>
            <pc:sldMk cId="3147930386" sldId="290"/>
            <ac:spMk id="9" creationId="{5412724E-5DD4-4639-AE0E-FFB6C14F5EFB}"/>
          </ac:spMkLst>
        </pc:spChg>
        <pc:spChg chg="add mod">
          <ac:chgData name="Luu Thu Ha" userId="e1169fa4e74ca433" providerId="LiveId" clId="{0698D2BE-8077-46C9-98A8-D3E0B0860FE1}" dt="2021-11-09T01:16:35.672" v="897" actId="113"/>
          <ac:spMkLst>
            <pc:docMk/>
            <pc:sldMk cId="3147930386" sldId="290"/>
            <ac:spMk id="10" creationId="{F873861D-49D1-45E6-906C-DEAF3787E92B}"/>
          </ac:spMkLst>
        </pc:spChg>
        <pc:spChg chg="del">
          <ac:chgData name="Luu Thu Ha" userId="e1169fa4e74ca433" providerId="LiveId" clId="{0698D2BE-8077-46C9-98A8-D3E0B0860FE1}" dt="2021-11-09T01:13:47.721" v="850" actId="478"/>
          <ac:spMkLst>
            <pc:docMk/>
            <pc:sldMk cId="3147930386" sldId="290"/>
            <ac:spMk id="40962" creationId="{00000000-0000-0000-0000-000000000000}"/>
          </ac:spMkLst>
        </pc:spChg>
        <pc:spChg chg="del">
          <ac:chgData name="Luu Thu Ha" userId="e1169fa4e74ca433" providerId="LiveId" clId="{0698D2BE-8077-46C9-98A8-D3E0B0860FE1}" dt="2021-11-09T01:13:49.886" v="851" actId="478"/>
          <ac:spMkLst>
            <pc:docMk/>
            <pc:sldMk cId="3147930386" sldId="290"/>
            <ac:spMk id="40963" creationId="{00000000-0000-0000-0000-000000000000}"/>
          </ac:spMkLst>
        </pc:spChg>
        <pc:spChg chg="del">
          <ac:chgData name="Luu Thu Ha" userId="e1169fa4e74ca433" providerId="LiveId" clId="{0698D2BE-8077-46C9-98A8-D3E0B0860FE1}" dt="2021-11-09T01:13:47.721" v="850" actId="478"/>
          <ac:spMkLst>
            <pc:docMk/>
            <pc:sldMk cId="3147930386" sldId="290"/>
            <ac:spMk id="40964" creationId="{00000000-0000-0000-0000-000000000000}"/>
          </ac:spMkLst>
        </pc:spChg>
        <pc:picChg chg="mod">
          <ac:chgData name="Luu Thu Ha" userId="e1169fa4e74ca433" providerId="LiveId" clId="{0698D2BE-8077-46C9-98A8-D3E0B0860FE1}" dt="2021-11-09T01:14:53.969" v="875" actId="1076"/>
          <ac:picMkLst>
            <pc:docMk/>
            <pc:sldMk cId="3147930386" sldId="290"/>
            <ac:picMk id="8" creationId="{11F776CF-A63F-48EB-B55B-5ECF096ECBE6}"/>
          </ac:picMkLst>
        </pc:picChg>
      </pc:sldChg>
      <pc:sldChg chg="del">
        <pc:chgData name="Luu Thu Ha" userId="e1169fa4e74ca433" providerId="LiveId" clId="{0698D2BE-8077-46C9-98A8-D3E0B0860FE1}" dt="2021-11-09T01:15:26.143" v="877" actId="2696"/>
        <pc:sldMkLst>
          <pc:docMk/>
          <pc:sldMk cId="1969554395" sldId="291"/>
        </pc:sldMkLst>
      </pc:sldChg>
      <pc:sldChg chg="del">
        <pc:chgData name="Luu Thu Ha" userId="e1169fa4e74ca433" providerId="LiveId" clId="{0698D2BE-8077-46C9-98A8-D3E0B0860FE1}" dt="2021-11-09T01:15:19.667" v="876" actId="2696"/>
        <pc:sldMkLst>
          <pc:docMk/>
          <pc:sldMk cId="3216933474" sldId="292"/>
        </pc:sldMkLst>
      </pc:sldChg>
      <pc:sldChg chg="del">
        <pc:chgData name="Luu Thu Ha" userId="e1169fa4e74ca433" providerId="LiveId" clId="{0698D2BE-8077-46C9-98A8-D3E0B0860FE1}" dt="2021-11-09T01:15:19.667" v="876" actId="2696"/>
        <pc:sldMkLst>
          <pc:docMk/>
          <pc:sldMk cId="447819006" sldId="293"/>
        </pc:sldMkLst>
      </pc:sldChg>
      <pc:sldChg chg="del">
        <pc:chgData name="Luu Thu Ha" userId="e1169fa4e74ca433" providerId="LiveId" clId="{0698D2BE-8077-46C9-98A8-D3E0B0860FE1}" dt="2021-11-09T01:15:26.143" v="877" actId="2696"/>
        <pc:sldMkLst>
          <pc:docMk/>
          <pc:sldMk cId="1884033813" sldId="294"/>
        </pc:sldMkLst>
      </pc:sldChg>
      <pc:sldChg chg="del">
        <pc:chgData name="Luu Thu Ha" userId="e1169fa4e74ca433" providerId="LiveId" clId="{0698D2BE-8077-46C9-98A8-D3E0B0860FE1}" dt="2021-11-09T01:15:26.143" v="877" actId="2696"/>
        <pc:sldMkLst>
          <pc:docMk/>
          <pc:sldMk cId="1016871208" sldId="295"/>
        </pc:sldMkLst>
      </pc:sldChg>
      <pc:sldChg chg="del">
        <pc:chgData name="Luu Thu Ha" userId="e1169fa4e74ca433" providerId="LiveId" clId="{0698D2BE-8077-46C9-98A8-D3E0B0860FE1}" dt="2021-11-09T01:15:26.143" v="877" actId="2696"/>
        <pc:sldMkLst>
          <pc:docMk/>
          <pc:sldMk cId="2706071616" sldId="296"/>
        </pc:sldMkLst>
      </pc:sldChg>
      <pc:sldChg chg="del">
        <pc:chgData name="Luu Thu Ha" userId="e1169fa4e74ca433" providerId="LiveId" clId="{0698D2BE-8077-46C9-98A8-D3E0B0860FE1}" dt="2021-11-09T01:15:26.143" v="877" actId="2696"/>
        <pc:sldMkLst>
          <pc:docMk/>
          <pc:sldMk cId="3525583470" sldId="297"/>
        </pc:sldMkLst>
      </pc:sldChg>
      <pc:sldChg chg="del">
        <pc:chgData name="Luu Thu Ha" userId="e1169fa4e74ca433" providerId="LiveId" clId="{0698D2BE-8077-46C9-98A8-D3E0B0860FE1}" dt="2021-11-09T01:15:26.143" v="877" actId="2696"/>
        <pc:sldMkLst>
          <pc:docMk/>
          <pc:sldMk cId="747834299" sldId="298"/>
        </pc:sldMkLst>
      </pc:sldChg>
      <pc:sldChg chg="addSp modSp new mod modAnim">
        <pc:chgData name="Luu Thu Ha" userId="e1169fa4e74ca433" providerId="LiveId" clId="{0698D2BE-8077-46C9-98A8-D3E0B0860FE1}" dt="2021-11-09T01:16:48.927" v="898"/>
        <pc:sldMkLst>
          <pc:docMk/>
          <pc:sldMk cId="366109192" sldId="299"/>
        </pc:sldMkLst>
        <pc:spChg chg="add mod">
          <ac:chgData name="Luu Thu Ha" userId="e1169fa4e74ca433" providerId="LiveId" clId="{0698D2BE-8077-46C9-98A8-D3E0B0860FE1}" dt="2021-11-09T00:45:10.513" v="116" actId="1582"/>
          <ac:spMkLst>
            <pc:docMk/>
            <pc:sldMk cId="366109192" sldId="299"/>
            <ac:spMk id="3" creationId="{F1DCEA9B-15B9-40F2-98BA-91C74856A27B}"/>
          </ac:spMkLst>
        </pc:spChg>
        <pc:graphicFrameChg chg="add mod modGraphic">
          <ac:chgData name="Luu Thu Ha" userId="e1169fa4e74ca433" providerId="LiveId" clId="{0698D2BE-8077-46C9-98A8-D3E0B0860FE1}" dt="2021-11-09T00:44:29.494" v="59" actId="1076"/>
          <ac:graphicFrameMkLst>
            <pc:docMk/>
            <pc:sldMk cId="366109192" sldId="299"/>
            <ac:graphicFrameMk id="2" creationId="{5266EE42-F9E4-4543-821D-209918BEDA0B}"/>
          </ac:graphicFrameMkLst>
        </pc:graphicFrameChg>
      </pc:sldChg>
      <pc:sldChg chg="new del">
        <pc:chgData name="Luu Thu Ha" userId="e1169fa4e74ca433" providerId="LiveId" clId="{0698D2BE-8077-46C9-98A8-D3E0B0860FE1}" dt="2021-11-09T01:15:40.589" v="880" actId="2696"/>
        <pc:sldMkLst>
          <pc:docMk/>
          <pc:sldMk cId="1704225757" sldId="300"/>
        </pc:sldMkLst>
      </pc:sldChg>
      <pc:sldChg chg="add">
        <pc:chgData name="Luu Thu Ha" userId="e1169fa4e74ca433" providerId="LiveId" clId="{0698D2BE-8077-46C9-98A8-D3E0B0860FE1}" dt="2021-11-09T01:15:38.100" v="879"/>
        <pc:sldMkLst>
          <pc:docMk/>
          <pc:sldMk cId="0" sldId="517"/>
        </pc:sldMkLst>
      </pc:sldChg>
      <pc:sldChg chg="addSp delSp modSp new mod">
        <pc:chgData name="Luu Thu Ha" userId="e1169fa4e74ca433" providerId="LiveId" clId="{0698D2BE-8077-46C9-98A8-D3E0B0860FE1}" dt="2021-11-09T01:19:27.583" v="1032" actId="20577"/>
        <pc:sldMkLst>
          <pc:docMk/>
          <pc:sldMk cId="2678150053" sldId="518"/>
        </pc:sldMkLst>
        <pc:spChg chg="del">
          <ac:chgData name="Luu Thu Ha" userId="e1169fa4e74ca433" providerId="LiveId" clId="{0698D2BE-8077-46C9-98A8-D3E0B0860FE1}" dt="2021-11-09T01:18:13.571" v="903" actId="478"/>
          <ac:spMkLst>
            <pc:docMk/>
            <pc:sldMk cId="2678150053" sldId="518"/>
            <ac:spMk id="2" creationId="{59F3B305-A52B-4B4F-B329-7EF2F14C6073}"/>
          </ac:spMkLst>
        </pc:spChg>
        <pc:spChg chg="del">
          <ac:chgData name="Luu Thu Ha" userId="e1169fa4e74ca433" providerId="LiveId" clId="{0698D2BE-8077-46C9-98A8-D3E0B0860FE1}" dt="2021-11-09T01:18:12.369" v="902" actId="478"/>
          <ac:spMkLst>
            <pc:docMk/>
            <pc:sldMk cId="2678150053" sldId="518"/>
            <ac:spMk id="3" creationId="{9A6E3E7F-9922-44A7-849E-6530D41C37C0}"/>
          </ac:spMkLst>
        </pc:spChg>
        <pc:spChg chg="add mod">
          <ac:chgData name="Luu Thu Ha" userId="e1169fa4e74ca433" providerId="LiveId" clId="{0698D2BE-8077-46C9-98A8-D3E0B0860FE1}" dt="2021-11-09T01:19:27.583" v="1032" actId="20577"/>
          <ac:spMkLst>
            <pc:docMk/>
            <pc:sldMk cId="2678150053" sldId="518"/>
            <ac:spMk id="5" creationId="{ADB4B575-EBBF-45E6-81F3-31A01636BACC}"/>
          </ac:spMkLst>
        </pc:spChg>
        <pc:spChg chg="add mod">
          <ac:chgData name="Luu Thu Ha" userId="e1169fa4e74ca433" providerId="LiveId" clId="{0698D2BE-8077-46C9-98A8-D3E0B0860FE1}" dt="2021-11-09T01:19:20.404" v="995" actId="403"/>
          <ac:spMkLst>
            <pc:docMk/>
            <pc:sldMk cId="2678150053" sldId="518"/>
            <ac:spMk id="7" creationId="{BC5F7708-558E-4525-8677-7A003C3FE98A}"/>
          </ac:spMkLst>
        </pc:spChg>
      </pc:sldChg>
      <pc:sldChg chg="add">
        <pc:chgData name="Luu Thu Ha" userId="e1169fa4e74ca433" providerId="LiveId" clId="{0698D2BE-8077-46C9-98A8-D3E0B0860FE1}" dt="2021-11-09T01:19:40.553" v="1033"/>
        <pc:sldMkLst>
          <pc:docMk/>
          <pc:sldMk cId="2446461303" sldId="519"/>
        </pc:sldMkLst>
      </pc:sldChg>
      <pc:sldChg chg="add del setBg">
        <pc:chgData name="Luu Thu Ha" userId="e1169fa4e74ca433" providerId="LiveId" clId="{0698D2BE-8077-46C9-98A8-D3E0B0860FE1}" dt="2021-11-09T01:19:50.723" v="1037"/>
        <pc:sldMkLst>
          <pc:docMk/>
          <pc:sldMk cId="3671245232" sldId="52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188E2-7860-4A18-A562-BE0A361ED76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715E209-0010-46C1-97CA-6212BCCE2AC0}">
      <dgm:prSet phldrT="[Text]"/>
      <dgm:spPr/>
      <dgm:t>
        <a:bodyPr/>
        <a:lstStyle/>
        <a:p>
          <a:r>
            <a:rPr lang="en-US" altLang="en-US" b="1">
              <a:latin typeface="Arial" panose="020B0604020202020204" pitchFamily="34" charset="0"/>
              <a:cs typeface="Arial" panose="020B0604020202020204" pitchFamily="34" charset="0"/>
            </a:rPr>
            <a:t>Cấp độ khái quát của nghĩa từ ngữ </a:t>
          </a:r>
          <a:endParaRPr lang="en-US" dirty="0">
            <a:latin typeface="Arial" panose="020B0604020202020204" pitchFamily="34" charset="0"/>
            <a:cs typeface="Arial" panose="020B0604020202020204" pitchFamily="34" charset="0"/>
          </a:endParaRPr>
        </a:p>
      </dgm:t>
    </dgm:pt>
    <dgm:pt modelId="{6874165A-42D9-4F5F-868B-0C6778E18B6D}" type="parTrans" cxnId="{72C42C98-7D5A-423D-B2A9-DF3429F9820B}">
      <dgm:prSet/>
      <dgm:spPr/>
      <dgm:t>
        <a:bodyPr/>
        <a:lstStyle/>
        <a:p>
          <a:endParaRPr lang="en-US">
            <a:latin typeface="Arial" panose="020B0604020202020204" pitchFamily="34" charset="0"/>
            <a:cs typeface="Arial" panose="020B0604020202020204" pitchFamily="34" charset="0"/>
          </a:endParaRPr>
        </a:p>
      </dgm:t>
    </dgm:pt>
    <dgm:pt modelId="{7DD55CD3-AEBE-41D9-B6A1-C6370E49E669}" type="sibTrans" cxnId="{72C42C98-7D5A-423D-B2A9-DF3429F9820B}">
      <dgm:prSet/>
      <dgm:spPr/>
      <dgm:t>
        <a:bodyPr/>
        <a:lstStyle/>
        <a:p>
          <a:endParaRPr lang="en-US">
            <a:latin typeface="Arial" panose="020B0604020202020204" pitchFamily="34" charset="0"/>
            <a:cs typeface="Arial" panose="020B0604020202020204" pitchFamily="34" charset="0"/>
          </a:endParaRPr>
        </a:p>
      </dgm:t>
    </dgm:pt>
    <dgm:pt modelId="{B9D3F7B7-43FE-4CFA-93C5-1B528D61A32B}">
      <dgm:prSet phldrT="[Text]" phldr="1"/>
      <dgm:spPr/>
      <dgm:t>
        <a:bodyPr/>
        <a:lstStyle/>
        <a:p>
          <a:endParaRPr lang="en-US" dirty="0">
            <a:latin typeface="Arial" panose="020B0604020202020204" pitchFamily="34" charset="0"/>
            <a:cs typeface="Arial" panose="020B0604020202020204" pitchFamily="34" charset="0"/>
          </a:endParaRPr>
        </a:p>
      </dgm:t>
    </dgm:pt>
    <dgm:pt modelId="{3FC97887-43CA-413B-BD56-EDEDF7CD87F6}" type="parTrans" cxnId="{F2647247-7232-41DE-A69F-DA1B970BEF36}">
      <dgm:prSet/>
      <dgm:spPr/>
      <dgm:t>
        <a:bodyPr/>
        <a:lstStyle/>
        <a:p>
          <a:endParaRPr lang="en-US">
            <a:latin typeface="Arial" panose="020B0604020202020204" pitchFamily="34" charset="0"/>
            <a:cs typeface="Arial" panose="020B0604020202020204" pitchFamily="34" charset="0"/>
          </a:endParaRPr>
        </a:p>
      </dgm:t>
    </dgm:pt>
    <dgm:pt modelId="{A739BE5A-9261-4B16-813F-CD4E62303799}" type="sibTrans" cxnId="{F2647247-7232-41DE-A69F-DA1B970BEF36}">
      <dgm:prSet/>
      <dgm:spPr/>
      <dgm:t>
        <a:bodyPr/>
        <a:lstStyle/>
        <a:p>
          <a:endParaRPr lang="en-US">
            <a:latin typeface="Arial" panose="020B0604020202020204" pitchFamily="34" charset="0"/>
            <a:cs typeface="Arial" panose="020B0604020202020204" pitchFamily="34" charset="0"/>
          </a:endParaRPr>
        </a:p>
      </dgm:t>
    </dgm:pt>
    <dgm:pt modelId="{DD5271F8-B077-43AF-B8CB-6B9D819171EB}">
      <dgm:prSet phldrT="[Text]"/>
      <dgm:spPr/>
      <dgm:t>
        <a:bodyPr/>
        <a:lstStyle/>
        <a:p>
          <a:r>
            <a:rPr lang="en-US" altLang="en-US" b="1">
              <a:latin typeface="Arial" panose="020B0604020202020204" pitchFamily="34" charset="0"/>
              <a:cs typeface="Arial" panose="020B0604020202020204" pitchFamily="34" charset="0"/>
            </a:rPr>
            <a:t>Trường từ vựng </a:t>
          </a:r>
          <a:endParaRPr lang="en-US" dirty="0">
            <a:latin typeface="Arial" panose="020B0604020202020204" pitchFamily="34" charset="0"/>
            <a:cs typeface="Arial" panose="020B0604020202020204" pitchFamily="34" charset="0"/>
          </a:endParaRPr>
        </a:p>
      </dgm:t>
    </dgm:pt>
    <dgm:pt modelId="{6F149E93-BB09-4383-A2A6-B7A11085164C}" type="parTrans" cxnId="{6E2C341A-95DE-4EE0-9D2B-9DFDAD1AA6C4}">
      <dgm:prSet/>
      <dgm:spPr/>
      <dgm:t>
        <a:bodyPr/>
        <a:lstStyle/>
        <a:p>
          <a:endParaRPr lang="en-US">
            <a:latin typeface="Arial" panose="020B0604020202020204" pitchFamily="34" charset="0"/>
            <a:cs typeface="Arial" panose="020B0604020202020204" pitchFamily="34" charset="0"/>
          </a:endParaRPr>
        </a:p>
      </dgm:t>
    </dgm:pt>
    <dgm:pt modelId="{7AF02820-6038-4110-BD82-7CCD3997FECA}" type="sibTrans" cxnId="{6E2C341A-95DE-4EE0-9D2B-9DFDAD1AA6C4}">
      <dgm:prSet/>
      <dgm:spPr/>
      <dgm:t>
        <a:bodyPr/>
        <a:lstStyle/>
        <a:p>
          <a:endParaRPr lang="en-US">
            <a:latin typeface="Arial" panose="020B0604020202020204" pitchFamily="34" charset="0"/>
            <a:cs typeface="Arial" panose="020B0604020202020204" pitchFamily="34" charset="0"/>
          </a:endParaRPr>
        </a:p>
      </dgm:t>
    </dgm:pt>
    <dgm:pt modelId="{636BD86E-4C79-4CCF-A2A9-C53AA1C01CDB}">
      <dgm:prSet phldrT="[Text]" phldr="1"/>
      <dgm:spPr/>
      <dgm:t>
        <a:bodyPr/>
        <a:lstStyle/>
        <a:p>
          <a:endParaRPr lang="en-US" dirty="0">
            <a:latin typeface="Arial" panose="020B0604020202020204" pitchFamily="34" charset="0"/>
            <a:cs typeface="Arial" panose="020B0604020202020204" pitchFamily="34" charset="0"/>
          </a:endParaRPr>
        </a:p>
      </dgm:t>
    </dgm:pt>
    <dgm:pt modelId="{249FC56E-AB18-4F9D-AB7A-54C1516C56B2}" type="parTrans" cxnId="{D4593651-B39F-4357-AC79-6DFDB383EAAF}">
      <dgm:prSet/>
      <dgm:spPr/>
      <dgm:t>
        <a:bodyPr/>
        <a:lstStyle/>
        <a:p>
          <a:endParaRPr lang="en-US">
            <a:latin typeface="Arial" panose="020B0604020202020204" pitchFamily="34" charset="0"/>
            <a:cs typeface="Arial" panose="020B0604020202020204" pitchFamily="34" charset="0"/>
          </a:endParaRPr>
        </a:p>
      </dgm:t>
    </dgm:pt>
    <dgm:pt modelId="{413F9449-C320-456A-9C2E-18480C2B6428}" type="sibTrans" cxnId="{D4593651-B39F-4357-AC79-6DFDB383EAAF}">
      <dgm:prSet/>
      <dgm:spPr/>
      <dgm:t>
        <a:bodyPr/>
        <a:lstStyle/>
        <a:p>
          <a:endParaRPr lang="en-US">
            <a:latin typeface="Arial" panose="020B0604020202020204" pitchFamily="34" charset="0"/>
            <a:cs typeface="Arial" panose="020B0604020202020204" pitchFamily="34" charset="0"/>
          </a:endParaRPr>
        </a:p>
      </dgm:t>
    </dgm:pt>
    <dgm:pt modelId="{6D0C9C8F-6E3A-4EF8-A50D-A84F1A172B37}" type="pres">
      <dgm:prSet presAssocID="{124188E2-7860-4A18-A562-BE0A361ED763}" presName="linear" presStyleCnt="0">
        <dgm:presLayoutVars>
          <dgm:dir/>
          <dgm:animLvl val="lvl"/>
          <dgm:resizeHandles val="exact"/>
        </dgm:presLayoutVars>
      </dgm:prSet>
      <dgm:spPr/>
    </dgm:pt>
    <dgm:pt modelId="{4D66803E-6CDB-462A-B7F4-195267FAC90D}" type="pres">
      <dgm:prSet presAssocID="{0715E209-0010-46C1-97CA-6212BCCE2AC0}" presName="parentLin" presStyleCnt="0"/>
      <dgm:spPr/>
    </dgm:pt>
    <dgm:pt modelId="{26031F2C-39A1-46EE-B839-0AE11314BB65}" type="pres">
      <dgm:prSet presAssocID="{0715E209-0010-46C1-97CA-6212BCCE2AC0}" presName="parentLeftMargin" presStyleLbl="node1" presStyleIdx="0" presStyleCnt="2"/>
      <dgm:spPr/>
    </dgm:pt>
    <dgm:pt modelId="{6E45636B-DB63-4448-8035-03DC05B74F1C}" type="pres">
      <dgm:prSet presAssocID="{0715E209-0010-46C1-97CA-6212BCCE2AC0}" presName="parentText" presStyleLbl="node1" presStyleIdx="0" presStyleCnt="2" custScaleX="110715">
        <dgm:presLayoutVars>
          <dgm:chMax val="0"/>
          <dgm:bulletEnabled val="1"/>
        </dgm:presLayoutVars>
      </dgm:prSet>
      <dgm:spPr/>
    </dgm:pt>
    <dgm:pt modelId="{528ADD48-E794-4DAD-A1D3-462441A5B5ED}" type="pres">
      <dgm:prSet presAssocID="{0715E209-0010-46C1-97CA-6212BCCE2AC0}" presName="negativeSpace" presStyleCnt="0"/>
      <dgm:spPr/>
    </dgm:pt>
    <dgm:pt modelId="{E221F743-9A09-4840-B063-60FDB59CBDD6}" type="pres">
      <dgm:prSet presAssocID="{0715E209-0010-46C1-97CA-6212BCCE2AC0}" presName="childText" presStyleLbl="conFgAcc1" presStyleIdx="0" presStyleCnt="2">
        <dgm:presLayoutVars>
          <dgm:bulletEnabled val="1"/>
        </dgm:presLayoutVars>
      </dgm:prSet>
      <dgm:spPr/>
    </dgm:pt>
    <dgm:pt modelId="{97E75E99-5B10-49DF-A6D2-29AEC69C15D5}" type="pres">
      <dgm:prSet presAssocID="{7DD55CD3-AEBE-41D9-B6A1-C6370E49E669}" presName="spaceBetweenRectangles" presStyleCnt="0"/>
      <dgm:spPr/>
    </dgm:pt>
    <dgm:pt modelId="{0BC54A1A-53E5-491E-A3D6-454E3F90B3A2}" type="pres">
      <dgm:prSet presAssocID="{DD5271F8-B077-43AF-B8CB-6B9D819171EB}" presName="parentLin" presStyleCnt="0"/>
      <dgm:spPr/>
    </dgm:pt>
    <dgm:pt modelId="{168A2B50-4BA2-49D7-8A2E-E67263C6A02A}" type="pres">
      <dgm:prSet presAssocID="{DD5271F8-B077-43AF-B8CB-6B9D819171EB}" presName="parentLeftMargin" presStyleLbl="node1" presStyleIdx="0" presStyleCnt="2"/>
      <dgm:spPr/>
    </dgm:pt>
    <dgm:pt modelId="{523570AA-C734-4D3B-B12C-343912588FAA}" type="pres">
      <dgm:prSet presAssocID="{DD5271F8-B077-43AF-B8CB-6B9D819171EB}" presName="parentText" presStyleLbl="node1" presStyleIdx="1" presStyleCnt="2">
        <dgm:presLayoutVars>
          <dgm:chMax val="0"/>
          <dgm:bulletEnabled val="1"/>
        </dgm:presLayoutVars>
      </dgm:prSet>
      <dgm:spPr/>
    </dgm:pt>
    <dgm:pt modelId="{3B483B9D-A130-4C72-B659-50C7AA94CACD}" type="pres">
      <dgm:prSet presAssocID="{DD5271F8-B077-43AF-B8CB-6B9D819171EB}" presName="negativeSpace" presStyleCnt="0"/>
      <dgm:spPr/>
    </dgm:pt>
    <dgm:pt modelId="{6AE8A0FE-A637-477B-B9E1-1ED3A0762A4F}" type="pres">
      <dgm:prSet presAssocID="{DD5271F8-B077-43AF-B8CB-6B9D819171EB}" presName="childText" presStyleLbl="conFgAcc1" presStyleIdx="1" presStyleCnt="2">
        <dgm:presLayoutVars>
          <dgm:bulletEnabled val="1"/>
        </dgm:presLayoutVars>
      </dgm:prSet>
      <dgm:spPr/>
    </dgm:pt>
  </dgm:ptLst>
  <dgm:cxnLst>
    <dgm:cxn modelId="{6E2C341A-95DE-4EE0-9D2B-9DFDAD1AA6C4}" srcId="{124188E2-7860-4A18-A562-BE0A361ED763}" destId="{DD5271F8-B077-43AF-B8CB-6B9D819171EB}" srcOrd="1" destOrd="0" parTransId="{6F149E93-BB09-4383-A2A6-B7A11085164C}" sibTransId="{7AF02820-6038-4110-BD82-7CCD3997FECA}"/>
    <dgm:cxn modelId="{C8776561-799B-4C8B-AC15-1CC48D365D05}" type="presOf" srcId="{0715E209-0010-46C1-97CA-6212BCCE2AC0}" destId="{26031F2C-39A1-46EE-B839-0AE11314BB65}" srcOrd="0" destOrd="0" presId="urn:microsoft.com/office/officeart/2005/8/layout/list1"/>
    <dgm:cxn modelId="{F2647247-7232-41DE-A69F-DA1B970BEF36}" srcId="{0715E209-0010-46C1-97CA-6212BCCE2AC0}" destId="{B9D3F7B7-43FE-4CFA-93C5-1B528D61A32B}" srcOrd="0" destOrd="0" parTransId="{3FC97887-43CA-413B-BD56-EDEDF7CD87F6}" sibTransId="{A739BE5A-9261-4B16-813F-CD4E62303799}"/>
    <dgm:cxn modelId="{D4593651-B39F-4357-AC79-6DFDB383EAAF}" srcId="{DD5271F8-B077-43AF-B8CB-6B9D819171EB}" destId="{636BD86E-4C79-4CCF-A2A9-C53AA1C01CDB}" srcOrd="0" destOrd="0" parTransId="{249FC56E-AB18-4F9D-AB7A-54C1516C56B2}" sibTransId="{413F9449-C320-456A-9C2E-18480C2B6428}"/>
    <dgm:cxn modelId="{D4B50A76-D5BD-4162-977D-5DC32CF78F5C}" type="presOf" srcId="{B9D3F7B7-43FE-4CFA-93C5-1B528D61A32B}" destId="{E221F743-9A09-4840-B063-60FDB59CBDD6}" srcOrd="0" destOrd="0" presId="urn:microsoft.com/office/officeart/2005/8/layout/list1"/>
    <dgm:cxn modelId="{72C42C98-7D5A-423D-B2A9-DF3429F9820B}" srcId="{124188E2-7860-4A18-A562-BE0A361ED763}" destId="{0715E209-0010-46C1-97CA-6212BCCE2AC0}" srcOrd="0" destOrd="0" parTransId="{6874165A-42D9-4F5F-868B-0C6778E18B6D}" sibTransId="{7DD55CD3-AEBE-41D9-B6A1-C6370E49E669}"/>
    <dgm:cxn modelId="{327547A5-CE3C-4C89-9518-CB232763A849}" type="presOf" srcId="{0715E209-0010-46C1-97CA-6212BCCE2AC0}" destId="{6E45636B-DB63-4448-8035-03DC05B74F1C}" srcOrd="1" destOrd="0" presId="urn:microsoft.com/office/officeart/2005/8/layout/list1"/>
    <dgm:cxn modelId="{972D7CAF-3DB7-42B0-8BCE-035AB2B9B418}" type="presOf" srcId="{DD5271F8-B077-43AF-B8CB-6B9D819171EB}" destId="{523570AA-C734-4D3B-B12C-343912588FAA}" srcOrd="1" destOrd="0" presId="urn:microsoft.com/office/officeart/2005/8/layout/list1"/>
    <dgm:cxn modelId="{0255AEB5-D12D-4CC2-A03A-DB9223E5C2C5}" type="presOf" srcId="{DD5271F8-B077-43AF-B8CB-6B9D819171EB}" destId="{168A2B50-4BA2-49D7-8A2E-E67263C6A02A}" srcOrd="0" destOrd="0" presId="urn:microsoft.com/office/officeart/2005/8/layout/list1"/>
    <dgm:cxn modelId="{00D08DD4-7ECF-4B25-84CA-1F019CCAEE5E}" type="presOf" srcId="{124188E2-7860-4A18-A562-BE0A361ED763}" destId="{6D0C9C8F-6E3A-4EF8-A50D-A84F1A172B37}" srcOrd="0" destOrd="0" presId="urn:microsoft.com/office/officeart/2005/8/layout/list1"/>
    <dgm:cxn modelId="{125F67FB-2086-425F-BEEC-8C46AD16D27E}" type="presOf" srcId="{636BD86E-4C79-4CCF-A2A9-C53AA1C01CDB}" destId="{6AE8A0FE-A637-477B-B9E1-1ED3A0762A4F}" srcOrd="0" destOrd="0" presId="urn:microsoft.com/office/officeart/2005/8/layout/list1"/>
    <dgm:cxn modelId="{FD7B7639-735F-40DC-8152-A1BCEC6911EC}" type="presParOf" srcId="{6D0C9C8F-6E3A-4EF8-A50D-A84F1A172B37}" destId="{4D66803E-6CDB-462A-B7F4-195267FAC90D}" srcOrd="0" destOrd="0" presId="urn:microsoft.com/office/officeart/2005/8/layout/list1"/>
    <dgm:cxn modelId="{63D56BE3-6BC0-4A20-ABA5-1E7687316B55}" type="presParOf" srcId="{4D66803E-6CDB-462A-B7F4-195267FAC90D}" destId="{26031F2C-39A1-46EE-B839-0AE11314BB65}" srcOrd="0" destOrd="0" presId="urn:microsoft.com/office/officeart/2005/8/layout/list1"/>
    <dgm:cxn modelId="{101B9C2E-4F1B-4189-9720-AAD486299F50}" type="presParOf" srcId="{4D66803E-6CDB-462A-B7F4-195267FAC90D}" destId="{6E45636B-DB63-4448-8035-03DC05B74F1C}" srcOrd="1" destOrd="0" presId="urn:microsoft.com/office/officeart/2005/8/layout/list1"/>
    <dgm:cxn modelId="{F3A3DEA1-CB88-4256-B7D7-1C65268158A1}" type="presParOf" srcId="{6D0C9C8F-6E3A-4EF8-A50D-A84F1A172B37}" destId="{528ADD48-E794-4DAD-A1D3-462441A5B5ED}" srcOrd="1" destOrd="0" presId="urn:microsoft.com/office/officeart/2005/8/layout/list1"/>
    <dgm:cxn modelId="{1C18D207-5E20-4D2C-B9B8-ABAE44EE043F}" type="presParOf" srcId="{6D0C9C8F-6E3A-4EF8-A50D-A84F1A172B37}" destId="{E221F743-9A09-4840-B063-60FDB59CBDD6}" srcOrd="2" destOrd="0" presId="urn:microsoft.com/office/officeart/2005/8/layout/list1"/>
    <dgm:cxn modelId="{D7133B03-A461-4FD9-BED4-E578F77F35B5}" type="presParOf" srcId="{6D0C9C8F-6E3A-4EF8-A50D-A84F1A172B37}" destId="{97E75E99-5B10-49DF-A6D2-29AEC69C15D5}" srcOrd="3" destOrd="0" presId="urn:microsoft.com/office/officeart/2005/8/layout/list1"/>
    <dgm:cxn modelId="{8AA31430-0B71-45D3-A6E3-D40358E6DD18}" type="presParOf" srcId="{6D0C9C8F-6E3A-4EF8-A50D-A84F1A172B37}" destId="{0BC54A1A-53E5-491E-A3D6-454E3F90B3A2}" srcOrd="4" destOrd="0" presId="urn:microsoft.com/office/officeart/2005/8/layout/list1"/>
    <dgm:cxn modelId="{F1EED98E-5BF9-40D8-B35B-4EDB4065335A}" type="presParOf" srcId="{0BC54A1A-53E5-491E-A3D6-454E3F90B3A2}" destId="{168A2B50-4BA2-49D7-8A2E-E67263C6A02A}" srcOrd="0" destOrd="0" presId="urn:microsoft.com/office/officeart/2005/8/layout/list1"/>
    <dgm:cxn modelId="{3AED6633-671C-4D27-B4E6-35B9AAD6333A}" type="presParOf" srcId="{0BC54A1A-53E5-491E-A3D6-454E3F90B3A2}" destId="{523570AA-C734-4D3B-B12C-343912588FAA}" srcOrd="1" destOrd="0" presId="urn:microsoft.com/office/officeart/2005/8/layout/list1"/>
    <dgm:cxn modelId="{4EDA3022-6C3D-4612-A047-BB0E04E4FB35}" type="presParOf" srcId="{6D0C9C8F-6E3A-4EF8-A50D-A84F1A172B37}" destId="{3B483B9D-A130-4C72-B659-50C7AA94CACD}" srcOrd="5" destOrd="0" presId="urn:microsoft.com/office/officeart/2005/8/layout/list1"/>
    <dgm:cxn modelId="{ED0BD8F2-8BA0-440F-A8B8-08A479863452}" type="presParOf" srcId="{6D0C9C8F-6E3A-4EF8-A50D-A84F1A172B37}" destId="{6AE8A0FE-A637-477B-B9E1-1ED3A0762A4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78F147-D0D0-43D1-AC93-4593D5493496}"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3449685F-DCB1-403D-9989-21B35865EBCD}">
      <dgm:prSet phldrT="[Text]" custT="1"/>
      <dgm:spPr/>
      <dgm:t>
        <a:bodyPr/>
        <a:lstStyle/>
        <a:p>
          <a:r>
            <a:rPr lang="en-US" sz="4000" dirty="0" err="1">
              <a:latin typeface="Arial" panose="020B0604020202020204" pitchFamily="34" charset="0"/>
              <a:cs typeface="Arial" panose="020B0604020202020204" pitchFamily="34" charset="0"/>
            </a:rPr>
            <a:t>Từ</a:t>
          </a:r>
          <a:endParaRPr lang="en-US" sz="4000" dirty="0">
            <a:latin typeface="Arial" panose="020B0604020202020204" pitchFamily="34" charset="0"/>
            <a:cs typeface="Arial" panose="020B0604020202020204" pitchFamily="34" charset="0"/>
          </a:endParaRPr>
        </a:p>
      </dgm:t>
    </dgm:pt>
    <dgm:pt modelId="{B8B128F6-2C08-439F-8D2F-0C3F692F469A}" type="parTrans" cxnId="{CF4F4DFB-57BF-4930-9C3E-E27348AB1BD7}">
      <dgm:prSet/>
      <dgm:spPr/>
      <dgm:t>
        <a:bodyPr/>
        <a:lstStyle/>
        <a:p>
          <a:endParaRPr lang="en-US" sz="2000">
            <a:latin typeface="Arial" panose="020B0604020202020204" pitchFamily="34" charset="0"/>
            <a:cs typeface="Arial" panose="020B0604020202020204" pitchFamily="34" charset="0"/>
          </a:endParaRPr>
        </a:p>
      </dgm:t>
    </dgm:pt>
    <dgm:pt modelId="{75A7E042-CD2E-4C5B-A791-71A5027877C4}" type="sibTrans" cxnId="{CF4F4DFB-57BF-4930-9C3E-E27348AB1BD7}">
      <dgm:prSet/>
      <dgm:spPr/>
      <dgm:t>
        <a:bodyPr/>
        <a:lstStyle/>
        <a:p>
          <a:endParaRPr lang="en-US" sz="2000">
            <a:latin typeface="Arial" panose="020B0604020202020204" pitchFamily="34" charset="0"/>
            <a:cs typeface="Arial" panose="020B0604020202020204" pitchFamily="34" charset="0"/>
          </a:endParaRPr>
        </a:p>
      </dgm:t>
    </dgm:pt>
    <dgm:pt modelId="{0A76402C-A875-48A4-9DFE-D99C823AEDCA}">
      <dgm:prSet phldrT="[Text]" custT="1"/>
      <dgm:spPr/>
      <dgm:t>
        <a:bodyPr/>
        <a:lstStyle/>
        <a:p>
          <a:r>
            <a:rPr lang="en-US" sz="3600" dirty="0" err="1">
              <a:latin typeface="Arial" panose="020B0604020202020204" pitchFamily="34" charset="0"/>
              <a:cs typeface="Arial" panose="020B0604020202020204" pitchFamily="34" charset="0"/>
            </a:rPr>
            <a:t>Nghĩa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rộng</a:t>
          </a:r>
          <a:endParaRPr lang="en-US" sz="3600" dirty="0">
            <a:latin typeface="Arial" panose="020B0604020202020204" pitchFamily="34" charset="0"/>
            <a:cs typeface="Arial" panose="020B0604020202020204" pitchFamily="34" charset="0"/>
          </a:endParaRPr>
        </a:p>
      </dgm:t>
    </dgm:pt>
    <dgm:pt modelId="{BA194472-DDBE-49C5-A247-FE05589F018B}" type="parTrans" cxnId="{A4DC151F-2446-459B-A3BD-67E0624C2BEC}">
      <dgm:prSet custT="1"/>
      <dgm:spPr/>
      <dgm:t>
        <a:bodyPr/>
        <a:lstStyle/>
        <a:p>
          <a:endParaRPr lang="en-US" sz="600">
            <a:latin typeface="Arial" panose="020B0604020202020204" pitchFamily="34" charset="0"/>
            <a:cs typeface="Arial" panose="020B0604020202020204" pitchFamily="34" charset="0"/>
          </a:endParaRPr>
        </a:p>
      </dgm:t>
    </dgm:pt>
    <dgm:pt modelId="{502500A6-16AE-42DA-89A9-82C0751F8D0F}" type="sibTrans" cxnId="{A4DC151F-2446-459B-A3BD-67E0624C2BEC}">
      <dgm:prSet/>
      <dgm:spPr/>
      <dgm:t>
        <a:bodyPr/>
        <a:lstStyle/>
        <a:p>
          <a:endParaRPr lang="en-US" sz="2000">
            <a:latin typeface="Arial" panose="020B0604020202020204" pitchFamily="34" charset="0"/>
            <a:cs typeface="Arial" panose="020B0604020202020204" pitchFamily="34" charset="0"/>
          </a:endParaRPr>
        </a:p>
      </dgm:t>
    </dgm:pt>
    <dgm:pt modelId="{ED237302-0D2F-4BC0-85AF-D499B649CF20}">
      <dgm:prSet phldrT="[Text]" custT="1"/>
      <dgm:spPr/>
      <dgm:t>
        <a:bodyPr/>
        <a:lstStyle/>
        <a:p>
          <a:pPr>
            <a:buFontTx/>
            <a:buNone/>
          </a:pPr>
          <a:r>
            <a:rPr lang="vi-VN" sz="2800" b="1" dirty="0">
              <a:latin typeface="Arial" panose="020B0604020202020204" pitchFamily="34" charset="0"/>
              <a:cs typeface="Arial" panose="020B0604020202020204" pitchFamily="34" charset="0"/>
            </a:rPr>
            <a:t>phạm vi nghĩa của từ ấy bao hàm phạm vi nghĩa của từ khác.</a:t>
          </a:r>
          <a:endParaRPr lang="en-US" sz="2800" dirty="0">
            <a:latin typeface="Arial" panose="020B0604020202020204" pitchFamily="34" charset="0"/>
            <a:cs typeface="Arial" panose="020B0604020202020204" pitchFamily="34" charset="0"/>
          </a:endParaRPr>
        </a:p>
      </dgm:t>
    </dgm:pt>
    <dgm:pt modelId="{11C66EBC-8B0C-434D-9E1C-9AA3B876317F}" type="parTrans" cxnId="{370C25A9-7ADD-4ABB-B4B4-88D458DFC517}">
      <dgm:prSet custT="1"/>
      <dgm:spPr/>
      <dgm:t>
        <a:bodyPr/>
        <a:lstStyle/>
        <a:p>
          <a:endParaRPr lang="en-US" sz="600">
            <a:latin typeface="Arial" panose="020B0604020202020204" pitchFamily="34" charset="0"/>
            <a:cs typeface="Arial" panose="020B0604020202020204" pitchFamily="34" charset="0"/>
          </a:endParaRPr>
        </a:p>
      </dgm:t>
    </dgm:pt>
    <dgm:pt modelId="{5FE568DC-562B-4298-A518-1E09C471DEE5}" type="sibTrans" cxnId="{370C25A9-7ADD-4ABB-B4B4-88D458DFC517}">
      <dgm:prSet/>
      <dgm:spPr/>
      <dgm:t>
        <a:bodyPr/>
        <a:lstStyle/>
        <a:p>
          <a:endParaRPr lang="en-US" sz="2000">
            <a:latin typeface="Arial" panose="020B0604020202020204" pitchFamily="34" charset="0"/>
            <a:cs typeface="Arial" panose="020B0604020202020204" pitchFamily="34" charset="0"/>
          </a:endParaRPr>
        </a:p>
      </dgm:t>
    </dgm:pt>
    <dgm:pt modelId="{F56F00F6-59D3-4CFB-A1A0-FDF7398A6A61}">
      <dgm:prSet phldrT="[Text]" custT="1"/>
      <dgm:spPr/>
      <dgm:t>
        <a:bodyPr/>
        <a:lstStyle/>
        <a:p>
          <a:r>
            <a:rPr lang="en-US" sz="3600" dirty="0" err="1">
              <a:latin typeface="Arial" panose="020B0604020202020204" pitchFamily="34" charset="0"/>
              <a:cs typeface="Arial" panose="020B0604020202020204" pitchFamily="34" charset="0"/>
            </a:rPr>
            <a:t>Nghĩa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hẹp</a:t>
          </a:r>
          <a:endParaRPr lang="en-US" sz="3600" dirty="0">
            <a:latin typeface="Arial" panose="020B0604020202020204" pitchFamily="34" charset="0"/>
            <a:cs typeface="Arial" panose="020B0604020202020204" pitchFamily="34" charset="0"/>
          </a:endParaRPr>
        </a:p>
      </dgm:t>
    </dgm:pt>
    <dgm:pt modelId="{49A6C81B-748C-44CC-94D7-C968B037FF7B}" type="parTrans" cxnId="{349B04B1-AF32-40F4-90FC-4873492F5B13}">
      <dgm:prSet custT="1"/>
      <dgm:spPr/>
      <dgm:t>
        <a:bodyPr/>
        <a:lstStyle/>
        <a:p>
          <a:endParaRPr lang="en-US" sz="600">
            <a:latin typeface="Arial" panose="020B0604020202020204" pitchFamily="34" charset="0"/>
            <a:cs typeface="Arial" panose="020B0604020202020204" pitchFamily="34" charset="0"/>
          </a:endParaRPr>
        </a:p>
      </dgm:t>
    </dgm:pt>
    <dgm:pt modelId="{3C8A1E93-EE91-478B-BE44-73B1852B1AAA}" type="sibTrans" cxnId="{349B04B1-AF32-40F4-90FC-4873492F5B13}">
      <dgm:prSet/>
      <dgm:spPr/>
      <dgm:t>
        <a:bodyPr/>
        <a:lstStyle/>
        <a:p>
          <a:endParaRPr lang="en-US" sz="2000">
            <a:latin typeface="Arial" panose="020B0604020202020204" pitchFamily="34" charset="0"/>
            <a:cs typeface="Arial" panose="020B0604020202020204" pitchFamily="34" charset="0"/>
          </a:endParaRPr>
        </a:p>
      </dgm:t>
    </dgm:pt>
    <dgm:pt modelId="{65703BD1-F243-4ECF-81B3-28C98F6945F1}">
      <dgm:prSet phldrT="[Text]" custT="1"/>
      <dgm:spPr/>
      <dgm:t>
        <a:bodyPr/>
        <a:lstStyle/>
        <a:p>
          <a:pPr>
            <a:buFontTx/>
            <a:buNone/>
          </a:pPr>
          <a:r>
            <a:rPr lang="vi-VN" sz="2800" b="1" dirty="0">
              <a:latin typeface="Arial" panose="020B0604020202020204" pitchFamily="34" charset="0"/>
              <a:cs typeface="Arial" panose="020B0604020202020204" pitchFamily="34" charset="0"/>
            </a:rPr>
            <a:t>phạm vi nghĩa của nó nằm trong phạm vi nghĩa của một từ khác.</a:t>
          </a:r>
          <a:endParaRPr lang="en-US" sz="2800" dirty="0">
            <a:latin typeface="Arial" panose="020B0604020202020204" pitchFamily="34" charset="0"/>
            <a:cs typeface="Arial" panose="020B0604020202020204" pitchFamily="34" charset="0"/>
          </a:endParaRPr>
        </a:p>
      </dgm:t>
    </dgm:pt>
    <dgm:pt modelId="{AD88BA57-998C-45C3-B9FF-126015F321C4}" type="parTrans" cxnId="{38DB4C44-656F-4580-AC1D-7972439624F0}">
      <dgm:prSet custT="1"/>
      <dgm:spPr/>
      <dgm:t>
        <a:bodyPr/>
        <a:lstStyle/>
        <a:p>
          <a:endParaRPr lang="en-US" sz="600">
            <a:latin typeface="Arial" panose="020B0604020202020204" pitchFamily="34" charset="0"/>
            <a:cs typeface="Arial" panose="020B0604020202020204" pitchFamily="34" charset="0"/>
          </a:endParaRPr>
        </a:p>
      </dgm:t>
    </dgm:pt>
    <dgm:pt modelId="{3CC0F499-6C3D-41E8-8B51-4AE68647556D}" type="sibTrans" cxnId="{38DB4C44-656F-4580-AC1D-7972439624F0}">
      <dgm:prSet/>
      <dgm:spPr/>
      <dgm:t>
        <a:bodyPr/>
        <a:lstStyle/>
        <a:p>
          <a:endParaRPr lang="en-US" sz="2000">
            <a:latin typeface="Arial" panose="020B0604020202020204" pitchFamily="34" charset="0"/>
            <a:cs typeface="Arial" panose="020B0604020202020204" pitchFamily="34" charset="0"/>
          </a:endParaRPr>
        </a:p>
      </dgm:t>
    </dgm:pt>
    <dgm:pt modelId="{FD74969E-870B-4392-A683-7186BADFA6B8}" type="pres">
      <dgm:prSet presAssocID="{9778F147-D0D0-43D1-AC93-4593D5493496}" presName="diagram" presStyleCnt="0">
        <dgm:presLayoutVars>
          <dgm:chPref val="1"/>
          <dgm:dir/>
          <dgm:animOne val="branch"/>
          <dgm:animLvl val="lvl"/>
          <dgm:resizeHandles val="exact"/>
        </dgm:presLayoutVars>
      </dgm:prSet>
      <dgm:spPr/>
    </dgm:pt>
    <dgm:pt modelId="{B77F12E4-46B0-46C9-82DE-04555813BE0A}" type="pres">
      <dgm:prSet presAssocID="{3449685F-DCB1-403D-9989-21B35865EBCD}" presName="root1" presStyleCnt="0"/>
      <dgm:spPr/>
    </dgm:pt>
    <dgm:pt modelId="{AFF19032-3FC5-4A67-9A61-2BC7A7CA07C5}" type="pres">
      <dgm:prSet presAssocID="{3449685F-DCB1-403D-9989-21B35865EBCD}" presName="LevelOneTextNode" presStyleLbl="node0" presStyleIdx="0" presStyleCnt="1" custScaleX="61958">
        <dgm:presLayoutVars>
          <dgm:chPref val="3"/>
        </dgm:presLayoutVars>
      </dgm:prSet>
      <dgm:spPr/>
    </dgm:pt>
    <dgm:pt modelId="{BB043E95-7398-40A0-88FA-DF52351E3AD6}" type="pres">
      <dgm:prSet presAssocID="{3449685F-DCB1-403D-9989-21B35865EBCD}" presName="level2hierChild" presStyleCnt="0"/>
      <dgm:spPr/>
    </dgm:pt>
    <dgm:pt modelId="{B14AEC6C-E8D1-42E3-8E70-55630770CA35}" type="pres">
      <dgm:prSet presAssocID="{BA194472-DDBE-49C5-A247-FE05589F018B}" presName="conn2-1" presStyleLbl="parChTrans1D2" presStyleIdx="0" presStyleCnt="2"/>
      <dgm:spPr/>
    </dgm:pt>
    <dgm:pt modelId="{4B3C3560-3DDE-48AB-9B30-4D40460F284A}" type="pres">
      <dgm:prSet presAssocID="{BA194472-DDBE-49C5-A247-FE05589F018B}" presName="connTx" presStyleLbl="parChTrans1D2" presStyleIdx="0" presStyleCnt="2"/>
      <dgm:spPr/>
    </dgm:pt>
    <dgm:pt modelId="{231BD042-0305-499D-8C77-518AFB67B775}" type="pres">
      <dgm:prSet presAssocID="{0A76402C-A875-48A4-9DFE-D99C823AEDCA}" presName="root2" presStyleCnt="0"/>
      <dgm:spPr/>
    </dgm:pt>
    <dgm:pt modelId="{19C3E844-5A0E-4E8B-99B3-5B45BA298004}" type="pres">
      <dgm:prSet presAssocID="{0A76402C-A875-48A4-9DFE-D99C823AEDCA}" presName="LevelTwoTextNode" presStyleLbl="node2" presStyleIdx="0" presStyleCnt="2" custScaleX="71871" custScaleY="62007">
        <dgm:presLayoutVars>
          <dgm:chPref val="3"/>
        </dgm:presLayoutVars>
      </dgm:prSet>
      <dgm:spPr/>
    </dgm:pt>
    <dgm:pt modelId="{49A5593B-5796-4B22-B0F3-8EB03446394E}" type="pres">
      <dgm:prSet presAssocID="{0A76402C-A875-48A4-9DFE-D99C823AEDCA}" presName="level3hierChild" presStyleCnt="0"/>
      <dgm:spPr/>
    </dgm:pt>
    <dgm:pt modelId="{16130867-2A87-406D-A2B5-AD935D618091}" type="pres">
      <dgm:prSet presAssocID="{11C66EBC-8B0C-434D-9E1C-9AA3B876317F}" presName="conn2-1" presStyleLbl="parChTrans1D3" presStyleIdx="0" presStyleCnt="2"/>
      <dgm:spPr/>
    </dgm:pt>
    <dgm:pt modelId="{EAB2FAD8-D3B8-4D2C-8680-E87CB8297F47}" type="pres">
      <dgm:prSet presAssocID="{11C66EBC-8B0C-434D-9E1C-9AA3B876317F}" presName="connTx" presStyleLbl="parChTrans1D3" presStyleIdx="0" presStyleCnt="2"/>
      <dgm:spPr/>
    </dgm:pt>
    <dgm:pt modelId="{7F1246C8-58C0-4081-8E09-73AEB4CB4C03}" type="pres">
      <dgm:prSet presAssocID="{ED237302-0D2F-4BC0-85AF-D499B649CF20}" presName="root2" presStyleCnt="0"/>
      <dgm:spPr/>
    </dgm:pt>
    <dgm:pt modelId="{51BB3617-EA36-4ED8-A731-D73F1DE78FC9}" type="pres">
      <dgm:prSet presAssocID="{ED237302-0D2F-4BC0-85AF-D499B649CF20}" presName="LevelTwoTextNode" presStyleLbl="node3" presStyleIdx="0" presStyleCnt="2" custScaleX="133247">
        <dgm:presLayoutVars>
          <dgm:chPref val="3"/>
        </dgm:presLayoutVars>
      </dgm:prSet>
      <dgm:spPr/>
    </dgm:pt>
    <dgm:pt modelId="{C910DC18-0165-4BD3-B354-A0914C4D84FC}" type="pres">
      <dgm:prSet presAssocID="{ED237302-0D2F-4BC0-85AF-D499B649CF20}" presName="level3hierChild" presStyleCnt="0"/>
      <dgm:spPr/>
    </dgm:pt>
    <dgm:pt modelId="{55B1F3ED-BD22-4CE3-93E1-59FDD0EDBB1B}" type="pres">
      <dgm:prSet presAssocID="{49A6C81B-748C-44CC-94D7-C968B037FF7B}" presName="conn2-1" presStyleLbl="parChTrans1D2" presStyleIdx="1" presStyleCnt="2"/>
      <dgm:spPr/>
    </dgm:pt>
    <dgm:pt modelId="{B3DE1616-2BFC-4AF5-BC0E-4254BEACCEA4}" type="pres">
      <dgm:prSet presAssocID="{49A6C81B-748C-44CC-94D7-C968B037FF7B}" presName="connTx" presStyleLbl="parChTrans1D2" presStyleIdx="1" presStyleCnt="2"/>
      <dgm:spPr/>
    </dgm:pt>
    <dgm:pt modelId="{A2495C7B-EDC0-486D-B801-400FC03F0056}" type="pres">
      <dgm:prSet presAssocID="{F56F00F6-59D3-4CFB-A1A0-FDF7398A6A61}" presName="root2" presStyleCnt="0"/>
      <dgm:spPr/>
    </dgm:pt>
    <dgm:pt modelId="{EB5A9AE8-511C-4318-866B-03854C9DC0F1}" type="pres">
      <dgm:prSet presAssocID="{F56F00F6-59D3-4CFB-A1A0-FDF7398A6A61}" presName="LevelTwoTextNode" presStyleLbl="node2" presStyleIdx="1" presStyleCnt="2" custScaleX="73417" custScaleY="54236">
        <dgm:presLayoutVars>
          <dgm:chPref val="3"/>
        </dgm:presLayoutVars>
      </dgm:prSet>
      <dgm:spPr/>
    </dgm:pt>
    <dgm:pt modelId="{5FA6C834-6C2B-413A-AC6E-B1FC88CF081D}" type="pres">
      <dgm:prSet presAssocID="{F56F00F6-59D3-4CFB-A1A0-FDF7398A6A61}" presName="level3hierChild" presStyleCnt="0"/>
      <dgm:spPr/>
    </dgm:pt>
    <dgm:pt modelId="{BCCE75D3-05EC-4A51-BB78-C8F0C01269B7}" type="pres">
      <dgm:prSet presAssocID="{AD88BA57-998C-45C3-B9FF-126015F321C4}" presName="conn2-1" presStyleLbl="parChTrans1D3" presStyleIdx="1" presStyleCnt="2"/>
      <dgm:spPr/>
    </dgm:pt>
    <dgm:pt modelId="{A4A865A2-8643-4E60-8F9A-0B0CB33DF09D}" type="pres">
      <dgm:prSet presAssocID="{AD88BA57-998C-45C3-B9FF-126015F321C4}" presName="connTx" presStyleLbl="parChTrans1D3" presStyleIdx="1" presStyleCnt="2"/>
      <dgm:spPr/>
    </dgm:pt>
    <dgm:pt modelId="{4AF889CA-8272-45EE-91C3-B4DA94C455C5}" type="pres">
      <dgm:prSet presAssocID="{65703BD1-F243-4ECF-81B3-28C98F6945F1}" presName="root2" presStyleCnt="0"/>
      <dgm:spPr/>
    </dgm:pt>
    <dgm:pt modelId="{E6F33A1B-FA79-4E89-AF3E-C974E1885451}" type="pres">
      <dgm:prSet presAssocID="{65703BD1-F243-4ECF-81B3-28C98F6945F1}" presName="LevelTwoTextNode" presStyleLbl="node3" presStyleIdx="1" presStyleCnt="2" custScaleX="130670">
        <dgm:presLayoutVars>
          <dgm:chPref val="3"/>
        </dgm:presLayoutVars>
      </dgm:prSet>
      <dgm:spPr/>
    </dgm:pt>
    <dgm:pt modelId="{4655F9AB-637A-45D0-8B1D-FAB1DA4B0F52}" type="pres">
      <dgm:prSet presAssocID="{65703BD1-F243-4ECF-81B3-28C98F6945F1}" presName="level3hierChild" presStyleCnt="0"/>
      <dgm:spPr/>
    </dgm:pt>
  </dgm:ptLst>
  <dgm:cxnLst>
    <dgm:cxn modelId="{F6B16916-CAD0-47BC-AA32-B5AF8FD53130}" type="presOf" srcId="{11C66EBC-8B0C-434D-9E1C-9AA3B876317F}" destId="{EAB2FAD8-D3B8-4D2C-8680-E87CB8297F47}" srcOrd="1" destOrd="0" presId="urn:microsoft.com/office/officeart/2005/8/layout/hierarchy2"/>
    <dgm:cxn modelId="{695DCB17-4AB7-4979-8832-2730B1029F9D}" type="presOf" srcId="{BA194472-DDBE-49C5-A247-FE05589F018B}" destId="{B14AEC6C-E8D1-42E3-8E70-55630770CA35}" srcOrd="0" destOrd="0" presId="urn:microsoft.com/office/officeart/2005/8/layout/hierarchy2"/>
    <dgm:cxn modelId="{A4DC151F-2446-459B-A3BD-67E0624C2BEC}" srcId="{3449685F-DCB1-403D-9989-21B35865EBCD}" destId="{0A76402C-A875-48A4-9DFE-D99C823AEDCA}" srcOrd="0" destOrd="0" parTransId="{BA194472-DDBE-49C5-A247-FE05589F018B}" sibTransId="{502500A6-16AE-42DA-89A9-82C0751F8D0F}"/>
    <dgm:cxn modelId="{4989FC29-5675-4AB0-91B2-9A523AFE66E1}" type="presOf" srcId="{65703BD1-F243-4ECF-81B3-28C98F6945F1}" destId="{E6F33A1B-FA79-4E89-AF3E-C974E1885451}" srcOrd="0" destOrd="0" presId="urn:microsoft.com/office/officeart/2005/8/layout/hierarchy2"/>
    <dgm:cxn modelId="{5032B92B-567A-4860-9A84-9B0853785972}" type="presOf" srcId="{49A6C81B-748C-44CC-94D7-C968B037FF7B}" destId="{B3DE1616-2BFC-4AF5-BC0E-4254BEACCEA4}" srcOrd="1" destOrd="0" presId="urn:microsoft.com/office/officeart/2005/8/layout/hierarchy2"/>
    <dgm:cxn modelId="{8DCEDE2C-B3FA-42FF-B8BC-63FA450E8B65}" type="presOf" srcId="{9778F147-D0D0-43D1-AC93-4593D5493496}" destId="{FD74969E-870B-4392-A683-7186BADFA6B8}" srcOrd="0" destOrd="0" presId="urn:microsoft.com/office/officeart/2005/8/layout/hierarchy2"/>
    <dgm:cxn modelId="{7CAB7A61-E586-41B7-966A-C7424907B274}" type="presOf" srcId="{F56F00F6-59D3-4CFB-A1A0-FDF7398A6A61}" destId="{EB5A9AE8-511C-4318-866B-03854C9DC0F1}" srcOrd="0" destOrd="0" presId="urn:microsoft.com/office/officeart/2005/8/layout/hierarchy2"/>
    <dgm:cxn modelId="{38DB4C44-656F-4580-AC1D-7972439624F0}" srcId="{F56F00F6-59D3-4CFB-A1A0-FDF7398A6A61}" destId="{65703BD1-F243-4ECF-81B3-28C98F6945F1}" srcOrd="0" destOrd="0" parTransId="{AD88BA57-998C-45C3-B9FF-126015F321C4}" sibTransId="{3CC0F499-6C3D-41E8-8B51-4AE68647556D}"/>
    <dgm:cxn modelId="{4F62DF4F-D265-44B2-B193-E6746E8B68A9}" type="presOf" srcId="{0A76402C-A875-48A4-9DFE-D99C823AEDCA}" destId="{19C3E844-5A0E-4E8B-99B3-5B45BA298004}" srcOrd="0" destOrd="0" presId="urn:microsoft.com/office/officeart/2005/8/layout/hierarchy2"/>
    <dgm:cxn modelId="{47DD0A7C-14FD-4285-8610-20F79F9B2845}" type="presOf" srcId="{BA194472-DDBE-49C5-A247-FE05589F018B}" destId="{4B3C3560-3DDE-48AB-9B30-4D40460F284A}" srcOrd="1" destOrd="0" presId="urn:microsoft.com/office/officeart/2005/8/layout/hierarchy2"/>
    <dgm:cxn modelId="{7C40E089-2B24-4293-9723-D97CB360680B}" type="presOf" srcId="{49A6C81B-748C-44CC-94D7-C968B037FF7B}" destId="{55B1F3ED-BD22-4CE3-93E1-59FDD0EDBB1B}" srcOrd="0" destOrd="0" presId="urn:microsoft.com/office/officeart/2005/8/layout/hierarchy2"/>
    <dgm:cxn modelId="{A1D2749A-490C-4778-9B73-586CB5ABF483}" type="presOf" srcId="{AD88BA57-998C-45C3-B9FF-126015F321C4}" destId="{A4A865A2-8643-4E60-8F9A-0B0CB33DF09D}" srcOrd="1" destOrd="0" presId="urn:microsoft.com/office/officeart/2005/8/layout/hierarchy2"/>
    <dgm:cxn modelId="{370C25A9-7ADD-4ABB-B4B4-88D458DFC517}" srcId="{0A76402C-A875-48A4-9DFE-D99C823AEDCA}" destId="{ED237302-0D2F-4BC0-85AF-D499B649CF20}" srcOrd="0" destOrd="0" parTransId="{11C66EBC-8B0C-434D-9E1C-9AA3B876317F}" sibTransId="{5FE568DC-562B-4298-A518-1E09C471DEE5}"/>
    <dgm:cxn modelId="{F12E99AD-67F2-4AAB-AD82-4676870471A9}" type="presOf" srcId="{ED237302-0D2F-4BC0-85AF-D499B649CF20}" destId="{51BB3617-EA36-4ED8-A731-D73F1DE78FC9}" srcOrd="0" destOrd="0" presId="urn:microsoft.com/office/officeart/2005/8/layout/hierarchy2"/>
    <dgm:cxn modelId="{349B04B1-AF32-40F4-90FC-4873492F5B13}" srcId="{3449685F-DCB1-403D-9989-21B35865EBCD}" destId="{F56F00F6-59D3-4CFB-A1A0-FDF7398A6A61}" srcOrd="1" destOrd="0" parTransId="{49A6C81B-748C-44CC-94D7-C968B037FF7B}" sibTransId="{3C8A1E93-EE91-478B-BE44-73B1852B1AAA}"/>
    <dgm:cxn modelId="{44A5D7B6-07A3-41F5-A4D1-1F68640DB14D}" type="presOf" srcId="{11C66EBC-8B0C-434D-9E1C-9AA3B876317F}" destId="{16130867-2A87-406D-A2B5-AD935D618091}" srcOrd="0" destOrd="0" presId="urn:microsoft.com/office/officeart/2005/8/layout/hierarchy2"/>
    <dgm:cxn modelId="{A17BB0D2-4037-431C-A086-A364B869885F}" type="presOf" srcId="{3449685F-DCB1-403D-9989-21B35865EBCD}" destId="{AFF19032-3FC5-4A67-9A61-2BC7A7CA07C5}" srcOrd="0" destOrd="0" presId="urn:microsoft.com/office/officeart/2005/8/layout/hierarchy2"/>
    <dgm:cxn modelId="{532DE7DB-0CCD-478E-8EBD-C769DD76F647}" type="presOf" srcId="{AD88BA57-998C-45C3-B9FF-126015F321C4}" destId="{BCCE75D3-05EC-4A51-BB78-C8F0C01269B7}" srcOrd="0" destOrd="0" presId="urn:microsoft.com/office/officeart/2005/8/layout/hierarchy2"/>
    <dgm:cxn modelId="{CF4F4DFB-57BF-4930-9C3E-E27348AB1BD7}" srcId="{9778F147-D0D0-43D1-AC93-4593D5493496}" destId="{3449685F-DCB1-403D-9989-21B35865EBCD}" srcOrd="0" destOrd="0" parTransId="{B8B128F6-2C08-439F-8D2F-0C3F692F469A}" sibTransId="{75A7E042-CD2E-4C5B-A791-71A5027877C4}"/>
    <dgm:cxn modelId="{8C58BD51-2BD0-45BB-A353-BADD66B74182}" type="presParOf" srcId="{FD74969E-870B-4392-A683-7186BADFA6B8}" destId="{B77F12E4-46B0-46C9-82DE-04555813BE0A}" srcOrd="0" destOrd="0" presId="urn:microsoft.com/office/officeart/2005/8/layout/hierarchy2"/>
    <dgm:cxn modelId="{A7927902-5BF6-4834-87C5-5CE5F3952461}" type="presParOf" srcId="{B77F12E4-46B0-46C9-82DE-04555813BE0A}" destId="{AFF19032-3FC5-4A67-9A61-2BC7A7CA07C5}" srcOrd="0" destOrd="0" presId="urn:microsoft.com/office/officeart/2005/8/layout/hierarchy2"/>
    <dgm:cxn modelId="{2701DAC4-C8D3-4839-9FFE-8F353AA5C061}" type="presParOf" srcId="{B77F12E4-46B0-46C9-82DE-04555813BE0A}" destId="{BB043E95-7398-40A0-88FA-DF52351E3AD6}" srcOrd="1" destOrd="0" presId="urn:microsoft.com/office/officeart/2005/8/layout/hierarchy2"/>
    <dgm:cxn modelId="{DE8112B6-D216-4A93-A975-AB083B5FBC40}" type="presParOf" srcId="{BB043E95-7398-40A0-88FA-DF52351E3AD6}" destId="{B14AEC6C-E8D1-42E3-8E70-55630770CA35}" srcOrd="0" destOrd="0" presId="urn:microsoft.com/office/officeart/2005/8/layout/hierarchy2"/>
    <dgm:cxn modelId="{C1E55524-869D-488B-A0E3-28E8585C96C9}" type="presParOf" srcId="{B14AEC6C-E8D1-42E3-8E70-55630770CA35}" destId="{4B3C3560-3DDE-48AB-9B30-4D40460F284A}" srcOrd="0" destOrd="0" presId="urn:microsoft.com/office/officeart/2005/8/layout/hierarchy2"/>
    <dgm:cxn modelId="{84F2C458-5448-4D15-A98C-34EF2D4D7D3B}" type="presParOf" srcId="{BB043E95-7398-40A0-88FA-DF52351E3AD6}" destId="{231BD042-0305-499D-8C77-518AFB67B775}" srcOrd="1" destOrd="0" presId="urn:microsoft.com/office/officeart/2005/8/layout/hierarchy2"/>
    <dgm:cxn modelId="{756E1C91-A602-4268-A770-B21FCB031E62}" type="presParOf" srcId="{231BD042-0305-499D-8C77-518AFB67B775}" destId="{19C3E844-5A0E-4E8B-99B3-5B45BA298004}" srcOrd="0" destOrd="0" presId="urn:microsoft.com/office/officeart/2005/8/layout/hierarchy2"/>
    <dgm:cxn modelId="{46C2CE50-8201-4ED3-AE9C-52AA48FD30E3}" type="presParOf" srcId="{231BD042-0305-499D-8C77-518AFB67B775}" destId="{49A5593B-5796-4B22-B0F3-8EB03446394E}" srcOrd="1" destOrd="0" presId="urn:microsoft.com/office/officeart/2005/8/layout/hierarchy2"/>
    <dgm:cxn modelId="{DC3BADAB-662F-4165-845D-36DCD0B034F8}" type="presParOf" srcId="{49A5593B-5796-4B22-B0F3-8EB03446394E}" destId="{16130867-2A87-406D-A2B5-AD935D618091}" srcOrd="0" destOrd="0" presId="urn:microsoft.com/office/officeart/2005/8/layout/hierarchy2"/>
    <dgm:cxn modelId="{FCE1A104-466D-4981-8984-AB1E00E83AFA}" type="presParOf" srcId="{16130867-2A87-406D-A2B5-AD935D618091}" destId="{EAB2FAD8-D3B8-4D2C-8680-E87CB8297F47}" srcOrd="0" destOrd="0" presId="urn:microsoft.com/office/officeart/2005/8/layout/hierarchy2"/>
    <dgm:cxn modelId="{A22A12A3-2B8D-43ED-9C9B-06620FCE5423}" type="presParOf" srcId="{49A5593B-5796-4B22-B0F3-8EB03446394E}" destId="{7F1246C8-58C0-4081-8E09-73AEB4CB4C03}" srcOrd="1" destOrd="0" presId="urn:microsoft.com/office/officeart/2005/8/layout/hierarchy2"/>
    <dgm:cxn modelId="{A3207A47-F83D-4185-8ACB-C86EAF04906B}" type="presParOf" srcId="{7F1246C8-58C0-4081-8E09-73AEB4CB4C03}" destId="{51BB3617-EA36-4ED8-A731-D73F1DE78FC9}" srcOrd="0" destOrd="0" presId="urn:microsoft.com/office/officeart/2005/8/layout/hierarchy2"/>
    <dgm:cxn modelId="{02CC400F-CB50-43F5-8AB8-BD1E56EA132C}" type="presParOf" srcId="{7F1246C8-58C0-4081-8E09-73AEB4CB4C03}" destId="{C910DC18-0165-4BD3-B354-A0914C4D84FC}" srcOrd="1" destOrd="0" presId="urn:microsoft.com/office/officeart/2005/8/layout/hierarchy2"/>
    <dgm:cxn modelId="{C12325A1-757F-4B2C-AA4D-0267BD9228E3}" type="presParOf" srcId="{BB043E95-7398-40A0-88FA-DF52351E3AD6}" destId="{55B1F3ED-BD22-4CE3-93E1-59FDD0EDBB1B}" srcOrd="2" destOrd="0" presId="urn:microsoft.com/office/officeart/2005/8/layout/hierarchy2"/>
    <dgm:cxn modelId="{AB90BB93-CE92-4579-A83F-960A08DCCC22}" type="presParOf" srcId="{55B1F3ED-BD22-4CE3-93E1-59FDD0EDBB1B}" destId="{B3DE1616-2BFC-4AF5-BC0E-4254BEACCEA4}" srcOrd="0" destOrd="0" presId="urn:microsoft.com/office/officeart/2005/8/layout/hierarchy2"/>
    <dgm:cxn modelId="{7A3975D8-E548-4B91-AA46-14E51972B359}" type="presParOf" srcId="{BB043E95-7398-40A0-88FA-DF52351E3AD6}" destId="{A2495C7B-EDC0-486D-B801-400FC03F0056}" srcOrd="3" destOrd="0" presId="urn:microsoft.com/office/officeart/2005/8/layout/hierarchy2"/>
    <dgm:cxn modelId="{01CA7CB0-96F6-4A87-B9AB-58E9363F35D5}" type="presParOf" srcId="{A2495C7B-EDC0-486D-B801-400FC03F0056}" destId="{EB5A9AE8-511C-4318-866B-03854C9DC0F1}" srcOrd="0" destOrd="0" presId="urn:microsoft.com/office/officeart/2005/8/layout/hierarchy2"/>
    <dgm:cxn modelId="{DF256785-CF65-4E03-A073-B2B5636FDCD0}" type="presParOf" srcId="{A2495C7B-EDC0-486D-B801-400FC03F0056}" destId="{5FA6C834-6C2B-413A-AC6E-B1FC88CF081D}" srcOrd="1" destOrd="0" presId="urn:microsoft.com/office/officeart/2005/8/layout/hierarchy2"/>
    <dgm:cxn modelId="{40ED8238-BCCF-44C4-BEF9-BE80D85ACC86}" type="presParOf" srcId="{5FA6C834-6C2B-413A-AC6E-B1FC88CF081D}" destId="{BCCE75D3-05EC-4A51-BB78-C8F0C01269B7}" srcOrd="0" destOrd="0" presId="urn:microsoft.com/office/officeart/2005/8/layout/hierarchy2"/>
    <dgm:cxn modelId="{BC66D4C9-43B2-456E-8E85-764FC71FED68}" type="presParOf" srcId="{BCCE75D3-05EC-4A51-BB78-C8F0C01269B7}" destId="{A4A865A2-8643-4E60-8F9A-0B0CB33DF09D}" srcOrd="0" destOrd="0" presId="urn:microsoft.com/office/officeart/2005/8/layout/hierarchy2"/>
    <dgm:cxn modelId="{3A9BF209-771E-4167-8095-09FAF0CF995B}" type="presParOf" srcId="{5FA6C834-6C2B-413A-AC6E-B1FC88CF081D}" destId="{4AF889CA-8272-45EE-91C3-B4DA94C455C5}" srcOrd="1" destOrd="0" presId="urn:microsoft.com/office/officeart/2005/8/layout/hierarchy2"/>
    <dgm:cxn modelId="{B193F1C3-D037-4B3E-A94A-4D0910DF0316}" type="presParOf" srcId="{4AF889CA-8272-45EE-91C3-B4DA94C455C5}" destId="{E6F33A1B-FA79-4E89-AF3E-C974E1885451}" srcOrd="0" destOrd="0" presId="urn:microsoft.com/office/officeart/2005/8/layout/hierarchy2"/>
    <dgm:cxn modelId="{B0E14C9B-7D57-41EA-9CA2-AB9665B4A3DA}" type="presParOf" srcId="{4AF889CA-8272-45EE-91C3-B4DA94C455C5}" destId="{4655F9AB-637A-45D0-8B1D-FAB1DA4B0F52}"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6A7D92-3B16-45A8-8939-7904DE299165}" type="doc">
      <dgm:prSet loTypeId="urn:microsoft.com/office/officeart/2005/8/layout/hierarchy1" loCatId="hierarchy" qsTypeId="urn:microsoft.com/office/officeart/2005/8/quickstyle/3d1" qsCatId="3D" csTypeId="urn:microsoft.com/office/officeart/2005/8/colors/colorful5" csCatId="colorful" phldr="1"/>
      <dgm:spPr/>
      <dgm:t>
        <a:bodyPr/>
        <a:lstStyle/>
        <a:p>
          <a:endParaRPr lang="en-US"/>
        </a:p>
      </dgm:t>
    </dgm:pt>
    <dgm:pt modelId="{1EDCA633-F139-4274-8CD2-4EDD283D3FDB}">
      <dgm:prSet phldrT="[Text]" custT="1"/>
      <dgm:spPr/>
      <dgm:t>
        <a:bodyPr/>
        <a:lstStyle/>
        <a:p>
          <a:r>
            <a:rPr lang="en-US" sz="2400" b="1" dirty="0"/>
            <a:t>Từ </a:t>
          </a:r>
        </a:p>
        <a:p>
          <a:r>
            <a:rPr lang="en-US" sz="2400" b="1" dirty="0"/>
            <a:t>(</a:t>
          </a:r>
          <a:r>
            <a:rPr lang="en-US" sz="2400" b="1" dirty="0" err="1"/>
            <a:t>xét</a:t>
          </a:r>
          <a:r>
            <a:rPr lang="en-US" sz="2400" b="1" dirty="0"/>
            <a:t> về </a:t>
          </a:r>
          <a:r>
            <a:rPr lang="en-US" sz="2400" b="1" dirty="0" err="1"/>
            <a:t>cấu</a:t>
          </a:r>
          <a:r>
            <a:rPr lang="en-US" sz="2400" b="1" dirty="0"/>
            <a:t> </a:t>
          </a:r>
          <a:r>
            <a:rPr lang="en-US" sz="2400" b="1" dirty="0" err="1"/>
            <a:t>tạo</a:t>
          </a:r>
          <a:r>
            <a:rPr lang="en-US" sz="2400" b="1" dirty="0"/>
            <a:t>)</a:t>
          </a:r>
        </a:p>
      </dgm:t>
    </dgm:pt>
    <dgm:pt modelId="{1BCB2DF7-3E55-49CA-910F-83755CB82D18}" type="parTrans" cxnId="{CE2646A8-22AA-4AC2-A22E-977A2404E736}">
      <dgm:prSet/>
      <dgm:spPr/>
      <dgm:t>
        <a:bodyPr/>
        <a:lstStyle/>
        <a:p>
          <a:endParaRPr lang="en-US" sz="3600" b="1"/>
        </a:p>
      </dgm:t>
    </dgm:pt>
    <dgm:pt modelId="{936E4E70-852E-418B-9FFF-78E09C61B16A}" type="sibTrans" cxnId="{CE2646A8-22AA-4AC2-A22E-977A2404E736}">
      <dgm:prSet/>
      <dgm:spPr/>
      <dgm:t>
        <a:bodyPr/>
        <a:lstStyle/>
        <a:p>
          <a:endParaRPr lang="en-US" sz="3600" b="1"/>
        </a:p>
      </dgm:t>
    </dgm:pt>
    <dgm:pt modelId="{D418645A-59A4-4054-955A-869FAC2E339C}">
      <dgm:prSet phldrT="[Text]" custT="1"/>
      <dgm:spPr/>
      <dgm:t>
        <a:bodyPr/>
        <a:lstStyle/>
        <a:p>
          <a:r>
            <a:rPr lang="en-US" sz="2400" b="1" dirty="0"/>
            <a:t>Từ đơn</a:t>
          </a:r>
        </a:p>
      </dgm:t>
    </dgm:pt>
    <dgm:pt modelId="{ABD4FEAE-2C8D-437A-BF9C-EAEF1A913F71}" type="parTrans" cxnId="{FDC3B651-52A8-4938-8922-251B9A1DF031}">
      <dgm:prSet/>
      <dgm:spPr/>
      <dgm:t>
        <a:bodyPr/>
        <a:lstStyle/>
        <a:p>
          <a:endParaRPr lang="en-US" sz="3600" b="1"/>
        </a:p>
      </dgm:t>
    </dgm:pt>
    <dgm:pt modelId="{3A769365-586B-426A-86FC-339AEEB8BE11}" type="sibTrans" cxnId="{FDC3B651-52A8-4938-8922-251B9A1DF031}">
      <dgm:prSet/>
      <dgm:spPr/>
      <dgm:t>
        <a:bodyPr/>
        <a:lstStyle/>
        <a:p>
          <a:endParaRPr lang="en-US" sz="3600" b="1"/>
        </a:p>
      </dgm:t>
    </dgm:pt>
    <dgm:pt modelId="{CC48BF65-F36F-491B-9619-0B2E6DC68AE6}">
      <dgm:prSet phldrT="[Text]" custT="1"/>
      <dgm:spPr/>
      <dgm:t>
        <a:bodyPr/>
        <a:lstStyle/>
        <a:p>
          <a:r>
            <a:rPr lang="en-US" sz="2400" b="1" dirty="0"/>
            <a:t>Từ </a:t>
          </a:r>
          <a:r>
            <a:rPr lang="en-US" sz="2400" b="1" dirty="0" err="1"/>
            <a:t>phức</a:t>
          </a:r>
          <a:endParaRPr lang="en-US" sz="2400" b="1" dirty="0"/>
        </a:p>
      </dgm:t>
    </dgm:pt>
    <dgm:pt modelId="{C569B8CD-DFD5-423E-85AB-7E0C90D10D4F}" type="parTrans" cxnId="{3C1F0961-29E7-4F87-9668-5E19A000A9C1}">
      <dgm:prSet/>
      <dgm:spPr/>
      <dgm:t>
        <a:bodyPr/>
        <a:lstStyle/>
        <a:p>
          <a:endParaRPr lang="en-US" sz="3600" b="1"/>
        </a:p>
      </dgm:t>
    </dgm:pt>
    <dgm:pt modelId="{EF7E221F-D1B8-477C-98DA-6FEDCBB8F02F}" type="sibTrans" cxnId="{3C1F0961-29E7-4F87-9668-5E19A000A9C1}">
      <dgm:prSet/>
      <dgm:spPr/>
      <dgm:t>
        <a:bodyPr/>
        <a:lstStyle/>
        <a:p>
          <a:endParaRPr lang="en-US" sz="3600" b="1"/>
        </a:p>
      </dgm:t>
    </dgm:pt>
    <dgm:pt modelId="{00AB9C20-77BD-4845-A888-22740DC5E7F2}">
      <dgm:prSet phldrT="[Text]" custT="1"/>
      <dgm:spPr/>
      <dgm:t>
        <a:bodyPr/>
        <a:lstStyle/>
        <a:p>
          <a:r>
            <a:rPr lang="en-US" sz="2400" b="1" dirty="0"/>
            <a:t>Từ </a:t>
          </a:r>
          <a:r>
            <a:rPr lang="en-US" sz="2400" b="1" dirty="0" err="1"/>
            <a:t>ghép</a:t>
          </a:r>
          <a:endParaRPr lang="en-US" sz="2400" b="1" dirty="0"/>
        </a:p>
      </dgm:t>
    </dgm:pt>
    <dgm:pt modelId="{9FA383D8-DB89-45B0-AC92-F46384B63460}" type="parTrans" cxnId="{6871BB71-1242-4E10-A767-063E503BE3D4}">
      <dgm:prSet/>
      <dgm:spPr/>
      <dgm:t>
        <a:bodyPr/>
        <a:lstStyle/>
        <a:p>
          <a:endParaRPr lang="en-US" sz="3600" b="1"/>
        </a:p>
      </dgm:t>
    </dgm:pt>
    <dgm:pt modelId="{639298B1-3954-47D0-AC7C-8867DCDEC82D}" type="sibTrans" cxnId="{6871BB71-1242-4E10-A767-063E503BE3D4}">
      <dgm:prSet/>
      <dgm:spPr/>
      <dgm:t>
        <a:bodyPr/>
        <a:lstStyle/>
        <a:p>
          <a:endParaRPr lang="en-US" sz="3600" b="1"/>
        </a:p>
      </dgm:t>
    </dgm:pt>
    <dgm:pt modelId="{5B5B54F7-33F2-417D-8179-BE45EF8647DC}">
      <dgm:prSet phldrT="[Text]" custT="1"/>
      <dgm:spPr/>
      <dgm:t>
        <a:bodyPr/>
        <a:lstStyle/>
        <a:p>
          <a:r>
            <a:rPr lang="en-US" sz="2400" b="1" dirty="0"/>
            <a:t>Từ </a:t>
          </a:r>
          <a:r>
            <a:rPr lang="en-US" sz="2400" b="1" dirty="0" err="1"/>
            <a:t>láy</a:t>
          </a:r>
          <a:endParaRPr lang="en-US" sz="2400" b="1" dirty="0"/>
        </a:p>
      </dgm:t>
    </dgm:pt>
    <dgm:pt modelId="{C7762465-7472-4624-9FA7-5F1FA4B86CB3}" type="parTrans" cxnId="{FDA4DB99-19B0-405A-AEA1-004A5E2072FC}">
      <dgm:prSet/>
      <dgm:spPr/>
      <dgm:t>
        <a:bodyPr/>
        <a:lstStyle/>
        <a:p>
          <a:endParaRPr lang="en-US" sz="3600" b="1"/>
        </a:p>
      </dgm:t>
    </dgm:pt>
    <dgm:pt modelId="{E5769C1B-1B9B-46D3-8E2D-788F02CE240F}" type="sibTrans" cxnId="{FDA4DB99-19B0-405A-AEA1-004A5E2072FC}">
      <dgm:prSet/>
      <dgm:spPr/>
      <dgm:t>
        <a:bodyPr/>
        <a:lstStyle/>
        <a:p>
          <a:endParaRPr lang="en-US" sz="3600" b="1"/>
        </a:p>
      </dgm:t>
    </dgm:pt>
    <dgm:pt modelId="{F5DF5A2D-23B0-47C4-A5A5-80A82A7B9383}">
      <dgm:prSet custT="1"/>
      <dgm:spPr/>
      <dgm:t>
        <a:bodyPr/>
        <a:lstStyle/>
        <a:p>
          <a:r>
            <a:rPr lang="en-US" sz="2400" b="1" dirty="0"/>
            <a:t>Từ </a:t>
          </a:r>
          <a:r>
            <a:rPr lang="en-US" sz="2400" b="1" dirty="0" err="1"/>
            <a:t>ghép</a:t>
          </a:r>
          <a:r>
            <a:rPr lang="en-US" sz="2400" b="1" dirty="0"/>
            <a:t> </a:t>
          </a:r>
          <a:r>
            <a:rPr lang="en-US" sz="2400" b="1" dirty="0" err="1"/>
            <a:t>chính</a:t>
          </a:r>
          <a:r>
            <a:rPr lang="en-US" sz="2400" b="1" dirty="0"/>
            <a:t> phụ</a:t>
          </a:r>
        </a:p>
      </dgm:t>
    </dgm:pt>
    <dgm:pt modelId="{B33C5B0A-387C-4F44-9AF4-3019BCC2D5C4}" type="parTrans" cxnId="{605671AA-3D6A-4EAE-9CB8-8212FA124A15}">
      <dgm:prSet/>
      <dgm:spPr/>
      <dgm:t>
        <a:bodyPr/>
        <a:lstStyle/>
        <a:p>
          <a:endParaRPr lang="en-US" sz="3600" b="1"/>
        </a:p>
      </dgm:t>
    </dgm:pt>
    <dgm:pt modelId="{5732AF8A-4156-4D5E-B548-986F78283C2E}" type="sibTrans" cxnId="{605671AA-3D6A-4EAE-9CB8-8212FA124A15}">
      <dgm:prSet/>
      <dgm:spPr/>
      <dgm:t>
        <a:bodyPr/>
        <a:lstStyle/>
        <a:p>
          <a:endParaRPr lang="en-US" sz="3600" b="1"/>
        </a:p>
      </dgm:t>
    </dgm:pt>
    <dgm:pt modelId="{144EF6B2-1009-4B3A-9A03-89D01436DB73}">
      <dgm:prSet custT="1"/>
      <dgm:spPr/>
      <dgm:t>
        <a:bodyPr/>
        <a:lstStyle/>
        <a:p>
          <a:r>
            <a:rPr lang="en-US" sz="2400" b="1" dirty="0"/>
            <a:t>Từ </a:t>
          </a:r>
          <a:r>
            <a:rPr lang="en-US" sz="2400" b="1" dirty="0" err="1"/>
            <a:t>ghép</a:t>
          </a:r>
          <a:r>
            <a:rPr lang="en-US" sz="2400" b="1" dirty="0"/>
            <a:t> </a:t>
          </a:r>
          <a:r>
            <a:rPr lang="en-US" sz="2400" b="1" dirty="0" err="1"/>
            <a:t>đẳng</a:t>
          </a:r>
          <a:r>
            <a:rPr lang="en-US" sz="2400" b="1" dirty="0"/>
            <a:t> </a:t>
          </a:r>
          <a:r>
            <a:rPr lang="en-US" sz="2400" b="1" dirty="0" err="1"/>
            <a:t>lập</a:t>
          </a:r>
          <a:endParaRPr lang="en-US" sz="2400" b="1" dirty="0"/>
        </a:p>
      </dgm:t>
    </dgm:pt>
    <dgm:pt modelId="{63B36827-C184-4703-B74B-053610ACDC43}" type="parTrans" cxnId="{6FF76707-1112-471B-9EF1-9E5260F096D0}">
      <dgm:prSet/>
      <dgm:spPr/>
      <dgm:t>
        <a:bodyPr/>
        <a:lstStyle/>
        <a:p>
          <a:endParaRPr lang="en-US" sz="3600" b="1"/>
        </a:p>
      </dgm:t>
    </dgm:pt>
    <dgm:pt modelId="{04882BB2-7B08-40A2-BE36-D95A5EB906AC}" type="sibTrans" cxnId="{6FF76707-1112-471B-9EF1-9E5260F096D0}">
      <dgm:prSet/>
      <dgm:spPr/>
      <dgm:t>
        <a:bodyPr/>
        <a:lstStyle/>
        <a:p>
          <a:endParaRPr lang="en-US" sz="3600" b="1"/>
        </a:p>
      </dgm:t>
    </dgm:pt>
    <dgm:pt modelId="{FB0DAB3D-98F8-4926-A842-1847414260BF}">
      <dgm:prSet custT="1"/>
      <dgm:spPr/>
      <dgm:t>
        <a:bodyPr/>
        <a:lstStyle/>
        <a:p>
          <a:r>
            <a:rPr lang="en-US" sz="2400" b="1" dirty="0"/>
            <a:t>Từ </a:t>
          </a:r>
          <a:r>
            <a:rPr lang="en-US" sz="2400" b="1" dirty="0" err="1"/>
            <a:t>láy</a:t>
          </a:r>
          <a:r>
            <a:rPr lang="en-US" sz="2400" b="1" dirty="0"/>
            <a:t> </a:t>
          </a:r>
          <a:r>
            <a:rPr lang="en-US" sz="2400" b="1" dirty="0" err="1"/>
            <a:t>toàn</a:t>
          </a:r>
          <a:r>
            <a:rPr lang="en-US" sz="2400" b="1" dirty="0"/>
            <a:t> bộ</a:t>
          </a:r>
        </a:p>
      </dgm:t>
    </dgm:pt>
    <dgm:pt modelId="{959804B6-BB23-48C6-B5E6-6FA4F0230173}" type="parTrans" cxnId="{F382C4A2-3E39-4BC3-8703-7B8CB49D2C2C}">
      <dgm:prSet/>
      <dgm:spPr/>
      <dgm:t>
        <a:bodyPr/>
        <a:lstStyle/>
        <a:p>
          <a:endParaRPr lang="en-US" sz="3600" b="1"/>
        </a:p>
      </dgm:t>
    </dgm:pt>
    <dgm:pt modelId="{230E1FA4-A1A4-4538-8ECB-9E9C1109F693}" type="sibTrans" cxnId="{F382C4A2-3E39-4BC3-8703-7B8CB49D2C2C}">
      <dgm:prSet/>
      <dgm:spPr/>
      <dgm:t>
        <a:bodyPr/>
        <a:lstStyle/>
        <a:p>
          <a:endParaRPr lang="en-US" sz="3600" b="1"/>
        </a:p>
      </dgm:t>
    </dgm:pt>
    <dgm:pt modelId="{EF2CF2A3-55F1-4DCD-B826-179C06F3A459}">
      <dgm:prSet custT="1"/>
      <dgm:spPr/>
      <dgm:t>
        <a:bodyPr/>
        <a:lstStyle/>
        <a:p>
          <a:r>
            <a:rPr lang="en-US" sz="2400" b="1" dirty="0"/>
            <a:t>Từ </a:t>
          </a:r>
          <a:r>
            <a:rPr lang="en-US" sz="2400" b="1" dirty="0" err="1"/>
            <a:t>láy</a:t>
          </a:r>
          <a:r>
            <a:rPr lang="en-US" sz="2400" b="1" dirty="0"/>
            <a:t> bộ </a:t>
          </a:r>
          <a:r>
            <a:rPr lang="en-US" sz="2400" b="1" dirty="0" err="1"/>
            <a:t>phận</a:t>
          </a:r>
          <a:endParaRPr lang="en-US" sz="2400" b="1" dirty="0"/>
        </a:p>
      </dgm:t>
    </dgm:pt>
    <dgm:pt modelId="{EFA28ECE-4A0A-40C6-8618-F1AB63558448}" type="parTrans" cxnId="{B0332F6F-31A0-4A87-8553-E0566AC6E867}">
      <dgm:prSet/>
      <dgm:spPr/>
      <dgm:t>
        <a:bodyPr/>
        <a:lstStyle/>
        <a:p>
          <a:endParaRPr lang="en-US" sz="3600" b="1"/>
        </a:p>
      </dgm:t>
    </dgm:pt>
    <dgm:pt modelId="{02ACE5F0-3A93-40C3-87E6-E5BDDD3A15BA}" type="sibTrans" cxnId="{B0332F6F-31A0-4A87-8553-E0566AC6E867}">
      <dgm:prSet/>
      <dgm:spPr/>
      <dgm:t>
        <a:bodyPr/>
        <a:lstStyle/>
        <a:p>
          <a:endParaRPr lang="en-US" sz="3600" b="1"/>
        </a:p>
      </dgm:t>
    </dgm:pt>
    <dgm:pt modelId="{CFBC9876-DB39-4380-BCE6-A56F10A5FE72}">
      <dgm:prSet custT="1"/>
      <dgm:spPr/>
      <dgm:t>
        <a:bodyPr/>
        <a:lstStyle/>
        <a:p>
          <a:r>
            <a:rPr lang="en-US" sz="2400" b="1" dirty="0" err="1"/>
            <a:t>Láy</a:t>
          </a:r>
          <a:r>
            <a:rPr lang="en-US" sz="2400" b="1" dirty="0"/>
            <a:t> âm </a:t>
          </a:r>
          <a:r>
            <a:rPr lang="en-US" sz="2400" b="1" dirty="0" err="1"/>
            <a:t>đầu</a:t>
          </a:r>
          <a:endParaRPr lang="en-US" sz="2400" b="1" dirty="0"/>
        </a:p>
      </dgm:t>
    </dgm:pt>
    <dgm:pt modelId="{A6E420C6-B4A4-4DFC-B065-32C4B1A2A275}" type="parTrans" cxnId="{84F58FEC-44EF-4628-AE13-6BE1ED28E435}">
      <dgm:prSet/>
      <dgm:spPr/>
      <dgm:t>
        <a:bodyPr/>
        <a:lstStyle/>
        <a:p>
          <a:endParaRPr lang="en-US" sz="3600" b="1"/>
        </a:p>
      </dgm:t>
    </dgm:pt>
    <dgm:pt modelId="{44938679-1F9F-4811-A048-41B1E81C2D6F}" type="sibTrans" cxnId="{84F58FEC-44EF-4628-AE13-6BE1ED28E435}">
      <dgm:prSet/>
      <dgm:spPr/>
      <dgm:t>
        <a:bodyPr/>
        <a:lstStyle/>
        <a:p>
          <a:endParaRPr lang="en-US" sz="3600" b="1"/>
        </a:p>
      </dgm:t>
    </dgm:pt>
    <dgm:pt modelId="{C8F45C08-8659-4700-B529-C4D20F6B7C70}">
      <dgm:prSet custT="1"/>
      <dgm:spPr/>
      <dgm:t>
        <a:bodyPr/>
        <a:lstStyle/>
        <a:p>
          <a:r>
            <a:rPr lang="en-US" sz="2400" b="1" dirty="0" err="1"/>
            <a:t>Láy</a:t>
          </a:r>
          <a:r>
            <a:rPr lang="en-US" sz="2400" b="1" dirty="0"/>
            <a:t> </a:t>
          </a:r>
          <a:r>
            <a:rPr lang="en-US" sz="2400" b="1" dirty="0" err="1"/>
            <a:t>vần</a:t>
          </a:r>
          <a:endParaRPr lang="en-US" sz="2400" b="1" dirty="0"/>
        </a:p>
      </dgm:t>
    </dgm:pt>
    <dgm:pt modelId="{CB8FD8F6-E23C-4968-99BF-7B74B1153AD2}" type="parTrans" cxnId="{BC7B130F-135D-4A87-B2B8-58AD7280458D}">
      <dgm:prSet/>
      <dgm:spPr/>
      <dgm:t>
        <a:bodyPr/>
        <a:lstStyle/>
        <a:p>
          <a:endParaRPr lang="en-US" sz="3600" b="1"/>
        </a:p>
      </dgm:t>
    </dgm:pt>
    <dgm:pt modelId="{BD1D7622-EF1D-45B1-B066-2BE85794A988}" type="sibTrans" cxnId="{BC7B130F-135D-4A87-B2B8-58AD7280458D}">
      <dgm:prSet/>
      <dgm:spPr/>
      <dgm:t>
        <a:bodyPr/>
        <a:lstStyle/>
        <a:p>
          <a:endParaRPr lang="en-US" sz="3600" b="1"/>
        </a:p>
      </dgm:t>
    </dgm:pt>
    <dgm:pt modelId="{4E9F0AD3-CC74-4C07-93B7-B21AB6937BC4}" type="pres">
      <dgm:prSet presAssocID="{D36A7D92-3B16-45A8-8939-7904DE299165}" presName="hierChild1" presStyleCnt="0">
        <dgm:presLayoutVars>
          <dgm:chPref val="1"/>
          <dgm:dir/>
          <dgm:animOne val="branch"/>
          <dgm:animLvl val="lvl"/>
          <dgm:resizeHandles/>
        </dgm:presLayoutVars>
      </dgm:prSet>
      <dgm:spPr/>
    </dgm:pt>
    <dgm:pt modelId="{2DD8941B-ED1F-46E6-B65A-4DF00780806A}" type="pres">
      <dgm:prSet presAssocID="{1EDCA633-F139-4274-8CD2-4EDD283D3FDB}" presName="hierRoot1" presStyleCnt="0"/>
      <dgm:spPr/>
    </dgm:pt>
    <dgm:pt modelId="{3747574C-43FB-4EC8-9226-4F567623082A}" type="pres">
      <dgm:prSet presAssocID="{1EDCA633-F139-4274-8CD2-4EDD283D3FDB}" presName="composite" presStyleCnt="0"/>
      <dgm:spPr/>
    </dgm:pt>
    <dgm:pt modelId="{10910878-4FA0-4B8F-A7B2-DE4FE70E6727}" type="pres">
      <dgm:prSet presAssocID="{1EDCA633-F139-4274-8CD2-4EDD283D3FDB}" presName="background" presStyleLbl="node0" presStyleIdx="0" presStyleCnt="1"/>
      <dgm:spPr/>
    </dgm:pt>
    <dgm:pt modelId="{69909318-DEB4-4D7F-BBAF-34AFF862D21B}" type="pres">
      <dgm:prSet presAssocID="{1EDCA633-F139-4274-8CD2-4EDD283D3FDB}" presName="text" presStyleLbl="fgAcc0" presStyleIdx="0" presStyleCnt="1" custScaleX="148158">
        <dgm:presLayoutVars>
          <dgm:chPref val="3"/>
        </dgm:presLayoutVars>
      </dgm:prSet>
      <dgm:spPr/>
    </dgm:pt>
    <dgm:pt modelId="{F9181DDE-2528-4CC7-96EA-2298F071AB84}" type="pres">
      <dgm:prSet presAssocID="{1EDCA633-F139-4274-8CD2-4EDD283D3FDB}" presName="hierChild2" presStyleCnt="0"/>
      <dgm:spPr/>
    </dgm:pt>
    <dgm:pt modelId="{771A827B-6F96-4278-A85C-57682EC8212F}" type="pres">
      <dgm:prSet presAssocID="{ABD4FEAE-2C8D-437A-BF9C-EAEF1A913F71}" presName="Name10" presStyleLbl="parChTrans1D2" presStyleIdx="0" presStyleCnt="2"/>
      <dgm:spPr/>
    </dgm:pt>
    <dgm:pt modelId="{447F312D-12CC-45C3-BA5D-14E59A252E13}" type="pres">
      <dgm:prSet presAssocID="{D418645A-59A4-4054-955A-869FAC2E339C}" presName="hierRoot2" presStyleCnt="0"/>
      <dgm:spPr/>
    </dgm:pt>
    <dgm:pt modelId="{E3DF1D48-1D5D-4D70-B456-4A4C484D3CFE}" type="pres">
      <dgm:prSet presAssocID="{D418645A-59A4-4054-955A-869FAC2E339C}" presName="composite2" presStyleCnt="0"/>
      <dgm:spPr/>
    </dgm:pt>
    <dgm:pt modelId="{AC77B1EA-6843-4195-A90A-484C6E2CCECF}" type="pres">
      <dgm:prSet presAssocID="{D418645A-59A4-4054-955A-869FAC2E339C}" presName="background2" presStyleLbl="node2" presStyleIdx="0" presStyleCnt="2"/>
      <dgm:spPr/>
    </dgm:pt>
    <dgm:pt modelId="{83785F1B-B25C-488E-8C09-F5604C7CF203}" type="pres">
      <dgm:prSet presAssocID="{D418645A-59A4-4054-955A-869FAC2E339C}" presName="text2" presStyleLbl="fgAcc2" presStyleIdx="0" presStyleCnt="2">
        <dgm:presLayoutVars>
          <dgm:chPref val="3"/>
        </dgm:presLayoutVars>
      </dgm:prSet>
      <dgm:spPr/>
    </dgm:pt>
    <dgm:pt modelId="{BC2DF105-F98F-4C04-839D-42B662648733}" type="pres">
      <dgm:prSet presAssocID="{D418645A-59A4-4054-955A-869FAC2E339C}" presName="hierChild3" presStyleCnt="0"/>
      <dgm:spPr/>
    </dgm:pt>
    <dgm:pt modelId="{6773B16F-763F-4076-B205-3D13C48CEE69}" type="pres">
      <dgm:prSet presAssocID="{C569B8CD-DFD5-423E-85AB-7E0C90D10D4F}" presName="Name10" presStyleLbl="parChTrans1D2" presStyleIdx="1" presStyleCnt="2"/>
      <dgm:spPr/>
    </dgm:pt>
    <dgm:pt modelId="{AE5FDCA2-B9A7-4A3E-B024-470BF8C89AE4}" type="pres">
      <dgm:prSet presAssocID="{CC48BF65-F36F-491B-9619-0B2E6DC68AE6}" presName="hierRoot2" presStyleCnt="0"/>
      <dgm:spPr/>
    </dgm:pt>
    <dgm:pt modelId="{E97D9E23-E5C0-44E7-9C70-AFD491BD94D2}" type="pres">
      <dgm:prSet presAssocID="{CC48BF65-F36F-491B-9619-0B2E6DC68AE6}" presName="composite2" presStyleCnt="0"/>
      <dgm:spPr/>
    </dgm:pt>
    <dgm:pt modelId="{46798229-A40B-4C27-8839-482A0DE12E81}" type="pres">
      <dgm:prSet presAssocID="{CC48BF65-F36F-491B-9619-0B2E6DC68AE6}" presName="background2" presStyleLbl="node2" presStyleIdx="1" presStyleCnt="2"/>
      <dgm:spPr/>
    </dgm:pt>
    <dgm:pt modelId="{4A8A835D-B230-4AC3-BB53-DC7E07F388D8}" type="pres">
      <dgm:prSet presAssocID="{CC48BF65-F36F-491B-9619-0B2E6DC68AE6}" presName="text2" presStyleLbl="fgAcc2" presStyleIdx="1" presStyleCnt="2">
        <dgm:presLayoutVars>
          <dgm:chPref val="3"/>
        </dgm:presLayoutVars>
      </dgm:prSet>
      <dgm:spPr/>
    </dgm:pt>
    <dgm:pt modelId="{A793FBC2-AFD6-48DE-8C3F-B14EC321C024}" type="pres">
      <dgm:prSet presAssocID="{CC48BF65-F36F-491B-9619-0B2E6DC68AE6}" presName="hierChild3" presStyleCnt="0"/>
      <dgm:spPr/>
    </dgm:pt>
    <dgm:pt modelId="{DC56CC54-F8CA-41FC-9243-D657FA068A50}" type="pres">
      <dgm:prSet presAssocID="{9FA383D8-DB89-45B0-AC92-F46384B63460}" presName="Name17" presStyleLbl="parChTrans1D3" presStyleIdx="0" presStyleCnt="2"/>
      <dgm:spPr/>
    </dgm:pt>
    <dgm:pt modelId="{672A4C7F-DCF6-4BEF-A0FD-AEEC394C1EA7}" type="pres">
      <dgm:prSet presAssocID="{00AB9C20-77BD-4845-A888-22740DC5E7F2}" presName="hierRoot3" presStyleCnt="0"/>
      <dgm:spPr/>
    </dgm:pt>
    <dgm:pt modelId="{555DC62A-B20D-493D-8443-F84354537ED4}" type="pres">
      <dgm:prSet presAssocID="{00AB9C20-77BD-4845-A888-22740DC5E7F2}" presName="composite3" presStyleCnt="0"/>
      <dgm:spPr/>
    </dgm:pt>
    <dgm:pt modelId="{B030075B-FF07-4A33-8626-F21EF0DEB150}" type="pres">
      <dgm:prSet presAssocID="{00AB9C20-77BD-4845-A888-22740DC5E7F2}" presName="background3" presStyleLbl="node3" presStyleIdx="0" presStyleCnt="2"/>
      <dgm:spPr/>
    </dgm:pt>
    <dgm:pt modelId="{6E3F37D4-E67B-4C0A-AC9D-AF38357A0E05}" type="pres">
      <dgm:prSet presAssocID="{00AB9C20-77BD-4845-A888-22740DC5E7F2}" presName="text3" presStyleLbl="fgAcc3" presStyleIdx="0" presStyleCnt="2">
        <dgm:presLayoutVars>
          <dgm:chPref val="3"/>
        </dgm:presLayoutVars>
      </dgm:prSet>
      <dgm:spPr/>
    </dgm:pt>
    <dgm:pt modelId="{F59F1C1D-BBE5-441A-B7DE-111DABEBBDAF}" type="pres">
      <dgm:prSet presAssocID="{00AB9C20-77BD-4845-A888-22740DC5E7F2}" presName="hierChild4" presStyleCnt="0"/>
      <dgm:spPr/>
    </dgm:pt>
    <dgm:pt modelId="{53110AB7-475D-4456-B88A-D6027A521197}" type="pres">
      <dgm:prSet presAssocID="{B33C5B0A-387C-4F44-9AF4-3019BCC2D5C4}" presName="Name23" presStyleLbl="parChTrans1D4" presStyleIdx="0" presStyleCnt="6"/>
      <dgm:spPr/>
    </dgm:pt>
    <dgm:pt modelId="{7EE48656-B877-4AFD-9BF3-67A1A81446CE}" type="pres">
      <dgm:prSet presAssocID="{F5DF5A2D-23B0-47C4-A5A5-80A82A7B9383}" presName="hierRoot4" presStyleCnt="0"/>
      <dgm:spPr/>
    </dgm:pt>
    <dgm:pt modelId="{F9788143-D4C9-45BA-B7E7-631E53F97899}" type="pres">
      <dgm:prSet presAssocID="{F5DF5A2D-23B0-47C4-A5A5-80A82A7B9383}" presName="composite4" presStyleCnt="0"/>
      <dgm:spPr/>
    </dgm:pt>
    <dgm:pt modelId="{0265A002-73A8-4472-9FD8-3A8F1EE2A791}" type="pres">
      <dgm:prSet presAssocID="{F5DF5A2D-23B0-47C4-A5A5-80A82A7B9383}" presName="background4" presStyleLbl="node4" presStyleIdx="0" presStyleCnt="6"/>
      <dgm:spPr/>
    </dgm:pt>
    <dgm:pt modelId="{46938341-29FD-4517-BCC1-23B0250A0F79}" type="pres">
      <dgm:prSet presAssocID="{F5DF5A2D-23B0-47C4-A5A5-80A82A7B9383}" presName="text4" presStyleLbl="fgAcc4" presStyleIdx="0" presStyleCnt="6" custScaleX="190481">
        <dgm:presLayoutVars>
          <dgm:chPref val="3"/>
        </dgm:presLayoutVars>
      </dgm:prSet>
      <dgm:spPr/>
    </dgm:pt>
    <dgm:pt modelId="{228F24A1-6B2D-48BD-B6DF-D8660A45598C}" type="pres">
      <dgm:prSet presAssocID="{F5DF5A2D-23B0-47C4-A5A5-80A82A7B9383}" presName="hierChild5" presStyleCnt="0"/>
      <dgm:spPr/>
    </dgm:pt>
    <dgm:pt modelId="{E82B510C-5EDD-4B1D-B42D-850CF593AA16}" type="pres">
      <dgm:prSet presAssocID="{63B36827-C184-4703-B74B-053610ACDC43}" presName="Name23" presStyleLbl="parChTrans1D4" presStyleIdx="1" presStyleCnt="6"/>
      <dgm:spPr/>
    </dgm:pt>
    <dgm:pt modelId="{F931FB23-6417-48BE-99BF-1F0C3A7267BD}" type="pres">
      <dgm:prSet presAssocID="{144EF6B2-1009-4B3A-9A03-89D01436DB73}" presName="hierRoot4" presStyleCnt="0"/>
      <dgm:spPr/>
    </dgm:pt>
    <dgm:pt modelId="{F4CD9BE5-56A7-4F75-ADBB-2F0AC891D821}" type="pres">
      <dgm:prSet presAssocID="{144EF6B2-1009-4B3A-9A03-89D01436DB73}" presName="composite4" presStyleCnt="0"/>
      <dgm:spPr/>
    </dgm:pt>
    <dgm:pt modelId="{FD5D4054-1100-4556-A298-84AE7FF7ED8C}" type="pres">
      <dgm:prSet presAssocID="{144EF6B2-1009-4B3A-9A03-89D01436DB73}" presName="background4" presStyleLbl="node4" presStyleIdx="1" presStyleCnt="6"/>
      <dgm:spPr/>
    </dgm:pt>
    <dgm:pt modelId="{98096506-6190-4383-B812-AA13E23A7C13}" type="pres">
      <dgm:prSet presAssocID="{144EF6B2-1009-4B3A-9A03-89D01436DB73}" presName="text4" presStyleLbl="fgAcc4" presStyleIdx="1" presStyleCnt="6" custScaleX="172443">
        <dgm:presLayoutVars>
          <dgm:chPref val="3"/>
        </dgm:presLayoutVars>
      </dgm:prSet>
      <dgm:spPr/>
    </dgm:pt>
    <dgm:pt modelId="{AE1239C4-4611-41B6-9E45-BC2D72CC8583}" type="pres">
      <dgm:prSet presAssocID="{144EF6B2-1009-4B3A-9A03-89D01436DB73}" presName="hierChild5" presStyleCnt="0"/>
      <dgm:spPr/>
    </dgm:pt>
    <dgm:pt modelId="{BD4C7ECC-4069-4C93-A206-FB2D02A366AC}" type="pres">
      <dgm:prSet presAssocID="{C7762465-7472-4624-9FA7-5F1FA4B86CB3}" presName="Name17" presStyleLbl="parChTrans1D3" presStyleIdx="1" presStyleCnt="2"/>
      <dgm:spPr/>
    </dgm:pt>
    <dgm:pt modelId="{30FF72F3-A20F-4D80-B325-8DFA66923057}" type="pres">
      <dgm:prSet presAssocID="{5B5B54F7-33F2-417D-8179-BE45EF8647DC}" presName="hierRoot3" presStyleCnt="0"/>
      <dgm:spPr/>
    </dgm:pt>
    <dgm:pt modelId="{7791E079-8B76-48A8-861D-0484092712BA}" type="pres">
      <dgm:prSet presAssocID="{5B5B54F7-33F2-417D-8179-BE45EF8647DC}" presName="composite3" presStyleCnt="0"/>
      <dgm:spPr/>
    </dgm:pt>
    <dgm:pt modelId="{E5994909-28E8-40E5-8DD3-FFE6103D17EC}" type="pres">
      <dgm:prSet presAssocID="{5B5B54F7-33F2-417D-8179-BE45EF8647DC}" presName="background3" presStyleLbl="node3" presStyleIdx="1" presStyleCnt="2"/>
      <dgm:spPr/>
    </dgm:pt>
    <dgm:pt modelId="{8263AFA4-57A3-48BA-A1C3-CEEE49E85940}" type="pres">
      <dgm:prSet presAssocID="{5B5B54F7-33F2-417D-8179-BE45EF8647DC}" presName="text3" presStyleLbl="fgAcc3" presStyleIdx="1" presStyleCnt="2">
        <dgm:presLayoutVars>
          <dgm:chPref val="3"/>
        </dgm:presLayoutVars>
      </dgm:prSet>
      <dgm:spPr/>
    </dgm:pt>
    <dgm:pt modelId="{8DCBCC0C-A574-4E56-93D0-719A4CA7A54A}" type="pres">
      <dgm:prSet presAssocID="{5B5B54F7-33F2-417D-8179-BE45EF8647DC}" presName="hierChild4" presStyleCnt="0"/>
      <dgm:spPr/>
    </dgm:pt>
    <dgm:pt modelId="{62411029-8E38-416D-B6F9-99A4048EB899}" type="pres">
      <dgm:prSet presAssocID="{959804B6-BB23-48C6-B5E6-6FA4F0230173}" presName="Name23" presStyleLbl="parChTrans1D4" presStyleIdx="2" presStyleCnt="6"/>
      <dgm:spPr/>
    </dgm:pt>
    <dgm:pt modelId="{B7CD3F42-619F-4C82-BF3C-5FE264951C2F}" type="pres">
      <dgm:prSet presAssocID="{FB0DAB3D-98F8-4926-A842-1847414260BF}" presName="hierRoot4" presStyleCnt="0"/>
      <dgm:spPr/>
    </dgm:pt>
    <dgm:pt modelId="{C2E745EE-3090-4E7A-916F-97AE413957BE}" type="pres">
      <dgm:prSet presAssocID="{FB0DAB3D-98F8-4926-A842-1847414260BF}" presName="composite4" presStyleCnt="0"/>
      <dgm:spPr/>
    </dgm:pt>
    <dgm:pt modelId="{B3D0F04A-1357-4F4C-9293-D86BA9BA97A6}" type="pres">
      <dgm:prSet presAssocID="{FB0DAB3D-98F8-4926-A842-1847414260BF}" presName="background4" presStyleLbl="node4" presStyleIdx="2" presStyleCnt="6"/>
      <dgm:spPr/>
    </dgm:pt>
    <dgm:pt modelId="{0128D242-4063-479B-A035-CC0DAEFC68DB}" type="pres">
      <dgm:prSet presAssocID="{FB0DAB3D-98F8-4926-A842-1847414260BF}" presName="text4" presStyleLbl="fgAcc4" presStyleIdx="2" presStyleCnt="6" custScaleX="141955">
        <dgm:presLayoutVars>
          <dgm:chPref val="3"/>
        </dgm:presLayoutVars>
      </dgm:prSet>
      <dgm:spPr/>
    </dgm:pt>
    <dgm:pt modelId="{1A98B170-A749-457C-9056-391276399C9A}" type="pres">
      <dgm:prSet presAssocID="{FB0DAB3D-98F8-4926-A842-1847414260BF}" presName="hierChild5" presStyleCnt="0"/>
      <dgm:spPr/>
    </dgm:pt>
    <dgm:pt modelId="{2936C11D-8ACA-4A83-86CB-1853A7E10437}" type="pres">
      <dgm:prSet presAssocID="{EFA28ECE-4A0A-40C6-8618-F1AB63558448}" presName="Name23" presStyleLbl="parChTrans1D4" presStyleIdx="3" presStyleCnt="6"/>
      <dgm:spPr/>
    </dgm:pt>
    <dgm:pt modelId="{5244A874-13F3-4728-B9B1-00565A979A53}" type="pres">
      <dgm:prSet presAssocID="{EF2CF2A3-55F1-4DCD-B826-179C06F3A459}" presName="hierRoot4" presStyleCnt="0"/>
      <dgm:spPr/>
    </dgm:pt>
    <dgm:pt modelId="{3FD923F2-C8A2-4605-B36D-B36490841489}" type="pres">
      <dgm:prSet presAssocID="{EF2CF2A3-55F1-4DCD-B826-179C06F3A459}" presName="composite4" presStyleCnt="0"/>
      <dgm:spPr/>
    </dgm:pt>
    <dgm:pt modelId="{1A321B3D-5705-4DB1-871E-4F1E1DE45C3C}" type="pres">
      <dgm:prSet presAssocID="{EF2CF2A3-55F1-4DCD-B826-179C06F3A459}" presName="background4" presStyleLbl="node4" presStyleIdx="3" presStyleCnt="6"/>
      <dgm:spPr/>
    </dgm:pt>
    <dgm:pt modelId="{647AF4FD-FCBF-4AC7-87E2-D6BDC7A35384}" type="pres">
      <dgm:prSet presAssocID="{EF2CF2A3-55F1-4DCD-B826-179C06F3A459}" presName="text4" presStyleLbl="fgAcc4" presStyleIdx="3" presStyleCnt="6" custScaleX="169310">
        <dgm:presLayoutVars>
          <dgm:chPref val="3"/>
        </dgm:presLayoutVars>
      </dgm:prSet>
      <dgm:spPr/>
    </dgm:pt>
    <dgm:pt modelId="{3A8FAEB3-35D0-4A47-933F-FEC091D3F158}" type="pres">
      <dgm:prSet presAssocID="{EF2CF2A3-55F1-4DCD-B826-179C06F3A459}" presName="hierChild5" presStyleCnt="0"/>
      <dgm:spPr/>
    </dgm:pt>
    <dgm:pt modelId="{147F879B-5A14-42C7-B56A-868F48E63334}" type="pres">
      <dgm:prSet presAssocID="{A6E420C6-B4A4-4DFC-B065-32C4B1A2A275}" presName="Name23" presStyleLbl="parChTrans1D4" presStyleIdx="4" presStyleCnt="6"/>
      <dgm:spPr/>
    </dgm:pt>
    <dgm:pt modelId="{30AC655C-C369-4280-B1D8-57F689AF1118}" type="pres">
      <dgm:prSet presAssocID="{CFBC9876-DB39-4380-BCE6-A56F10A5FE72}" presName="hierRoot4" presStyleCnt="0"/>
      <dgm:spPr/>
    </dgm:pt>
    <dgm:pt modelId="{E12805EC-0BC8-4D92-8088-D1BF9520EAF4}" type="pres">
      <dgm:prSet presAssocID="{CFBC9876-DB39-4380-BCE6-A56F10A5FE72}" presName="composite4" presStyleCnt="0"/>
      <dgm:spPr/>
    </dgm:pt>
    <dgm:pt modelId="{E22747A6-06BE-4BEB-9A8A-FEB08B21AC13}" type="pres">
      <dgm:prSet presAssocID="{CFBC9876-DB39-4380-BCE6-A56F10A5FE72}" presName="background4" presStyleLbl="node4" presStyleIdx="4" presStyleCnt="6"/>
      <dgm:spPr>
        <a:solidFill>
          <a:schemeClr val="accent4">
            <a:lumMod val="60000"/>
            <a:lumOff val="40000"/>
          </a:schemeClr>
        </a:solidFill>
      </dgm:spPr>
    </dgm:pt>
    <dgm:pt modelId="{1CE7A3B0-5665-46A8-94C1-97990940C76B}" type="pres">
      <dgm:prSet presAssocID="{CFBC9876-DB39-4380-BCE6-A56F10A5FE72}" presName="text4" presStyleLbl="fgAcc4" presStyleIdx="4" presStyleCnt="6" custScaleX="124851">
        <dgm:presLayoutVars>
          <dgm:chPref val="3"/>
        </dgm:presLayoutVars>
      </dgm:prSet>
      <dgm:spPr/>
    </dgm:pt>
    <dgm:pt modelId="{E3DD6549-98EA-49F0-9C84-5AB0EC098E1C}" type="pres">
      <dgm:prSet presAssocID="{CFBC9876-DB39-4380-BCE6-A56F10A5FE72}" presName="hierChild5" presStyleCnt="0"/>
      <dgm:spPr/>
    </dgm:pt>
    <dgm:pt modelId="{2E36CB06-E4C0-4FD0-9334-9C991C436416}" type="pres">
      <dgm:prSet presAssocID="{CB8FD8F6-E23C-4968-99BF-7B74B1153AD2}" presName="Name23" presStyleLbl="parChTrans1D4" presStyleIdx="5" presStyleCnt="6"/>
      <dgm:spPr/>
    </dgm:pt>
    <dgm:pt modelId="{5AA42FC8-03EC-439D-A099-2ABA4275B9A4}" type="pres">
      <dgm:prSet presAssocID="{C8F45C08-8659-4700-B529-C4D20F6B7C70}" presName="hierRoot4" presStyleCnt="0"/>
      <dgm:spPr/>
    </dgm:pt>
    <dgm:pt modelId="{E66C25C1-5ABE-4A36-A49B-5959F0C02333}" type="pres">
      <dgm:prSet presAssocID="{C8F45C08-8659-4700-B529-C4D20F6B7C70}" presName="composite4" presStyleCnt="0"/>
      <dgm:spPr/>
    </dgm:pt>
    <dgm:pt modelId="{AFE164CA-68F2-4CC4-ACA5-451AAA3A49EA}" type="pres">
      <dgm:prSet presAssocID="{C8F45C08-8659-4700-B529-C4D20F6B7C70}" presName="background4" presStyleLbl="node4" presStyleIdx="5" presStyleCnt="6"/>
      <dgm:spPr>
        <a:solidFill>
          <a:schemeClr val="accent4">
            <a:lumMod val="60000"/>
            <a:lumOff val="40000"/>
          </a:schemeClr>
        </a:solidFill>
      </dgm:spPr>
    </dgm:pt>
    <dgm:pt modelId="{0A157E96-E135-4511-A028-9BF703328B49}" type="pres">
      <dgm:prSet presAssocID="{C8F45C08-8659-4700-B529-C4D20F6B7C70}" presName="text4" presStyleLbl="fgAcc4" presStyleIdx="5" presStyleCnt="6">
        <dgm:presLayoutVars>
          <dgm:chPref val="3"/>
        </dgm:presLayoutVars>
      </dgm:prSet>
      <dgm:spPr/>
    </dgm:pt>
    <dgm:pt modelId="{EAFC258A-C4D2-4564-9ECE-948D8511A804}" type="pres">
      <dgm:prSet presAssocID="{C8F45C08-8659-4700-B529-C4D20F6B7C70}" presName="hierChild5" presStyleCnt="0"/>
      <dgm:spPr/>
    </dgm:pt>
  </dgm:ptLst>
  <dgm:cxnLst>
    <dgm:cxn modelId="{C34C9A02-2699-4233-9D53-20D417BD5E01}" type="presOf" srcId="{144EF6B2-1009-4B3A-9A03-89D01436DB73}" destId="{98096506-6190-4383-B812-AA13E23A7C13}" srcOrd="0" destOrd="0" presId="urn:microsoft.com/office/officeart/2005/8/layout/hierarchy1"/>
    <dgm:cxn modelId="{6FF76707-1112-471B-9EF1-9E5260F096D0}" srcId="{00AB9C20-77BD-4845-A888-22740DC5E7F2}" destId="{144EF6B2-1009-4B3A-9A03-89D01436DB73}" srcOrd="1" destOrd="0" parTransId="{63B36827-C184-4703-B74B-053610ACDC43}" sibTransId="{04882BB2-7B08-40A2-BE36-D95A5EB906AC}"/>
    <dgm:cxn modelId="{FDA5F50A-6B91-47D6-8CE3-64ACDD3C7CB6}" type="presOf" srcId="{C569B8CD-DFD5-423E-85AB-7E0C90D10D4F}" destId="{6773B16F-763F-4076-B205-3D13C48CEE69}" srcOrd="0" destOrd="0" presId="urn:microsoft.com/office/officeart/2005/8/layout/hierarchy1"/>
    <dgm:cxn modelId="{6812BC0E-8AF5-4157-BBB9-E20AEBDE06F7}" type="presOf" srcId="{5B5B54F7-33F2-417D-8179-BE45EF8647DC}" destId="{8263AFA4-57A3-48BA-A1C3-CEEE49E85940}" srcOrd="0" destOrd="0" presId="urn:microsoft.com/office/officeart/2005/8/layout/hierarchy1"/>
    <dgm:cxn modelId="{BC7B130F-135D-4A87-B2B8-58AD7280458D}" srcId="{EF2CF2A3-55F1-4DCD-B826-179C06F3A459}" destId="{C8F45C08-8659-4700-B529-C4D20F6B7C70}" srcOrd="1" destOrd="0" parTransId="{CB8FD8F6-E23C-4968-99BF-7B74B1153AD2}" sibTransId="{BD1D7622-EF1D-45B1-B066-2BE85794A988}"/>
    <dgm:cxn modelId="{7891ED1A-5F4B-4976-A945-F488EBE7268D}" type="presOf" srcId="{EF2CF2A3-55F1-4DCD-B826-179C06F3A459}" destId="{647AF4FD-FCBF-4AC7-87E2-D6BDC7A35384}" srcOrd="0" destOrd="0" presId="urn:microsoft.com/office/officeart/2005/8/layout/hierarchy1"/>
    <dgm:cxn modelId="{5076011B-BA02-4AEF-B2D0-D32EE7B34F23}" type="presOf" srcId="{F5DF5A2D-23B0-47C4-A5A5-80A82A7B9383}" destId="{46938341-29FD-4517-BCC1-23B0250A0F79}" srcOrd="0" destOrd="0" presId="urn:microsoft.com/office/officeart/2005/8/layout/hierarchy1"/>
    <dgm:cxn modelId="{879A282F-3731-4F58-BD6D-246A3AA20238}" type="presOf" srcId="{A6E420C6-B4A4-4DFC-B065-32C4B1A2A275}" destId="{147F879B-5A14-42C7-B56A-868F48E63334}" srcOrd="0" destOrd="0" presId="urn:microsoft.com/office/officeart/2005/8/layout/hierarchy1"/>
    <dgm:cxn modelId="{3F3A2832-E77A-4575-8FB1-39045885367C}" type="presOf" srcId="{FB0DAB3D-98F8-4926-A842-1847414260BF}" destId="{0128D242-4063-479B-A035-CC0DAEFC68DB}" srcOrd="0" destOrd="0" presId="urn:microsoft.com/office/officeart/2005/8/layout/hierarchy1"/>
    <dgm:cxn modelId="{2D6B613A-3511-4E2B-827D-B49D92611872}" type="presOf" srcId="{C7762465-7472-4624-9FA7-5F1FA4B86CB3}" destId="{BD4C7ECC-4069-4C93-A206-FB2D02A366AC}" srcOrd="0" destOrd="0" presId="urn:microsoft.com/office/officeart/2005/8/layout/hierarchy1"/>
    <dgm:cxn modelId="{3C1F0961-29E7-4F87-9668-5E19A000A9C1}" srcId="{1EDCA633-F139-4274-8CD2-4EDD283D3FDB}" destId="{CC48BF65-F36F-491B-9619-0B2E6DC68AE6}" srcOrd="1" destOrd="0" parTransId="{C569B8CD-DFD5-423E-85AB-7E0C90D10D4F}" sibTransId="{EF7E221F-D1B8-477C-98DA-6FEDCBB8F02F}"/>
    <dgm:cxn modelId="{BAB2676A-6E12-473C-A4F4-DE70E5002E32}" type="presOf" srcId="{63B36827-C184-4703-B74B-053610ACDC43}" destId="{E82B510C-5EDD-4B1D-B42D-850CF593AA16}" srcOrd="0" destOrd="0" presId="urn:microsoft.com/office/officeart/2005/8/layout/hierarchy1"/>
    <dgm:cxn modelId="{783FFD4E-3151-44D7-9099-D138E8F54F30}" type="presOf" srcId="{D418645A-59A4-4054-955A-869FAC2E339C}" destId="{83785F1B-B25C-488E-8C09-F5604C7CF203}" srcOrd="0" destOrd="0" presId="urn:microsoft.com/office/officeart/2005/8/layout/hierarchy1"/>
    <dgm:cxn modelId="{B0332F6F-31A0-4A87-8553-E0566AC6E867}" srcId="{5B5B54F7-33F2-417D-8179-BE45EF8647DC}" destId="{EF2CF2A3-55F1-4DCD-B826-179C06F3A459}" srcOrd="1" destOrd="0" parTransId="{EFA28ECE-4A0A-40C6-8618-F1AB63558448}" sibTransId="{02ACE5F0-3A93-40C3-87E6-E5BDDD3A15BA}"/>
    <dgm:cxn modelId="{FDC3B651-52A8-4938-8922-251B9A1DF031}" srcId="{1EDCA633-F139-4274-8CD2-4EDD283D3FDB}" destId="{D418645A-59A4-4054-955A-869FAC2E339C}" srcOrd="0" destOrd="0" parTransId="{ABD4FEAE-2C8D-437A-BF9C-EAEF1A913F71}" sibTransId="{3A769365-586B-426A-86FC-339AEEB8BE11}"/>
    <dgm:cxn modelId="{6871BB71-1242-4E10-A767-063E503BE3D4}" srcId="{CC48BF65-F36F-491B-9619-0B2E6DC68AE6}" destId="{00AB9C20-77BD-4845-A888-22740DC5E7F2}" srcOrd="0" destOrd="0" parTransId="{9FA383D8-DB89-45B0-AC92-F46384B63460}" sibTransId="{639298B1-3954-47D0-AC7C-8867DCDEC82D}"/>
    <dgm:cxn modelId="{6BB78155-7970-43C1-83A8-70EFB1FC1449}" type="presOf" srcId="{ABD4FEAE-2C8D-437A-BF9C-EAEF1A913F71}" destId="{771A827B-6F96-4278-A85C-57682EC8212F}" srcOrd="0" destOrd="0" presId="urn:microsoft.com/office/officeart/2005/8/layout/hierarchy1"/>
    <dgm:cxn modelId="{EE3FC87D-D464-492E-9185-8D44BE741F46}" type="presOf" srcId="{00AB9C20-77BD-4845-A888-22740DC5E7F2}" destId="{6E3F37D4-E67B-4C0A-AC9D-AF38357A0E05}" srcOrd="0" destOrd="0" presId="urn:microsoft.com/office/officeart/2005/8/layout/hierarchy1"/>
    <dgm:cxn modelId="{7DD7CF7E-B62A-4E60-8092-D08FFEA400AC}" type="presOf" srcId="{B33C5B0A-387C-4F44-9AF4-3019BCC2D5C4}" destId="{53110AB7-475D-4456-B88A-D6027A521197}" srcOrd="0" destOrd="0" presId="urn:microsoft.com/office/officeart/2005/8/layout/hierarchy1"/>
    <dgm:cxn modelId="{FDC16B8C-7A6B-4F91-ACAA-80F364962DD8}" type="presOf" srcId="{9FA383D8-DB89-45B0-AC92-F46384B63460}" destId="{DC56CC54-F8CA-41FC-9243-D657FA068A50}" srcOrd="0" destOrd="0" presId="urn:microsoft.com/office/officeart/2005/8/layout/hierarchy1"/>
    <dgm:cxn modelId="{58C7A097-CACE-4443-8338-232DDF0FAA04}" type="presOf" srcId="{D36A7D92-3B16-45A8-8939-7904DE299165}" destId="{4E9F0AD3-CC74-4C07-93B7-B21AB6937BC4}" srcOrd="0" destOrd="0" presId="urn:microsoft.com/office/officeart/2005/8/layout/hierarchy1"/>
    <dgm:cxn modelId="{FDA4DB99-19B0-405A-AEA1-004A5E2072FC}" srcId="{CC48BF65-F36F-491B-9619-0B2E6DC68AE6}" destId="{5B5B54F7-33F2-417D-8179-BE45EF8647DC}" srcOrd="1" destOrd="0" parTransId="{C7762465-7472-4624-9FA7-5F1FA4B86CB3}" sibTransId="{E5769C1B-1B9B-46D3-8E2D-788F02CE240F}"/>
    <dgm:cxn modelId="{EA3EEA9B-CFF6-47A8-AE47-DE605EEE2CBC}" type="presOf" srcId="{EFA28ECE-4A0A-40C6-8618-F1AB63558448}" destId="{2936C11D-8ACA-4A83-86CB-1853A7E10437}" srcOrd="0" destOrd="0" presId="urn:microsoft.com/office/officeart/2005/8/layout/hierarchy1"/>
    <dgm:cxn modelId="{6B7CD4A0-584A-4B4F-9767-57136D15A4B2}" type="presOf" srcId="{CFBC9876-DB39-4380-BCE6-A56F10A5FE72}" destId="{1CE7A3B0-5665-46A8-94C1-97990940C76B}" srcOrd="0" destOrd="0" presId="urn:microsoft.com/office/officeart/2005/8/layout/hierarchy1"/>
    <dgm:cxn modelId="{F382C4A2-3E39-4BC3-8703-7B8CB49D2C2C}" srcId="{5B5B54F7-33F2-417D-8179-BE45EF8647DC}" destId="{FB0DAB3D-98F8-4926-A842-1847414260BF}" srcOrd="0" destOrd="0" parTransId="{959804B6-BB23-48C6-B5E6-6FA4F0230173}" sibTransId="{230E1FA4-A1A4-4538-8ECB-9E9C1109F693}"/>
    <dgm:cxn modelId="{CE2646A8-22AA-4AC2-A22E-977A2404E736}" srcId="{D36A7D92-3B16-45A8-8939-7904DE299165}" destId="{1EDCA633-F139-4274-8CD2-4EDD283D3FDB}" srcOrd="0" destOrd="0" parTransId="{1BCB2DF7-3E55-49CA-910F-83755CB82D18}" sibTransId="{936E4E70-852E-418B-9FFF-78E09C61B16A}"/>
    <dgm:cxn modelId="{605671AA-3D6A-4EAE-9CB8-8212FA124A15}" srcId="{00AB9C20-77BD-4845-A888-22740DC5E7F2}" destId="{F5DF5A2D-23B0-47C4-A5A5-80A82A7B9383}" srcOrd="0" destOrd="0" parTransId="{B33C5B0A-387C-4F44-9AF4-3019BCC2D5C4}" sibTransId="{5732AF8A-4156-4D5E-B548-986F78283C2E}"/>
    <dgm:cxn modelId="{AC90D9AA-5A86-44D7-8283-631105E96852}" type="presOf" srcId="{CB8FD8F6-E23C-4968-99BF-7B74B1153AD2}" destId="{2E36CB06-E4C0-4FD0-9334-9C991C436416}" srcOrd="0" destOrd="0" presId="urn:microsoft.com/office/officeart/2005/8/layout/hierarchy1"/>
    <dgm:cxn modelId="{D4F155C1-0598-43A7-A1B6-6D6F39F987D7}" type="presOf" srcId="{C8F45C08-8659-4700-B529-C4D20F6B7C70}" destId="{0A157E96-E135-4511-A028-9BF703328B49}" srcOrd="0" destOrd="0" presId="urn:microsoft.com/office/officeart/2005/8/layout/hierarchy1"/>
    <dgm:cxn modelId="{081D8CC1-6259-4055-9BB3-9A891798F654}" type="presOf" srcId="{1EDCA633-F139-4274-8CD2-4EDD283D3FDB}" destId="{69909318-DEB4-4D7F-BBAF-34AFF862D21B}" srcOrd="0" destOrd="0" presId="urn:microsoft.com/office/officeart/2005/8/layout/hierarchy1"/>
    <dgm:cxn modelId="{FDDCB1CA-D355-4900-9A3C-826C613442CB}" type="presOf" srcId="{959804B6-BB23-48C6-B5E6-6FA4F0230173}" destId="{62411029-8E38-416D-B6F9-99A4048EB899}" srcOrd="0" destOrd="0" presId="urn:microsoft.com/office/officeart/2005/8/layout/hierarchy1"/>
    <dgm:cxn modelId="{B9641DE8-EA34-4C23-A4DD-D6DCF54677F3}" type="presOf" srcId="{CC48BF65-F36F-491B-9619-0B2E6DC68AE6}" destId="{4A8A835D-B230-4AC3-BB53-DC7E07F388D8}" srcOrd="0" destOrd="0" presId="urn:microsoft.com/office/officeart/2005/8/layout/hierarchy1"/>
    <dgm:cxn modelId="{84F58FEC-44EF-4628-AE13-6BE1ED28E435}" srcId="{EF2CF2A3-55F1-4DCD-B826-179C06F3A459}" destId="{CFBC9876-DB39-4380-BCE6-A56F10A5FE72}" srcOrd="0" destOrd="0" parTransId="{A6E420C6-B4A4-4DFC-B065-32C4B1A2A275}" sibTransId="{44938679-1F9F-4811-A048-41B1E81C2D6F}"/>
    <dgm:cxn modelId="{B90CADBA-B076-480A-BBD2-C7E4EE59017D}" type="presParOf" srcId="{4E9F0AD3-CC74-4C07-93B7-B21AB6937BC4}" destId="{2DD8941B-ED1F-46E6-B65A-4DF00780806A}" srcOrd="0" destOrd="0" presId="urn:microsoft.com/office/officeart/2005/8/layout/hierarchy1"/>
    <dgm:cxn modelId="{6469B5F9-18F7-4334-A312-D99A8BFD9059}" type="presParOf" srcId="{2DD8941B-ED1F-46E6-B65A-4DF00780806A}" destId="{3747574C-43FB-4EC8-9226-4F567623082A}" srcOrd="0" destOrd="0" presId="urn:microsoft.com/office/officeart/2005/8/layout/hierarchy1"/>
    <dgm:cxn modelId="{383DFB8F-9ED6-4322-8018-43AE934DD52F}" type="presParOf" srcId="{3747574C-43FB-4EC8-9226-4F567623082A}" destId="{10910878-4FA0-4B8F-A7B2-DE4FE70E6727}" srcOrd="0" destOrd="0" presId="urn:microsoft.com/office/officeart/2005/8/layout/hierarchy1"/>
    <dgm:cxn modelId="{34C1F2AB-FA25-4FA8-93F9-22E092C3CAFD}" type="presParOf" srcId="{3747574C-43FB-4EC8-9226-4F567623082A}" destId="{69909318-DEB4-4D7F-BBAF-34AFF862D21B}" srcOrd="1" destOrd="0" presId="urn:microsoft.com/office/officeart/2005/8/layout/hierarchy1"/>
    <dgm:cxn modelId="{13DA5688-37CE-4D47-B0B8-65FB2D85A4DC}" type="presParOf" srcId="{2DD8941B-ED1F-46E6-B65A-4DF00780806A}" destId="{F9181DDE-2528-4CC7-96EA-2298F071AB84}" srcOrd="1" destOrd="0" presId="urn:microsoft.com/office/officeart/2005/8/layout/hierarchy1"/>
    <dgm:cxn modelId="{BDF98D03-02AB-4A86-9AB6-76FEB3034763}" type="presParOf" srcId="{F9181DDE-2528-4CC7-96EA-2298F071AB84}" destId="{771A827B-6F96-4278-A85C-57682EC8212F}" srcOrd="0" destOrd="0" presId="urn:microsoft.com/office/officeart/2005/8/layout/hierarchy1"/>
    <dgm:cxn modelId="{7E40CDE8-E41D-488C-8F46-70721E8784A6}" type="presParOf" srcId="{F9181DDE-2528-4CC7-96EA-2298F071AB84}" destId="{447F312D-12CC-45C3-BA5D-14E59A252E13}" srcOrd="1" destOrd="0" presId="urn:microsoft.com/office/officeart/2005/8/layout/hierarchy1"/>
    <dgm:cxn modelId="{BCFCBB17-AAEF-4C75-ACDA-6BD3005328ED}" type="presParOf" srcId="{447F312D-12CC-45C3-BA5D-14E59A252E13}" destId="{E3DF1D48-1D5D-4D70-B456-4A4C484D3CFE}" srcOrd="0" destOrd="0" presId="urn:microsoft.com/office/officeart/2005/8/layout/hierarchy1"/>
    <dgm:cxn modelId="{5442D173-82C6-41A8-A500-40B400F5DB91}" type="presParOf" srcId="{E3DF1D48-1D5D-4D70-B456-4A4C484D3CFE}" destId="{AC77B1EA-6843-4195-A90A-484C6E2CCECF}" srcOrd="0" destOrd="0" presId="urn:microsoft.com/office/officeart/2005/8/layout/hierarchy1"/>
    <dgm:cxn modelId="{11EA01AE-9D35-4893-9A29-6DF0BEADEBD1}" type="presParOf" srcId="{E3DF1D48-1D5D-4D70-B456-4A4C484D3CFE}" destId="{83785F1B-B25C-488E-8C09-F5604C7CF203}" srcOrd="1" destOrd="0" presId="urn:microsoft.com/office/officeart/2005/8/layout/hierarchy1"/>
    <dgm:cxn modelId="{58E3F861-BC4A-459B-BCE8-7DE1FDCED6A9}" type="presParOf" srcId="{447F312D-12CC-45C3-BA5D-14E59A252E13}" destId="{BC2DF105-F98F-4C04-839D-42B662648733}" srcOrd="1" destOrd="0" presId="urn:microsoft.com/office/officeart/2005/8/layout/hierarchy1"/>
    <dgm:cxn modelId="{F4487304-78E4-406C-91CC-01CD15DE4BF7}" type="presParOf" srcId="{F9181DDE-2528-4CC7-96EA-2298F071AB84}" destId="{6773B16F-763F-4076-B205-3D13C48CEE69}" srcOrd="2" destOrd="0" presId="urn:microsoft.com/office/officeart/2005/8/layout/hierarchy1"/>
    <dgm:cxn modelId="{2A073DE8-AB44-4259-A2C3-292D7DB28095}" type="presParOf" srcId="{F9181DDE-2528-4CC7-96EA-2298F071AB84}" destId="{AE5FDCA2-B9A7-4A3E-B024-470BF8C89AE4}" srcOrd="3" destOrd="0" presId="urn:microsoft.com/office/officeart/2005/8/layout/hierarchy1"/>
    <dgm:cxn modelId="{FFEDE55E-804E-4341-AA21-59B39503BDFC}" type="presParOf" srcId="{AE5FDCA2-B9A7-4A3E-B024-470BF8C89AE4}" destId="{E97D9E23-E5C0-44E7-9C70-AFD491BD94D2}" srcOrd="0" destOrd="0" presId="urn:microsoft.com/office/officeart/2005/8/layout/hierarchy1"/>
    <dgm:cxn modelId="{8B778D0D-6160-447F-A2C6-838DA13A975E}" type="presParOf" srcId="{E97D9E23-E5C0-44E7-9C70-AFD491BD94D2}" destId="{46798229-A40B-4C27-8839-482A0DE12E81}" srcOrd="0" destOrd="0" presId="urn:microsoft.com/office/officeart/2005/8/layout/hierarchy1"/>
    <dgm:cxn modelId="{521C1780-A833-41FD-98A3-933069093C0C}" type="presParOf" srcId="{E97D9E23-E5C0-44E7-9C70-AFD491BD94D2}" destId="{4A8A835D-B230-4AC3-BB53-DC7E07F388D8}" srcOrd="1" destOrd="0" presId="urn:microsoft.com/office/officeart/2005/8/layout/hierarchy1"/>
    <dgm:cxn modelId="{C20A8B31-33E8-4CF7-B838-A547C5A7069C}" type="presParOf" srcId="{AE5FDCA2-B9A7-4A3E-B024-470BF8C89AE4}" destId="{A793FBC2-AFD6-48DE-8C3F-B14EC321C024}" srcOrd="1" destOrd="0" presId="urn:microsoft.com/office/officeart/2005/8/layout/hierarchy1"/>
    <dgm:cxn modelId="{E2215BE9-5267-4BAC-A1B3-10E654EEEBD1}" type="presParOf" srcId="{A793FBC2-AFD6-48DE-8C3F-B14EC321C024}" destId="{DC56CC54-F8CA-41FC-9243-D657FA068A50}" srcOrd="0" destOrd="0" presId="urn:microsoft.com/office/officeart/2005/8/layout/hierarchy1"/>
    <dgm:cxn modelId="{1842CAD5-C70A-45AC-B538-93F9D0C54A54}" type="presParOf" srcId="{A793FBC2-AFD6-48DE-8C3F-B14EC321C024}" destId="{672A4C7F-DCF6-4BEF-A0FD-AEEC394C1EA7}" srcOrd="1" destOrd="0" presId="urn:microsoft.com/office/officeart/2005/8/layout/hierarchy1"/>
    <dgm:cxn modelId="{236E469D-2D1D-41D5-AF4E-28CA35953789}" type="presParOf" srcId="{672A4C7F-DCF6-4BEF-A0FD-AEEC394C1EA7}" destId="{555DC62A-B20D-493D-8443-F84354537ED4}" srcOrd="0" destOrd="0" presId="urn:microsoft.com/office/officeart/2005/8/layout/hierarchy1"/>
    <dgm:cxn modelId="{B97ECA99-3B75-4481-82EB-E9B87F7B81E1}" type="presParOf" srcId="{555DC62A-B20D-493D-8443-F84354537ED4}" destId="{B030075B-FF07-4A33-8626-F21EF0DEB150}" srcOrd="0" destOrd="0" presId="urn:microsoft.com/office/officeart/2005/8/layout/hierarchy1"/>
    <dgm:cxn modelId="{F17DC54B-634B-4821-BCF1-595031479D56}" type="presParOf" srcId="{555DC62A-B20D-493D-8443-F84354537ED4}" destId="{6E3F37D4-E67B-4C0A-AC9D-AF38357A0E05}" srcOrd="1" destOrd="0" presId="urn:microsoft.com/office/officeart/2005/8/layout/hierarchy1"/>
    <dgm:cxn modelId="{6CF9B1FE-C532-405A-BC74-8F4A66FAFFD7}" type="presParOf" srcId="{672A4C7F-DCF6-4BEF-A0FD-AEEC394C1EA7}" destId="{F59F1C1D-BBE5-441A-B7DE-111DABEBBDAF}" srcOrd="1" destOrd="0" presId="urn:microsoft.com/office/officeart/2005/8/layout/hierarchy1"/>
    <dgm:cxn modelId="{0E297CE1-30F1-4BE6-BA09-18FD9246A256}" type="presParOf" srcId="{F59F1C1D-BBE5-441A-B7DE-111DABEBBDAF}" destId="{53110AB7-475D-4456-B88A-D6027A521197}" srcOrd="0" destOrd="0" presId="urn:microsoft.com/office/officeart/2005/8/layout/hierarchy1"/>
    <dgm:cxn modelId="{904EF84A-DFDA-460F-ABD8-4EA498F2E7A7}" type="presParOf" srcId="{F59F1C1D-BBE5-441A-B7DE-111DABEBBDAF}" destId="{7EE48656-B877-4AFD-9BF3-67A1A81446CE}" srcOrd="1" destOrd="0" presId="urn:microsoft.com/office/officeart/2005/8/layout/hierarchy1"/>
    <dgm:cxn modelId="{73EDAD6B-10A3-4644-82EF-A278A82F59BE}" type="presParOf" srcId="{7EE48656-B877-4AFD-9BF3-67A1A81446CE}" destId="{F9788143-D4C9-45BA-B7E7-631E53F97899}" srcOrd="0" destOrd="0" presId="urn:microsoft.com/office/officeart/2005/8/layout/hierarchy1"/>
    <dgm:cxn modelId="{0E55BB7C-AA9E-4343-963B-0C04703D9ADF}" type="presParOf" srcId="{F9788143-D4C9-45BA-B7E7-631E53F97899}" destId="{0265A002-73A8-4472-9FD8-3A8F1EE2A791}" srcOrd="0" destOrd="0" presId="urn:microsoft.com/office/officeart/2005/8/layout/hierarchy1"/>
    <dgm:cxn modelId="{48852990-71F5-402C-A285-3173F2C49A3C}" type="presParOf" srcId="{F9788143-D4C9-45BA-B7E7-631E53F97899}" destId="{46938341-29FD-4517-BCC1-23B0250A0F79}" srcOrd="1" destOrd="0" presId="urn:microsoft.com/office/officeart/2005/8/layout/hierarchy1"/>
    <dgm:cxn modelId="{3AFF06B5-4ED8-431A-9459-48A6971D8D37}" type="presParOf" srcId="{7EE48656-B877-4AFD-9BF3-67A1A81446CE}" destId="{228F24A1-6B2D-48BD-B6DF-D8660A45598C}" srcOrd="1" destOrd="0" presId="urn:microsoft.com/office/officeart/2005/8/layout/hierarchy1"/>
    <dgm:cxn modelId="{A112595E-A29D-4FBB-BDBD-36A47B198644}" type="presParOf" srcId="{F59F1C1D-BBE5-441A-B7DE-111DABEBBDAF}" destId="{E82B510C-5EDD-4B1D-B42D-850CF593AA16}" srcOrd="2" destOrd="0" presId="urn:microsoft.com/office/officeart/2005/8/layout/hierarchy1"/>
    <dgm:cxn modelId="{E34725C0-9448-47E0-ABAD-1C4A99F2AF5F}" type="presParOf" srcId="{F59F1C1D-BBE5-441A-B7DE-111DABEBBDAF}" destId="{F931FB23-6417-48BE-99BF-1F0C3A7267BD}" srcOrd="3" destOrd="0" presId="urn:microsoft.com/office/officeart/2005/8/layout/hierarchy1"/>
    <dgm:cxn modelId="{FCB827FB-9745-4757-9D76-3871988A4073}" type="presParOf" srcId="{F931FB23-6417-48BE-99BF-1F0C3A7267BD}" destId="{F4CD9BE5-56A7-4F75-ADBB-2F0AC891D821}" srcOrd="0" destOrd="0" presId="urn:microsoft.com/office/officeart/2005/8/layout/hierarchy1"/>
    <dgm:cxn modelId="{F8FA7B89-E9AA-409B-A8F8-3AE8D280510B}" type="presParOf" srcId="{F4CD9BE5-56A7-4F75-ADBB-2F0AC891D821}" destId="{FD5D4054-1100-4556-A298-84AE7FF7ED8C}" srcOrd="0" destOrd="0" presId="urn:microsoft.com/office/officeart/2005/8/layout/hierarchy1"/>
    <dgm:cxn modelId="{4B28D358-46CA-48BD-BF34-B4A332809A10}" type="presParOf" srcId="{F4CD9BE5-56A7-4F75-ADBB-2F0AC891D821}" destId="{98096506-6190-4383-B812-AA13E23A7C13}" srcOrd="1" destOrd="0" presId="urn:microsoft.com/office/officeart/2005/8/layout/hierarchy1"/>
    <dgm:cxn modelId="{EC2CCCBD-2506-4217-BCC3-39E02595841D}" type="presParOf" srcId="{F931FB23-6417-48BE-99BF-1F0C3A7267BD}" destId="{AE1239C4-4611-41B6-9E45-BC2D72CC8583}" srcOrd="1" destOrd="0" presId="urn:microsoft.com/office/officeart/2005/8/layout/hierarchy1"/>
    <dgm:cxn modelId="{F6672A48-A6ED-4DE4-BBFD-43BC87779922}" type="presParOf" srcId="{A793FBC2-AFD6-48DE-8C3F-B14EC321C024}" destId="{BD4C7ECC-4069-4C93-A206-FB2D02A366AC}" srcOrd="2" destOrd="0" presId="urn:microsoft.com/office/officeart/2005/8/layout/hierarchy1"/>
    <dgm:cxn modelId="{A4BA0D88-57E9-4505-A440-667D5BCD3D7D}" type="presParOf" srcId="{A793FBC2-AFD6-48DE-8C3F-B14EC321C024}" destId="{30FF72F3-A20F-4D80-B325-8DFA66923057}" srcOrd="3" destOrd="0" presId="urn:microsoft.com/office/officeart/2005/8/layout/hierarchy1"/>
    <dgm:cxn modelId="{2CCCFB1C-F7DB-4CCB-AAB0-27903BC5F0CB}" type="presParOf" srcId="{30FF72F3-A20F-4D80-B325-8DFA66923057}" destId="{7791E079-8B76-48A8-861D-0484092712BA}" srcOrd="0" destOrd="0" presId="urn:microsoft.com/office/officeart/2005/8/layout/hierarchy1"/>
    <dgm:cxn modelId="{7222F462-545F-4FBF-8092-0841F194D7DA}" type="presParOf" srcId="{7791E079-8B76-48A8-861D-0484092712BA}" destId="{E5994909-28E8-40E5-8DD3-FFE6103D17EC}" srcOrd="0" destOrd="0" presId="urn:microsoft.com/office/officeart/2005/8/layout/hierarchy1"/>
    <dgm:cxn modelId="{C25ABC52-02C9-4031-8A07-A95C7E464032}" type="presParOf" srcId="{7791E079-8B76-48A8-861D-0484092712BA}" destId="{8263AFA4-57A3-48BA-A1C3-CEEE49E85940}" srcOrd="1" destOrd="0" presId="urn:microsoft.com/office/officeart/2005/8/layout/hierarchy1"/>
    <dgm:cxn modelId="{CF6A10F9-C0D7-4C96-A532-4D282F33540F}" type="presParOf" srcId="{30FF72F3-A20F-4D80-B325-8DFA66923057}" destId="{8DCBCC0C-A574-4E56-93D0-719A4CA7A54A}" srcOrd="1" destOrd="0" presId="urn:microsoft.com/office/officeart/2005/8/layout/hierarchy1"/>
    <dgm:cxn modelId="{1A2EB88E-9A34-4FE5-B16C-9408DE27E1AD}" type="presParOf" srcId="{8DCBCC0C-A574-4E56-93D0-719A4CA7A54A}" destId="{62411029-8E38-416D-B6F9-99A4048EB899}" srcOrd="0" destOrd="0" presId="urn:microsoft.com/office/officeart/2005/8/layout/hierarchy1"/>
    <dgm:cxn modelId="{162D9FEA-7638-4E69-A99C-9978A3473EB5}" type="presParOf" srcId="{8DCBCC0C-A574-4E56-93D0-719A4CA7A54A}" destId="{B7CD3F42-619F-4C82-BF3C-5FE264951C2F}" srcOrd="1" destOrd="0" presId="urn:microsoft.com/office/officeart/2005/8/layout/hierarchy1"/>
    <dgm:cxn modelId="{81EA5DB8-8E83-40E9-A8AA-4CE030BC3003}" type="presParOf" srcId="{B7CD3F42-619F-4C82-BF3C-5FE264951C2F}" destId="{C2E745EE-3090-4E7A-916F-97AE413957BE}" srcOrd="0" destOrd="0" presId="urn:microsoft.com/office/officeart/2005/8/layout/hierarchy1"/>
    <dgm:cxn modelId="{DC0C2CB8-61C5-44C4-BCE0-3A36FB720EC9}" type="presParOf" srcId="{C2E745EE-3090-4E7A-916F-97AE413957BE}" destId="{B3D0F04A-1357-4F4C-9293-D86BA9BA97A6}" srcOrd="0" destOrd="0" presId="urn:microsoft.com/office/officeart/2005/8/layout/hierarchy1"/>
    <dgm:cxn modelId="{80286C23-4842-49B1-B3B1-37AF03348248}" type="presParOf" srcId="{C2E745EE-3090-4E7A-916F-97AE413957BE}" destId="{0128D242-4063-479B-A035-CC0DAEFC68DB}" srcOrd="1" destOrd="0" presId="urn:microsoft.com/office/officeart/2005/8/layout/hierarchy1"/>
    <dgm:cxn modelId="{FCE00D95-07AC-481D-9D5C-606888F04CC3}" type="presParOf" srcId="{B7CD3F42-619F-4C82-BF3C-5FE264951C2F}" destId="{1A98B170-A749-457C-9056-391276399C9A}" srcOrd="1" destOrd="0" presId="urn:microsoft.com/office/officeart/2005/8/layout/hierarchy1"/>
    <dgm:cxn modelId="{3648A717-9D95-49D4-A6C7-489E7B18DD6D}" type="presParOf" srcId="{8DCBCC0C-A574-4E56-93D0-719A4CA7A54A}" destId="{2936C11D-8ACA-4A83-86CB-1853A7E10437}" srcOrd="2" destOrd="0" presId="urn:microsoft.com/office/officeart/2005/8/layout/hierarchy1"/>
    <dgm:cxn modelId="{58C66A24-385B-4A9B-BF2E-15E5660835EA}" type="presParOf" srcId="{8DCBCC0C-A574-4E56-93D0-719A4CA7A54A}" destId="{5244A874-13F3-4728-B9B1-00565A979A53}" srcOrd="3" destOrd="0" presId="urn:microsoft.com/office/officeart/2005/8/layout/hierarchy1"/>
    <dgm:cxn modelId="{D8A21797-F5F1-454E-93B8-ED9F1B4A1663}" type="presParOf" srcId="{5244A874-13F3-4728-B9B1-00565A979A53}" destId="{3FD923F2-C8A2-4605-B36D-B36490841489}" srcOrd="0" destOrd="0" presId="urn:microsoft.com/office/officeart/2005/8/layout/hierarchy1"/>
    <dgm:cxn modelId="{028511DA-E4BD-4E87-A887-A3552D29F884}" type="presParOf" srcId="{3FD923F2-C8A2-4605-B36D-B36490841489}" destId="{1A321B3D-5705-4DB1-871E-4F1E1DE45C3C}" srcOrd="0" destOrd="0" presId="urn:microsoft.com/office/officeart/2005/8/layout/hierarchy1"/>
    <dgm:cxn modelId="{D3F1F422-F73F-4794-8B1A-854490D437FE}" type="presParOf" srcId="{3FD923F2-C8A2-4605-B36D-B36490841489}" destId="{647AF4FD-FCBF-4AC7-87E2-D6BDC7A35384}" srcOrd="1" destOrd="0" presId="urn:microsoft.com/office/officeart/2005/8/layout/hierarchy1"/>
    <dgm:cxn modelId="{312F9CF1-C3C3-4989-B689-E4150FADD902}" type="presParOf" srcId="{5244A874-13F3-4728-B9B1-00565A979A53}" destId="{3A8FAEB3-35D0-4A47-933F-FEC091D3F158}" srcOrd="1" destOrd="0" presId="urn:microsoft.com/office/officeart/2005/8/layout/hierarchy1"/>
    <dgm:cxn modelId="{F4418708-4ACB-4510-8D85-7B433622BA20}" type="presParOf" srcId="{3A8FAEB3-35D0-4A47-933F-FEC091D3F158}" destId="{147F879B-5A14-42C7-B56A-868F48E63334}" srcOrd="0" destOrd="0" presId="urn:microsoft.com/office/officeart/2005/8/layout/hierarchy1"/>
    <dgm:cxn modelId="{12DC6011-ADC4-48A0-830A-3F8CA2D29B60}" type="presParOf" srcId="{3A8FAEB3-35D0-4A47-933F-FEC091D3F158}" destId="{30AC655C-C369-4280-B1D8-57F689AF1118}" srcOrd="1" destOrd="0" presId="urn:microsoft.com/office/officeart/2005/8/layout/hierarchy1"/>
    <dgm:cxn modelId="{6CEFA104-07F7-4750-A64E-068014CB0731}" type="presParOf" srcId="{30AC655C-C369-4280-B1D8-57F689AF1118}" destId="{E12805EC-0BC8-4D92-8088-D1BF9520EAF4}" srcOrd="0" destOrd="0" presId="urn:microsoft.com/office/officeart/2005/8/layout/hierarchy1"/>
    <dgm:cxn modelId="{3256814A-CB2C-4786-AEBC-B009A1F50FFE}" type="presParOf" srcId="{E12805EC-0BC8-4D92-8088-D1BF9520EAF4}" destId="{E22747A6-06BE-4BEB-9A8A-FEB08B21AC13}" srcOrd="0" destOrd="0" presId="urn:microsoft.com/office/officeart/2005/8/layout/hierarchy1"/>
    <dgm:cxn modelId="{614C8096-47C4-4E60-B35A-876781FFB8E7}" type="presParOf" srcId="{E12805EC-0BC8-4D92-8088-D1BF9520EAF4}" destId="{1CE7A3B0-5665-46A8-94C1-97990940C76B}" srcOrd="1" destOrd="0" presId="urn:microsoft.com/office/officeart/2005/8/layout/hierarchy1"/>
    <dgm:cxn modelId="{CBD85972-1811-4EAF-B1F4-EC9A05BDC483}" type="presParOf" srcId="{30AC655C-C369-4280-B1D8-57F689AF1118}" destId="{E3DD6549-98EA-49F0-9C84-5AB0EC098E1C}" srcOrd="1" destOrd="0" presId="urn:microsoft.com/office/officeart/2005/8/layout/hierarchy1"/>
    <dgm:cxn modelId="{175744A7-ED99-4A72-A383-563F8734D265}" type="presParOf" srcId="{3A8FAEB3-35D0-4A47-933F-FEC091D3F158}" destId="{2E36CB06-E4C0-4FD0-9334-9C991C436416}" srcOrd="2" destOrd="0" presId="urn:microsoft.com/office/officeart/2005/8/layout/hierarchy1"/>
    <dgm:cxn modelId="{39550259-48F4-4107-86B7-EA9516A65280}" type="presParOf" srcId="{3A8FAEB3-35D0-4A47-933F-FEC091D3F158}" destId="{5AA42FC8-03EC-439D-A099-2ABA4275B9A4}" srcOrd="3" destOrd="0" presId="urn:microsoft.com/office/officeart/2005/8/layout/hierarchy1"/>
    <dgm:cxn modelId="{537EB506-8C7A-4021-8D72-4A0B49152FD5}" type="presParOf" srcId="{5AA42FC8-03EC-439D-A099-2ABA4275B9A4}" destId="{E66C25C1-5ABE-4A36-A49B-5959F0C02333}" srcOrd="0" destOrd="0" presId="urn:microsoft.com/office/officeart/2005/8/layout/hierarchy1"/>
    <dgm:cxn modelId="{AABF835C-0431-44EE-B1E5-44FF4FD16BA8}" type="presParOf" srcId="{E66C25C1-5ABE-4A36-A49B-5959F0C02333}" destId="{AFE164CA-68F2-4CC4-ACA5-451AAA3A49EA}" srcOrd="0" destOrd="0" presId="urn:microsoft.com/office/officeart/2005/8/layout/hierarchy1"/>
    <dgm:cxn modelId="{CE77E8AD-AFE2-4793-B67F-2ED73312397B}" type="presParOf" srcId="{E66C25C1-5ABE-4A36-A49B-5959F0C02333}" destId="{0A157E96-E135-4511-A028-9BF703328B49}" srcOrd="1" destOrd="0" presId="urn:microsoft.com/office/officeart/2005/8/layout/hierarchy1"/>
    <dgm:cxn modelId="{5504138C-39A7-4D1E-AC8D-EB6D9324DBDB}" type="presParOf" srcId="{5AA42FC8-03EC-439D-A099-2ABA4275B9A4}" destId="{EAFC258A-C4D2-4564-9ECE-948D8511A804}"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1F743-9A09-4840-B063-60FDB59CBDD6}">
      <dsp:nvSpPr>
        <dsp:cNvPr id="0" name=""/>
        <dsp:cNvSpPr/>
      </dsp:nvSpPr>
      <dsp:spPr>
        <a:xfrm>
          <a:off x="0" y="1803099"/>
          <a:ext cx="12192000" cy="1411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708152" rIns="946235" bIns="241808" numCol="1" spcCol="1270" anchor="t" anchorCtr="0">
          <a:noAutofit/>
        </a:bodyPr>
        <a:lstStyle/>
        <a:p>
          <a:pPr marL="285750" lvl="1" indent="-285750" algn="l" defTabSz="1511300">
            <a:lnSpc>
              <a:spcPct val="90000"/>
            </a:lnSpc>
            <a:spcBef>
              <a:spcPct val="0"/>
            </a:spcBef>
            <a:spcAft>
              <a:spcPct val="15000"/>
            </a:spcAft>
            <a:buChar char="•"/>
          </a:pPr>
          <a:endParaRPr lang="en-US" sz="3400" kern="1200" dirty="0">
            <a:latin typeface="Arial" panose="020B0604020202020204" pitchFamily="34" charset="0"/>
            <a:cs typeface="Arial" panose="020B0604020202020204" pitchFamily="34" charset="0"/>
          </a:endParaRPr>
        </a:p>
      </dsp:txBody>
      <dsp:txXfrm>
        <a:off x="0" y="1803099"/>
        <a:ext cx="12192000" cy="1411200"/>
      </dsp:txXfrm>
    </dsp:sp>
    <dsp:sp modelId="{6E45636B-DB63-4448-8035-03DC05B74F1C}">
      <dsp:nvSpPr>
        <dsp:cNvPr id="0" name=""/>
        <dsp:cNvSpPr/>
      </dsp:nvSpPr>
      <dsp:spPr>
        <a:xfrm>
          <a:off x="609600" y="976539"/>
          <a:ext cx="9448860" cy="1653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511300">
            <a:lnSpc>
              <a:spcPct val="90000"/>
            </a:lnSpc>
            <a:spcBef>
              <a:spcPct val="0"/>
            </a:spcBef>
            <a:spcAft>
              <a:spcPct val="35000"/>
            </a:spcAft>
            <a:buNone/>
          </a:pPr>
          <a:r>
            <a:rPr lang="en-US" altLang="en-US" sz="3400" b="1" kern="1200">
              <a:latin typeface="Arial" panose="020B0604020202020204" pitchFamily="34" charset="0"/>
              <a:cs typeface="Arial" panose="020B0604020202020204" pitchFamily="34" charset="0"/>
            </a:rPr>
            <a:t>Cấp độ khái quát của nghĩa từ ngữ </a:t>
          </a:r>
          <a:endParaRPr lang="en-US" sz="3400" kern="1200" dirty="0">
            <a:latin typeface="Arial" panose="020B0604020202020204" pitchFamily="34" charset="0"/>
            <a:cs typeface="Arial" panose="020B0604020202020204" pitchFamily="34" charset="0"/>
          </a:endParaRPr>
        </a:p>
      </dsp:txBody>
      <dsp:txXfrm>
        <a:off x="690299" y="1057238"/>
        <a:ext cx="9287462" cy="1491722"/>
      </dsp:txXfrm>
    </dsp:sp>
    <dsp:sp modelId="{6AE8A0FE-A637-477B-B9E1-1ED3A0762A4F}">
      <dsp:nvSpPr>
        <dsp:cNvPr id="0" name=""/>
        <dsp:cNvSpPr/>
      </dsp:nvSpPr>
      <dsp:spPr>
        <a:xfrm>
          <a:off x="0" y="4343260"/>
          <a:ext cx="12192000" cy="14112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708152" rIns="946235" bIns="241808" numCol="1" spcCol="1270" anchor="t" anchorCtr="0">
          <a:noAutofit/>
        </a:bodyPr>
        <a:lstStyle/>
        <a:p>
          <a:pPr marL="285750" lvl="1" indent="-285750" algn="l" defTabSz="1511300">
            <a:lnSpc>
              <a:spcPct val="90000"/>
            </a:lnSpc>
            <a:spcBef>
              <a:spcPct val="0"/>
            </a:spcBef>
            <a:spcAft>
              <a:spcPct val="15000"/>
            </a:spcAft>
            <a:buChar char="•"/>
          </a:pPr>
          <a:endParaRPr lang="en-US" sz="3400" kern="1200" dirty="0">
            <a:latin typeface="Arial" panose="020B0604020202020204" pitchFamily="34" charset="0"/>
            <a:cs typeface="Arial" panose="020B0604020202020204" pitchFamily="34" charset="0"/>
          </a:endParaRPr>
        </a:p>
      </dsp:txBody>
      <dsp:txXfrm>
        <a:off x="0" y="4343260"/>
        <a:ext cx="12192000" cy="1411200"/>
      </dsp:txXfrm>
    </dsp:sp>
    <dsp:sp modelId="{523570AA-C734-4D3B-B12C-343912588FAA}">
      <dsp:nvSpPr>
        <dsp:cNvPr id="0" name=""/>
        <dsp:cNvSpPr/>
      </dsp:nvSpPr>
      <dsp:spPr>
        <a:xfrm>
          <a:off x="609600" y="3516700"/>
          <a:ext cx="8534400" cy="16531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511300">
            <a:lnSpc>
              <a:spcPct val="90000"/>
            </a:lnSpc>
            <a:spcBef>
              <a:spcPct val="0"/>
            </a:spcBef>
            <a:spcAft>
              <a:spcPct val="35000"/>
            </a:spcAft>
            <a:buNone/>
          </a:pPr>
          <a:r>
            <a:rPr lang="en-US" altLang="en-US" sz="3400" b="1" kern="1200">
              <a:latin typeface="Arial" panose="020B0604020202020204" pitchFamily="34" charset="0"/>
              <a:cs typeface="Arial" panose="020B0604020202020204" pitchFamily="34" charset="0"/>
            </a:rPr>
            <a:t>Trường từ vựng </a:t>
          </a:r>
          <a:endParaRPr lang="en-US" sz="3400" kern="1200" dirty="0">
            <a:latin typeface="Arial" panose="020B0604020202020204" pitchFamily="34" charset="0"/>
            <a:cs typeface="Arial" panose="020B0604020202020204" pitchFamily="34" charset="0"/>
          </a:endParaRPr>
        </a:p>
      </dsp:txBody>
      <dsp:txXfrm>
        <a:off x="690299" y="3597399"/>
        <a:ext cx="8373002" cy="1491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19032-3FC5-4A67-9A61-2BC7A7CA07C5}">
      <dsp:nvSpPr>
        <dsp:cNvPr id="0" name=""/>
        <dsp:cNvSpPr/>
      </dsp:nvSpPr>
      <dsp:spPr>
        <a:xfrm>
          <a:off x="748" y="3151796"/>
          <a:ext cx="2176177" cy="17561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err="1">
              <a:latin typeface="Arial" panose="020B0604020202020204" pitchFamily="34" charset="0"/>
              <a:cs typeface="Arial" panose="020B0604020202020204" pitchFamily="34" charset="0"/>
            </a:rPr>
            <a:t>Từ</a:t>
          </a:r>
          <a:endParaRPr lang="en-US" sz="4000" kern="1200" dirty="0">
            <a:latin typeface="Arial" panose="020B0604020202020204" pitchFamily="34" charset="0"/>
            <a:cs typeface="Arial" panose="020B0604020202020204" pitchFamily="34" charset="0"/>
          </a:endParaRPr>
        </a:p>
      </dsp:txBody>
      <dsp:txXfrm>
        <a:off x="52184" y="3203232"/>
        <a:ext cx="2073305" cy="1653299"/>
      </dsp:txXfrm>
    </dsp:sp>
    <dsp:sp modelId="{B14AEC6C-E8D1-42E3-8E70-55630770CA35}">
      <dsp:nvSpPr>
        <dsp:cNvPr id="0" name=""/>
        <dsp:cNvSpPr/>
      </dsp:nvSpPr>
      <dsp:spPr>
        <a:xfrm rot="19513281">
          <a:off x="2024146" y="3522595"/>
          <a:ext cx="1710497" cy="38891"/>
        </a:xfrm>
        <a:custGeom>
          <a:avLst/>
          <a:gdLst/>
          <a:ahLst/>
          <a:cxnLst/>
          <a:rect l="0" t="0" r="0" b="0"/>
          <a:pathLst>
            <a:path>
              <a:moveTo>
                <a:pt x="0" y="19445"/>
              </a:moveTo>
              <a:lnTo>
                <a:pt x="1710497" y="1944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rial" panose="020B0604020202020204" pitchFamily="34" charset="0"/>
            <a:cs typeface="Arial" panose="020B0604020202020204" pitchFamily="34" charset="0"/>
          </a:endParaRPr>
        </a:p>
      </dsp:txBody>
      <dsp:txXfrm>
        <a:off x="2836633" y="3499279"/>
        <a:ext cx="85524" cy="85524"/>
      </dsp:txXfrm>
    </dsp:sp>
    <dsp:sp modelId="{19C3E844-5A0E-4E8B-99B3-5B45BA298004}">
      <dsp:nvSpPr>
        <dsp:cNvPr id="0" name=""/>
        <dsp:cNvSpPr/>
      </dsp:nvSpPr>
      <dsp:spPr>
        <a:xfrm>
          <a:off x="3581864" y="2509726"/>
          <a:ext cx="2524356" cy="108894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Arial" panose="020B0604020202020204" pitchFamily="34" charset="0"/>
              <a:cs typeface="Arial" panose="020B0604020202020204" pitchFamily="34" charset="0"/>
            </a:rPr>
            <a:t>Nghĩa</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rộng</a:t>
          </a:r>
          <a:endParaRPr lang="en-US" sz="3600" kern="1200" dirty="0">
            <a:latin typeface="Arial" panose="020B0604020202020204" pitchFamily="34" charset="0"/>
            <a:cs typeface="Arial" panose="020B0604020202020204" pitchFamily="34" charset="0"/>
          </a:endParaRPr>
        </a:p>
      </dsp:txBody>
      <dsp:txXfrm>
        <a:off x="3613758" y="2541620"/>
        <a:ext cx="2460568" cy="1025161"/>
      </dsp:txXfrm>
    </dsp:sp>
    <dsp:sp modelId="{16130867-2A87-406D-A2B5-AD935D618091}">
      <dsp:nvSpPr>
        <dsp:cNvPr id="0" name=""/>
        <dsp:cNvSpPr/>
      </dsp:nvSpPr>
      <dsp:spPr>
        <a:xfrm>
          <a:off x="6106220" y="3034755"/>
          <a:ext cx="1404937" cy="38891"/>
        </a:xfrm>
        <a:custGeom>
          <a:avLst/>
          <a:gdLst/>
          <a:ahLst/>
          <a:cxnLst/>
          <a:rect l="0" t="0" r="0" b="0"/>
          <a:pathLst>
            <a:path>
              <a:moveTo>
                <a:pt x="0" y="19445"/>
              </a:moveTo>
              <a:lnTo>
                <a:pt x="1404937" y="194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rial" panose="020B0604020202020204" pitchFamily="34" charset="0"/>
            <a:cs typeface="Arial" panose="020B0604020202020204" pitchFamily="34" charset="0"/>
          </a:endParaRPr>
        </a:p>
      </dsp:txBody>
      <dsp:txXfrm>
        <a:off x="6773566" y="3019077"/>
        <a:ext cx="70246" cy="70246"/>
      </dsp:txXfrm>
    </dsp:sp>
    <dsp:sp modelId="{51BB3617-EA36-4ED8-A731-D73F1DE78FC9}">
      <dsp:nvSpPr>
        <dsp:cNvPr id="0" name=""/>
        <dsp:cNvSpPr/>
      </dsp:nvSpPr>
      <dsp:spPr>
        <a:xfrm>
          <a:off x="7511158" y="2176115"/>
          <a:ext cx="4680092" cy="17561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FontTx/>
            <a:buNone/>
          </a:pPr>
          <a:r>
            <a:rPr lang="vi-VN" sz="2800" b="1" kern="1200" dirty="0">
              <a:latin typeface="Arial" panose="020B0604020202020204" pitchFamily="34" charset="0"/>
              <a:cs typeface="Arial" panose="020B0604020202020204" pitchFamily="34" charset="0"/>
            </a:rPr>
            <a:t>phạm vi nghĩa của từ ấy bao hàm phạm vi nghĩa của từ khác.</a:t>
          </a:r>
          <a:endParaRPr lang="en-US" sz="2800" kern="1200" dirty="0">
            <a:latin typeface="Arial" panose="020B0604020202020204" pitchFamily="34" charset="0"/>
            <a:cs typeface="Arial" panose="020B0604020202020204" pitchFamily="34" charset="0"/>
          </a:endParaRPr>
        </a:p>
      </dsp:txBody>
      <dsp:txXfrm>
        <a:off x="7562594" y="2227551"/>
        <a:ext cx="4577220" cy="1653299"/>
      </dsp:txXfrm>
    </dsp:sp>
    <dsp:sp modelId="{55B1F3ED-BD22-4CE3-93E1-59FDD0EDBB1B}">
      <dsp:nvSpPr>
        <dsp:cNvPr id="0" name=""/>
        <dsp:cNvSpPr/>
      </dsp:nvSpPr>
      <dsp:spPr>
        <a:xfrm rot="2196817">
          <a:off x="2004236" y="4532394"/>
          <a:ext cx="1750317" cy="38891"/>
        </a:xfrm>
        <a:custGeom>
          <a:avLst/>
          <a:gdLst/>
          <a:ahLst/>
          <a:cxnLst/>
          <a:rect l="0" t="0" r="0" b="0"/>
          <a:pathLst>
            <a:path>
              <a:moveTo>
                <a:pt x="0" y="19445"/>
              </a:moveTo>
              <a:lnTo>
                <a:pt x="1750317" y="1944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rial" panose="020B0604020202020204" pitchFamily="34" charset="0"/>
            <a:cs typeface="Arial" panose="020B0604020202020204" pitchFamily="34" charset="0"/>
          </a:endParaRPr>
        </a:p>
      </dsp:txBody>
      <dsp:txXfrm>
        <a:off x="2835637" y="4508082"/>
        <a:ext cx="87515" cy="87515"/>
      </dsp:txXfrm>
    </dsp:sp>
    <dsp:sp modelId="{EB5A9AE8-511C-4318-866B-03854C9DC0F1}">
      <dsp:nvSpPr>
        <dsp:cNvPr id="0" name=""/>
        <dsp:cNvSpPr/>
      </dsp:nvSpPr>
      <dsp:spPr>
        <a:xfrm>
          <a:off x="3581864" y="4597560"/>
          <a:ext cx="2578657" cy="95247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Arial" panose="020B0604020202020204" pitchFamily="34" charset="0"/>
              <a:cs typeface="Arial" panose="020B0604020202020204" pitchFamily="34" charset="0"/>
            </a:rPr>
            <a:t>Nghĩa</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hẹp</a:t>
          </a:r>
          <a:endParaRPr lang="en-US" sz="3600" kern="1200" dirty="0">
            <a:latin typeface="Arial" panose="020B0604020202020204" pitchFamily="34" charset="0"/>
            <a:cs typeface="Arial" panose="020B0604020202020204" pitchFamily="34" charset="0"/>
          </a:endParaRPr>
        </a:p>
      </dsp:txBody>
      <dsp:txXfrm>
        <a:off x="3609761" y="4625457"/>
        <a:ext cx="2522863" cy="896683"/>
      </dsp:txXfrm>
    </dsp:sp>
    <dsp:sp modelId="{BCCE75D3-05EC-4A51-BB78-C8F0C01269B7}">
      <dsp:nvSpPr>
        <dsp:cNvPr id="0" name=""/>
        <dsp:cNvSpPr/>
      </dsp:nvSpPr>
      <dsp:spPr>
        <a:xfrm>
          <a:off x="6160521" y="5054353"/>
          <a:ext cx="1404937" cy="38891"/>
        </a:xfrm>
        <a:custGeom>
          <a:avLst/>
          <a:gdLst/>
          <a:ahLst/>
          <a:cxnLst/>
          <a:rect l="0" t="0" r="0" b="0"/>
          <a:pathLst>
            <a:path>
              <a:moveTo>
                <a:pt x="0" y="19445"/>
              </a:moveTo>
              <a:lnTo>
                <a:pt x="1404937" y="194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rial" panose="020B0604020202020204" pitchFamily="34" charset="0"/>
            <a:cs typeface="Arial" panose="020B0604020202020204" pitchFamily="34" charset="0"/>
          </a:endParaRPr>
        </a:p>
      </dsp:txBody>
      <dsp:txXfrm>
        <a:off x="6827867" y="5038675"/>
        <a:ext cx="70246" cy="70246"/>
      </dsp:txXfrm>
    </dsp:sp>
    <dsp:sp modelId="{E6F33A1B-FA79-4E89-AF3E-C974E1885451}">
      <dsp:nvSpPr>
        <dsp:cNvPr id="0" name=""/>
        <dsp:cNvSpPr/>
      </dsp:nvSpPr>
      <dsp:spPr>
        <a:xfrm>
          <a:off x="7565459" y="4195712"/>
          <a:ext cx="4589579" cy="17561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FontTx/>
            <a:buNone/>
          </a:pPr>
          <a:r>
            <a:rPr lang="vi-VN" sz="2800" b="1" kern="1200" dirty="0">
              <a:latin typeface="Arial" panose="020B0604020202020204" pitchFamily="34" charset="0"/>
              <a:cs typeface="Arial" panose="020B0604020202020204" pitchFamily="34" charset="0"/>
            </a:rPr>
            <a:t>phạm vi nghĩa của nó nằm trong phạm vi nghĩa của một từ khác.</a:t>
          </a:r>
          <a:endParaRPr lang="en-US" sz="2800" kern="1200" dirty="0">
            <a:latin typeface="Arial" panose="020B0604020202020204" pitchFamily="34" charset="0"/>
            <a:cs typeface="Arial" panose="020B0604020202020204" pitchFamily="34" charset="0"/>
          </a:endParaRPr>
        </a:p>
      </dsp:txBody>
      <dsp:txXfrm>
        <a:off x="7616895" y="4247148"/>
        <a:ext cx="4486707" cy="1653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6CB06-E4C0-4FD0-9334-9C991C436416}">
      <dsp:nvSpPr>
        <dsp:cNvPr id="0" name=""/>
        <dsp:cNvSpPr/>
      </dsp:nvSpPr>
      <dsp:spPr>
        <a:xfrm>
          <a:off x="10962173" y="5023353"/>
          <a:ext cx="1082132" cy="427977"/>
        </a:xfrm>
        <a:custGeom>
          <a:avLst/>
          <a:gdLst/>
          <a:ahLst/>
          <a:cxnLst/>
          <a:rect l="0" t="0" r="0" b="0"/>
          <a:pathLst>
            <a:path>
              <a:moveTo>
                <a:pt x="0" y="0"/>
              </a:moveTo>
              <a:lnTo>
                <a:pt x="0" y="291654"/>
              </a:lnTo>
              <a:lnTo>
                <a:pt x="1082132" y="291654"/>
              </a:lnTo>
              <a:lnTo>
                <a:pt x="1082132" y="42797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47F879B-5A14-42C7-B56A-868F48E63334}">
      <dsp:nvSpPr>
        <dsp:cNvPr id="0" name=""/>
        <dsp:cNvSpPr/>
      </dsp:nvSpPr>
      <dsp:spPr>
        <a:xfrm>
          <a:off x="10062888" y="5023353"/>
          <a:ext cx="899284" cy="427977"/>
        </a:xfrm>
        <a:custGeom>
          <a:avLst/>
          <a:gdLst/>
          <a:ahLst/>
          <a:cxnLst/>
          <a:rect l="0" t="0" r="0" b="0"/>
          <a:pathLst>
            <a:path>
              <a:moveTo>
                <a:pt x="899284" y="0"/>
              </a:moveTo>
              <a:lnTo>
                <a:pt x="899284" y="291654"/>
              </a:lnTo>
              <a:lnTo>
                <a:pt x="0" y="291654"/>
              </a:lnTo>
              <a:lnTo>
                <a:pt x="0" y="42797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36C11D-8ACA-4A83-86CB-1853A7E10437}">
      <dsp:nvSpPr>
        <dsp:cNvPr id="0" name=""/>
        <dsp:cNvSpPr/>
      </dsp:nvSpPr>
      <dsp:spPr>
        <a:xfrm>
          <a:off x="9754193" y="3660937"/>
          <a:ext cx="1207980" cy="427977"/>
        </a:xfrm>
        <a:custGeom>
          <a:avLst/>
          <a:gdLst/>
          <a:ahLst/>
          <a:cxnLst/>
          <a:rect l="0" t="0" r="0" b="0"/>
          <a:pathLst>
            <a:path>
              <a:moveTo>
                <a:pt x="0" y="0"/>
              </a:moveTo>
              <a:lnTo>
                <a:pt x="0" y="291654"/>
              </a:lnTo>
              <a:lnTo>
                <a:pt x="1207980" y="291654"/>
              </a:lnTo>
              <a:lnTo>
                <a:pt x="1207980" y="42797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2411029-8E38-416D-B6F9-99A4048EB899}">
      <dsp:nvSpPr>
        <dsp:cNvPr id="0" name=""/>
        <dsp:cNvSpPr/>
      </dsp:nvSpPr>
      <dsp:spPr>
        <a:xfrm>
          <a:off x="8344940" y="3660937"/>
          <a:ext cx="1409252" cy="427977"/>
        </a:xfrm>
        <a:custGeom>
          <a:avLst/>
          <a:gdLst/>
          <a:ahLst/>
          <a:cxnLst/>
          <a:rect l="0" t="0" r="0" b="0"/>
          <a:pathLst>
            <a:path>
              <a:moveTo>
                <a:pt x="1409252" y="0"/>
              </a:moveTo>
              <a:lnTo>
                <a:pt x="1409252" y="291654"/>
              </a:lnTo>
              <a:lnTo>
                <a:pt x="0" y="291654"/>
              </a:lnTo>
              <a:lnTo>
                <a:pt x="0" y="42797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D4C7ECC-4069-4C93-A206-FB2D02A366AC}">
      <dsp:nvSpPr>
        <dsp:cNvPr id="0" name=""/>
        <dsp:cNvSpPr/>
      </dsp:nvSpPr>
      <dsp:spPr>
        <a:xfrm>
          <a:off x="6946912" y="2298521"/>
          <a:ext cx="2807280" cy="427977"/>
        </a:xfrm>
        <a:custGeom>
          <a:avLst/>
          <a:gdLst/>
          <a:ahLst/>
          <a:cxnLst/>
          <a:rect l="0" t="0" r="0" b="0"/>
          <a:pathLst>
            <a:path>
              <a:moveTo>
                <a:pt x="0" y="0"/>
              </a:moveTo>
              <a:lnTo>
                <a:pt x="0" y="291654"/>
              </a:lnTo>
              <a:lnTo>
                <a:pt x="2807280" y="291654"/>
              </a:lnTo>
              <a:lnTo>
                <a:pt x="2807280" y="42797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82B510C-5EDD-4B1D-B42D-850CF593AA16}">
      <dsp:nvSpPr>
        <dsp:cNvPr id="0" name=""/>
        <dsp:cNvSpPr/>
      </dsp:nvSpPr>
      <dsp:spPr>
        <a:xfrm>
          <a:off x="4139631" y="3660937"/>
          <a:ext cx="1565024" cy="427977"/>
        </a:xfrm>
        <a:custGeom>
          <a:avLst/>
          <a:gdLst/>
          <a:ahLst/>
          <a:cxnLst/>
          <a:rect l="0" t="0" r="0" b="0"/>
          <a:pathLst>
            <a:path>
              <a:moveTo>
                <a:pt x="0" y="0"/>
              </a:moveTo>
              <a:lnTo>
                <a:pt x="0" y="291654"/>
              </a:lnTo>
              <a:lnTo>
                <a:pt x="1565024" y="291654"/>
              </a:lnTo>
              <a:lnTo>
                <a:pt x="1565024" y="42797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110AB7-475D-4456-B88A-D6027A521197}">
      <dsp:nvSpPr>
        <dsp:cNvPr id="0" name=""/>
        <dsp:cNvSpPr/>
      </dsp:nvSpPr>
      <dsp:spPr>
        <a:xfrm>
          <a:off x="2707326" y="3660937"/>
          <a:ext cx="1432304" cy="427977"/>
        </a:xfrm>
        <a:custGeom>
          <a:avLst/>
          <a:gdLst/>
          <a:ahLst/>
          <a:cxnLst/>
          <a:rect l="0" t="0" r="0" b="0"/>
          <a:pathLst>
            <a:path>
              <a:moveTo>
                <a:pt x="1432304" y="0"/>
              </a:moveTo>
              <a:lnTo>
                <a:pt x="1432304" y="291654"/>
              </a:lnTo>
              <a:lnTo>
                <a:pt x="0" y="291654"/>
              </a:lnTo>
              <a:lnTo>
                <a:pt x="0" y="42797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56CC54-F8CA-41FC-9243-D657FA068A50}">
      <dsp:nvSpPr>
        <dsp:cNvPr id="0" name=""/>
        <dsp:cNvSpPr/>
      </dsp:nvSpPr>
      <dsp:spPr>
        <a:xfrm>
          <a:off x="4139631" y="2298521"/>
          <a:ext cx="2807280" cy="427977"/>
        </a:xfrm>
        <a:custGeom>
          <a:avLst/>
          <a:gdLst/>
          <a:ahLst/>
          <a:cxnLst/>
          <a:rect l="0" t="0" r="0" b="0"/>
          <a:pathLst>
            <a:path>
              <a:moveTo>
                <a:pt x="2807280" y="0"/>
              </a:moveTo>
              <a:lnTo>
                <a:pt x="2807280" y="291654"/>
              </a:lnTo>
              <a:lnTo>
                <a:pt x="0" y="291654"/>
              </a:lnTo>
              <a:lnTo>
                <a:pt x="0" y="42797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73B16F-763F-4076-B205-3D13C48CEE69}">
      <dsp:nvSpPr>
        <dsp:cNvPr id="0" name=""/>
        <dsp:cNvSpPr/>
      </dsp:nvSpPr>
      <dsp:spPr>
        <a:xfrm>
          <a:off x="6047627" y="936104"/>
          <a:ext cx="899284" cy="427977"/>
        </a:xfrm>
        <a:custGeom>
          <a:avLst/>
          <a:gdLst/>
          <a:ahLst/>
          <a:cxnLst/>
          <a:rect l="0" t="0" r="0" b="0"/>
          <a:pathLst>
            <a:path>
              <a:moveTo>
                <a:pt x="0" y="0"/>
              </a:moveTo>
              <a:lnTo>
                <a:pt x="0" y="291654"/>
              </a:lnTo>
              <a:lnTo>
                <a:pt x="899284" y="291654"/>
              </a:lnTo>
              <a:lnTo>
                <a:pt x="899284" y="427977"/>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1A827B-6F96-4278-A85C-57682EC8212F}">
      <dsp:nvSpPr>
        <dsp:cNvPr id="0" name=""/>
        <dsp:cNvSpPr/>
      </dsp:nvSpPr>
      <dsp:spPr>
        <a:xfrm>
          <a:off x="5148342" y="936104"/>
          <a:ext cx="899284" cy="427977"/>
        </a:xfrm>
        <a:custGeom>
          <a:avLst/>
          <a:gdLst/>
          <a:ahLst/>
          <a:cxnLst/>
          <a:rect l="0" t="0" r="0" b="0"/>
          <a:pathLst>
            <a:path>
              <a:moveTo>
                <a:pt x="899284" y="0"/>
              </a:moveTo>
              <a:lnTo>
                <a:pt x="899284" y="291654"/>
              </a:lnTo>
              <a:lnTo>
                <a:pt x="0" y="291654"/>
              </a:lnTo>
              <a:lnTo>
                <a:pt x="0" y="427977"/>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0910878-4FA0-4B8F-A7B2-DE4FE70E6727}">
      <dsp:nvSpPr>
        <dsp:cNvPr id="0" name=""/>
        <dsp:cNvSpPr/>
      </dsp:nvSpPr>
      <dsp:spPr>
        <a:xfrm>
          <a:off x="4957513" y="1666"/>
          <a:ext cx="2180228" cy="93443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909318-DEB4-4D7F-BBAF-34AFF862D21B}">
      <dsp:nvSpPr>
        <dsp:cNvPr id="0" name=""/>
        <dsp:cNvSpPr/>
      </dsp:nvSpPr>
      <dsp:spPr>
        <a:xfrm>
          <a:off x="5121019" y="156997"/>
          <a:ext cx="2180228" cy="93443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Từ </a:t>
          </a:r>
        </a:p>
        <a:p>
          <a:pPr marL="0" lvl="0" indent="0" algn="ctr" defTabSz="1066800">
            <a:lnSpc>
              <a:spcPct val="90000"/>
            </a:lnSpc>
            <a:spcBef>
              <a:spcPct val="0"/>
            </a:spcBef>
            <a:spcAft>
              <a:spcPct val="35000"/>
            </a:spcAft>
            <a:buNone/>
          </a:pPr>
          <a:r>
            <a:rPr lang="en-US" sz="2400" b="1" kern="1200" dirty="0"/>
            <a:t>(</a:t>
          </a:r>
          <a:r>
            <a:rPr lang="en-US" sz="2400" b="1" kern="1200" dirty="0" err="1"/>
            <a:t>xét</a:t>
          </a:r>
          <a:r>
            <a:rPr lang="en-US" sz="2400" b="1" kern="1200" dirty="0"/>
            <a:t> về </a:t>
          </a:r>
          <a:r>
            <a:rPr lang="en-US" sz="2400" b="1" kern="1200" dirty="0" err="1"/>
            <a:t>cấu</a:t>
          </a:r>
          <a:r>
            <a:rPr lang="en-US" sz="2400" b="1" kern="1200" dirty="0"/>
            <a:t> </a:t>
          </a:r>
          <a:r>
            <a:rPr lang="en-US" sz="2400" b="1" kern="1200" dirty="0" err="1"/>
            <a:t>tạo</a:t>
          </a:r>
          <a:r>
            <a:rPr lang="en-US" sz="2400" b="1" kern="1200" dirty="0"/>
            <a:t>)</a:t>
          </a:r>
        </a:p>
      </dsp:txBody>
      <dsp:txXfrm>
        <a:off x="5148388" y="184366"/>
        <a:ext cx="2125490" cy="879700"/>
      </dsp:txXfrm>
    </dsp:sp>
    <dsp:sp modelId="{AC77B1EA-6843-4195-A90A-484C6E2CCECF}">
      <dsp:nvSpPr>
        <dsp:cNvPr id="0" name=""/>
        <dsp:cNvSpPr/>
      </dsp:nvSpPr>
      <dsp:spPr>
        <a:xfrm>
          <a:off x="4412564" y="1364082"/>
          <a:ext cx="1471556" cy="93443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3785F1B-B25C-488E-8C09-F5604C7CF203}">
      <dsp:nvSpPr>
        <dsp:cNvPr id="0" name=""/>
        <dsp:cNvSpPr/>
      </dsp:nvSpPr>
      <dsp:spPr>
        <a:xfrm>
          <a:off x="4576070" y="1519413"/>
          <a:ext cx="1471556" cy="934438"/>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Từ đơn</a:t>
          </a:r>
        </a:p>
      </dsp:txBody>
      <dsp:txXfrm>
        <a:off x="4603439" y="1546782"/>
        <a:ext cx="1416818" cy="879700"/>
      </dsp:txXfrm>
    </dsp:sp>
    <dsp:sp modelId="{46798229-A40B-4C27-8839-482A0DE12E81}">
      <dsp:nvSpPr>
        <dsp:cNvPr id="0" name=""/>
        <dsp:cNvSpPr/>
      </dsp:nvSpPr>
      <dsp:spPr>
        <a:xfrm>
          <a:off x="6211133" y="1364082"/>
          <a:ext cx="1471556" cy="93443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A8A835D-B230-4AC3-BB53-DC7E07F388D8}">
      <dsp:nvSpPr>
        <dsp:cNvPr id="0" name=""/>
        <dsp:cNvSpPr/>
      </dsp:nvSpPr>
      <dsp:spPr>
        <a:xfrm>
          <a:off x="6374640" y="1519413"/>
          <a:ext cx="1471556" cy="934438"/>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Từ </a:t>
          </a:r>
          <a:r>
            <a:rPr lang="en-US" sz="2400" b="1" kern="1200" dirty="0" err="1"/>
            <a:t>phức</a:t>
          </a:r>
          <a:endParaRPr lang="en-US" sz="2400" b="1" kern="1200" dirty="0"/>
        </a:p>
      </dsp:txBody>
      <dsp:txXfrm>
        <a:off x="6402009" y="1546782"/>
        <a:ext cx="1416818" cy="879700"/>
      </dsp:txXfrm>
    </dsp:sp>
    <dsp:sp modelId="{B030075B-FF07-4A33-8626-F21EF0DEB150}">
      <dsp:nvSpPr>
        <dsp:cNvPr id="0" name=""/>
        <dsp:cNvSpPr/>
      </dsp:nvSpPr>
      <dsp:spPr>
        <a:xfrm>
          <a:off x="3403852" y="2726498"/>
          <a:ext cx="1471556" cy="9344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E3F37D4-E67B-4C0A-AC9D-AF38357A0E05}">
      <dsp:nvSpPr>
        <dsp:cNvPr id="0" name=""/>
        <dsp:cNvSpPr/>
      </dsp:nvSpPr>
      <dsp:spPr>
        <a:xfrm>
          <a:off x="3567359" y="2881829"/>
          <a:ext cx="1471556" cy="9344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Từ </a:t>
          </a:r>
          <a:r>
            <a:rPr lang="en-US" sz="2400" b="1" kern="1200" dirty="0" err="1"/>
            <a:t>ghép</a:t>
          </a:r>
          <a:endParaRPr lang="en-US" sz="2400" b="1" kern="1200" dirty="0"/>
        </a:p>
      </dsp:txBody>
      <dsp:txXfrm>
        <a:off x="3594728" y="2909198"/>
        <a:ext cx="1416818" cy="879700"/>
      </dsp:txXfrm>
    </dsp:sp>
    <dsp:sp modelId="{0265A002-73A8-4472-9FD8-3A8F1EE2A791}">
      <dsp:nvSpPr>
        <dsp:cNvPr id="0" name=""/>
        <dsp:cNvSpPr/>
      </dsp:nvSpPr>
      <dsp:spPr>
        <a:xfrm>
          <a:off x="1305808" y="4088914"/>
          <a:ext cx="2803035" cy="93443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6938341-29FD-4517-BCC1-23B0250A0F79}">
      <dsp:nvSpPr>
        <dsp:cNvPr id="0" name=""/>
        <dsp:cNvSpPr/>
      </dsp:nvSpPr>
      <dsp:spPr>
        <a:xfrm>
          <a:off x="1469315" y="4244245"/>
          <a:ext cx="2803035" cy="93443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Từ </a:t>
          </a:r>
          <a:r>
            <a:rPr lang="en-US" sz="2400" b="1" kern="1200" dirty="0" err="1"/>
            <a:t>ghép</a:t>
          </a:r>
          <a:r>
            <a:rPr lang="en-US" sz="2400" b="1" kern="1200" dirty="0"/>
            <a:t> </a:t>
          </a:r>
          <a:r>
            <a:rPr lang="en-US" sz="2400" b="1" kern="1200" dirty="0" err="1"/>
            <a:t>chính</a:t>
          </a:r>
          <a:r>
            <a:rPr lang="en-US" sz="2400" b="1" kern="1200" dirty="0"/>
            <a:t> phụ</a:t>
          </a:r>
        </a:p>
      </dsp:txBody>
      <dsp:txXfrm>
        <a:off x="1496684" y="4271614"/>
        <a:ext cx="2748297" cy="879700"/>
      </dsp:txXfrm>
    </dsp:sp>
    <dsp:sp modelId="{FD5D4054-1100-4556-A298-84AE7FF7ED8C}">
      <dsp:nvSpPr>
        <dsp:cNvPr id="0" name=""/>
        <dsp:cNvSpPr/>
      </dsp:nvSpPr>
      <dsp:spPr>
        <a:xfrm>
          <a:off x="4435857" y="4088914"/>
          <a:ext cx="2537596" cy="93443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8096506-6190-4383-B812-AA13E23A7C13}">
      <dsp:nvSpPr>
        <dsp:cNvPr id="0" name=""/>
        <dsp:cNvSpPr/>
      </dsp:nvSpPr>
      <dsp:spPr>
        <a:xfrm>
          <a:off x="4599363" y="4244245"/>
          <a:ext cx="2537596" cy="93443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Từ </a:t>
          </a:r>
          <a:r>
            <a:rPr lang="en-US" sz="2400" b="1" kern="1200" dirty="0" err="1"/>
            <a:t>ghép</a:t>
          </a:r>
          <a:r>
            <a:rPr lang="en-US" sz="2400" b="1" kern="1200" dirty="0"/>
            <a:t> </a:t>
          </a:r>
          <a:r>
            <a:rPr lang="en-US" sz="2400" b="1" kern="1200" dirty="0" err="1"/>
            <a:t>đẳng</a:t>
          </a:r>
          <a:r>
            <a:rPr lang="en-US" sz="2400" b="1" kern="1200" dirty="0"/>
            <a:t> </a:t>
          </a:r>
          <a:r>
            <a:rPr lang="en-US" sz="2400" b="1" kern="1200" dirty="0" err="1"/>
            <a:t>lập</a:t>
          </a:r>
          <a:endParaRPr lang="en-US" sz="2400" b="1" kern="1200" dirty="0"/>
        </a:p>
      </dsp:txBody>
      <dsp:txXfrm>
        <a:off x="4626732" y="4271614"/>
        <a:ext cx="2482858" cy="879700"/>
      </dsp:txXfrm>
    </dsp:sp>
    <dsp:sp modelId="{E5994909-28E8-40E5-8DD3-FFE6103D17EC}">
      <dsp:nvSpPr>
        <dsp:cNvPr id="0" name=""/>
        <dsp:cNvSpPr/>
      </dsp:nvSpPr>
      <dsp:spPr>
        <a:xfrm>
          <a:off x="9018414" y="2726498"/>
          <a:ext cx="1471556" cy="9344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263AFA4-57A3-48BA-A1C3-CEEE49E85940}">
      <dsp:nvSpPr>
        <dsp:cNvPr id="0" name=""/>
        <dsp:cNvSpPr/>
      </dsp:nvSpPr>
      <dsp:spPr>
        <a:xfrm>
          <a:off x="9181921" y="2881829"/>
          <a:ext cx="1471556" cy="9344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Từ </a:t>
          </a:r>
          <a:r>
            <a:rPr lang="en-US" sz="2400" b="1" kern="1200" dirty="0" err="1"/>
            <a:t>láy</a:t>
          </a:r>
          <a:endParaRPr lang="en-US" sz="2400" b="1" kern="1200" dirty="0"/>
        </a:p>
      </dsp:txBody>
      <dsp:txXfrm>
        <a:off x="9209290" y="2909198"/>
        <a:ext cx="1416818" cy="879700"/>
      </dsp:txXfrm>
    </dsp:sp>
    <dsp:sp modelId="{B3D0F04A-1357-4F4C-9293-D86BA9BA97A6}">
      <dsp:nvSpPr>
        <dsp:cNvPr id="0" name=""/>
        <dsp:cNvSpPr/>
      </dsp:nvSpPr>
      <dsp:spPr>
        <a:xfrm>
          <a:off x="7300466" y="4088914"/>
          <a:ext cx="2088948" cy="93443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128D242-4063-479B-A035-CC0DAEFC68DB}">
      <dsp:nvSpPr>
        <dsp:cNvPr id="0" name=""/>
        <dsp:cNvSpPr/>
      </dsp:nvSpPr>
      <dsp:spPr>
        <a:xfrm>
          <a:off x="7463972" y="4244245"/>
          <a:ext cx="2088948" cy="93443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Từ </a:t>
          </a:r>
          <a:r>
            <a:rPr lang="en-US" sz="2400" b="1" kern="1200" dirty="0" err="1"/>
            <a:t>láy</a:t>
          </a:r>
          <a:r>
            <a:rPr lang="en-US" sz="2400" b="1" kern="1200" dirty="0"/>
            <a:t> </a:t>
          </a:r>
          <a:r>
            <a:rPr lang="en-US" sz="2400" b="1" kern="1200" dirty="0" err="1"/>
            <a:t>toàn</a:t>
          </a:r>
          <a:r>
            <a:rPr lang="en-US" sz="2400" b="1" kern="1200" dirty="0"/>
            <a:t> bộ</a:t>
          </a:r>
        </a:p>
      </dsp:txBody>
      <dsp:txXfrm>
        <a:off x="7491341" y="4271614"/>
        <a:ext cx="2034210" cy="879700"/>
      </dsp:txXfrm>
    </dsp:sp>
    <dsp:sp modelId="{1A321B3D-5705-4DB1-871E-4F1E1DE45C3C}">
      <dsp:nvSpPr>
        <dsp:cNvPr id="0" name=""/>
        <dsp:cNvSpPr/>
      </dsp:nvSpPr>
      <dsp:spPr>
        <a:xfrm>
          <a:off x="9716427" y="4088914"/>
          <a:ext cx="2491492" cy="93443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47AF4FD-FCBF-4AC7-87E2-D6BDC7A35384}">
      <dsp:nvSpPr>
        <dsp:cNvPr id="0" name=""/>
        <dsp:cNvSpPr/>
      </dsp:nvSpPr>
      <dsp:spPr>
        <a:xfrm>
          <a:off x="9879933" y="4244245"/>
          <a:ext cx="2491492" cy="93443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Từ </a:t>
          </a:r>
          <a:r>
            <a:rPr lang="en-US" sz="2400" b="1" kern="1200" dirty="0" err="1"/>
            <a:t>láy</a:t>
          </a:r>
          <a:r>
            <a:rPr lang="en-US" sz="2400" b="1" kern="1200" dirty="0"/>
            <a:t> bộ </a:t>
          </a:r>
          <a:r>
            <a:rPr lang="en-US" sz="2400" b="1" kern="1200" dirty="0" err="1"/>
            <a:t>phận</a:t>
          </a:r>
          <a:endParaRPr lang="en-US" sz="2400" b="1" kern="1200" dirty="0"/>
        </a:p>
      </dsp:txBody>
      <dsp:txXfrm>
        <a:off x="9907302" y="4271614"/>
        <a:ext cx="2436754" cy="879700"/>
      </dsp:txXfrm>
    </dsp:sp>
    <dsp:sp modelId="{E22747A6-06BE-4BEB-9A8A-FEB08B21AC13}">
      <dsp:nvSpPr>
        <dsp:cNvPr id="0" name=""/>
        <dsp:cNvSpPr/>
      </dsp:nvSpPr>
      <dsp:spPr>
        <a:xfrm>
          <a:off x="9144262" y="5451331"/>
          <a:ext cx="1837253" cy="934438"/>
        </a:xfrm>
        <a:prstGeom prst="roundRect">
          <a:avLst>
            <a:gd name="adj" fmla="val 10000"/>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CE7A3B0-5665-46A8-94C1-97990940C76B}">
      <dsp:nvSpPr>
        <dsp:cNvPr id="0" name=""/>
        <dsp:cNvSpPr/>
      </dsp:nvSpPr>
      <dsp:spPr>
        <a:xfrm>
          <a:off x="9307768" y="5606662"/>
          <a:ext cx="1837253" cy="93443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Láy</a:t>
          </a:r>
          <a:r>
            <a:rPr lang="en-US" sz="2400" b="1" kern="1200" dirty="0"/>
            <a:t> âm </a:t>
          </a:r>
          <a:r>
            <a:rPr lang="en-US" sz="2400" b="1" kern="1200" dirty="0" err="1"/>
            <a:t>đầu</a:t>
          </a:r>
          <a:endParaRPr lang="en-US" sz="2400" b="1" kern="1200" dirty="0"/>
        </a:p>
      </dsp:txBody>
      <dsp:txXfrm>
        <a:off x="9335137" y="5634031"/>
        <a:ext cx="1782515" cy="879700"/>
      </dsp:txXfrm>
    </dsp:sp>
    <dsp:sp modelId="{AFE164CA-68F2-4CC4-ACA5-451AAA3A49EA}">
      <dsp:nvSpPr>
        <dsp:cNvPr id="0" name=""/>
        <dsp:cNvSpPr/>
      </dsp:nvSpPr>
      <dsp:spPr>
        <a:xfrm>
          <a:off x="11308528" y="5451331"/>
          <a:ext cx="1471556" cy="934438"/>
        </a:xfrm>
        <a:prstGeom prst="roundRect">
          <a:avLst>
            <a:gd name="adj" fmla="val 10000"/>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157E96-E135-4511-A028-9BF703328B49}">
      <dsp:nvSpPr>
        <dsp:cNvPr id="0" name=""/>
        <dsp:cNvSpPr/>
      </dsp:nvSpPr>
      <dsp:spPr>
        <a:xfrm>
          <a:off x="11472034" y="5606662"/>
          <a:ext cx="1471556" cy="93443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Láy</a:t>
          </a:r>
          <a:r>
            <a:rPr lang="en-US" sz="2400" b="1" kern="1200" dirty="0"/>
            <a:t> </a:t>
          </a:r>
          <a:r>
            <a:rPr lang="en-US" sz="2400" b="1" kern="1200" dirty="0" err="1"/>
            <a:t>vần</a:t>
          </a:r>
          <a:endParaRPr lang="en-US" sz="2400" b="1" kern="1200" dirty="0"/>
        </a:p>
      </dsp:txBody>
      <dsp:txXfrm>
        <a:off x="11499403" y="5634031"/>
        <a:ext cx="1416818" cy="8797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E8230-979B-4083-8E9A-85C7A102B787}" type="datetimeFigureOut">
              <a:rPr lang="en-US" smtClean="0"/>
              <a:t>11/9/2021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17772-2825-408C-8DFB-4F1554EF14B3}" type="slidenum">
              <a:rPr lang="en-US" smtClean="0"/>
              <a:t>‹#›</a:t>
            </a:fld>
            <a:endParaRPr lang="en-US"/>
          </a:p>
        </p:txBody>
      </p:sp>
    </p:spTree>
    <p:extLst>
      <p:ext uri="{BB962C8B-B14F-4D97-AF65-F5344CB8AC3E}">
        <p14:creationId xmlns:p14="http://schemas.microsoft.com/office/powerpoint/2010/main" val="212172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01B766C0-AC39-49BC-82C1-FA0044D5F7A1}" type="slidenum">
              <a:rPr lang="en-US">
                <a:latin typeface="Arial" pitchFamily="34" charset="0"/>
              </a:rPr>
              <a:pPr algn="r" eaLnBrk="1" hangingPunct="1"/>
              <a:t>2</a:t>
            </a:fld>
            <a:endParaRPr lang="en-US">
              <a:latin typeface="Arial" pitchFamily="34" charset="0"/>
            </a:endParaRPr>
          </a:p>
        </p:txBody>
      </p:sp>
      <p:sp>
        <p:nvSpPr>
          <p:cNvPr id="31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4FD78A95-9231-41AC-9952-3AF0E9959EBD}" type="slidenum">
              <a:rPr lang="en-US">
                <a:latin typeface="Arial" pitchFamily="34" charset="0"/>
              </a:rPr>
              <a:pPr algn="r" eaLnBrk="1" hangingPunct="1"/>
              <a:t>2</a:t>
            </a:fld>
            <a:endParaRPr lang="en-US">
              <a:latin typeface="Arial" pitchFamily="34" charset="0"/>
            </a:endParaRPr>
          </a:p>
        </p:txBody>
      </p:sp>
      <p:sp>
        <p:nvSpPr>
          <p:cNvPr id="317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17772-2825-408C-8DFB-4F1554EF14B3}" type="slidenum">
              <a:rPr lang="en-US" smtClean="0"/>
              <a:t>9</a:t>
            </a:fld>
            <a:endParaRPr lang="en-US"/>
          </a:p>
        </p:txBody>
      </p:sp>
    </p:spTree>
    <p:extLst>
      <p:ext uri="{BB962C8B-B14F-4D97-AF65-F5344CB8AC3E}">
        <p14:creationId xmlns:p14="http://schemas.microsoft.com/office/powerpoint/2010/main" val="25799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417772-2825-408C-8DFB-4F1554EF14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22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B617FB1E-7F5B-4915-AE59-0811D65210F9}"/>
              </a:ext>
            </a:extLst>
          </p:cNvPr>
          <p:cNvSpPr/>
          <p:nvPr/>
        </p:nvSpPr>
        <p:spPr>
          <a:xfrm>
            <a:off x="0" y="6997700"/>
            <a:ext cx="1830070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grpSp>
        <p:nvGrpSpPr>
          <p:cNvPr id="5" name="Group 15">
            <a:extLst>
              <a:ext uri="{FF2B5EF4-FFF2-40B4-BE49-F238E27FC236}">
                <a16:creationId xmlns:a16="http://schemas.microsoft.com/office/drawing/2014/main" id="{28BC662B-28A3-4E16-8BCC-F1E05D6DFC50}"/>
              </a:ext>
            </a:extLst>
          </p:cNvPr>
          <p:cNvGrpSpPr>
            <a:grpSpLocks/>
          </p:cNvGrpSpPr>
          <p:nvPr/>
        </p:nvGrpSpPr>
        <p:grpSpPr bwMode="auto">
          <a:xfrm>
            <a:off x="-6349" y="7429501"/>
            <a:ext cx="18294350" cy="2867026"/>
            <a:chOff x="-3765" y="4832896"/>
            <a:chExt cx="9147765" cy="2032192"/>
          </a:xfrm>
        </p:grpSpPr>
        <p:sp>
          <p:nvSpPr>
            <p:cNvPr id="6" name="Freeform 16">
              <a:extLst>
                <a:ext uri="{FF2B5EF4-FFF2-40B4-BE49-F238E27FC236}">
                  <a16:creationId xmlns:a16="http://schemas.microsoft.com/office/drawing/2014/main" id="{406137FC-4ED5-47AF-9B2E-13571F0B2D99}"/>
                </a:ext>
              </a:extLst>
            </p:cNvPr>
            <p:cNvSpPr>
              <a:spLocks/>
            </p:cNvSpPr>
            <p:nvPr/>
          </p:nvSpPr>
          <p:spPr bwMode="auto">
            <a:xfrm>
              <a:off x="1687032" y="4832896"/>
              <a:ext cx="7456968" cy="51986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3600">
                <a:latin typeface="Arial" charset="0"/>
              </a:endParaRPr>
            </a:p>
          </p:txBody>
        </p:sp>
        <p:sp>
          <p:nvSpPr>
            <p:cNvPr id="7" name="Freeform 18">
              <a:extLst>
                <a:ext uri="{FF2B5EF4-FFF2-40B4-BE49-F238E27FC236}">
                  <a16:creationId xmlns:a16="http://schemas.microsoft.com/office/drawing/2014/main" id="{3DAD8297-0EE3-4385-A36C-57FE4E5D8BB7}"/>
                </a:ext>
              </a:extLst>
            </p:cNvPr>
            <p:cNvSpPr>
              <a:spLocks/>
            </p:cNvSpPr>
            <p:nvPr/>
          </p:nvSpPr>
          <p:spPr bwMode="auto">
            <a:xfrm>
              <a:off x="35926" y="5134461"/>
              <a:ext cx="9108074" cy="8394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3600">
                <a:latin typeface="Arial" charset="0"/>
              </a:endParaRPr>
            </a:p>
          </p:txBody>
        </p:sp>
        <p:sp>
          <p:nvSpPr>
            <p:cNvPr id="8" name="Freeform 19">
              <a:extLst>
                <a:ext uri="{FF2B5EF4-FFF2-40B4-BE49-F238E27FC236}">
                  <a16:creationId xmlns:a16="http://schemas.microsoft.com/office/drawing/2014/main" id="{05574201-B0D6-42EF-B3E8-5A3B773A038F}"/>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cxnSp>
          <p:nvCxnSpPr>
            <p:cNvPr id="10" name="Straight Connector 9">
              <a:extLst>
                <a:ext uri="{FF2B5EF4-FFF2-40B4-BE49-F238E27FC236}">
                  <a16:creationId xmlns:a16="http://schemas.microsoft.com/office/drawing/2014/main" id="{C915369E-3FE9-4DD5-A1B6-68AC2AEC85AF}"/>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1371600" y="2628903"/>
            <a:ext cx="15544800" cy="2744642"/>
          </a:xfrm>
        </p:spPr>
        <p:txBody>
          <a:bodyPr anchor="b"/>
          <a:lstStyle>
            <a:lvl1pPr algn="r">
              <a:defRPr sz="96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1371600" y="5417410"/>
            <a:ext cx="15544800" cy="1799556"/>
          </a:xfrm>
        </p:spPr>
        <p:txBody>
          <a:bodyPr lIns="45720" rIns="45720"/>
          <a:lstStyle>
            <a:lvl1pPr marL="0" marR="128016" indent="0" algn="r">
              <a:buNone/>
              <a:defRPr>
                <a:solidFill>
                  <a:schemeClr val="tx2"/>
                </a:solidFill>
              </a:defRPr>
            </a:lvl1pPr>
            <a:lvl2pPr marL="914400" indent="0" algn="ctr">
              <a:buNone/>
            </a:lvl2pPr>
            <a:lvl3pPr marL="1828800" indent="0" algn="ctr">
              <a:buNone/>
            </a:lvl3pPr>
            <a:lvl4pPr marL="2743200" indent="0" algn="ctr">
              <a:buNone/>
            </a:lvl4pPr>
            <a:lvl5pPr marL="3657600" indent="0" algn="ctr">
              <a:buNone/>
            </a:lvl5pPr>
            <a:lvl6pPr marL="4572000" indent="0" algn="ctr">
              <a:buNone/>
            </a:lvl6pPr>
            <a:lvl7pPr marL="5486400" indent="0" algn="ctr">
              <a:buNone/>
            </a:lvl7pPr>
            <a:lvl8pPr marL="6400800" indent="0" algn="ctr">
              <a:buNone/>
            </a:lvl8pPr>
            <a:lvl9pPr marL="73152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43C20A18-4701-4920-A4B1-020A77CFC21C}"/>
              </a:ext>
            </a:extLst>
          </p:cNvPr>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a:extLst>
              <a:ext uri="{FF2B5EF4-FFF2-40B4-BE49-F238E27FC236}">
                <a16:creationId xmlns:a16="http://schemas.microsoft.com/office/drawing/2014/main" id="{C08B37D2-55FB-4252-8A9B-8F12E808DADD}"/>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3376EB77-1D5C-4484-8D12-32CA8503F8BB}"/>
              </a:ext>
            </a:extLst>
          </p:cNvPr>
          <p:cNvSpPr>
            <a:spLocks noGrp="1"/>
          </p:cNvSpPr>
          <p:nvPr>
            <p:ph type="sldNum" sz="quarter" idx="12"/>
          </p:nvPr>
        </p:nvSpPr>
        <p:spPr/>
        <p:txBody>
          <a:bodyPr/>
          <a:lstStyle>
            <a:lvl1pPr>
              <a:defRPr>
                <a:solidFill>
                  <a:srgbClr val="FFFFFF"/>
                </a:solidFill>
              </a:defRPr>
            </a:lvl1pPr>
          </a:lstStyle>
          <a:p>
            <a:fld id="{127AAA63-687B-46A3-89D6-53041492D67F}" type="slidenum">
              <a:rPr lang="en-US" altLang="en-US"/>
              <a:pPr/>
              <a:t>‹#›</a:t>
            </a:fld>
            <a:endParaRPr lang="en-US" altLang="en-US"/>
          </a:p>
        </p:txBody>
      </p:sp>
    </p:spTree>
    <p:extLst>
      <p:ext uri="{BB962C8B-B14F-4D97-AF65-F5344CB8AC3E}">
        <p14:creationId xmlns:p14="http://schemas.microsoft.com/office/powerpoint/2010/main" val="880473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B8A54828-3D69-4A94-A380-96C319ECDD6F}"/>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711C41B9-9C40-4DF6-BB25-643AB5288F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BF042B7-4781-4F8A-9228-A515492815FF}"/>
              </a:ext>
            </a:extLst>
          </p:cNvPr>
          <p:cNvSpPr>
            <a:spLocks noGrp="1"/>
          </p:cNvSpPr>
          <p:nvPr>
            <p:ph type="sldNum" sz="quarter" idx="12"/>
          </p:nvPr>
        </p:nvSpPr>
        <p:spPr/>
        <p:txBody>
          <a:bodyPr/>
          <a:lstStyle>
            <a:lvl1pPr>
              <a:defRPr/>
            </a:lvl1pPr>
          </a:lstStyle>
          <a:p>
            <a:fld id="{501DD094-F347-43AC-9CB6-53B2BB185324}" type="slidenum">
              <a:rPr lang="en-US" altLang="en-US"/>
              <a:pPr/>
              <a:t>‹#›</a:t>
            </a:fld>
            <a:endParaRPr lang="en-US" altLang="en-US"/>
          </a:p>
        </p:txBody>
      </p:sp>
    </p:spTree>
    <p:extLst>
      <p:ext uri="{BB962C8B-B14F-4D97-AF65-F5344CB8AC3E}">
        <p14:creationId xmlns:p14="http://schemas.microsoft.com/office/powerpoint/2010/main" val="2358910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B5CCFB27-673B-456F-8FDB-28DD342429D2}"/>
              </a:ext>
            </a:extLst>
          </p:cNvPr>
          <p:cNvSpPr/>
          <p:nvPr/>
        </p:nvSpPr>
        <p:spPr>
          <a:xfrm>
            <a:off x="7273926" y="4508500"/>
            <a:ext cx="365124"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3600"/>
          </a:p>
        </p:txBody>
      </p:sp>
      <p:sp>
        <p:nvSpPr>
          <p:cNvPr id="5" name="Chevron 15">
            <a:extLst>
              <a:ext uri="{FF2B5EF4-FFF2-40B4-BE49-F238E27FC236}">
                <a16:creationId xmlns:a16="http://schemas.microsoft.com/office/drawing/2014/main" id="{BFE16402-1122-4086-9D12-E908F8CD2F34}"/>
              </a:ext>
            </a:extLst>
          </p:cNvPr>
          <p:cNvSpPr/>
          <p:nvPr/>
        </p:nvSpPr>
        <p:spPr>
          <a:xfrm>
            <a:off x="6899276" y="4508500"/>
            <a:ext cx="368300"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3600"/>
          </a:p>
        </p:txBody>
      </p:sp>
      <p:sp>
        <p:nvSpPr>
          <p:cNvPr id="2" name="Title 1"/>
          <p:cNvSpPr>
            <a:spLocks noGrp="1"/>
          </p:cNvSpPr>
          <p:nvPr>
            <p:ph type="title"/>
          </p:nvPr>
        </p:nvSpPr>
        <p:spPr>
          <a:xfrm>
            <a:off x="1444752" y="1589568"/>
            <a:ext cx="15544800" cy="2743200"/>
          </a:xfrm>
        </p:spPr>
        <p:txBody>
          <a:bodyPr anchor="b"/>
          <a:lstStyle>
            <a:lvl1pPr algn="r">
              <a:buNone/>
              <a:defRPr sz="96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7845426" y="4397568"/>
            <a:ext cx="9144000" cy="2182332"/>
          </a:xfrm>
        </p:spPr>
        <p:txBody>
          <a:bodyPr/>
          <a:lstStyle>
            <a:lvl1pPr marL="0" indent="0" algn="l">
              <a:buNone/>
              <a:defRPr sz="4600">
                <a:solidFill>
                  <a:schemeClr val="tx1"/>
                </a:solidFill>
              </a:defRPr>
            </a:lvl1pPr>
            <a:lvl2pPr>
              <a:buNone/>
              <a:defRPr sz="3600">
                <a:solidFill>
                  <a:schemeClr val="tx1">
                    <a:tint val="75000"/>
                  </a:schemeClr>
                </a:solidFill>
              </a:defRPr>
            </a:lvl2pPr>
            <a:lvl3pPr>
              <a:buNone/>
              <a:defRPr sz="3200">
                <a:solidFill>
                  <a:schemeClr val="tx1">
                    <a:tint val="75000"/>
                  </a:schemeClr>
                </a:solidFill>
              </a:defRPr>
            </a:lvl3pPr>
            <a:lvl4pPr>
              <a:buNone/>
              <a:defRPr sz="2800">
                <a:solidFill>
                  <a:schemeClr val="tx1">
                    <a:tint val="75000"/>
                  </a:schemeClr>
                </a:solidFill>
              </a:defRPr>
            </a:lvl4pPr>
            <a:lvl5pPr>
              <a:buNone/>
              <a:defRPr sz="28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CA1559B0-5324-4287-977A-56AE6E5A6BA4}"/>
              </a:ext>
            </a:extLst>
          </p:cNvPr>
          <p:cNvSpPr>
            <a:spLocks noGrp="1"/>
          </p:cNvSpPr>
          <p:nvPr>
            <p:ph type="dt" sz="half" idx="10"/>
          </p:nvPr>
        </p:nvSpPr>
        <p:spPr/>
        <p:txBody>
          <a:bodyPr/>
          <a:lstStyle>
            <a:lvl1pPr>
              <a:defRPr/>
            </a:lvl1pPr>
            <a:extLst/>
          </a:lstStyle>
          <a:p>
            <a:pPr>
              <a:defRPr/>
            </a:pPr>
            <a:endParaRPr lang="en-US"/>
          </a:p>
        </p:txBody>
      </p:sp>
      <p:sp>
        <p:nvSpPr>
          <p:cNvPr id="7" name="Footer Placeholder 4">
            <a:extLst>
              <a:ext uri="{FF2B5EF4-FFF2-40B4-BE49-F238E27FC236}">
                <a16:creationId xmlns:a16="http://schemas.microsoft.com/office/drawing/2014/main" id="{BF5C737A-28E4-4246-8B33-8C305A7E9840}"/>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4F5FBC01-C67A-43B8-9ED9-E83B97B96888}"/>
              </a:ext>
            </a:extLst>
          </p:cNvPr>
          <p:cNvSpPr>
            <a:spLocks noGrp="1"/>
          </p:cNvSpPr>
          <p:nvPr>
            <p:ph type="sldNum" sz="quarter" idx="12"/>
          </p:nvPr>
        </p:nvSpPr>
        <p:spPr/>
        <p:txBody>
          <a:bodyPr/>
          <a:lstStyle>
            <a:lvl1pPr>
              <a:defRPr/>
            </a:lvl1pPr>
          </a:lstStyle>
          <a:p>
            <a:fld id="{BF80442D-3B8A-4B66-91F6-348FDF8A8C1F}" type="slidenum">
              <a:rPr lang="en-US" altLang="en-US"/>
              <a:pPr/>
              <a:t>‹#›</a:t>
            </a:fld>
            <a:endParaRPr lang="en-US" altLang="en-US"/>
          </a:p>
        </p:txBody>
      </p:sp>
    </p:spTree>
    <p:extLst>
      <p:ext uri="{BB962C8B-B14F-4D97-AF65-F5344CB8AC3E}">
        <p14:creationId xmlns:p14="http://schemas.microsoft.com/office/powerpoint/2010/main" val="197527765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21994"/>
            <a:ext cx="8077200" cy="6788944"/>
          </a:xfrm>
        </p:spPr>
        <p:txBody>
          <a:bodyPr/>
          <a:lstStyle>
            <a:lvl1pPr>
              <a:defRPr sz="5600"/>
            </a:lvl1pPr>
            <a:lvl2pPr>
              <a:defRPr sz="4800"/>
            </a:lvl2pPr>
            <a:lvl3pPr>
              <a:defRPr sz="4000"/>
            </a:lvl3pPr>
            <a:lvl4pPr>
              <a:defRPr sz="3600"/>
            </a:lvl4pPr>
            <a:lvl5pPr>
              <a:defRPr sz="3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221994"/>
            <a:ext cx="8077200" cy="6788944"/>
          </a:xfrm>
        </p:spPr>
        <p:txBody>
          <a:bodyPr/>
          <a:lstStyle>
            <a:lvl1pPr>
              <a:defRPr sz="5600"/>
            </a:lvl1pPr>
            <a:lvl2pPr>
              <a:defRPr sz="4800"/>
            </a:lvl2pPr>
            <a:lvl3pPr>
              <a:defRPr sz="4000"/>
            </a:lvl3pPr>
            <a:lvl4pPr>
              <a:defRPr sz="3600"/>
            </a:lvl4pPr>
            <a:lvl5pPr>
              <a:defRPr sz="3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E06F8032-ACEF-4494-9589-7C6FEC9A60C3}"/>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408CCFA2-A56D-423C-A5E3-F728726C81DC}"/>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EE063224-7DA0-4818-B176-FBA14AC3CE4E}"/>
              </a:ext>
            </a:extLst>
          </p:cNvPr>
          <p:cNvSpPr>
            <a:spLocks noGrp="1"/>
          </p:cNvSpPr>
          <p:nvPr>
            <p:ph type="sldNum" sz="quarter" idx="12"/>
          </p:nvPr>
        </p:nvSpPr>
        <p:spPr/>
        <p:txBody>
          <a:bodyPr/>
          <a:lstStyle>
            <a:lvl1pPr>
              <a:defRPr/>
            </a:lvl1pPr>
          </a:lstStyle>
          <a:p>
            <a:fld id="{8533D828-C18B-46DC-BDCD-88C23468E31A}" type="slidenum">
              <a:rPr lang="en-US" altLang="en-US"/>
              <a:pPr/>
              <a:t>‹#›</a:t>
            </a:fld>
            <a:endParaRPr lang="en-US" altLang="en-US"/>
          </a:p>
        </p:txBody>
      </p:sp>
    </p:spTree>
    <p:extLst>
      <p:ext uri="{BB962C8B-B14F-4D97-AF65-F5344CB8AC3E}">
        <p14:creationId xmlns:p14="http://schemas.microsoft.com/office/powerpoint/2010/main" val="281158314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6"/>
            <a:ext cx="16459200" cy="17145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914400" y="8115300"/>
            <a:ext cx="8080376" cy="1143000"/>
          </a:xfrm>
          <a:solidFill>
            <a:schemeClr val="accent1"/>
          </a:solidFill>
          <a:ln w="9652">
            <a:solidFill>
              <a:schemeClr val="accent1"/>
            </a:solidFill>
            <a:miter lim="800000"/>
          </a:ln>
        </p:spPr>
        <p:txBody>
          <a:bodyPr lIns="182880" anchor="ctr"/>
          <a:lstStyle>
            <a:lvl1pPr marL="0" indent="0">
              <a:buNone/>
              <a:defRPr sz="4800" b="0">
                <a:solidFill>
                  <a:schemeClr val="bg1"/>
                </a:solidFill>
              </a:defRPr>
            </a:lvl1pPr>
            <a:lvl2pPr>
              <a:buNone/>
              <a:defRPr sz="4000" b="1"/>
            </a:lvl2pPr>
            <a:lvl3pPr>
              <a:buNone/>
              <a:defRPr sz="3600" b="1"/>
            </a:lvl3pPr>
            <a:lvl4pPr>
              <a:buNone/>
              <a:defRPr sz="3200" b="1"/>
            </a:lvl4pPr>
            <a:lvl5pPr>
              <a:buNone/>
              <a:defRPr sz="3200" b="1"/>
            </a:lvl5pPr>
            <a:extLst/>
          </a:lstStyle>
          <a:p>
            <a:pPr lvl="0"/>
            <a:r>
              <a:rPr lang="en-US"/>
              <a:t>Click to edit Master text styles</a:t>
            </a:r>
          </a:p>
        </p:txBody>
      </p:sp>
      <p:sp>
        <p:nvSpPr>
          <p:cNvPr id="4" name="Text Placeholder 3"/>
          <p:cNvSpPr>
            <a:spLocks noGrp="1"/>
          </p:cNvSpPr>
          <p:nvPr>
            <p:ph type="body" sz="half" idx="3"/>
          </p:nvPr>
        </p:nvSpPr>
        <p:spPr>
          <a:xfrm>
            <a:off x="9290055" y="8115300"/>
            <a:ext cx="8083550" cy="1143000"/>
          </a:xfrm>
          <a:solidFill>
            <a:schemeClr val="accent1"/>
          </a:solidFill>
          <a:ln w="9652">
            <a:solidFill>
              <a:schemeClr val="accent1"/>
            </a:solidFill>
            <a:miter lim="800000"/>
          </a:ln>
        </p:spPr>
        <p:txBody>
          <a:bodyPr lIns="182880" anchor="ctr"/>
          <a:lstStyle>
            <a:lvl1pPr marL="0" indent="0">
              <a:buNone/>
              <a:defRPr sz="4800" b="0">
                <a:solidFill>
                  <a:schemeClr val="bg1"/>
                </a:solidFill>
              </a:defRPr>
            </a:lvl1pPr>
            <a:lvl2pPr>
              <a:buNone/>
              <a:defRPr sz="4000" b="1"/>
            </a:lvl2pPr>
            <a:lvl3pPr>
              <a:buNone/>
              <a:defRPr sz="3600" b="1"/>
            </a:lvl3pPr>
            <a:lvl4pPr>
              <a:buNone/>
              <a:defRPr sz="3200" b="1"/>
            </a:lvl4pPr>
            <a:lvl5pPr>
              <a:buNone/>
              <a:defRPr sz="3200" b="1"/>
            </a:lvl5pPr>
            <a:extLst/>
          </a:lstStyle>
          <a:p>
            <a:pPr lvl="0"/>
            <a:r>
              <a:rPr lang="en-US"/>
              <a:t>Click to edit Master text styles</a:t>
            </a:r>
          </a:p>
        </p:txBody>
      </p:sp>
      <p:sp>
        <p:nvSpPr>
          <p:cNvPr id="5" name="Content Placeholder 4"/>
          <p:cNvSpPr>
            <a:spLocks noGrp="1"/>
          </p:cNvSpPr>
          <p:nvPr>
            <p:ph sz="quarter" idx="2"/>
          </p:nvPr>
        </p:nvSpPr>
        <p:spPr>
          <a:xfrm>
            <a:off x="914400" y="2166442"/>
            <a:ext cx="8080376" cy="5912644"/>
          </a:xfrm>
          <a:ln>
            <a:noFill/>
            <a:prstDash val="sysDash"/>
            <a:miter lim="800000"/>
          </a:ln>
        </p:spPr>
        <p:txBody>
          <a:bodyPr/>
          <a:lstStyle>
            <a:lvl1pPr>
              <a:defRPr sz="4800"/>
            </a:lvl1pPr>
            <a:lvl2pPr>
              <a:defRPr sz="4000"/>
            </a:lvl2pPr>
            <a:lvl3pPr>
              <a:defRPr sz="3600"/>
            </a:lvl3pPr>
            <a:lvl4pPr>
              <a:defRPr sz="3200"/>
            </a:lvl4pPr>
            <a:lvl5pPr>
              <a:defRPr sz="32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9290053" y="2166442"/>
            <a:ext cx="8083550" cy="5912644"/>
          </a:xfrm>
          <a:ln>
            <a:noFill/>
            <a:prstDash val="sysDash"/>
            <a:miter lim="800000"/>
          </a:ln>
        </p:spPr>
        <p:txBody>
          <a:bodyPr/>
          <a:lstStyle>
            <a:lvl1pPr>
              <a:spcBef>
                <a:spcPts val="0"/>
              </a:spcBef>
              <a:defRPr sz="4800"/>
            </a:lvl1pPr>
            <a:lvl2pPr>
              <a:defRPr sz="4000"/>
            </a:lvl2pPr>
            <a:lvl3pPr>
              <a:defRPr sz="3600"/>
            </a:lvl3pPr>
            <a:lvl4pPr>
              <a:defRPr sz="3200"/>
            </a:lvl4pPr>
            <a:lvl5pPr>
              <a:defRPr sz="32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AFA3A9-0E3B-40F1-82B8-B03D6A1DFF70}"/>
              </a:ext>
            </a:extLst>
          </p:cNvPr>
          <p:cNvSpPr>
            <a:spLocks noGrp="1"/>
          </p:cNvSpPr>
          <p:nvPr>
            <p:ph type="dt" sz="half" idx="10"/>
          </p:nvPr>
        </p:nvSpPr>
        <p:spPr/>
        <p:txBody>
          <a:bodyPr/>
          <a:lstStyle>
            <a:lvl1pPr>
              <a:defRPr/>
            </a:lvl1pPr>
            <a:extLst/>
          </a:lstStyle>
          <a:p>
            <a:pPr>
              <a:defRPr/>
            </a:pPr>
            <a:endParaRPr lang="en-US"/>
          </a:p>
        </p:txBody>
      </p:sp>
      <p:sp>
        <p:nvSpPr>
          <p:cNvPr id="8" name="Footer Placeholder 7">
            <a:extLst>
              <a:ext uri="{FF2B5EF4-FFF2-40B4-BE49-F238E27FC236}">
                <a16:creationId xmlns:a16="http://schemas.microsoft.com/office/drawing/2014/main" id="{06BA7E19-F45F-4BDE-A012-4814A101B4E0}"/>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253294E7-53FE-4189-BCF0-B46CAE2AC782}"/>
              </a:ext>
            </a:extLst>
          </p:cNvPr>
          <p:cNvSpPr>
            <a:spLocks noGrp="1"/>
          </p:cNvSpPr>
          <p:nvPr>
            <p:ph type="sldNum" sz="quarter" idx="12"/>
          </p:nvPr>
        </p:nvSpPr>
        <p:spPr/>
        <p:txBody>
          <a:bodyPr/>
          <a:lstStyle>
            <a:lvl1pPr>
              <a:defRPr/>
            </a:lvl1pPr>
          </a:lstStyle>
          <a:p>
            <a:fld id="{4260DE2E-AE67-4E90-8E7D-1C9B48C12E43}" type="slidenum">
              <a:rPr lang="en-US" altLang="en-US"/>
              <a:pPr/>
              <a:t>‹#›</a:t>
            </a:fld>
            <a:endParaRPr lang="en-US" altLang="en-US"/>
          </a:p>
        </p:txBody>
      </p:sp>
    </p:spTree>
    <p:extLst>
      <p:ext uri="{BB962C8B-B14F-4D97-AF65-F5344CB8AC3E}">
        <p14:creationId xmlns:p14="http://schemas.microsoft.com/office/powerpoint/2010/main" val="15623735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DBDFBB08-48A7-4929-ABE9-E2F39E92BBAB}"/>
              </a:ext>
            </a:extLst>
          </p:cNvPr>
          <p:cNvSpPr>
            <a:spLocks noGrp="1"/>
          </p:cNvSpPr>
          <p:nvPr>
            <p:ph type="dt" sz="half" idx="10"/>
          </p:nvPr>
        </p:nvSpPr>
        <p:spPr/>
        <p:txBody>
          <a:bodyPr/>
          <a:lstStyle>
            <a:lvl1pPr>
              <a:defRPr/>
            </a:lvl1pPr>
            <a:extLst/>
          </a:lstStyle>
          <a:p>
            <a:pPr>
              <a:defRPr/>
            </a:pPr>
            <a:endParaRPr lang="en-US"/>
          </a:p>
        </p:txBody>
      </p:sp>
      <p:sp>
        <p:nvSpPr>
          <p:cNvPr id="4" name="Footer Placeholder 3">
            <a:extLst>
              <a:ext uri="{FF2B5EF4-FFF2-40B4-BE49-F238E27FC236}">
                <a16:creationId xmlns:a16="http://schemas.microsoft.com/office/drawing/2014/main" id="{9677508D-DDD1-4CD3-BBF5-4ECA14B44A96}"/>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3213E146-C3B5-4D82-8C23-EF740ADAF3B4}"/>
              </a:ext>
            </a:extLst>
          </p:cNvPr>
          <p:cNvSpPr>
            <a:spLocks noGrp="1"/>
          </p:cNvSpPr>
          <p:nvPr>
            <p:ph type="sldNum" sz="quarter" idx="12"/>
          </p:nvPr>
        </p:nvSpPr>
        <p:spPr/>
        <p:txBody>
          <a:bodyPr/>
          <a:lstStyle>
            <a:lvl1pPr>
              <a:defRPr/>
            </a:lvl1pPr>
          </a:lstStyle>
          <a:p>
            <a:fld id="{F11F44A7-85F8-4425-BCE9-B8571A207BF9}" type="slidenum">
              <a:rPr lang="en-US" altLang="en-US"/>
              <a:pPr/>
              <a:t>‹#›</a:t>
            </a:fld>
            <a:endParaRPr lang="en-US" altLang="en-US"/>
          </a:p>
        </p:txBody>
      </p:sp>
    </p:spTree>
    <p:extLst>
      <p:ext uri="{BB962C8B-B14F-4D97-AF65-F5344CB8AC3E}">
        <p14:creationId xmlns:p14="http://schemas.microsoft.com/office/powerpoint/2010/main" val="66514107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5A3297C4-A5E6-457A-A22F-FD41E204AE3A}"/>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2DCE497C-3462-41AF-9E72-FF235814443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75CF5010-D27B-452C-BE4C-EB7B68602498}"/>
              </a:ext>
            </a:extLst>
          </p:cNvPr>
          <p:cNvSpPr>
            <a:spLocks noGrp="1"/>
          </p:cNvSpPr>
          <p:nvPr>
            <p:ph type="sldNum" sz="quarter" idx="12"/>
          </p:nvPr>
        </p:nvSpPr>
        <p:spPr/>
        <p:txBody>
          <a:bodyPr/>
          <a:lstStyle>
            <a:lvl1pPr>
              <a:defRPr/>
            </a:lvl1pPr>
          </a:lstStyle>
          <a:p>
            <a:fld id="{4D439C79-25E5-474C-9BBC-1801C4A7A280}" type="slidenum">
              <a:rPr lang="en-US" altLang="en-US"/>
              <a:pPr/>
              <a:t>‹#›</a:t>
            </a:fld>
            <a:endParaRPr lang="en-US" altLang="en-US"/>
          </a:p>
        </p:txBody>
      </p:sp>
    </p:spTree>
    <p:extLst>
      <p:ext uri="{BB962C8B-B14F-4D97-AF65-F5344CB8AC3E}">
        <p14:creationId xmlns:p14="http://schemas.microsoft.com/office/powerpoint/2010/main" val="1984435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7315200"/>
            <a:ext cx="14963552" cy="685800"/>
          </a:xfrm>
        </p:spPr>
        <p:txBody>
          <a:bodyPr anchor="t">
            <a:noAutofit/>
            <a:sp3d prstMaterial="softEdge">
              <a:bevelT w="0" h="0"/>
            </a:sp3d>
          </a:bodyPr>
          <a:lstStyle>
            <a:lvl1pPr algn="r">
              <a:buNone/>
              <a:defRPr sz="50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8839200" y="8032654"/>
            <a:ext cx="7949184" cy="1371600"/>
          </a:xfrm>
        </p:spPr>
        <p:txBody>
          <a:bodyPr/>
          <a:lstStyle>
            <a:lvl1pPr marL="0" indent="0" algn="r">
              <a:buNone/>
              <a:defRPr sz="3200"/>
            </a:lvl1pPr>
            <a:lvl2pPr>
              <a:buNone/>
              <a:defRPr sz="2400"/>
            </a:lvl2pPr>
            <a:lvl3pPr>
              <a:buNone/>
              <a:defRPr sz="2000"/>
            </a:lvl3pPr>
            <a:lvl4pPr>
              <a:buNone/>
              <a:defRPr sz="1800"/>
            </a:lvl4pPr>
            <a:lvl5pPr>
              <a:buNone/>
              <a:defRPr sz="1800"/>
            </a:lvl5pPr>
            <a:extLst/>
          </a:lstStyle>
          <a:p>
            <a:pPr lvl="0"/>
            <a:r>
              <a:rPr lang="en-US"/>
              <a:t>Click to edit Master text styles</a:t>
            </a:r>
          </a:p>
        </p:txBody>
      </p:sp>
      <p:sp>
        <p:nvSpPr>
          <p:cNvPr id="4" name="Content Placeholder 3"/>
          <p:cNvSpPr>
            <a:spLocks noGrp="1"/>
          </p:cNvSpPr>
          <p:nvPr>
            <p:ph sz="half" idx="1"/>
          </p:nvPr>
        </p:nvSpPr>
        <p:spPr>
          <a:xfrm>
            <a:off x="1828800" y="411480"/>
            <a:ext cx="14959584" cy="6858000"/>
          </a:xfrm>
        </p:spPr>
        <p:txBody>
          <a:bodyPr/>
          <a:lstStyle>
            <a:lvl1pPr>
              <a:defRPr sz="6400"/>
            </a:lvl1pPr>
            <a:lvl2pPr>
              <a:defRPr sz="5600"/>
            </a:lvl2pPr>
            <a:lvl3pPr>
              <a:defRPr sz="4800"/>
            </a:lvl3pPr>
            <a:lvl4pPr>
              <a:defRPr sz="4000"/>
            </a:lvl4pPr>
            <a:lvl5pPr>
              <a:defRPr sz="4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EFF9E2-3A9A-424F-9E5B-1CCE3DD3EA43}"/>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2A222B96-025A-4E14-8E35-A1220D911460}"/>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6ECCC9AB-FA3E-4052-8151-1877BD414B4A}"/>
              </a:ext>
            </a:extLst>
          </p:cNvPr>
          <p:cNvSpPr>
            <a:spLocks noGrp="1"/>
          </p:cNvSpPr>
          <p:nvPr>
            <p:ph type="sldNum" sz="quarter" idx="12"/>
          </p:nvPr>
        </p:nvSpPr>
        <p:spPr/>
        <p:txBody>
          <a:bodyPr/>
          <a:lstStyle>
            <a:lvl1pPr>
              <a:defRPr/>
            </a:lvl1pPr>
          </a:lstStyle>
          <a:p>
            <a:fld id="{36FD2131-1961-4B11-B415-665BBDB91159}" type="slidenum">
              <a:rPr lang="en-US" altLang="en-US"/>
              <a:pPr/>
              <a:t>‹#›</a:t>
            </a:fld>
            <a:endParaRPr lang="en-US" altLang="en-US"/>
          </a:p>
        </p:txBody>
      </p:sp>
    </p:spTree>
    <p:extLst>
      <p:ext uri="{BB962C8B-B14F-4D97-AF65-F5344CB8AC3E}">
        <p14:creationId xmlns:p14="http://schemas.microsoft.com/office/powerpoint/2010/main" val="4876293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14EA179C-BC39-4577-AF6B-B368FFDF0816}"/>
              </a:ext>
            </a:extLst>
          </p:cNvPr>
          <p:cNvSpPr>
            <a:spLocks/>
          </p:cNvSpPr>
          <p:nvPr/>
        </p:nvSpPr>
        <p:spPr bwMode="auto">
          <a:xfrm>
            <a:off x="1431926" y="7502527"/>
            <a:ext cx="7604124" cy="21653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3600">
              <a:latin typeface="Arial" charset="0"/>
            </a:endParaRPr>
          </a:p>
        </p:txBody>
      </p:sp>
      <p:sp>
        <p:nvSpPr>
          <p:cNvPr id="6" name="Freeform 15">
            <a:extLst>
              <a:ext uri="{FF2B5EF4-FFF2-40B4-BE49-F238E27FC236}">
                <a16:creationId xmlns:a16="http://schemas.microsoft.com/office/drawing/2014/main" id="{EA64AEFB-44C0-4C3E-B35E-8DB4FE846DE1}"/>
              </a:ext>
            </a:extLst>
          </p:cNvPr>
          <p:cNvSpPr>
            <a:spLocks/>
          </p:cNvSpPr>
          <p:nvPr/>
        </p:nvSpPr>
        <p:spPr bwMode="auto">
          <a:xfrm>
            <a:off x="-107949" y="8677276"/>
            <a:ext cx="7604126" cy="12573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3600">
              <a:latin typeface="Arial" charset="0"/>
            </a:endParaRPr>
          </a:p>
        </p:txBody>
      </p:sp>
      <p:sp>
        <p:nvSpPr>
          <p:cNvPr id="7" name="Right Triangle 6">
            <a:extLst>
              <a:ext uri="{FF2B5EF4-FFF2-40B4-BE49-F238E27FC236}">
                <a16:creationId xmlns:a16="http://schemas.microsoft.com/office/drawing/2014/main" id="{06C1E95D-8830-4D87-9863-0D096DDAAE4E}"/>
              </a:ext>
            </a:extLst>
          </p:cNvPr>
          <p:cNvSpPr>
            <a:spLocks/>
          </p:cNvSpPr>
          <p:nvPr/>
        </p:nvSpPr>
        <p:spPr bwMode="auto">
          <a:xfrm>
            <a:off x="-12084" y="8686881"/>
            <a:ext cx="6804628" cy="1621302"/>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cxnSp>
        <p:nvCxnSpPr>
          <p:cNvPr id="8" name="Straight Connector 7">
            <a:extLst>
              <a:ext uri="{FF2B5EF4-FFF2-40B4-BE49-F238E27FC236}">
                <a16:creationId xmlns:a16="http://schemas.microsoft.com/office/drawing/2014/main" id="{695EB1A9-39F7-479B-86FB-4B84A2F85958}"/>
              </a:ext>
            </a:extLst>
          </p:cNvPr>
          <p:cNvCxnSpPr/>
          <p:nvPr/>
        </p:nvCxnSpPr>
        <p:spPr>
          <a:xfrm>
            <a:off x="-18473" y="8681609"/>
            <a:ext cx="6811018" cy="162657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a:extLst>
              <a:ext uri="{FF2B5EF4-FFF2-40B4-BE49-F238E27FC236}">
                <a16:creationId xmlns:a16="http://schemas.microsoft.com/office/drawing/2014/main" id="{7A7F0BB8-3006-4015-852A-9344EF39D791}"/>
              </a:ext>
            </a:extLst>
          </p:cNvPr>
          <p:cNvSpPr/>
          <p:nvPr/>
        </p:nvSpPr>
        <p:spPr>
          <a:xfrm>
            <a:off x="17329151" y="7483476"/>
            <a:ext cx="365126"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3600"/>
          </a:p>
        </p:txBody>
      </p:sp>
      <p:sp>
        <p:nvSpPr>
          <p:cNvPr id="10" name="Chevron 20">
            <a:extLst>
              <a:ext uri="{FF2B5EF4-FFF2-40B4-BE49-F238E27FC236}">
                <a16:creationId xmlns:a16="http://schemas.microsoft.com/office/drawing/2014/main" id="{69BD7758-3DC3-4A01-9448-F3BF0C575CC4}"/>
              </a:ext>
            </a:extLst>
          </p:cNvPr>
          <p:cNvSpPr/>
          <p:nvPr/>
        </p:nvSpPr>
        <p:spPr>
          <a:xfrm>
            <a:off x="16954501" y="7483476"/>
            <a:ext cx="365126"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3600"/>
          </a:p>
        </p:txBody>
      </p:sp>
      <p:sp>
        <p:nvSpPr>
          <p:cNvPr id="4" name="Text Placeholder 3"/>
          <p:cNvSpPr>
            <a:spLocks noGrp="1"/>
          </p:cNvSpPr>
          <p:nvPr>
            <p:ph type="body" sz="half" idx="2"/>
          </p:nvPr>
        </p:nvSpPr>
        <p:spPr>
          <a:xfrm>
            <a:off x="2282464" y="8165104"/>
            <a:ext cx="14325600" cy="972348"/>
          </a:xfrm>
          <a:noFill/>
        </p:spPr>
        <p:txBody>
          <a:bodyPr tIns="0"/>
          <a:lstStyle>
            <a:lvl1pPr marL="0" marR="36576" indent="0" algn="r">
              <a:buNone/>
              <a:defRPr sz="2800"/>
            </a:lvl1pPr>
            <a:lvl2pPr>
              <a:defRPr sz="2400"/>
            </a:lvl2pPr>
            <a:lvl3pPr>
              <a:defRPr sz="2000"/>
            </a:lvl3pPr>
            <a:lvl4pPr>
              <a:defRPr sz="1800"/>
            </a:lvl4pPr>
            <a:lvl5pPr>
              <a:defRPr sz="1800"/>
            </a:lvl5pPr>
            <a:extLst/>
          </a:lstStyle>
          <a:p>
            <a:pPr lvl="0"/>
            <a:r>
              <a:rPr lang="en-US"/>
              <a:t>Click to edit Master text styles</a:t>
            </a:r>
          </a:p>
        </p:txBody>
      </p:sp>
      <p:sp>
        <p:nvSpPr>
          <p:cNvPr id="3" name="Picture Placeholder 2"/>
          <p:cNvSpPr>
            <a:spLocks noGrp="1"/>
          </p:cNvSpPr>
          <p:nvPr>
            <p:ph type="pic" idx="1"/>
          </p:nvPr>
        </p:nvSpPr>
        <p:spPr>
          <a:xfrm>
            <a:off x="457200" y="284952"/>
            <a:ext cx="17373600" cy="658368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6400"/>
            </a:lvl1pPr>
            <a:extLst/>
          </a:lstStyle>
          <a:p>
            <a:pPr lvl="0"/>
            <a:r>
              <a:rPr lang="en-US" noProof="0"/>
              <a:t>Click icon to add picture</a:t>
            </a:r>
            <a:endParaRPr lang="en-US" noProof="0" dirty="0"/>
          </a:p>
        </p:txBody>
      </p:sp>
      <p:sp>
        <p:nvSpPr>
          <p:cNvPr id="2" name="Title 1"/>
          <p:cNvSpPr>
            <a:spLocks noGrp="1"/>
          </p:cNvSpPr>
          <p:nvPr>
            <p:ph type="title"/>
          </p:nvPr>
        </p:nvSpPr>
        <p:spPr>
          <a:xfrm>
            <a:off x="457200" y="7297684"/>
            <a:ext cx="16150864" cy="844008"/>
          </a:xfrm>
          <a:noFill/>
        </p:spPr>
        <p:txBody>
          <a:bodyPr anchor="t">
            <a:sp3d prstMaterial="softEdge"/>
          </a:bodyPr>
          <a:lstStyle>
            <a:lvl1pPr marR="0" algn="r">
              <a:buNone/>
              <a:defRPr sz="6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0F589575-DC77-4B40-8251-647029789B56}"/>
              </a:ext>
            </a:extLst>
          </p:cNvPr>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a:extLst>
              <a:ext uri="{FF2B5EF4-FFF2-40B4-BE49-F238E27FC236}">
                <a16:creationId xmlns:a16="http://schemas.microsoft.com/office/drawing/2014/main" id="{BC339AC7-F12E-4578-A3EB-63BC9ECCAF64}"/>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C7DC683D-F12F-4485-834F-461BDBA73399}"/>
              </a:ext>
            </a:extLst>
          </p:cNvPr>
          <p:cNvSpPr>
            <a:spLocks noGrp="1"/>
          </p:cNvSpPr>
          <p:nvPr>
            <p:ph type="sldNum" sz="quarter" idx="12"/>
          </p:nvPr>
        </p:nvSpPr>
        <p:spPr/>
        <p:txBody>
          <a:bodyPr/>
          <a:lstStyle>
            <a:lvl1pPr>
              <a:defRPr/>
            </a:lvl1pPr>
          </a:lstStyle>
          <a:p>
            <a:fld id="{8A20E329-1008-400F-A3DB-EE501350693D}" type="slidenum">
              <a:rPr lang="en-US" altLang="en-US"/>
              <a:pPr/>
              <a:t>‹#›</a:t>
            </a:fld>
            <a:endParaRPr lang="en-US" altLang="en-US"/>
          </a:p>
        </p:txBody>
      </p:sp>
    </p:spTree>
    <p:extLst>
      <p:ext uri="{BB962C8B-B14F-4D97-AF65-F5344CB8AC3E}">
        <p14:creationId xmlns:p14="http://schemas.microsoft.com/office/powerpoint/2010/main" val="246623637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14400" y="2221995"/>
            <a:ext cx="16459200" cy="65791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7408C3B-91DC-4548-B942-2E2E7F927C6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6EF1711B-D630-49E1-A701-4E0F3F7C0F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C80079F-5462-459C-9096-C91A83C3A0CF}"/>
              </a:ext>
            </a:extLst>
          </p:cNvPr>
          <p:cNvSpPr>
            <a:spLocks noGrp="1"/>
          </p:cNvSpPr>
          <p:nvPr>
            <p:ph type="sldNum" sz="quarter" idx="12"/>
          </p:nvPr>
        </p:nvSpPr>
        <p:spPr/>
        <p:txBody>
          <a:bodyPr/>
          <a:lstStyle>
            <a:lvl1pPr>
              <a:defRPr/>
            </a:lvl1pPr>
          </a:lstStyle>
          <a:p>
            <a:fld id="{676CA0B9-7D80-46FD-807C-0D15392F1BCD}" type="slidenum">
              <a:rPr lang="en-US" altLang="en-US"/>
              <a:pPr/>
              <a:t>‹#›</a:t>
            </a:fld>
            <a:endParaRPr lang="en-US" altLang="en-US"/>
          </a:p>
        </p:txBody>
      </p:sp>
    </p:spTree>
    <p:extLst>
      <p:ext uri="{BB962C8B-B14F-4D97-AF65-F5344CB8AC3E}">
        <p14:creationId xmlns:p14="http://schemas.microsoft.com/office/powerpoint/2010/main" val="3583046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88026" y="411961"/>
            <a:ext cx="3554940" cy="83891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62"/>
            <a:ext cx="12649200" cy="83891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4594491-BC8B-4382-8A94-F12A9592CE3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FBBC4828-6541-42EF-BD59-7CD721CA1A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B371E2E7-89CA-49EE-AF14-4604940ED59B}"/>
              </a:ext>
            </a:extLst>
          </p:cNvPr>
          <p:cNvSpPr>
            <a:spLocks noGrp="1"/>
          </p:cNvSpPr>
          <p:nvPr>
            <p:ph type="sldNum" sz="quarter" idx="12"/>
          </p:nvPr>
        </p:nvSpPr>
        <p:spPr/>
        <p:txBody>
          <a:bodyPr/>
          <a:lstStyle>
            <a:lvl1pPr>
              <a:defRPr/>
            </a:lvl1pPr>
          </a:lstStyle>
          <a:p>
            <a:fld id="{D599250E-0C92-4B1C-9A75-4CF37F9E324C}" type="slidenum">
              <a:rPr lang="en-US" altLang="en-US"/>
              <a:pPr/>
              <a:t>‹#›</a:t>
            </a:fld>
            <a:endParaRPr lang="en-US" altLang="en-US"/>
          </a:p>
        </p:txBody>
      </p:sp>
    </p:spTree>
    <p:extLst>
      <p:ext uri="{BB962C8B-B14F-4D97-AF65-F5344CB8AC3E}">
        <p14:creationId xmlns:p14="http://schemas.microsoft.com/office/powerpoint/2010/main" val="221461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D165B9E-9928-4F5D-96B4-DC231E37EAE0}"/>
              </a:ext>
            </a:extLst>
          </p:cNvPr>
          <p:cNvSpPr>
            <a:spLocks/>
          </p:cNvSpPr>
          <p:nvPr/>
        </p:nvSpPr>
        <p:spPr bwMode="auto">
          <a:xfrm>
            <a:off x="1431926" y="7502527"/>
            <a:ext cx="7604124" cy="21653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3600">
              <a:latin typeface="Arial" charset="0"/>
            </a:endParaRPr>
          </a:p>
        </p:txBody>
      </p:sp>
      <p:sp>
        <p:nvSpPr>
          <p:cNvPr id="12" name="Freeform 11">
            <a:extLst>
              <a:ext uri="{FF2B5EF4-FFF2-40B4-BE49-F238E27FC236}">
                <a16:creationId xmlns:a16="http://schemas.microsoft.com/office/drawing/2014/main" id="{D8005BEA-8406-46A4-B035-41846DF7A1F3}"/>
              </a:ext>
            </a:extLst>
          </p:cNvPr>
          <p:cNvSpPr>
            <a:spLocks/>
          </p:cNvSpPr>
          <p:nvPr/>
        </p:nvSpPr>
        <p:spPr bwMode="auto">
          <a:xfrm>
            <a:off x="-107949" y="8677276"/>
            <a:ext cx="7604126" cy="12573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3600">
              <a:latin typeface="Arial" charset="0"/>
            </a:endParaRPr>
          </a:p>
        </p:txBody>
      </p:sp>
      <p:sp>
        <p:nvSpPr>
          <p:cNvPr id="14" name="Right Triangle 13">
            <a:extLst>
              <a:ext uri="{FF2B5EF4-FFF2-40B4-BE49-F238E27FC236}">
                <a16:creationId xmlns:a16="http://schemas.microsoft.com/office/drawing/2014/main" id="{ABABBBFC-31BB-41FA-81B3-93B9AF7C36AE}"/>
              </a:ext>
            </a:extLst>
          </p:cNvPr>
          <p:cNvSpPr>
            <a:spLocks/>
          </p:cNvSpPr>
          <p:nvPr/>
        </p:nvSpPr>
        <p:spPr bwMode="auto">
          <a:xfrm>
            <a:off x="-12084" y="8686881"/>
            <a:ext cx="6804628" cy="1621302"/>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cxnSp>
        <p:nvCxnSpPr>
          <p:cNvPr id="15" name="Straight Connector 14">
            <a:extLst>
              <a:ext uri="{FF2B5EF4-FFF2-40B4-BE49-F238E27FC236}">
                <a16:creationId xmlns:a16="http://schemas.microsoft.com/office/drawing/2014/main" id="{1B4BD01A-AA7D-4B35-8437-5BD577258DE4}"/>
              </a:ext>
            </a:extLst>
          </p:cNvPr>
          <p:cNvCxnSpPr/>
          <p:nvPr/>
        </p:nvCxnSpPr>
        <p:spPr>
          <a:xfrm>
            <a:off x="-18473" y="8681609"/>
            <a:ext cx="6811018" cy="162657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8A3D4672-1FE5-4C5F-9B0C-D1BCDCEDAC1F}"/>
              </a:ext>
            </a:extLst>
          </p:cNvPr>
          <p:cNvSpPr>
            <a:spLocks noGrp="1"/>
          </p:cNvSpPr>
          <p:nvPr>
            <p:ph type="title"/>
          </p:nvPr>
        </p:nvSpPr>
        <p:spPr>
          <a:xfrm>
            <a:off x="914400" y="412750"/>
            <a:ext cx="16459200" cy="17145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57890627-C269-40C0-9B47-F0E5DFAB8A4E}"/>
              </a:ext>
            </a:extLst>
          </p:cNvPr>
          <p:cNvSpPr>
            <a:spLocks noGrp="1"/>
          </p:cNvSpPr>
          <p:nvPr>
            <p:ph type="body" idx="1"/>
          </p:nvPr>
        </p:nvSpPr>
        <p:spPr bwMode="auto">
          <a:xfrm>
            <a:off x="914400" y="2222501"/>
            <a:ext cx="16459200"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99F29C51-0436-4798-9114-FD3F0E8FCE4F}"/>
              </a:ext>
            </a:extLst>
          </p:cNvPr>
          <p:cNvSpPr>
            <a:spLocks noGrp="1"/>
          </p:cNvSpPr>
          <p:nvPr>
            <p:ph type="dt" sz="half" idx="2"/>
          </p:nvPr>
        </p:nvSpPr>
        <p:spPr>
          <a:xfrm>
            <a:off x="13455650" y="9610727"/>
            <a:ext cx="3838576" cy="549274"/>
          </a:xfrm>
          <a:prstGeom prst="rect">
            <a:avLst/>
          </a:prstGeom>
        </p:spPr>
        <p:txBody>
          <a:bodyPr vert="horz" anchor="b"/>
          <a:lstStyle>
            <a:lvl1pPr algn="l" eaLnBrk="1" latinLnBrk="0" hangingPunct="1">
              <a:defRPr kumimoji="0" sz="2000">
                <a:solidFill>
                  <a:schemeClr val="tx1"/>
                </a:solidFill>
                <a:latin typeface="Arial" charset="0"/>
              </a:defRPr>
            </a:lvl1pPr>
            <a:extLst/>
          </a:lstStyle>
          <a:p>
            <a:pPr>
              <a:defRPr/>
            </a:pPr>
            <a:endParaRPr lang="en-US"/>
          </a:p>
        </p:txBody>
      </p:sp>
      <p:sp>
        <p:nvSpPr>
          <p:cNvPr id="22" name="Footer Placeholder 21">
            <a:extLst>
              <a:ext uri="{FF2B5EF4-FFF2-40B4-BE49-F238E27FC236}">
                <a16:creationId xmlns:a16="http://schemas.microsoft.com/office/drawing/2014/main" id="{9EC8D65F-CAEC-41D1-B107-4F55AFBFDDFA}"/>
              </a:ext>
            </a:extLst>
          </p:cNvPr>
          <p:cNvSpPr>
            <a:spLocks noGrp="1"/>
          </p:cNvSpPr>
          <p:nvPr>
            <p:ph type="ftr" sz="quarter" idx="3"/>
          </p:nvPr>
        </p:nvSpPr>
        <p:spPr>
          <a:xfrm>
            <a:off x="8759827" y="9610727"/>
            <a:ext cx="4702174" cy="549274"/>
          </a:xfrm>
          <a:prstGeom prst="rect">
            <a:avLst/>
          </a:prstGeom>
        </p:spPr>
        <p:txBody>
          <a:bodyPr vert="horz" anchor="b"/>
          <a:lstStyle>
            <a:lvl1pPr algn="r" eaLnBrk="1" latinLnBrk="0" hangingPunct="1">
              <a:defRPr kumimoji="0" sz="2000">
                <a:solidFill>
                  <a:schemeClr val="tx1"/>
                </a:solidFill>
                <a:latin typeface="Arial" charset="0"/>
              </a:defRPr>
            </a:lvl1pPr>
            <a:extLst/>
          </a:lstStyle>
          <a:p>
            <a:pPr>
              <a:defRPr/>
            </a:pPr>
            <a:endParaRPr lang="en-US"/>
          </a:p>
        </p:txBody>
      </p:sp>
      <p:sp>
        <p:nvSpPr>
          <p:cNvPr id="18" name="Slide Number Placeholder 17">
            <a:extLst>
              <a:ext uri="{FF2B5EF4-FFF2-40B4-BE49-F238E27FC236}">
                <a16:creationId xmlns:a16="http://schemas.microsoft.com/office/drawing/2014/main" id="{9F09E524-E093-4F1A-962E-D9BDA27E5250}"/>
              </a:ext>
            </a:extLst>
          </p:cNvPr>
          <p:cNvSpPr>
            <a:spLocks noGrp="1"/>
          </p:cNvSpPr>
          <p:nvPr>
            <p:ph type="sldNum" sz="quarter" idx="4"/>
          </p:nvPr>
        </p:nvSpPr>
        <p:spPr>
          <a:xfrm>
            <a:off x="17294226" y="9610727"/>
            <a:ext cx="733424" cy="549274"/>
          </a:xfrm>
          <a:prstGeom prst="rect">
            <a:avLst/>
          </a:prstGeom>
        </p:spPr>
        <p:txBody>
          <a:bodyPr vert="horz" wrap="square" lIns="91440" tIns="45720" rIns="91440" bIns="45720" numCol="1" anchor="b" anchorCtr="0" compatLnSpc="1">
            <a:prstTxWarp prst="textNoShape">
              <a:avLst/>
            </a:prstTxWarp>
          </a:bodyPr>
          <a:lstStyle>
            <a:lvl1pPr algn="r">
              <a:defRPr sz="2000"/>
            </a:lvl1pPr>
          </a:lstStyle>
          <a:p>
            <a:fld id="{E63304C5-DEC2-4DA2-9AD0-060214DED37D}" type="slidenum">
              <a:rPr lang="en-US" altLang="en-US"/>
              <a:pPr/>
              <a:t>‹#›</a:t>
            </a:fld>
            <a:endParaRPr lang="en-US" altLang="en-US"/>
          </a:p>
        </p:txBody>
      </p:sp>
    </p:spTree>
    <p:extLst>
      <p:ext uri="{BB962C8B-B14F-4D97-AF65-F5344CB8AC3E}">
        <p14:creationId xmlns:p14="http://schemas.microsoft.com/office/powerpoint/2010/main" val="2505877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82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8200" b="1">
          <a:solidFill>
            <a:schemeClr val="tx2"/>
          </a:solidFill>
          <a:latin typeface="Lucida Sans Unicode" pitchFamily="34" charset="0"/>
        </a:defRPr>
      </a:lvl2pPr>
      <a:lvl3pPr algn="l" rtl="0" eaLnBrk="0" fontAlgn="base" hangingPunct="0">
        <a:spcBef>
          <a:spcPct val="0"/>
        </a:spcBef>
        <a:spcAft>
          <a:spcPct val="0"/>
        </a:spcAft>
        <a:defRPr sz="8200" b="1">
          <a:solidFill>
            <a:schemeClr val="tx2"/>
          </a:solidFill>
          <a:latin typeface="Lucida Sans Unicode" pitchFamily="34" charset="0"/>
        </a:defRPr>
      </a:lvl3pPr>
      <a:lvl4pPr algn="l" rtl="0" eaLnBrk="0" fontAlgn="base" hangingPunct="0">
        <a:spcBef>
          <a:spcPct val="0"/>
        </a:spcBef>
        <a:spcAft>
          <a:spcPct val="0"/>
        </a:spcAft>
        <a:defRPr sz="8200" b="1">
          <a:solidFill>
            <a:schemeClr val="tx2"/>
          </a:solidFill>
          <a:latin typeface="Lucida Sans Unicode" pitchFamily="34" charset="0"/>
        </a:defRPr>
      </a:lvl4pPr>
      <a:lvl5pPr algn="l" rtl="0" eaLnBrk="0" fontAlgn="base" hangingPunct="0">
        <a:spcBef>
          <a:spcPct val="0"/>
        </a:spcBef>
        <a:spcAft>
          <a:spcPct val="0"/>
        </a:spcAft>
        <a:defRPr sz="8200" b="1">
          <a:solidFill>
            <a:schemeClr val="tx2"/>
          </a:solidFill>
          <a:latin typeface="Lucida Sans Unicode" pitchFamily="34" charset="0"/>
        </a:defRPr>
      </a:lvl5pPr>
      <a:lvl6pPr marL="914400" algn="l" rtl="0" fontAlgn="base">
        <a:spcBef>
          <a:spcPct val="0"/>
        </a:spcBef>
        <a:spcAft>
          <a:spcPct val="0"/>
        </a:spcAft>
        <a:defRPr sz="8200" b="1">
          <a:solidFill>
            <a:schemeClr val="tx2"/>
          </a:solidFill>
          <a:latin typeface="Lucida Sans Unicode" pitchFamily="34" charset="0"/>
        </a:defRPr>
      </a:lvl6pPr>
      <a:lvl7pPr marL="1828800" algn="l" rtl="0" fontAlgn="base">
        <a:spcBef>
          <a:spcPct val="0"/>
        </a:spcBef>
        <a:spcAft>
          <a:spcPct val="0"/>
        </a:spcAft>
        <a:defRPr sz="8200" b="1">
          <a:solidFill>
            <a:schemeClr val="tx2"/>
          </a:solidFill>
          <a:latin typeface="Lucida Sans Unicode" pitchFamily="34" charset="0"/>
        </a:defRPr>
      </a:lvl7pPr>
      <a:lvl8pPr marL="2743200" algn="l" rtl="0" fontAlgn="base">
        <a:spcBef>
          <a:spcPct val="0"/>
        </a:spcBef>
        <a:spcAft>
          <a:spcPct val="0"/>
        </a:spcAft>
        <a:defRPr sz="8200" b="1">
          <a:solidFill>
            <a:schemeClr val="tx2"/>
          </a:solidFill>
          <a:latin typeface="Lucida Sans Unicode" pitchFamily="34" charset="0"/>
        </a:defRPr>
      </a:lvl8pPr>
      <a:lvl9pPr marL="3657600" algn="l" rtl="0" fontAlgn="base">
        <a:spcBef>
          <a:spcPct val="0"/>
        </a:spcBef>
        <a:spcAft>
          <a:spcPct val="0"/>
        </a:spcAft>
        <a:defRPr sz="8200" b="1">
          <a:solidFill>
            <a:schemeClr val="tx2"/>
          </a:solidFill>
          <a:latin typeface="Lucida Sans Unicode" pitchFamily="34" charset="0"/>
        </a:defRPr>
      </a:lvl9pPr>
      <a:extLst/>
    </p:titleStyle>
    <p:bodyStyle>
      <a:lvl1pPr marL="730250" indent="-511176" algn="l" rtl="0" eaLnBrk="0" fontAlgn="base" hangingPunct="0">
        <a:spcBef>
          <a:spcPts val="800"/>
        </a:spcBef>
        <a:spcAft>
          <a:spcPct val="0"/>
        </a:spcAft>
        <a:buClr>
          <a:schemeClr val="accent1"/>
        </a:buClr>
        <a:buSzPct val="68000"/>
        <a:buFont typeface="Wingdings 3" panose="05040102010807070707" pitchFamily="18" charset="2"/>
        <a:buChar char=""/>
        <a:defRPr sz="5400" kern="1200">
          <a:solidFill>
            <a:schemeClr val="tx1"/>
          </a:solidFill>
          <a:latin typeface="+mn-lt"/>
          <a:ea typeface="+mn-ea"/>
          <a:cs typeface="+mn-cs"/>
        </a:defRPr>
      </a:lvl1pPr>
      <a:lvl2pPr marL="1241426" indent="-457200" algn="l" rtl="0" eaLnBrk="0" fontAlgn="base" hangingPunct="0">
        <a:spcBef>
          <a:spcPts val="650"/>
        </a:spcBef>
        <a:spcAft>
          <a:spcPct val="0"/>
        </a:spcAft>
        <a:buClr>
          <a:schemeClr val="accent1"/>
        </a:buClr>
        <a:buFont typeface="Verdana" panose="020B0604030504040204" pitchFamily="34" charset="0"/>
        <a:buChar char="◦"/>
        <a:defRPr sz="4600" kern="1200">
          <a:solidFill>
            <a:schemeClr val="tx1"/>
          </a:solidFill>
          <a:latin typeface="+mn-lt"/>
          <a:ea typeface="+mn-ea"/>
          <a:cs typeface="+mn-cs"/>
        </a:defRPr>
      </a:lvl2pPr>
      <a:lvl3pPr marL="1717676" indent="-457200" algn="l" rtl="0" eaLnBrk="0" fontAlgn="base" hangingPunct="0">
        <a:spcBef>
          <a:spcPts val="700"/>
        </a:spcBef>
        <a:spcAft>
          <a:spcPct val="0"/>
        </a:spcAft>
        <a:buClr>
          <a:schemeClr val="accent2"/>
        </a:buClr>
        <a:buSzPct val="100000"/>
        <a:buFont typeface="Wingdings 2" panose="05020102010507070707" pitchFamily="18" charset="2"/>
        <a:buChar char=""/>
        <a:defRPr sz="4200" kern="1200">
          <a:solidFill>
            <a:schemeClr val="tx1"/>
          </a:solidFill>
          <a:latin typeface="+mn-lt"/>
          <a:ea typeface="+mn-ea"/>
          <a:cs typeface="+mn-cs"/>
        </a:defRPr>
      </a:lvl3pPr>
      <a:lvl4pPr marL="2286000" indent="-457200" algn="l" rtl="0" eaLnBrk="0" fontAlgn="base" hangingPunct="0">
        <a:spcBef>
          <a:spcPts val="700"/>
        </a:spcBef>
        <a:spcAft>
          <a:spcPct val="0"/>
        </a:spcAft>
        <a:buClr>
          <a:schemeClr val="accent2"/>
        </a:buClr>
        <a:buFont typeface="Wingdings 2" panose="05020102010507070707" pitchFamily="18" charset="2"/>
        <a:buChar char=""/>
        <a:defRPr sz="3800" kern="1200">
          <a:solidFill>
            <a:schemeClr val="tx1"/>
          </a:solidFill>
          <a:latin typeface="+mn-lt"/>
          <a:ea typeface="+mn-ea"/>
          <a:cs typeface="+mn-cs"/>
        </a:defRPr>
      </a:lvl4pPr>
      <a:lvl5pPr marL="2743200" indent="-457200" algn="l" rtl="0" eaLnBrk="0" fontAlgn="base" hangingPunct="0">
        <a:spcBef>
          <a:spcPts val="700"/>
        </a:spcBef>
        <a:spcAft>
          <a:spcPct val="0"/>
        </a:spcAft>
        <a:buClr>
          <a:schemeClr val="accent2"/>
        </a:buClr>
        <a:buFont typeface="Wingdings 2" panose="05020102010507070707" pitchFamily="18" charset="2"/>
        <a:buChar char=""/>
        <a:defRPr sz="4000" kern="1200">
          <a:solidFill>
            <a:schemeClr val="tx1"/>
          </a:solidFill>
          <a:latin typeface="+mn-lt"/>
          <a:ea typeface="+mn-ea"/>
          <a:cs typeface="+mn-cs"/>
        </a:defRPr>
      </a:lvl5pPr>
      <a:lvl6pPr marL="3200400" indent="-457200" algn="l" rtl="0" eaLnBrk="1" latinLnBrk="0" hangingPunct="1">
        <a:spcBef>
          <a:spcPts val="700"/>
        </a:spcBef>
        <a:buClr>
          <a:schemeClr val="accent3"/>
        </a:buClr>
        <a:buFont typeface="Wingdings 2"/>
        <a:buChar char=""/>
        <a:defRPr kumimoji="0" sz="3600" kern="1200">
          <a:solidFill>
            <a:schemeClr val="tx1"/>
          </a:solidFill>
          <a:latin typeface="+mn-lt"/>
          <a:ea typeface="+mn-ea"/>
          <a:cs typeface="+mn-cs"/>
        </a:defRPr>
      </a:lvl6pPr>
      <a:lvl7pPr marL="3657600" indent="-457200" algn="l" rtl="0" eaLnBrk="1" latinLnBrk="0" hangingPunct="1">
        <a:spcBef>
          <a:spcPts val="700"/>
        </a:spcBef>
        <a:buClr>
          <a:schemeClr val="accent3"/>
        </a:buClr>
        <a:buFont typeface="Wingdings 2"/>
        <a:buChar char=""/>
        <a:defRPr kumimoji="0" sz="3200" kern="1200">
          <a:solidFill>
            <a:schemeClr val="tx1"/>
          </a:solidFill>
          <a:latin typeface="+mn-lt"/>
          <a:ea typeface="+mn-ea"/>
          <a:cs typeface="+mn-cs"/>
        </a:defRPr>
      </a:lvl7pPr>
      <a:lvl8pPr marL="4114800" indent="-457200" algn="l" rtl="0" eaLnBrk="1" latinLnBrk="0" hangingPunct="1">
        <a:spcBef>
          <a:spcPts val="700"/>
        </a:spcBef>
        <a:buClr>
          <a:schemeClr val="accent3"/>
        </a:buClr>
        <a:buFont typeface="Wingdings 2"/>
        <a:buChar char=""/>
        <a:defRPr kumimoji="0" sz="3200" kern="1200">
          <a:solidFill>
            <a:schemeClr val="tx1"/>
          </a:solidFill>
          <a:latin typeface="+mn-lt"/>
          <a:ea typeface="+mn-ea"/>
          <a:cs typeface="+mn-cs"/>
        </a:defRPr>
      </a:lvl8pPr>
      <a:lvl9pPr marL="4572000" indent="-457200" algn="l" rtl="0" eaLnBrk="1" latinLnBrk="0" hangingPunct="1">
        <a:spcBef>
          <a:spcPts val="700"/>
        </a:spcBef>
        <a:buClr>
          <a:schemeClr val="accent3"/>
        </a:buClr>
        <a:buFont typeface="Wingdings 2"/>
        <a:buChar char=""/>
        <a:defRPr kumimoji="0" sz="3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914400" algn="l" rtl="0" eaLnBrk="1" latinLnBrk="0" hangingPunct="1">
        <a:defRPr kumimoji="0" kern="1200">
          <a:solidFill>
            <a:schemeClr val="tx1"/>
          </a:solidFill>
          <a:latin typeface="+mn-lt"/>
          <a:ea typeface="+mn-ea"/>
          <a:cs typeface="+mn-cs"/>
        </a:defRPr>
      </a:lvl2pPr>
      <a:lvl3pPr marL="1828800" algn="l" rtl="0" eaLnBrk="1" latinLnBrk="0" hangingPunct="1">
        <a:defRPr kumimoji="0" kern="1200">
          <a:solidFill>
            <a:schemeClr val="tx1"/>
          </a:solidFill>
          <a:latin typeface="+mn-lt"/>
          <a:ea typeface="+mn-ea"/>
          <a:cs typeface="+mn-cs"/>
        </a:defRPr>
      </a:lvl3pPr>
      <a:lvl4pPr marL="2743200" algn="l" rtl="0" eaLnBrk="1" latinLnBrk="0" hangingPunct="1">
        <a:defRPr kumimoji="0" kern="1200">
          <a:solidFill>
            <a:schemeClr val="tx1"/>
          </a:solidFill>
          <a:latin typeface="+mn-lt"/>
          <a:ea typeface="+mn-ea"/>
          <a:cs typeface="+mn-cs"/>
        </a:defRPr>
      </a:lvl4pPr>
      <a:lvl5pPr marL="3657600" algn="l" rtl="0" eaLnBrk="1" latinLnBrk="0" hangingPunct="1">
        <a:defRPr kumimoji="0" kern="1200">
          <a:solidFill>
            <a:schemeClr val="tx1"/>
          </a:solidFill>
          <a:latin typeface="+mn-lt"/>
          <a:ea typeface="+mn-ea"/>
          <a:cs typeface="+mn-cs"/>
        </a:defRPr>
      </a:lvl5pPr>
      <a:lvl6pPr marL="4572000" algn="l" rtl="0" eaLnBrk="1" latinLnBrk="0" hangingPunct="1">
        <a:defRPr kumimoji="0" kern="1200">
          <a:solidFill>
            <a:schemeClr val="tx1"/>
          </a:solidFill>
          <a:latin typeface="+mn-lt"/>
          <a:ea typeface="+mn-ea"/>
          <a:cs typeface="+mn-cs"/>
        </a:defRPr>
      </a:lvl6pPr>
      <a:lvl7pPr marL="5486400" algn="l" rtl="0" eaLnBrk="1" latinLnBrk="0" hangingPunct="1">
        <a:defRPr kumimoji="0" kern="1200">
          <a:solidFill>
            <a:schemeClr val="tx1"/>
          </a:solidFill>
          <a:latin typeface="+mn-lt"/>
          <a:ea typeface="+mn-ea"/>
          <a:cs typeface="+mn-cs"/>
        </a:defRPr>
      </a:lvl7pPr>
      <a:lvl8pPr marL="6400800" algn="l" rtl="0" eaLnBrk="1" latinLnBrk="0" hangingPunct="1">
        <a:defRPr kumimoji="0" kern="1200">
          <a:solidFill>
            <a:schemeClr val="tx1"/>
          </a:solidFill>
          <a:latin typeface="+mn-lt"/>
          <a:ea typeface="+mn-ea"/>
          <a:cs typeface="+mn-cs"/>
        </a:defRPr>
      </a:lvl8pPr>
      <a:lvl9pPr marL="7315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9.svg"/><Relationship Id="rId7" Type="http://schemas.openxmlformats.org/officeDocument/2006/relationships/diagramLayout" Target="../diagrams/layout2.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21.svg"/><Relationship Id="rId10" Type="http://schemas.microsoft.com/office/2007/relationships/diagramDrawing" Target="../diagrams/drawing2.xml"/><Relationship Id="rId4" Type="http://schemas.openxmlformats.org/officeDocument/2006/relationships/image" Target="../media/image20.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3.svg"/><Relationship Id="rId7" Type="http://schemas.openxmlformats.org/officeDocument/2006/relationships/diagramLayout" Target="../diagrams/layout3.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25.svg"/><Relationship Id="rId10" Type="http://schemas.microsoft.com/office/2007/relationships/diagramDrawing" Target="../diagrams/drawing3.xml"/><Relationship Id="rId4" Type="http://schemas.openxmlformats.org/officeDocument/2006/relationships/image" Target="../media/image24.pn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extBox 7"/>
          <p:cNvSpPr txBox="1"/>
          <p:nvPr/>
        </p:nvSpPr>
        <p:spPr>
          <a:xfrm>
            <a:off x="3818371" y="2893718"/>
            <a:ext cx="10651257" cy="3560462"/>
          </a:xfrm>
          <a:prstGeom prst="rect">
            <a:avLst/>
          </a:prstGeom>
        </p:spPr>
        <p:txBody>
          <a:bodyPr wrap="square" lIns="0" tIns="0" rIns="0" bIns="0" rtlCol="0" anchor="t">
            <a:spAutoFit/>
          </a:bodyPr>
          <a:lstStyle/>
          <a:p>
            <a:pPr algn="ctr">
              <a:lnSpc>
                <a:spcPts val="9500"/>
              </a:lnSpc>
            </a:pPr>
            <a:r>
              <a:rPr lang="en-US" sz="7200" b="1" dirty="0">
                <a:solidFill>
                  <a:srgbClr val="000000"/>
                </a:solidFill>
                <a:latin typeface="Arial" panose="020B0604020202020204" pitchFamily="34" charset="0"/>
                <a:cs typeface="Arial" panose="020B0604020202020204" pitchFamily="34" charset="0"/>
              </a:rPr>
              <a:t>CHÀO MỪNG CÁC EM ĐẾN VỚI BÀI HỌC NGÀY HÔM NAY!</a:t>
            </a: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90557" y="6598750"/>
            <a:ext cx="762735" cy="715584"/>
          </a:xfrm>
          <a:prstGeom prst="rect">
            <a:avLst/>
          </a:prstGeom>
        </p:spPr>
      </p:pic>
      <p:pic>
        <p:nvPicPr>
          <p:cNvPr id="13" name="Picture 5">
            <a:extLst>
              <a:ext uri="{FF2B5EF4-FFF2-40B4-BE49-F238E27FC236}">
                <a16:creationId xmlns:a16="http://schemas.microsoft.com/office/drawing/2014/main" id="{5EEDBFA2-E42D-4B8C-BDA6-C3242F6C1BD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617105" y="3342499"/>
            <a:ext cx="2928583" cy="1858312"/>
          </a:xfrm>
          <a:prstGeom prst="rect">
            <a:avLst/>
          </a:prstGeom>
        </p:spPr>
      </p:pic>
      <p:pic>
        <p:nvPicPr>
          <p:cNvPr id="14" name="Picture 6">
            <a:extLst>
              <a:ext uri="{FF2B5EF4-FFF2-40B4-BE49-F238E27FC236}">
                <a16:creationId xmlns:a16="http://schemas.microsoft.com/office/drawing/2014/main" id="{5F9270FA-416E-4A0C-996A-103E0BB4579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791165" y="3164707"/>
            <a:ext cx="3349271" cy="2125257"/>
          </a:xfrm>
          <a:prstGeom prst="rect">
            <a:avLst/>
          </a:prstGeom>
        </p:spPr>
      </p:pic>
      <p:grpSp>
        <p:nvGrpSpPr>
          <p:cNvPr id="19" name="Group 18">
            <a:extLst>
              <a:ext uri="{FF2B5EF4-FFF2-40B4-BE49-F238E27FC236}">
                <a16:creationId xmlns:a16="http://schemas.microsoft.com/office/drawing/2014/main" id="{B1025531-D0A3-497B-A8D6-081B16868EBB}"/>
              </a:ext>
            </a:extLst>
          </p:cNvPr>
          <p:cNvGrpSpPr/>
          <p:nvPr/>
        </p:nvGrpSpPr>
        <p:grpSpPr>
          <a:xfrm>
            <a:off x="-1110200" y="7998672"/>
            <a:ext cx="20508400" cy="2387714"/>
            <a:chOff x="-92988" y="7958504"/>
            <a:chExt cx="20508400" cy="2387714"/>
          </a:xfrm>
        </p:grpSpPr>
        <p:pic>
          <p:nvPicPr>
            <p:cNvPr id="15" name="Picture 16">
              <a:extLst>
                <a:ext uri="{FF2B5EF4-FFF2-40B4-BE49-F238E27FC236}">
                  <a16:creationId xmlns:a16="http://schemas.microsoft.com/office/drawing/2014/main" id="{64A6EACF-C7A5-4ECF-BF45-01B0BBE156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988" y="7958504"/>
              <a:ext cx="5117575" cy="2328496"/>
            </a:xfrm>
            <a:prstGeom prst="rect">
              <a:avLst/>
            </a:prstGeom>
          </p:spPr>
        </p:pic>
        <p:pic>
          <p:nvPicPr>
            <p:cNvPr id="16" name="Picture 16">
              <a:extLst>
                <a:ext uri="{FF2B5EF4-FFF2-40B4-BE49-F238E27FC236}">
                  <a16:creationId xmlns:a16="http://schemas.microsoft.com/office/drawing/2014/main" id="{2F5ED002-2B26-4AE9-B1B7-BF990563C5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024587" y="7986759"/>
              <a:ext cx="5117575" cy="2328496"/>
            </a:xfrm>
            <a:prstGeom prst="rect">
              <a:avLst/>
            </a:prstGeom>
          </p:spPr>
        </p:pic>
        <p:pic>
          <p:nvPicPr>
            <p:cNvPr id="17" name="Picture 16">
              <a:extLst>
                <a:ext uri="{FF2B5EF4-FFF2-40B4-BE49-F238E27FC236}">
                  <a16:creationId xmlns:a16="http://schemas.microsoft.com/office/drawing/2014/main" id="{E71F5330-EBDE-4853-BF95-974F0159E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142162" y="8017722"/>
              <a:ext cx="5117575" cy="2328496"/>
            </a:xfrm>
            <a:prstGeom prst="rect">
              <a:avLst/>
            </a:prstGeom>
          </p:spPr>
        </p:pic>
        <p:pic>
          <p:nvPicPr>
            <p:cNvPr id="18" name="Picture 16">
              <a:extLst>
                <a:ext uri="{FF2B5EF4-FFF2-40B4-BE49-F238E27FC236}">
                  <a16:creationId xmlns:a16="http://schemas.microsoft.com/office/drawing/2014/main" id="{02D1DD0E-12FB-4BC3-852C-CF38021A1A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97837" y="7986759"/>
              <a:ext cx="5117575" cy="2328496"/>
            </a:xfrm>
            <a:prstGeom prst="rect">
              <a:avLst/>
            </a:prstGeom>
          </p:spPr>
        </p:pic>
      </p:grpSp>
      <p:pic>
        <p:nvPicPr>
          <p:cNvPr id="21" name="Picture 17">
            <a:extLst>
              <a:ext uri="{FF2B5EF4-FFF2-40B4-BE49-F238E27FC236}">
                <a16:creationId xmlns:a16="http://schemas.microsoft.com/office/drawing/2014/main" id="{6B323E7A-E562-4D13-ACB0-7582A57C06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280625" y="58537"/>
            <a:ext cx="4000835" cy="1680351"/>
          </a:xfrm>
          <a:prstGeom prst="rect">
            <a:avLst/>
          </a:prstGeom>
        </p:spPr>
      </p:pic>
      <p:pic>
        <p:nvPicPr>
          <p:cNvPr id="22" name="Picture 2">
            <a:extLst>
              <a:ext uri="{FF2B5EF4-FFF2-40B4-BE49-F238E27FC236}">
                <a16:creationId xmlns:a16="http://schemas.microsoft.com/office/drawing/2014/main" id="{D7B2C64D-163C-4871-9E2F-2826855FA20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2627202" cy="2627202"/>
          </a:xfrm>
          <a:prstGeom prst="rect">
            <a:avLst/>
          </a:prstGeom>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B75"/>
        </a:solidFill>
        <a:effectLst/>
      </p:bgPr>
    </p:bg>
    <p:spTree>
      <p:nvGrpSpPr>
        <p:cNvPr id="1" name=""/>
        <p:cNvGrpSpPr/>
        <p:nvPr/>
      </p:nvGrpSpPr>
      <p:grpSpPr>
        <a:xfrm>
          <a:off x="0" y="0"/>
          <a:ext cx="0" cy="0"/>
          <a:chOff x="0" y="0"/>
          <a:chExt cx="0" cy="0"/>
        </a:xfrm>
      </p:grpSpPr>
      <p:sp>
        <p:nvSpPr>
          <p:cNvPr id="2" name="Action Button: Forward or Next 1">
            <a:hlinkClick r:id="" action="ppaction://hlinkshowjump?jump=nextslide" highlightClick="1"/>
          </p:cNvPr>
          <p:cNvSpPr/>
          <p:nvPr/>
        </p:nvSpPr>
        <p:spPr>
          <a:xfrm>
            <a:off x="14973300" y="9715500"/>
            <a:ext cx="228600" cy="228600"/>
          </a:xfrm>
          <a:prstGeom prst="actionButtonForwardNext">
            <a:avLst/>
          </a:prstGeom>
        </p:spPr>
        <p:style>
          <a:lnRef idx="0">
            <a:schemeClr val="accent6"/>
          </a:lnRef>
          <a:fillRef idx="3">
            <a:schemeClr val="accent6"/>
          </a:fillRef>
          <a:effectRef idx="3">
            <a:schemeClr val="accent6"/>
          </a:effectRef>
          <a:fontRef idx="minor">
            <a:schemeClr val="lt1"/>
          </a:fontRef>
        </p:style>
        <p:txBody>
          <a:bodyPr lIns="137160" tIns="68580" rIns="137160" bIns="6858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6">
            <a:extLst>
              <a:ext uri="{FF2B5EF4-FFF2-40B4-BE49-F238E27FC236}">
                <a16:creationId xmlns:a16="http://schemas.microsoft.com/office/drawing/2014/main" id="{1C403510-9BB9-4D2A-8F35-F275550208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 y="7085472"/>
            <a:ext cx="9906000" cy="3411573"/>
          </a:xfrm>
          <a:prstGeom prst="rect">
            <a:avLst/>
          </a:prstGeom>
        </p:spPr>
      </p:pic>
      <p:sp>
        <p:nvSpPr>
          <p:cNvPr id="7" name="Content Placeholder 2">
            <a:extLst>
              <a:ext uri="{FF2B5EF4-FFF2-40B4-BE49-F238E27FC236}">
                <a16:creationId xmlns:a16="http://schemas.microsoft.com/office/drawing/2014/main" id="{D4605B82-1B22-4E2C-889C-2F3C99722A7C}"/>
              </a:ext>
            </a:extLst>
          </p:cNvPr>
          <p:cNvSpPr txBox="1">
            <a:spLocks/>
          </p:cNvSpPr>
          <p:nvPr/>
        </p:nvSpPr>
        <p:spPr>
          <a:xfrm>
            <a:off x="2628900" y="2677559"/>
            <a:ext cx="13030200" cy="44079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Bài tập:</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 Tìm các từ có chung trường tự vựng sau: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Trường từ vựng chỉ gia cầm</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Trường từ vựng chỉ thể thao</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Trường từ vựng chỉ thực vật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Trường từ vựng chỉ màu sắc</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6FA3019-2929-4F1E-BAEC-EB2B243FBC38}"/>
              </a:ext>
            </a:extLst>
          </p:cNvPr>
          <p:cNvSpPr txBox="1"/>
          <p:nvPr/>
        </p:nvSpPr>
        <p:spPr>
          <a:xfrm>
            <a:off x="5562600" y="1104900"/>
            <a:ext cx="6477000"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THẢO LUẬN NÓM</a:t>
            </a:r>
          </a:p>
        </p:txBody>
      </p:sp>
    </p:spTree>
    <p:extLst>
      <p:ext uri="{BB962C8B-B14F-4D97-AF65-F5344CB8AC3E}">
        <p14:creationId xmlns:p14="http://schemas.microsoft.com/office/powerpoint/2010/main" val="244646130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B75"/>
        </a:solid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EB88F80C-8795-4495-A031-BDB6DDD7CF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35200" y="5206419"/>
            <a:ext cx="3451035" cy="5080581"/>
          </a:xfrm>
          <a:prstGeom prst="rect">
            <a:avLst/>
          </a:prstGeom>
        </p:spPr>
      </p:pic>
      <p:sp>
        <p:nvSpPr>
          <p:cNvPr id="14" name="Rectangle 13">
            <a:extLst>
              <a:ext uri="{FF2B5EF4-FFF2-40B4-BE49-F238E27FC236}">
                <a16:creationId xmlns:a16="http://schemas.microsoft.com/office/drawing/2014/main" id="{F152FA10-CC83-4E4B-A4B5-4386B9704C51}"/>
              </a:ext>
            </a:extLst>
          </p:cNvPr>
          <p:cNvSpPr/>
          <p:nvPr/>
        </p:nvSpPr>
        <p:spPr>
          <a:xfrm>
            <a:off x="1257145" y="2347669"/>
            <a:ext cx="16268855" cy="2554545"/>
          </a:xfrm>
          <a:prstGeom prst="rect">
            <a:avLst/>
          </a:prstGeom>
        </p:spPr>
        <p:txBody>
          <a:bodyPr wrap="square">
            <a:spAutoFit/>
          </a:bodyPr>
          <a:lstStyle/>
          <a:p>
            <a:pPr algn="just">
              <a:spcAft>
                <a:spcPts val="0"/>
              </a:spcAft>
            </a:pPr>
            <a:r>
              <a:rPr lang="vi-VN" sz="4000" b="1" dirty="0">
                <a:solidFill>
                  <a:srgbClr val="002060"/>
                </a:solidFill>
                <a:latin typeface="Arial" panose="020B0604020202020204" pitchFamily="34" charset="0"/>
                <a:ea typeface="Times New Roman" panose="02020603050405020304" pitchFamily="18" charset="0"/>
                <a:cs typeface="Arial" panose="020B0604020202020204" pitchFamily="34" charset="0"/>
              </a:rPr>
              <a:t>    Và hơn cả, đó là hình ảnh những vị bác sĩ, y tá, điều dưỡng in hằn vệt độ bảo hộ, mồ hôi ướt sũng, kính nhòe đi, cả ngày không dám đi vệ sinh, kiên cường giúp bệnh nhân chống chọi với dịch bệnh.</a:t>
            </a:r>
            <a:endParaRPr lang="vi-VN" sz="4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Rectangle 14">
            <a:extLst>
              <a:ext uri="{FF2B5EF4-FFF2-40B4-BE49-F238E27FC236}">
                <a16:creationId xmlns:a16="http://schemas.microsoft.com/office/drawing/2014/main" id="{E2D4FE2E-2909-4DAE-8C64-A69533C86AFB}"/>
              </a:ext>
            </a:extLst>
          </p:cNvPr>
          <p:cNvSpPr/>
          <p:nvPr/>
        </p:nvSpPr>
        <p:spPr>
          <a:xfrm>
            <a:off x="1295245" y="5753100"/>
            <a:ext cx="15240000" cy="707886"/>
          </a:xfrm>
          <a:prstGeom prst="rect">
            <a:avLst/>
          </a:prstGeom>
        </p:spPr>
        <p:txBody>
          <a:bodyPr wrap="square">
            <a:spAutoFit/>
          </a:bodyPr>
          <a:lstStyle/>
          <a:p>
            <a:pPr>
              <a:spcAft>
                <a:spcPts val="0"/>
              </a:spcAft>
            </a:pPr>
            <a:r>
              <a:rPr lang="en-US" sz="40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vi-VN" sz="4000" b="1" dirty="0">
                <a:solidFill>
                  <a:srgbClr val="0000FF"/>
                </a:solidFill>
                <a:latin typeface="Arial" panose="020B0604020202020204" pitchFamily="34" charset="0"/>
                <a:ea typeface="Times New Roman" panose="02020603050405020304" pitchFamily="18" charset="0"/>
                <a:cs typeface="Arial" panose="020B0604020202020204" pitchFamily="34" charset="0"/>
              </a:rPr>
              <a:t>Trường từ vựng nghề nghiệp: bác sĩ, y tá, điều</a:t>
            </a:r>
            <a:r>
              <a:rPr lang="en-US" sz="40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vi-VN" sz="4000" b="1" dirty="0">
                <a:solidFill>
                  <a:srgbClr val="0000FF"/>
                </a:solidFill>
                <a:latin typeface="Arial" panose="020B0604020202020204" pitchFamily="34" charset="0"/>
                <a:ea typeface="Times New Roman" panose="02020603050405020304" pitchFamily="18" charset="0"/>
                <a:cs typeface="Arial" panose="020B0604020202020204" pitchFamily="34" charset="0"/>
              </a:rPr>
              <a:t>dưỡng.</a:t>
            </a:r>
            <a:endParaRPr lang="vi-VN" sz="4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Rectangle 15">
            <a:extLst>
              <a:ext uri="{FF2B5EF4-FFF2-40B4-BE49-F238E27FC236}">
                <a16:creationId xmlns:a16="http://schemas.microsoft.com/office/drawing/2014/main" id="{39412637-EE66-45B5-9AC7-830A98064FA9}"/>
              </a:ext>
            </a:extLst>
          </p:cNvPr>
          <p:cNvSpPr/>
          <p:nvPr/>
        </p:nvSpPr>
        <p:spPr>
          <a:xfrm>
            <a:off x="838200" y="830689"/>
            <a:ext cx="15551558" cy="1323439"/>
          </a:xfrm>
          <a:prstGeom prst="rect">
            <a:avLst/>
          </a:prstGeom>
        </p:spPr>
        <p:txBody>
          <a:bodyPr wrap="square">
            <a:spAutoFit/>
          </a:bodyPr>
          <a:lstStyle/>
          <a:p>
            <a:r>
              <a:rPr lang="vi-VN" sz="4000" b="1" dirty="0">
                <a:solidFill>
                  <a:srgbClr val="FF0000"/>
                </a:solidFill>
                <a:latin typeface="Arial" panose="020B0604020202020204" pitchFamily="34" charset="0"/>
                <a:cs typeface="Arial" panose="020B0604020202020204" pitchFamily="34" charset="0"/>
              </a:rPr>
              <a:t>2. Tìm trường tự vựng:</a:t>
            </a:r>
          </a:p>
          <a:p>
            <a:r>
              <a:rPr lang="vi-VN" sz="4000" b="1" dirty="0">
                <a:solidFill>
                  <a:srgbClr val="FF0000"/>
                </a:solidFill>
                <a:latin typeface="Arial" panose="020B0604020202020204" pitchFamily="34" charset="0"/>
                <a:cs typeface="Arial" panose="020B0604020202020204" pitchFamily="34" charset="0"/>
              </a:rPr>
              <a:t>   a.  </a:t>
            </a:r>
            <a:endParaRPr lang="vi-VN"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136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B75"/>
        </a:solidFill>
        <a:effectLst/>
      </p:bgPr>
    </p:bg>
    <p:spTree>
      <p:nvGrpSpPr>
        <p:cNvPr id="1" name=""/>
        <p:cNvGrpSpPr/>
        <p:nvPr/>
      </p:nvGrpSpPr>
      <p:grpSpPr>
        <a:xfrm>
          <a:off x="0" y="0"/>
          <a:ext cx="0" cy="0"/>
          <a:chOff x="0" y="0"/>
          <a:chExt cx="0" cy="0"/>
        </a:xfrm>
      </p:grpSpPr>
      <p:pic>
        <p:nvPicPr>
          <p:cNvPr id="14" name="Picture 7">
            <a:extLst>
              <a:ext uri="{FF2B5EF4-FFF2-40B4-BE49-F238E27FC236}">
                <a16:creationId xmlns:a16="http://schemas.microsoft.com/office/drawing/2014/main" id="{A388A090-F9EE-4B06-AA66-BB4DC59B8F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 y="2781300"/>
            <a:ext cx="2619375" cy="7505700"/>
          </a:xfrm>
          <a:prstGeom prst="rect">
            <a:avLst/>
          </a:prstGeom>
        </p:spPr>
      </p:pic>
      <p:sp>
        <p:nvSpPr>
          <p:cNvPr id="15" name="Rectangle 14">
            <a:extLst>
              <a:ext uri="{FF2B5EF4-FFF2-40B4-BE49-F238E27FC236}">
                <a16:creationId xmlns:a16="http://schemas.microsoft.com/office/drawing/2014/main" id="{1ACB9EA1-BDFE-4E09-A269-090F0C3EC860}"/>
              </a:ext>
            </a:extLst>
          </p:cNvPr>
          <p:cNvSpPr/>
          <p:nvPr/>
        </p:nvSpPr>
        <p:spPr>
          <a:xfrm>
            <a:off x="5051733" y="1075241"/>
            <a:ext cx="8682815" cy="3416320"/>
          </a:xfrm>
          <a:prstGeom prst="rect">
            <a:avLst/>
          </a:prstGeom>
          <a:solidFill>
            <a:schemeClr val="bg1"/>
          </a:solidFill>
          <a:ln>
            <a:solidFill>
              <a:schemeClr val="accent1"/>
            </a:solidFill>
          </a:ln>
        </p:spPr>
        <p:txBody>
          <a:bodyPr wrap="square">
            <a:spAutoFit/>
          </a:bodyPr>
          <a:lstStyle/>
          <a:p>
            <a:r>
              <a:rPr lang="vi-VN" sz="3600" b="1" i="1" dirty="0">
                <a:solidFill>
                  <a:srgbClr val="00264D"/>
                </a:solidFill>
              </a:rPr>
              <a:t>        </a:t>
            </a:r>
            <a:r>
              <a:rPr lang="en-US" sz="3600" b="1" i="1" dirty="0">
                <a:solidFill>
                  <a:srgbClr val="00264D"/>
                </a:solidFill>
              </a:rPr>
              <a:t>b. </a:t>
            </a:r>
            <a:r>
              <a:rPr lang="vi-VN" sz="3600" b="1" i="1" dirty="0">
                <a:solidFill>
                  <a:srgbClr val="00264D"/>
                </a:solidFill>
              </a:rPr>
              <a:t>Số cô chẳng giàu thì nghèo,</a:t>
            </a:r>
            <a:br>
              <a:rPr lang="vi-VN" sz="3600" b="1" i="1" dirty="0"/>
            </a:br>
            <a:r>
              <a:rPr lang="vi-VN" sz="3600" b="1" i="1" dirty="0">
                <a:solidFill>
                  <a:srgbClr val="00264D"/>
                </a:solidFill>
              </a:rPr>
              <a:t>Ngày ba mươi tết thịt treo trong nhà.</a:t>
            </a:r>
            <a:br>
              <a:rPr lang="vi-VN" sz="3600" b="1" i="1" dirty="0"/>
            </a:br>
            <a:r>
              <a:rPr lang="vi-VN" sz="3600" b="1" i="1" dirty="0"/>
              <a:t>        </a:t>
            </a:r>
            <a:r>
              <a:rPr lang="vi-VN" sz="3600" b="1" i="1" dirty="0">
                <a:solidFill>
                  <a:srgbClr val="00264D"/>
                </a:solidFill>
              </a:rPr>
              <a:t>Số cô có mẹ, có cha,</a:t>
            </a:r>
            <a:br>
              <a:rPr lang="vi-VN" sz="3600" b="1" i="1" dirty="0"/>
            </a:br>
            <a:r>
              <a:rPr lang="vi-VN" sz="3600" b="1" i="1" dirty="0">
                <a:solidFill>
                  <a:srgbClr val="00264D"/>
                </a:solidFill>
              </a:rPr>
              <a:t>Mẹ cô đàn bà, cha cô đàn ông.</a:t>
            </a:r>
            <a:br>
              <a:rPr lang="vi-VN" sz="3600" b="1" i="1" dirty="0"/>
            </a:br>
            <a:r>
              <a:rPr lang="vi-VN" sz="3600" b="1" i="1" dirty="0"/>
              <a:t>        </a:t>
            </a:r>
            <a:r>
              <a:rPr lang="vi-VN" sz="3600" b="1" i="1" dirty="0">
                <a:solidFill>
                  <a:srgbClr val="00264D"/>
                </a:solidFill>
              </a:rPr>
              <a:t>Số cô có vợ có chồng,</a:t>
            </a:r>
            <a:br>
              <a:rPr lang="vi-VN" sz="3600" b="1" i="1" dirty="0"/>
            </a:br>
            <a:r>
              <a:rPr lang="vi-VN" sz="3600" b="1" i="1" dirty="0">
                <a:solidFill>
                  <a:srgbClr val="00264D"/>
                </a:solidFill>
              </a:rPr>
              <a:t>Sinh con đầu lòng chẳng gái thì trai.</a:t>
            </a:r>
            <a:endParaRPr lang="vi-VN" sz="3600" b="1" i="1" dirty="0"/>
          </a:p>
        </p:txBody>
      </p:sp>
      <p:sp>
        <p:nvSpPr>
          <p:cNvPr id="17" name="Rectangle 16">
            <a:extLst>
              <a:ext uri="{FF2B5EF4-FFF2-40B4-BE49-F238E27FC236}">
                <a16:creationId xmlns:a16="http://schemas.microsoft.com/office/drawing/2014/main" id="{21FF703B-2CB9-4107-AFFB-11071E764075}"/>
              </a:ext>
            </a:extLst>
          </p:cNvPr>
          <p:cNvSpPr/>
          <p:nvPr/>
        </p:nvSpPr>
        <p:spPr>
          <a:xfrm>
            <a:off x="3352799" y="5095703"/>
            <a:ext cx="13639801" cy="707886"/>
          </a:xfrm>
          <a:prstGeom prst="rect">
            <a:avLst/>
          </a:prstGeom>
        </p:spPr>
        <p:txBody>
          <a:bodyPr wrap="square">
            <a:spAutoFit/>
          </a:bodyPr>
          <a:lstStyle/>
          <a:p>
            <a:pPr>
              <a:spcAft>
                <a:spcPts val="0"/>
              </a:spcAft>
            </a:pPr>
            <a:r>
              <a:rPr lang="vi-VN" sz="4000" b="1" dirty="0">
                <a:solidFill>
                  <a:srgbClr val="0000FF"/>
                </a:solidFill>
                <a:latin typeface="Arial" panose="020B0604020202020204" pitchFamily="34" charset="0"/>
                <a:ea typeface="Times New Roman" panose="02020603050405020304" pitchFamily="18" charset="0"/>
                <a:cs typeface="Arial" panose="020B0604020202020204" pitchFamily="34" charset="0"/>
              </a:rPr>
              <a:t>- Trường từ vựng giới tính: đàn bà, đàn ông, gái, trai.</a:t>
            </a:r>
            <a:endParaRPr lang="vi-VN" sz="4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a:extLst>
              <a:ext uri="{FF2B5EF4-FFF2-40B4-BE49-F238E27FC236}">
                <a16:creationId xmlns:a16="http://schemas.microsoft.com/office/drawing/2014/main" id="{18614F73-4170-43FF-BBCC-CB32CA9AD354}"/>
              </a:ext>
            </a:extLst>
          </p:cNvPr>
          <p:cNvSpPr/>
          <p:nvPr/>
        </p:nvSpPr>
        <p:spPr>
          <a:xfrm>
            <a:off x="3352799" y="6591300"/>
            <a:ext cx="15228065" cy="1323439"/>
          </a:xfrm>
          <a:prstGeom prst="rect">
            <a:avLst/>
          </a:prstGeom>
        </p:spPr>
        <p:txBody>
          <a:bodyPr wrap="square">
            <a:spAutoFit/>
          </a:bodyPr>
          <a:lstStyle/>
          <a:p>
            <a:pPr>
              <a:spcAft>
                <a:spcPts val="0"/>
              </a:spcAft>
            </a:pPr>
            <a:r>
              <a:rPr lang="vi-VN" sz="4000" b="1" dirty="0">
                <a:solidFill>
                  <a:srgbClr val="0000FF"/>
                </a:solidFill>
                <a:latin typeface="Arial" panose="020B0604020202020204" pitchFamily="34" charset="0"/>
                <a:ea typeface="Times New Roman" panose="02020603050405020304" pitchFamily="18" charset="0"/>
                <a:cs typeface="Arial" panose="020B0604020202020204" pitchFamily="34" charset="0"/>
              </a:rPr>
              <a:t>- Trường từ vựng chỉ những người trong gia đình: cha, mẹ, vợ, chồng.</a:t>
            </a:r>
            <a:endParaRPr lang="vi-VN" sz="4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9146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B7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403510-9BB9-4D2A-8F35-F275550208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 y="7479049"/>
            <a:ext cx="6629400" cy="2941796"/>
          </a:xfrm>
          <a:prstGeom prst="rect">
            <a:avLst/>
          </a:prstGeom>
        </p:spPr>
      </p:pic>
      <p:pic>
        <p:nvPicPr>
          <p:cNvPr id="8" name="Picture 10">
            <a:extLst>
              <a:ext uri="{FF2B5EF4-FFF2-40B4-BE49-F238E27FC236}">
                <a16:creationId xmlns:a16="http://schemas.microsoft.com/office/drawing/2014/main" id="{11F776CF-A63F-48EB-B55B-5ECF096EC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87550" y="294048"/>
            <a:ext cx="3779011" cy="2640584"/>
          </a:xfrm>
          <a:prstGeom prst="rect">
            <a:avLst/>
          </a:prstGeom>
        </p:spPr>
      </p:pic>
      <p:sp>
        <p:nvSpPr>
          <p:cNvPr id="9" name="Rectangle 8">
            <a:extLst>
              <a:ext uri="{FF2B5EF4-FFF2-40B4-BE49-F238E27FC236}">
                <a16:creationId xmlns:a16="http://schemas.microsoft.com/office/drawing/2014/main" id="{5412724E-5DD4-4639-AE0E-FFB6C14F5EFB}"/>
              </a:ext>
            </a:extLst>
          </p:cNvPr>
          <p:cNvSpPr/>
          <p:nvPr/>
        </p:nvSpPr>
        <p:spPr>
          <a:xfrm>
            <a:off x="533400" y="687665"/>
            <a:ext cx="14173200" cy="4455835"/>
          </a:xfrm>
          <a:prstGeom prst="rect">
            <a:avLst/>
          </a:prstGeom>
          <a:solidFill>
            <a:schemeClr val="bg1"/>
          </a:solidFill>
          <a:ln>
            <a:solidFill>
              <a:schemeClr val="accent1"/>
            </a:solidFill>
          </a:ln>
        </p:spPr>
        <p:txBody>
          <a:bodyPr wrap="square">
            <a:spAutoFit/>
          </a:bodyPr>
          <a:lstStyle/>
          <a:p>
            <a:pPr>
              <a:lnSpc>
                <a:spcPct val="150000"/>
              </a:lnSpc>
              <a:spcAft>
                <a:spcPts val="0"/>
              </a:spcAft>
            </a:pPr>
            <a:r>
              <a:rPr lang="vi-VN" sz="2400" b="1" dirty="0">
                <a:latin typeface="Arial" panose="020B0604020202020204" pitchFamily="34" charset="0"/>
                <a:ea typeface="Times New Roman" panose="02020603050405020304" pitchFamily="18" charset="0"/>
                <a:cs typeface="Arial" panose="020B0604020202020204" pitchFamily="34" charset="0"/>
              </a:rPr>
              <a:t>Muốn biết giá trị thật sự của 1 năm, hãy hỏi 1 học sinh thi rớt đại học. </a:t>
            </a:r>
          </a:p>
          <a:p>
            <a:pPr>
              <a:lnSpc>
                <a:spcPct val="150000"/>
              </a:lnSpc>
              <a:spcAft>
                <a:spcPts val="0"/>
              </a:spcAft>
            </a:pPr>
            <a:r>
              <a:rPr lang="vi-VN" sz="2400" b="1" dirty="0">
                <a:latin typeface="Arial" panose="020B0604020202020204" pitchFamily="34" charset="0"/>
                <a:ea typeface="Times New Roman" panose="02020603050405020304" pitchFamily="18" charset="0"/>
                <a:cs typeface="Arial" panose="020B0604020202020204" pitchFamily="34" charset="0"/>
              </a:rPr>
              <a:t>Muốn biết giá trị thật sự của 1 tháng, hãy hỏi người mẹ đã sanh con non.</a:t>
            </a:r>
            <a:endParaRPr lang="vi-VN" sz="2400" b="1" dirty="0">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vi-VN" sz="2400" b="1" dirty="0">
                <a:latin typeface="Arial" panose="020B0604020202020204" pitchFamily="34" charset="0"/>
                <a:ea typeface="Times New Roman" panose="02020603050405020304" pitchFamily="18" charset="0"/>
                <a:cs typeface="Arial" panose="020B0604020202020204" pitchFamily="34" charset="0"/>
              </a:rPr>
              <a:t>Muốn biết giá trị thật sự của 1 tuần, hãy hỏi biên tập viên của 1 tạp chí ra hàng tuần.</a:t>
            </a:r>
            <a:endParaRPr lang="vi-VN" sz="2400" b="1" dirty="0">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vi-VN" sz="2400" b="1" dirty="0">
                <a:latin typeface="Arial" panose="020B0604020202020204" pitchFamily="34" charset="0"/>
                <a:ea typeface="Times New Roman" panose="02020603050405020304" pitchFamily="18" charset="0"/>
                <a:cs typeface="Arial" panose="020B0604020202020204" pitchFamily="34" charset="0"/>
              </a:rPr>
              <a:t>Muốn biết giá trị thật sự của 1 giờ, hãy hỏi những người đang yêu chờ đợi để được gặp nhau.</a:t>
            </a:r>
            <a:endParaRPr lang="vi-VN" sz="2400" b="1" dirty="0">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vi-VN" sz="2400" b="1" dirty="0">
                <a:latin typeface="Arial" panose="020B0604020202020204" pitchFamily="34" charset="0"/>
                <a:ea typeface="Times New Roman" panose="02020603050405020304" pitchFamily="18" charset="0"/>
                <a:cs typeface="Arial" panose="020B0604020202020204" pitchFamily="34" charset="0"/>
              </a:rPr>
              <a:t>Muốn biết giá trị thật sự của 1 phút, hãy hỏi người vừa lỡ chuyến tàu.</a:t>
            </a:r>
            <a:endParaRPr lang="vi-VN" sz="2400" b="1" dirty="0">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vi-VN" sz="2400" b="1" dirty="0">
                <a:latin typeface="Arial" panose="020B0604020202020204" pitchFamily="34" charset="0"/>
                <a:ea typeface="Times New Roman" panose="02020603050405020304" pitchFamily="18" charset="0"/>
                <a:cs typeface="Arial" panose="020B0604020202020204" pitchFamily="34" charset="0"/>
              </a:rPr>
              <a:t>Muốn biết giá trị thật sự của 1 giây, hãy hỏi người vừa thoát khỏi 1 tai nạn liên nghèo.</a:t>
            </a:r>
            <a:endParaRPr lang="vi-VN" sz="2400" b="1" dirty="0">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vi-VN" sz="2400" b="1" dirty="0">
                <a:latin typeface="Arial" panose="020B0604020202020204" pitchFamily="34" charset="0"/>
                <a:ea typeface="Times New Roman" panose="02020603050405020304" pitchFamily="18" charset="0"/>
                <a:cs typeface="Arial" panose="020B0604020202020204" pitchFamily="34" charset="0"/>
              </a:rPr>
              <a:t>Muốn biết giá trị thật sự của 1/100 giây, hãy hỏi vận động viên điền kinh vừa đoạt huy chương bạc tại Sea Games.</a:t>
            </a:r>
            <a:endParaRPr lang="vi-VN" sz="2400" b="1" dirty="0">
              <a:latin typeface="Arial" panose="020B0604020202020204" pitchFamily="34" charset="0"/>
              <a:ea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873861D-49D1-45E6-906C-DEAF3787E92B}"/>
              </a:ext>
            </a:extLst>
          </p:cNvPr>
          <p:cNvSpPr/>
          <p:nvPr/>
        </p:nvSpPr>
        <p:spPr>
          <a:xfrm>
            <a:off x="1752600" y="6118610"/>
            <a:ext cx="15972063" cy="1323439"/>
          </a:xfrm>
          <a:prstGeom prst="rect">
            <a:avLst/>
          </a:prstGeom>
        </p:spPr>
        <p:txBody>
          <a:bodyPr wrap="square">
            <a:spAutoFit/>
          </a:bodyPr>
          <a:lstStyle/>
          <a:p>
            <a:r>
              <a:rPr lang="vi-VN" sz="4000" b="1" dirty="0">
                <a:solidFill>
                  <a:srgbClr val="0000FF"/>
                </a:solidFill>
              </a:rPr>
              <a:t>- Các từ cùng trường từ vựng; năm, tháng, tuần, giờ, phút, giây</a:t>
            </a:r>
          </a:p>
          <a:p>
            <a:r>
              <a:rPr lang="vi-VN" sz="4000" b="1" dirty="0">
                <a:solidFill>
                  <a:srgbClr val="0000FF"/>
                </a:solidFill>
              </a:rPr>
              <a:t>- Trường từ vựng chỉ thời gian</a:t>
            </a:r>
          </a:p>
        </p:txBody>
      </p:sp>
    </p:spTree>
    <p:extLst>
      <p:ext uri="{BB962C8B-B14F-4D97-AF65-F5344CB8AC3E}">
        <p14:creationId xmlns:p14="http://schemas.microsoft.com/office/powerpoint/2010/main" val="314793038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id="{E4075068-04CE-499F-ABA2-8F3DE190B6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F9C2308-A97A-46FF-838A-47AB8FAF4AD0}"/>
              </a:ext>
            </a:extLst>
          </p:cNvPr>
          <p:cNvSpPr/>
          <p:nvPr/>
        </p:nvSpPr>
        <p:spPr>
          <a:xfrm>
            <a:off x="4114800" y="3285916"/>
            <a:ext cx="13373100" cy="1800493"/>
          </a:xfrm>
          <a:prstGeom prst="rect">
            <a:avLst/>
          </a:prstGeom>
          <a:noFill/>
        </p:spPr>
        <p:txBody>
          <a:bodyPr lIns="137160" tIns="68580" rIns="137160" bIns="68580">
            <a:spAutoFit/>
          </a:bodyPr>
          <a:lstStyle/>
          <a:p>
            <a:pPr algn="ctr" defTabSz="1828800" fontAlgn="base">
              <a:spcBef>
                <a:spcPct val="0"/>
              </a:spcBef>
              <a:spcAft>
                <a:spcPct val="0"/>
              </a:spcAft>
              <a:defRPr/>
            </a:pPr>
            <a:r>
              <a:rPr lang="en-US" sz="10800" b="1" dirty="0">
                <a:solidFill>
                  <a:srgbClr val="39639D">
                    <a:lumMod val="50000"/>
                  </a:srgbClr>
                </a:solidFill>
                <a:latin typeface="Times New Roman" pitchFamily="18" charset="0"/>
                <a:cs typeface="Times New Roman" pitchFamily="18" charset="0"/>
              </a:rPr>
              <a:t>TẠM BIỆT CÁC EM</a:t>
            </a:r>
            <a:endParaRPr lang="en-US" sz="5600" b="1" dirty="0">
              <a:ln w="31550" cmpd="sng">
                <a:gradFill>
                  <a:gsLst>
                    <a:gs pos="70000">
                      <a:srgbClr val="7D3C4A">
                        <a:shade val="50000"/>
                        <a:satMod val="190000"/>
                      </a:srgbClr>
                    </a:gs>
                    <a:gs pos="0">
                      <a:srgbClr val="7D3C4A">
                        <a:tint val="77000"/>
                        <a:satMod val="180000"/>
                      </a:srgbClr>
                    </a:gs>
                  </a:gsLst>
                  <a:lin ang="5400000"/>
                </a:gradFill>
                <a:prstDash val="solid"/>
              </a:ln>
              <a:solidFill>
                <a:srgbClr val="39639D">
                  <a:lumMod val="5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072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28800"/>
            <a:ext cx="13563600" cy="131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867400" y="1409700"/>
            <a:ext cx="8458200" cy="5062924"/>
          </a:xfrm>
          <a:prstGeom prst="rect">
            <a:avLst/>
          </a:prstGeom>
          <a:noFill/>
        </p:spPr>
        <p:txBody>
          <a:bodyPr wrap="square" lIns="137160" tIns="68580" rIns="137160" bIns="68580">
            <a:spAutoFit/>
          </a:bodyPr>
          <a:lstStyle/>
          <a:p>
            <a:pPr algn="ctr" eaLnBrk="1" hangingPunct="1">
              <a:defRPr/>
            </a:pPr>
            <a:r>
              <a:rPr lang="en-US" sz="12000" b="1" dirty="0" err="1">
                <a:solidFill>
                  <a:schemeClr val="tx2">
                    <a:lumMod val="50000"/>
                  </a:schemeClr>
                </a:solidFill>
                <a:latin typeface="Arial" pitchFamily="34" charset="0"/>
                <a:cs typeface="Arial" pitchFamily="34" charset="0"/>
              </a:rPr>
              <a:t>Tiết</a:t>
            </a:r>
            <a:r>
              <a:rPr lang="en-US" sz="12000" b="1" dirty="0">
                <a:solidFill>
                  <a:schemeClr val="tx2">
                    <a:lumMod val="50000"/>
                  </a:schemeClr>
                </a:solidFill>
                <a:latin typeface="Arial" pitchFamily="34" charset="0"/>
                <a:cs typeface="Arial" pitchFamily="34" charset="0"/>
              </a:rPr>
              <a:t> :</a:t>
            </a:r>
          </a:p>
          <a:p>
            <a:pPr algn="ctr" eaLnBrk="1" hangingPunct="1">
              <a:defRPr/>
            </a:pPr>
            <a:r>
              <a:rPr lang="en-US" sz="10000" b="1" dirty="0">
                <a:solidFill>
                  <a:schemeClr val="tx2">
                    <a:lumMod val="50000"/>
                  </a:schemeClr>
                </a:solidFill>
                <a:latin typeface="Arial" pitchFamily="34" charset="0"/>
                <a:cs typeface="Arial" pitchFamily="34" charset="0"/>
              </a:rPr>
              <a:t>TỔNG KẾT TỪ VỰNG</a:t>
            </a:r>
          </a:p>
        </p:txBody>
      </p:sp>
      <p:pic>
        <p:nvPicPr>
          <p:cNvPr id="4" name="Picture 8">
            <a:extLst>
              <a:ext uri="{FF2B5EF4-FFF2-40B4-BE49-F238E27FC236}">
                <a16:creationId xmlns:a16="http://schemas.microsoft.com/office/drawing/2014/main" id="{5D913C6F-CF6C-4688-848C-F78C3C7FC0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15712" y="6172200"/>
            <a:ext cx="2772288" cy="4114800"/>
          </a:xfrm>
          <a:prstGeom prst="rect">
            <a:avLst/>
          </a:prstGeom>
        </p:spPr>
      </p:pic>
    </p:spTree>
    <p:extLst>
      <p:ext uri="{BB962C8B-B14F-4D97-AF65-F5344CB8AC3E}">
        <p14:creationId xmlns:p14="http://schemas.microsoft.com/office/powerpoint/2010/main" val="3871599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266EE42-F9E4-4543-821D-209918BEDA0B}"/>
              </a:ext>
            </a:extLst>
          </p:cNvPr>
          <p:cNvGraphicFramePr/>
          <p:nvPr>
            <p:extLst>
              <p:ext uri="{D42A27DB-BD31-4B8C-83A1-F6EECF244321}">
                <p14:modId xmlns:p14="http://schemas.microsoft.com/office/powerpoint/2010/main" val="1723085791"/>
              </p:ext>
            </p:extLst>
          </p:nvPr>
        </p:nvGraphicFramePr>
        <p:xfrm>
          <a:off x="2743200" y="2400300"/>
          <a:ext cx="12192000" cy="673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1DCEA9B-15B9-40F2-98BA-91C74856A27B}"/>
              </a:ext>
            </a:extLst>
          </p:cNvPr>
          <p:cNvSpPr txBox="1"/>
          <p:nvPr/>
        </p:nvSpPr>
        <p:spPr>
          <a:xfrm>
            <a:off x="5486400" y="1257300"/>
            <a:ext cx="6705600" cy="830997"/>
          </a:xfrm>
          <a:prstGeom prst="rect">
            <a:avLst/>
          </a:prstGeom>
          <a:noFill/>
          <a:ln w="28575">
            <a:solidFill>
              <a:schemeClr val="tx2">
                <a:lumMod val="60000"/>
                <a:lumOff val="40000"/>
              </a:schemeClr>
            </a:solidFill>
            <a:prstDash val="sysDash"/>
          </a:ln>
        </p:spPr>
        <p:txBody>
          <a:bodyPr wrap="square" rtlCol="0">
            <a:spAutoFit/>
          </a:bodyPr>
          <a:lstStyle/>
          <a:p>
            <a:pPr algn="ctr"/>
            <a:r>
              <a:rPr lang="en-US" sz="4800" b="1" dirty="0">
                <a:latin typeface="Arial" panose="020B0604020202020204" pitchFamily="34" charset="0"/>
                <a:cs typeface="Arial" panose="020B0604020202020204" pitchFamily="34" charset="0"/>
              </a:rPr>
              <a:t>NỘI DUNG BÀI HỌC</a:t>
            </a:r>
          </a:p>
        </p:txBody>
      </p:sp>
    </p:spTree>
    <p:extLst>
      <p:ext uri="{BB962C8B-B14F-4D97-AF65-F5344CB8AC3E}">
        <p14:creationId xmlns:p14="http://schemas.microsoft.com/office/powerpoint/2010/main" val="3661091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ctrTitle"/>
          </p:nvPr>
        </p:nvSpPr>
        <p:spPr>
          <a:xfrm>
            <a:off x="3314700" y="5117308"/>
            <a:ext cx="11658600" cy="678656"/>
          </a:xfrm>
        </p:spPr>
        <p:txBody>
          <a:bodyPr vert="horz" wrap="square" lIns="137160" tIns="68580" rIns="137160" bIns="68580" numCol="1" anchorCtr="0" compatLnSpc="1">
            <a:prstTxWarp prst="textNoShape">
              <a:avLst/>
            </a:prstTxWarp>
            <a:normAutofit fontScale="90000"/>
          </a:bodyPr>
          <a:lstStyle/>
          <a:p>
            <a:pPr eaLnBrk="1" hangingPunct="1">
              <a:defRPr/>
            </a:pPr>
            <a:br>
              <a:rPr lang="en-US" sz="4100">
                <a:effectLst>
                  <a:outerShdw blurRad="38100" dist="38100" dir="2700000" algn="tl">
                    <a:srgbClr val="C0C0C0"/>
                  </a:outerShdw>
                </a:effectLst>
              </a:rPr>
            </a:br>
            <a:endParaRPr lang="en-US" sz="4100">
              <a:effectLst>
                <a:outerShdw blurRad="38100" dist="38100" dir="2700000" algn="tl">
                  <a:srgbClr val="C0C0C0"/>
                </a:outerShdw>
              </a:effectLst>
            </a:endParaRPr>
          </a:p>
        </p:txBody>
      </p:sp>
      <p:pic>
        <p:nvPicPr>
          <p:cNvPr id="9" name="Picture 10">
            <a:extLst>
              <a:ext uri="{FF2B5EF4-FFF2-40B4-BE49-F238E27FC236}">
                <a16:creationId xmlns:a16="http://schemas.microsoft.com/office/drawing/2014/main" id="{7F6F5D43-5209-47E0-9393-3F68016960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0" y="5155324"/>
            <a:ext cx="3709814" cy="4844363"/>
          </a:xfrm>
          <a:prstGeom prst="rect">
            <a:avLst/>
          </a:prstGeom>
        </p:spPr>
      </p:pic>
      <p:pic>
        <p:nvPicPr>
          <p:cNvPr id="10" name="Picture 20">
            <a:extLst>
              <a:ext uri="{FF2B5EF4-FFF2-40B4-BE49-F238E27FC236}">
                <a16:creationId xmlns:a16="http://schemas.microsoft.com/office/drawing/2014/main" id="{E8342BAD-1630-4F26-A9E8-F05EAD7615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77775" y="266700"/>
            <a:ext cx="3352839" cy="2743233"/>
          </a:xfrm>
          <a:prstGeom prst="rect">
            <a:avLst/>
          </a:prstGeom>
        </p:spPr>
      </p:pic>
      <p:sp>
        <p:nvSpPr>
          <p:cNvPr id="12" name="TextBox 11">
            <a:extLst>
              <a:ext uri="{FF2B5EF4-FFF2-40B4-BE49-F238E27FC236}">
                <a16:creationId xmlns:a16="http://schemas.microsoft.com/office/drawing/2014/main" id="{3FC6E5DE-9CEF-4D1A-A496-BD7EAC8655B8}"/>
              </a:ext>
            </a:extLst>
          </p:cNvPr>
          <p:cNvSpPr txBox="1"/>
          <p:nvPr/>
        </p:nvSpPr>
        <p:spPr>
          <a:xfrm>
            <a:off x="838200" y="495300"/>
            <a:ext cx="9285888" cy="646331"/>
          </a:xfrm>
          <a:prstGeom prst="rect">
            <a:avLst/>
          </a:prstGeom>
          <a:noFill/>
        </p:spPr>
        <p:txBody>
          <a:bodyPr wrap="square">
            <a:spAutoFit/>
          </a:bodyPr>
          <a:lstStyle/>
          <a:p>
            <a:pPr marL="0" indent="0" algn="just">
              <a:buFontTx/>
              <a:buNone/>
            </a:pPr>
            <a:r>
              <a:rPr lang="en-US" altLang="en-US" sz="3600" b="1" dirty="0">
                <a:solidFill>
                  <a:srgbClr val="002060"/>
                </a:solidFill>
                <a:latin typeface="Arial" panose="020B0604020202020204" pitchFamily="34" charset="0"/>
                <a:cs typeface="Arial" panose="020B0604020202020204" pitchFamily="34" charset="0"/>
              </a:rPr>
              <a:t>VIII. </a:t>
            </a:r>
            <a:r>
              <a:rPr lang="en-US" altLang="en-US" sz="3600" b="1" dirty="0" err="1">
                <a:solidFill>
                  <a:srgbClr val="002060"/>
                </a:solidFill>
                <a:latin typeface="Arial" panose="020B0604020202020204" pitchFamily="34" charset="0"/>
                <a:cs typeface="Arial" panose="020B0604020202020204" pitchFamily="34" charset="0"/>
              </a:rPr>
              <a:t>Cấp</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độ</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khái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quát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của</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nghĩa</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từ</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ngữ</a:t>
            </a:r>
            <a:r>
              <a:rPr lang="en-US" altLang="en-US" sz="3600" b="1" dirty="0">
                <a:solidFill>
                  <a:srgbClr val="002060"/>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66DF8393-43DC-47EB-9FEF-DED21A369065}"/>
              </a:ext>
            </a:extLst>
          </p:cNvPr>
          <p:cNvSpPr txBox="1"/>
          <p:nvPr/>
        </p:nvSpPr>
        <p:spPr>
          <a:xfrm>
            <a:off x="1905000" y="2094844"/>
            <a:ext cx="12115800" cy="2308324"/>
          </a:xfrm>
          <a:prstGeom prst="rect">
            <a:avLst/>
          </a:prstGeom>
          <a:noFill/>
        </p:spPr>
        <p:txBody>
          <a:bodyPr wrap="square">
            <a:spAutoFit/>
          </a:bodyPr>
          <a:lstStyle/>
          <a:p>
            <a:pPr marL="285750" indent="-285750" algn="just">
              <a:buFont typeface="Arial" panose="020B0604020202020204" pitchFamily="34" charset="0"/>
              <a:buChar char="•"/>
            </a:pPr>
            <a:r>
              <a:rPr lang="vi-VN" sz="3600" dirty="0">
                <a:solidFill>
                  <a:srgbClr val="0000FF"/>
                </a:solidFill>
                <a:latin typeface="Arial" panose="020B0604020202020204" pitchFamily="34" charset="0"/>
                <a:cs typeface="Arial" panose="020B0604020202020204" pitchFamily="34" charset="0"/>
              </a:rPr>
              <a:t>Cấp độ khái quát của nghĩa từ ngữ là phạm vi nghĩa rộng hay nghĩa hẹp của một từ.</a:t>
            </a:r>
          </a:p>
          <a:p>
            <a:pPr marL="285750" indent="-285750" algn="just">
              <a:buFont typeface="Arial" panose="020B0604020202020204" pitchFamily="34" charset="0"/>
              <a:buChar char="•"/>
            </a:pPr>
            <a:r>
              <a:rPr lang="vi-VN" sz="3600" dirty="0">
                <a:solidFill>
                  <a:srgbClr val="0000FF"/>
                </a:solidFill>
                <a:latin typeface="Arial" panose="020B0604020202020204" pitchFamily="34" charset="0"/>
                <a:cs typeface="Arial" panose="020B0604020202020204" pitchFamily="34" charset="0"/>
              </a:rPr>
              <a:t>Nghĩa của một từ ngữ này có thể rộng hơn hay hẹp hơn nghĩa của từ ngữ khác. </a:t>
            </a:r>
            <a:endParaRPr lang="en-US" sz="3600"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8AE06D04-4B1E-41C5-84B7-689408A63FC6}"/>
              </a:ext>
            </a:extLst>
          </p:cNvPr>
          <p:cNvGraphicFramePr/>
          <p:nvPr>
            <p:extLst>
              <p:ext uri="{D42A27DB-BD31-4B8C-83A1-F6EECF244321}">
                <p14:modId xmlns:p14="http://schemas.microsoft.com/office/powerpoint/2010/main" val="1589528786"/>
              </p:ext>
            </p:extLst>
          </p:nvPr>
        </p:nvGraphicFramePr>
        <p:xfrm>
          <a:off x="4447789" y="2552700"/>
          <a:ext cx="12192000" cy="812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31450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2" name="Picture 18">
            <a:extLst>
              <a:ext uri="{FF2B5EF4-FFF2-40B4-BE49-F238E27FC236}">
                <a16:creationId xmlns:a16="http://schemas.microsoft.com/office/drawing/2014/main" id="{1B234FF0-E608-43F5-901B-6D75671199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50" y="7573707"/>
            <a:ext cx="3118727" cy="2713293"/>
          </a:xfrm>
          <a:prstGeom prst="rect">
            <a:avLst/>
          </a:prstGeom>
        </p:spPr>
      </p:pic>
      <p:pic>
        <p:nvPicPr>
          <p:cNvPr id="33" name="Picture 19">
            <a:extLst>
              <a:ext uri="{FF2B5EF4-FFF2-40B4-BE49-F238E27FC236}">
                <a16:creationId xmlns:a16="http://schemas.microsoft.com/office/drawing/2014/main" id="{EBE7F36A-DD5A-4B60-B6A2-A43EFA2D00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38183">
            <a:off x="138226" y="342189"/>
            <a:ext cx="2804173" cy="1621322"/>
          </a:xfrm>
          <a:prstGeom prst="rect">
            <a:avLst/>
          </a:prstGeom>
        </p:spPr>
      </p:pic>
      <p:graphicFrame>
        <p:nvGraphicFramePr>
          <p:cNvPr id="61" name="Diagram 60">
            <a:extLst>
              <a:ext uri="{FF2B5EF4-FFF2-40B4-BE49-F238E27FC236}">
                <a16:creationId xmlns:a16="http://schemas.microsoft.com/office/drawing/2014/main" id="{4AC3CEAE-5F87-4115-A88F-CA9A45BD63A7}"/>
              </a:ext>
            </a:extLst>
          </p:cNvPr>
          <p:cNvGraphicFramePr/>
          <p:nvPr>
            <p:extLst>
              <p:ext uri="{D42A27DB-BD31-4B8C-83A1-F6EECF244321}">
                <p14:modId xmlns:p14="http://schemas.microsoft.com/office/powerpoint/2010/main" val="3793237228"/>
              </p:ext>
            </p:extLst>
          </p:nvPr>
        </p:nvGraphicFramePr>
        <p:xfrm>
          <a:off x="2590800" y="2713293"/>
          <a:ext cx="14249400" cy="65427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2" name="Rectangle 61">
            <a:extLst>
              <a:ext uri="{FF2B5EF4-FFF2-40B4-BE49-F238E27FC236}">
                <a16:creationId xmlns:a16="http://schemas.microsoft.com/office/drawing/2014/main" id="{5EEF5710-6B80-4645-BDA4-7639B6F45B12}"/>
              </a:ext>
            </a:extLst>
          </p:cNvPr>
          <p:cNvSpPr/>
          <p:nvPr/>
        </p:nvSpPr>
        <p:spPr>
          <a:xfrm>
            <a:off x="7024198" y="738552"/>
            <a:ext cx="3594254" cy="584775"/>
          </a:xfrm>
          <a:prstGeom prst="rect">
            <a:avLst/>
          </a:prstGeom>
          <a:solidFill>
            <a:schemeClr val="bg1"/>
          </a:solidFill>
          <a:ln>
            <a:solidFill>
              <a:schemeClr val="accent1"/>
            </a:solidFill>
          </a:ln>
        </p:spPr>
        <p:txBody>
          <a:bodyPr wrap="none">
            <a:spAutoFit/>
          </a:bodyPr>
          <a:lstStyle/>
          <a:p>
            <a:pPr lvl="0" algn="just">
              <a:defRPr/>
            </a:pPr>
            <a:r>
              <a:rPr lang="en-US" sz="3200" b="1" dirty="0">
                <a:solidFill>
                  <a:srgbClr val="002060"/>
                </a:solidFill>
                <a:latin typeface="Arial" panose="020B0604020202020204" pitchFamily="34" charset="0"/>
                <a:cs typeface="Arial" panose="020B0604020202020204" pitchFamily="34" charset="0"/>
              </a:rPr>
              <a:t>Sơ đồ </a:t>
            </a:r>
            <a:r>
              <a:rPr lang="en-US" sz="3200" b="1" dirty="0" err="1">
                <a:solidFill>
                  <a:srgbClr val="002060"/>
                </a:solidFill>
                <a:latin typeface="Arial" panose="020B0604020202020204" pitchFamily="34" charset="0"/>
                <a:cs typeface="Arial" panose="020B0604020202020204" pitchFamily="34" charset="0"/>
              </a:rPr>
              <a:t>cấu</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tạo</a:t>
            </a:r>
            <a:r>
              <a:rPr lang="en-US" sz="3200" b="1" dirty="0">
                <a:solidFill>
                  <a:srgbClr val="002060"/>
                </a:solidFill>
                <a:latin typeface="Arial" panose="020B0604020202020204" pitchFamily="34" charset="0"/>
                <a:cs typeface="Arial" panose="020B0604020202020204" pitchFamily="34" charset="0"/>
              </a:rPr>
              <a:t> từ:</a:t>
            </a:r>
            <a:endParaRPr lang="en-US" alt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35973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down)">
                                      <p:cBhvr>
                                        <p:cTn id="1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1" grpId="0">
        <p:bldAsOne/>
      </p:bldGraphic>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B75"/>
        </a:solidFill>
        <a:effectLst/>
      </p:bgPr>
    </p:bg>
    <p:spTree>
      <p:nvGrpSpPr>
        <p:cNvPr id="1" name=""/>
        <p:cNvGrpSpPr/>
        <p:nvPr/>
      </p:nvGrpSpPr>
      <p:grpSpPr>
        <a:xfrm>
          <a:off x="0" y="0"/>
          <a:ext cx="0" cy="0"/>
          <a:chOff x="0" y="0"/>
          <a:chExt cx="0" cy="0"/>
        </a:xfrm>
      </p:grpSpPr>
      <p:pic>
        <p:nvPicPr>
          <p:cNvPr id="25" name="Picture 6">
            <a:extLst>
              <a:ext uri="{FF2B5EF4-FFF2-40B4-BE49-F238E27FC236}">
                <a16:creationId xmlns:a16="http://schemas.microsoft.com/office/drawing/2014/main" id="{1C403510-9BB9-4D2A-8F35-F275550208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 y="7479049"/>
            <a:ext cx="6629400" cy="2941796"/>
          </a:xfrm>
          <a:prstGeom prst="rect">
            <a:avLst/>
          </a:prstGeom>
        </p:spPr>
      </p:pic>
      <p:sp>
        <p:nvSpPr>
          <p:cNvPr id="28" name="TextBox 27">
            <a:extLst>
              <a:ext uri="{FF2B5EF4-FFF2-40B4-BE49-F238E27FC236}">
                <a16:creationId xmlns:a16="http://schemas.microsoft.com/office/drawing/2014/main" id="{BB5EA3B6-828C-4BDA-BE2A-898906B307B6}"/>
              </a:ext>
            </a:extLst>
          </p:cNvPr>
          <p:cNvSpPr txBox="1"/>
          <p:nvPr/>
        </p:nvSpPr>
        <p:spPr>
          <a:xfrm>
            <a:off x="533400" y="824984"/>
            <a:ext cx="4571999" cy="584775"/>
          </a:xfrm>
          <a:prstGeom prst="rect">
            <a:avLst/>
          </a:prstGeom>
          <a:noFill/>
        </p:spPr>
        <p:txBody>
          <a:bodyPr wrap="square">
            <a:spAutoFit/>
          </a:bodyPr>
          <a:lstStyle/>
          <a:p>
            <a:pPr marL="0" indent="0" algn="just">
              <a:buFontTx/>
              <a:buNone/>
            </a:pPr>
            <a:r>
              <a:rPr lang="en-US" altLang="en-US" sz="3200" b="1" dirty="0">
                <a:solidFill>
                  <a:srgbClr val="002060"/>
                </a:solidFill>
                <a:latin typeface="Arial" panose="020B0604020202020204" pitchFamily="34" charset="0"/>
                <a:cs typeface="Arial" panose="020B0604020202020204" pitchFamily="34" charset="0"/>
              </a:rPr>
              <a:t> IX. </a:t>
            </a:r>
            <a:r>
              <a:rPr lang="en-US" altLang="en-US" sz="3200" b="1" dirty="0" err="1">
                <a:solidFill>
                  <a:srgbClr val="002060"/>
                </a:solidFill>
                <a:latin typeface="Arial" panose="020B0604020202020204" pitchFamily="34" charset="0"/>
                <a:cs typeface="Arial" panose="020B0604020202020204" pitchFamily="34" charset="0"/>
              </a:rPr>
              <a:t>Trường</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từ</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vựng</a:t>
            </a:r>
            <a:endParaRPr lang="en-US" altLang="en-US" sz="3200" b="1" dirty="0">
              <a:solidFill>
                <a:srgbClr val="002060"/>
              </a:solidFill>
              <a:latin typeface="Arial" panose="020B0604020202020204" pitchFamily="34" charset="0"/>
              <a:cs typeface="Arial" panose="020B0604020202020204" pitchFamily="34" charset="0"/>
            </a:endParaRPr>
          </a:p>
        </p:txBody>
      </p:sp>
      <p:sp>
        <p:nvSpPr>
          <p:cNvPr id="4" name="Cloud 3">
            <a:extLst>
              <a:ext uri="{FF2B5EF4-FFF2-40B4-BE49-F238E27FC236}">
                <a16:creationId xmlns:a16="http://schemas.microsoft.com/office/drawing/2014/main" id="{B77D438F-E5DC-4C65-8EAC-64B299EE700D}"/>
              </a:ext>
            </a:extLst>
          </p:cNvPr>
          <p:cNvSpPr/>
          <p:nvPr/>
        </p:nvSpPr>
        <p:spPr>
          <a:xfrm>
            <a:off x="11658600" y="642888"/>
            <a:ext cx="5867399" cy="2642116"/>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Trường</a:t>
            </a:r>
            <a:r>
              <a:rPr lang="en-US" sz="4000" dirty="0">
                <a:solidFill>
                  <a:srgbClr val="002060"/>
                </a:solidFill>
              </a:rPr>
              <a:t> </a:t>
            </a:r>
            <a:r>
              <a:rPr lang="en-US" sz="4000" dirty="0" err="1">
                <a:solidFill>
                  <a:srgbClr val="002060"/>
                </a:solidFill>
              </a:rPr>
              <a:t>từ</a:t>
            </a:r>
            <a:r>
              <a:rPr lang="en-US" sz="4000" dirty="0">
                <a:solidFill>
                  <a:srgbClr val="002060"/>
                </a:solidFill>
              </a:rPr>
              <a:t> </a:t>
            </a:r>
            <a:r>
              <a:rPr lang="en-US" sz="4000" dirty="0" err="1">
                <a:solidFill>
                  <a:srgbClr val="002060"/>
                </a:solidFill>
              </a:rPr>
              <a:t>vựng</a:t>
            </a:r>
            <a:r>
              <a:rPr lang="en-US" sz="4000" dirty="0">
                <a:solidFill>
                  <a:srgbClr val="002060"/>
                </a:solidFill>
              </a:rPr>
              <a:t> </a:t>
            </a:r>
            <a:r>
              <a:rPr lang="en-US" sz="4000" dirty="0" err="1">
                <a:solidFill>
                  <a:srgbClr val="002060"/>
                </a:solidFill>
              </a:rPr>
              <a:t>là</a:t>
            </a:r>
            <a:r>
              <a:rPr lang="en-US" sz="4000" dirty="0">
                <a:solidFill>
                  <a:srgbClr val="002060"/>
                </a:solidFill>
              </a:rPr>
              <a:t> </a:t>
            </a:r>
            <a:r>
              <a:rPr lang="en-US" sz="4000" dirty="0" err="1">
                <a:solidFill>
                  <a:srgbClr val="002060"/>
                </a:solidFill>
              </a:rPr>
              <a:t>gì</a:t>
            </a:r>
            <a:r>
              <a:rPr lang="en-US" sz="4000" dirty="0">
                <a:solidFill>
                  <a:srgbClr val="002060"/>
                </a:solidFill>
              </a:rPr>
              <a:t>?</a:t>
            </a:r>
          </a:p>
        </p:txBody>
      </p:sp>
      <p:sp>
        <p:nvSpPr>
          <p:cNvPr id="31" name="TextBox 30">
            <a:extLst>
              <a:ext uri="{FF2B5EF4-FFF2-40B4-BE49-F238E27FC236}">
                <a16:creationId xmlns:a16="http://schemas.microsoft.com/office/drawing/2014/main" id="{934DB9A1-060B-4F75-BC43-27788BF2B37A}"/>
              </a:ext>
            </a:extLst>
          </p:cNvPr>
          <p:cNvSpPr txBox="1"/>
          <p:nvPr/>
        </p:nvSpPr>
        <p:spPr>
          <a:xfrm>
            <a:off x="1143000" y="2269342"/>
            <a:ext cx="9982199" cy="1077218"/>
          </a:xfrm>
          <a:prstGeom prst="rect">
            <a:avLst/>
          </a:prstGeom>
          <a:noFill/>
        </p:spPr>
        <p:txBody>
          <a:bodyPr wrap="square">
            <a:spAutoFit/>
          </a:bodyPr>
          <a:lstStyle/>
          <a:p>
            <a:pPr marL="457200" indent="-457200" algn="just">
              <a:buFont typeface="Arial" panose="020B0604020202020204" pitchFamily="34" charset="0"/>
              <a:buChar char="•"/>
            </a:pPr>
            <a:r>
              <a:rPr lang="vi-VN" sz="3200" b="1" dirty="0">
                <a:solidFill>
                  <a:srgbClr val="0000FF"/>
                </a:solidFill>
                <a:latin typeface="Arial" panose="020B0604020202020204" pitchFamily="34" charset="0"/>
                <a:cs typeface="Arial" panose="020B0604020202020204" pitchFamily="34" charset="0"/>
              </a:rPr>
              <a:t>Trường tự vựng là tập hợp</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của những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từ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có</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 ít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nhất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một</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 nét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chung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về</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nghĩa.</a:t>
            </a:r>
            <a:endParaRPr lang="en-US" sz="3200" dirty="0">
              <a:latin typeface="Arial" panose="020B0604020202020204" pitchFamily="34" charset="0"/>
              <a:cs typeface="Arial" panose="020B0604020202020204" pitchFamily="34" charset="0"/>
            </a:endParaRPr>
          </a:p>
        </p:txBody>
      </p:sp>
      <p:sp>
        <p:nvSpPr>
          <p:cNvPr id="32" name="Content Placeholder 2">
            <a:extLst>
              <a:ext uri="{FF2B5EF4-FFF2-40B4-BE49-F238E27FC236}">
                <a16:creationId xmlns:a16="http://schemas.microsoft.com/office/drawing/2014/main" id="{6F023ED0-2EFD-4485-A2A1-541FBC0DD04B}"/>
              </a:ext>
            </a:extLst>
          </p:cNvPr>
          <p:cNvSpPr txBox="1">
            <a:spLocks/>
          </p:cNvSpPr>
          <p:nvPr/>
        </p:nvSpPr>
        <p:spPr>
          <a:xfrm>
            <a:off x="3276601" y="5023184"/>
            <a:ext cx="12039599" cy="8094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vi-VN" b="1" dirty="0">
                <a:cs typeface="Times New Roman" pitchFamily="18" charset="0"/>
              </a:rPr>
              <a:t>- Trường tự vựng chỉ gia súc: </a:t>
            </a:r>
            <a:r>
              <a:rPr lang="vi-VN" b="1" i="1" dirty="0">
                <a:cs typeface="Times New Roman" pitchFamily="18" charset="0"/>
              </a:rPr>
              <a:t>lợn, bò, trâu, dê</a:t>
            </a:r>
            <a:r>
              <a:rPr lang="vi-VN" b="1" dirty="0">
                <a:cs typeface="Times New Roman" pitchFamily="18" charset="0"/>
              </a:rPr>
              <a:t>...</a:t>
            </a:r>
            <a:endParaRPr lang="en-US" sz="2800" b="1" dirty="0">
              <a:cs typeface="Times New Roman" pitchFamily="18" charset="0"/>
            </a:endParaRPr>
          </a:p>
        </p:txBody>
      </p:sp>
      <p:sp>
        <p:nvSpPr>
          <p:cNvPr id="33" name="Content Placeholder 2">
            <a:extLst>
              <a:ext uri="{FF2B5EF4-FFF2-40B4-BE49-F238E27FC236}">
                <a16:creationId xmlns:a16="http://schemas.microsoft.com/office/drawing/2014/main" id="{EB4BFA42-4723-44BC-BBE8-D49D1CC62CA2}"/>
              </a:ext>
            </a:extLst>
          </p:cNvPr>
          <p:cNvSpPr txBox="1">
            <a:spLocks/>
          </p:cNvSpPr>
          <p:nvPr/>
        </p:nvSpPr>
        <p:spPr>
          <a:xfrm>
            <a:off x="3276600" y="5829300"/>
            <a:ext cx="12039598" cy="8094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vi-VN" b="1" dirty="0">
                <a:cs typeface="Times New Roman" pitchFamily="18" charset="0"/>
              </a:rPr>
              <a:t>- Trường tự vựng chỉ cảm xúc: </a:t>
            </a:r>
            <a:r>
              <a:rPr lang="vi-VN" b="1" i="1" dirty="0">
                <a:cs typeface="Times New Roman" pitchFamily="18" charset="0"/>
              </a:rPr>
              <a:t>vui, buồn, hờn dỗi, mừng rỡ</a:t>
            </a:r>
            <a:r>
              <a:rPr lang="vi-VN" b="1" dirty="0">
                <a:cs typeface="Times New Roman" pitchFamily="18" charset="0"/>
              </a:rPr>
              <a:t>...</a:t>
            </a:r>
            <a:endParaRPr lang="en-US" sz="2800" b="1" dirty="0">
              <a:cs typeface="Times New Roman" pitchFamily="18" charset="0"/>
            </a:endParaRPr>
          </a:p>
        </p:txBody>
      </p:sp>
      <p:sp>
        <p:nvSpPr>
          <p:cNvPr id="6" name="Cloud 5">
            <a:extLst>
              <a:ext uri="{FF2B5EF4-FFF2-40B4-BE49-F238E27FC236}">
                <a16:creationId xmlns:a16="http://schemas.microsoft.com/office/drawing/2014/main" id="{C3EA537E-8F82-417E-943B-30F42622BE51}"/>
              </a:ext>
            </a:extLst>
          </p:cNvPr>
          <p:cNvSpPr/>
          <p:nvPr/>
        </p:nvSpPr>
        <p:spPr>
          <a:xfrm>
            <a:off x="6477000" y="3619500"/>
            <a:ext cx="3124200" cy="1077218"/>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VÍ DỤ</a:t>
            </a:r>
          </a:p>
        </p:txBody>
      </p:sp>
    </p:spTree>
    <p:extLst>
      <p:ext uri="{BB962C8B-B14F-4D97-AF65-F5344CB8AC3E}">
        <p14:creationId xmlns:p14="http://schemas.microsoft.com/office/powerpoint/2010/main" val="2448707990"/>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2">
                                            <p:txEl>
                                              <p:pRg st="0" end="0"/>
                                            </p:txEl>
                                          </p:spTgt>
                                        </p:tgtEl>
                                        <p:attrNameLst>
                                          <p:attrName>style.visibility</p:attrName>
                                        </p:attrNameLst>
                                      </p:cBhvr>
                                      <p:to>
                                        <p:strVal val="visible"/>
                                      </p:to>
                                    </p:set>
                                    <p:animEffect transition="in" filter="fade">
                                      <p:cBhvr>
                                        <p:cTn id="35" dur="1000"/>
                                        <p:tgtEl>
                                          <p:spTgt spid="32">
                                            <p:txEl>
                                              <p:pRg st="0" end="0"/>
                                            </p:txEl>
                                          </p:spTgt>
                                        </p:tgtEl>
                                      </p:cBhvr>
                                    </p:animEffect>
                                    <p:anim calcmode="lin" valueType="num">
                                      <p:cBhvr>
                                        <p:cTn id="36"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fade">
                                      <p:cBhvr>
                                        <p:cTn id="42" dur="1000"/>
                                        <p:tgtEl>
                                          <p:spTgt spid="33">
                                            <p:txEl>
                                              <p:pRg st="0" end="0"/>
                                            </p:txEl>
                                          </p:spTgt>
                                        </p:tgtEl>
                                      </p:cBhvr>
                                    </p:animEffect>
                                    <p:anim calcmode="lin" valueType="num">
                                      <p:cBhvr>
                                        <p:cTn id="4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1"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B75"/>
        </a:solidFill>
        <a:effectLst/>
      </p:bgPr>
    </p:bg>
    <p:spTree>
      <p:nvGrpSpPr>
        <p:cNvPr id="1" name=""/>
        <p:cNvGrpSpPr/>
        <p:nvPr/>
      </p:nvGrpSpPr>
      <p:grpSpPr>
        <a:xfrm>
          <a:off x="0" y="0"/>
          <a:ext cx="0" cy="0"/>
          <a:chOff x="0" y="0"/>
          <a:chExt cx="0" cy="0"/>
        </a:xfrm>
      </p:grpSpPr>
      <p:pic>
        <p:nvPicPr>
          <p:cNvPr id="13" name="Picture 7">
            <a:extLst>
              <a:ext uri="{FF2B5EF4-FFF2-40B4-BE49-F238E27FC236}">
                <a16:creationId xmlns:a16="http://schemas.microsoft.com/office/drawing/2014/main" id="{A388A090-F9EE-4B06-AA66-BB4DC59B8F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 y="4700034"/>
            <a:ext cx="3429000" cy="5586966"/>
          </a:xfrm>
          <a:prstGeom prst="rect">
            <a:avLst/>
          </a:prstGeom>
        </p:spPr>
      </p:pic>
      <p:pic>
        <p:nvPicPr>
          <p:cNvPr id="15" name="Picture 21">
            <a:extLst>
              <a:ext uri="{FF2B5EF4-FFF2-40B4-BE49-F238E27FC236}">
                <a16:creationId xmlns:a16="http://schemas.microsoft.com/office/drawing/2014/main" id="{6868DE97-0A42-4B74-A6B7-365A48BD6F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32305" y="107956"/>
            <a:ext cx="2058030" cy="2444744"/>
          </a:xfrm>
          <a:prstGeom prst="rect">
            <a:avLst/>
          </a:prstGeom>
        </p:spPr>
      </p:pic>
      <p:sp>
        <p:nvSpPr>
          <p:cNvPr id="16" name="Content Placeholder 2">
            <a:extLst>
              <a:ext uri="{FF2B5EF4-FFF2-40B4-BE49-F238E27FC236}">
                <a16:creationId xmlns:a16="http://schemas.microsoft.com/office/drawing/2014/main" id="{D6F38D35-E5A5-4712-98DC-1554A2A2B291}"/>
              </a:ext>
            </a:extLst>
          </p:cNvPr>
          <p:cNvSpPr txBox="1">
            <a:spLocks/>
          </p:cNvSpPr>
          <p:nvPr/>
        </p:nvSpPr>
        <p:spPr>
          <a:xfrm>
            <a:off x="2362200" y="1625964"/>
            <a:ext cx="11614245" cy="2650572"/>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Tx/>
              <a:buNone/>
            </a:pPr>
            <a:r>
              <a:rPr lang="vi-VN" sz="3600" b="1" dirty="0">
                <a:solidFill>
                  <a:srgbClr val="FF0000"/>
                </a:solidFill>
                <a:latin typeface="Arial" panose="020B0604020202020204" pitchFamily="34" charset="0"/>
                <a:cs typeface="Arial" panose="020B0604020202020204" pitchFamily="34" charset="0"/>
              </a:rPr>
              <a:t>Cách nhận biết trường tự vựng:</a:t>
            </a:r>
          </a:p>
          <a:p>
            <a:pPr marL="0" indent="0" algn="just">
              <a:buFontTx/>
              <a:buNone/>
            </a:pPr>
            <a:r>
              <a:rPr lang="vi-VN" sz="3600" b="1" dirty="0">
                <a:solidFill>
                  <a:srgbClr val="002060"/>
                </a:solidFill>
                <a:latin typeface="Arial" panose="020B0604020202020204" pitchFamily="34" charset="0"/>
                <a:cs typeface="Arial" panose="020B0604020202020204" pitchFamily="34" charset="0"/>
              </a:rPr>
              <a:t>Dựa vào hai yếu tố:</a:t>
            </a:r>
          </a:p>
          <a:p>
            <a:pPr algn="just">
              <a:buFontTx/>
              <a:buChar char="-"/>
            </a:pPr>
            <a:r>
              <a:rPr lang="vi-VN" sz="3600" b="1" dirty="0">
                <a:solidFill>
                  <a:srgbClr val="002060"/>
                </a:solidFill>
                <a:latin typeface="Arial" panose="020B0604020202020204" pitchFamily="34" charset="0"/>
                <a:cs typeface="Arial" panose="020B0604020202020204" pitchFamily="34" charset="0"/>
              </a:rPr>
              <a:t>Nghĩa của từ: các từ có chung về một ý nghĩa biểu đạt.</a:t>
            </a:r>
          </a:p>
          <a:p>
            <a:pPr marL="0" indent="0" algn="just">
              <a:buFontTx/>
              <a:buNone/>
            </a:pPr>
            <a:r>
              <a:rPr lang="vi-VN" sz="3600" b="1" dirty="0">
                <a:solidFill>
                  <a:srgbClr val="002060"/>
                </a:solidFill>
                <a:latin typeface="Arial" panose="020B0604020202020204" pitchFamily="34" charset="0"/>
                <a:cs typeface="Arial" panose="020B0604020202020204" pitchFamily="34" charset="0"/>
              </a:rPr>
              <a:t>- Từ loại: các từ có cùng từ loại với nhau</a:t>
            </a:r>
          </a:p>
        </p:txBody>
      </p:sp>
      <p:sp>
        <p:nvSpPr>
          <p:cNvPr id="18" name="Content Placeholder 2">
            <a:extLst>
              <a:ext uri="{FF2B5EF4-FFF2-40B4-BE49-F238E27FC236}">
                <a16:creationId xmlns:a16="http://schemas.microsoft.com/office/drawing/2014/main" id="{782F6270-5C33-4A7C-A08B-C5186B0C9AA1}"/>
              </a:ext>
            </a:extLst>
          </p:cNvPr>
          <p:cNvSpPr txBox="1">
            <a:spLocks/>
          </p:cNvSpPr>
          <p:nvPr/>
        </p:nvSpPr>
        <p:spPr>
          <a:xfrm>
            <a:off x="5486400" y="6010465"/>
            <a:ext cx="12039600" cy="1277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vi-VN" sz="4000" b="1" dirty="0">
                <a:solidFill>
                  <a:srgbClr val="002060"/>
                </a:solidFill>
                <a:latin typeface="Arial" panose="020B0604020202020204" pitchFamily="34" charset="0"/>
                <a:cs typeface="Arial" panose="020B0604020202020204" pitchFamily="34" charset="0"/>
              </a:rPr>
              <a:t> + </a:t>
            </a:r>
            <a:r>
              <a:rPr lang="vi-VN" sz="4000" b="1" i="1" dirty="0">
                <a:solidFill>
                  <a:srgbClr val="002060"/>
                </a:solidFill>
                <a:latin typeface="Arial" panose="020B0604020202020204" pitchFamily="34" charset="0"/>
                <a:cs typeface="Arial" panose="020B0604020202020204" pitchFamily="34" charset="0"/>
              </a:rPr>
              <a:t>lợn, bò, trâu, dê</a:t>
            </a:r>
            <a:r>
              <a:rPr lang="vi-VN" sz="4000" b="1" dirty="0">
                <a:solidFill>
                  <a:srgbClr val="002060"/>
                </a:solidFill>
                <a:latin typeface="Arial" panose="020B0604020202020204" pitchFamily="34" charset="0"/>
                <a:cs typeface="Arial" panose="020B0604020202020204" pitchFamily="34" charset="0"/>
              </a:rPr>
              <a:t>...</a:t>
            </a:r>
            <a:r>
              <a:rPr lang="vi-VN" sz="3600" b="1" dirty="0">
                <a:solidFill>
                  <a:srgbClr val="002060"/>
                </a:solidFill>
                <a:latin typeface="Arial" panose="020B0604020202020204" pitchFamily="34" charset="0"/>
                <a:cs typeface="Arial" panose="020B0604020202020204" pitchFamily="34" charset="0"/>
              </a:rPr>
              <a:t>(</a:t>
            </a:r>
            <a:r>
              <a:rPr lang="vi-VN" sz="4000" b="1" dirty="0">
                <a:solidFill>
                  <a:srgbClr val="002060"/>
                </a:solidFill>
                <a:latin typeface="Arial" panose="020B0604020202020204" pitchFamily="34" charset="0"/>
                <a:cs typeface="Arial" panose="020B0604020202020204" pitchFamily="34" charset="0"/>
              </a:rPr>
              <a:t>trường tự vựng chỉ gia súc): cùng là danh từ.</a:t>
            </a:r>
            <a:endParaRPr lang="en-US" sz="3600" b="1" dirty="0">
              <a:solidFill>
                <a:srgbClr val="002060"/>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39F3378F-07AF-4139-AC09-67E475C3C0E6}"/>
              </a:ext>
            </a:extLst>
          </p:cNvPr>
          <p:cNvSpPr/>
          <p:nvPr/>
        </p:nvSpPr>
        <p:spPr>
          <a:xfrm>
            <a:off x="3889636" y="5272828"/>
            <a:ext cx="1608133" cy="707886"/>
          </a:xfrm>
          <a:prstGeom prst="rect">
            <a:avLst/>
          </a:prstGeom>
        </p:spPr>
        <p:txBody>
          <a:bodyPr wrap="none">
            <a:spAutoFit/>
          </a:bodyPr>
          <a:lstStyle/>
          <a:p>
            <a:pPr lvl="0" algn="just">
              <a:defRPr/>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alt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D80CFFD2-31EC-4CAC-A809-33EC5E642A60}"/>
              </a:ext>
            </a:extLst>
          </p:cNvPr>
          <p:cNvSpPr txBox="1">
            <a:spLocks/>
          </p:cNvSpPr>
          <p:nvPr/>
        </p:nvSpPr>
        <p:spPr>
          <a:xfrm>
            <a:off x="5486400" y="7561784"/>
            <a:ext cx="12039600" cy="1277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vi-VN" sz="4000" b="1" dirty="0">
                <a:solidFill>
                  <a:srgbClr val="002060"/>
                </a:solidFill>
                <a:latin typeface="Arial" panose="020B0604020202020204" pitchFamily="34" charset="0"/>
                <a:cs typeface="Arial" panose="020B0604020202020204" pitchFamily="34" charset="0"/>
              </a:rPr>
              <a:t> + </a:t>
            </a:r>
            <a:r>
              <a:rPr lang="vi-VN" sz="4000" b="1" i="1" dirty="0">
                <a:solidFill>
                  <a:srgbClr val="002060"/>
                </a:solidFill>
                <a:latin typeface="Arial" panose="020B0604020202020204" pitchFamily="34" charset="0"/>
                <a:cs typeface="Arial" panose="020B0604020202020204" pitchFamily="34" charset="0"/>
              </a:rPr>
              <a:t>đi, chạy, trườn, bò, leo, nhảy</a:t>
            </a:r>
            <a:r>
              <a:rPr lang="vi-VN" sz="4000" b="1" dirty="0">
                <a:solidFill>
                  <a:srgbClr val="002060"/>
                </a:solidFill>
                <a:latin typeface="Arial" panose="020B0604020202020204" pitchFamily="34" charset="0"/>
                <a:cs typeface="Arial" panose="020B0604020202020204" pitchFamily="34" charset="0"/>
              </a:rPr>
              <a:t>...</a:t>
            </a:r>
            <a:r>
              <a:rPr lang="vi-VN" sz="3600" b="1" dirty="0">
                <a:solidFill>
                  <a:srgbClr val="002060"/>
                </a:solidFill>
                <a:latin typeface="Arial" panose="020B0604020202020204" pitchFamily="34" charset="0"/>
                <a:cs typeface="Arial" panose="020B0604020202020204" pitchFamily="34" charset="0"/>
              </a:rPr>
              <a:t>(</a:t>
            </a:r>
            <a:r>
              <a:rPr lang="vi-VN" sz="4000" b="1" dirty="0">
                <a:solidFill>
                  <a:srgbClr val="002060"/>
                </a:solidFill>
                <a:latin typeface="Arial" panose="020B0604020202020204" pitchFamily="34" charset="0"/>
                <a:cs typeface="Arial" panose="020B0604020202020204" pitchFamily="34" charset="0"/>
              </a:rPr>
              <a:t>trường tự vựng chỉ hoạt động di chuyển): cùng là động từ.</a:t>
            </a:r>
            <a:endParaRPr 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56538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Effect transition="in" filter="fade">
                                      <p:cBhvr>
                                        <p:cTn id="40" dur="1000"/>
                                        <p:tgtEl>
                                          <p:spTgt spid="18">
                                            <p:txEl>
                                              <p:pRg st="0" end="0"/>
                                            </p:txEl>
                                          </p:spTgt>
                                        </p:tgtEl>
                                      </p:cBhvr>
                                    </p:animEffect>
                                    <p:anim calcmode="lin" valueType="num">
                                      <p:cBhvr>
                                        <p:cTn id="41"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fade">
                                      <p:cBhvr>
                                        <p:cTn id="47" dur="1000"/>
                                        <p:tgtEl>
                                          <p:spTgt spid="20">
                                            <p:txEl>
                                              <p:pRg st="0" end="0"/>
                                            </p:txEl>
                                          </p:spTgt>
                                        </p:tgtEl>
                                      </p:cBhvr>
                                    </p:animEffect>
                                    <p:anim calcmode="lin" valueType="num">
                                      <p:cBhvr>
                                        <p:cTn id="4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B4B575-EBBF-45E6-81F3-31A01636BACC}"/>
              </a:ext>
            </a:extLst>
          </p:cNvPr>
          <p:cNvSpPr txBox="1"/>
          <p:nvPr/>
        </p:nvSpPr>
        <p:spPr>
          <a:xfrm>
            <a:off x="838200" y="876300"/>
            <a:ext cx="15468600" cy="3046988"/>
          </a:xfrm>
          <a:prstGeom prst="rect">
            <a:avLst/>
          </a:prstGeom>
          <a:noFill/>
        </p:spPr>
        <p:txBody>
          <a:bodyPr wrap="square">
            <a:spAutoFit/>
          </a:bodyPr>
          <a:lstStyle/>
          <a:p>
            <a:pPr algn="just"/>
            <a:r>
              <a:rPr lang="en-US" sz="3200" b="0" i="0" dirty="0">
                <a:solidFill>
                  <a:srgbClr val="FF0000"/>
                </a:solidFill>
                <a:effectLst/>
                <a:latin typeface="Arial" panose="020B0604020202020204" pitchFamily="34" charset="0"/>
                <a:cs typeface="Arial" panose="020B0604020202020204" pitchFamily="34" charset="0"/>
              </a:rPr>
              <a:t>2. </a:t>
            </a:r>
            <a:r>
              <a:rPr lang="vi-VN" sz="3200" b="0" i="0" dirty="0">
                <a:solidFill>
                  <a:srgbClr val="FF0000"/>
                </a:solidFill>
                <a:effectLst/>
                <a:latin typeface="Arial" panose="020B0604020202020204" pitchFamily="34" charset="0"/>
                <a:cs typeface="Arial" panose="020B0604020202020204" pitchFamily="34" charset="0"/>
              </a:rPr>
              <a:t>Vận dụng kiến thức về trường từ vựng để phân tích sự độc đáo trong cách dùng từ ở đoạn trích sau:</a:t>
            </a:r>
            <a:endParaRPr lang="en-US" sz="3200" b="0" i="0" dirty="0">
              <a:solidFill>
                <a:srgbClr val="FF0000"/>
              </a:solidFill>
              <a:effectLst/>
              <a:latin typeface="Arial" panose="020B0604020202020204" pitchFamily="34" charset="0"/>
              <a:cs typeface="Arial" panose="020B0604020202020204" pitchFamily="34" charset="0"/>
            </a:endParaRPr>
          </a:p>
          <a:p>
            <a:pPr algn="just"/>
            <a:r>
              <a:rPr lang="vi-VN" sz="3200" b="0" i="1" dirty="0">
                <a:solidFill>
                  <a:srgbClr val="0000FF"/>
                </a:solidFill>
                <a:effectLst/>
                <a:latin typeface="Arial" panose="020B0604020202020204" pitchFamily="34" charset="0"/>
                <a:cs typeface="Arial" panose="020B0604020202020204" pitchFamily="34" charset="0"/>
              </a:rPr>
              <a:t>Chúng lập ra nhà tù nhiều hơn trường học. Chúng thẳng tay chém giết những người yêu nước thương nòi của ta. Chúng tắm các cuộc khởi nghĩa của ta trong những bể máu.</a:t>
            </a:r>
            <a:endParaRPr lang="vi-VN" sz="3200" b="0" i="0" dirty="0">
              <a:solidFill>
                <a:srgbClr val="0000FF"/>
              </a:solidFill>
              <a:effectLst/>
              <a:latin typeface="Arial" panose="020B0604020202020204" pitchFamily="34" charset="0"/>
              <a:cs typeface="Arial" panose="020B0604020202020204" pitchFamily="34" charset="0"/>
            </a:endParaRPr>
          </a:p>
          <a:p>
            <a:pPr algn="ctr"/>
            <a:r>
              <a:rPr lang="vi-VN" sz="3200" b="0" i="0" dirty="0">
                <a:solidFill>
                  <a:srgbClr val="0000FF"/>
                </a:solidFill>
                <a:effectLst/>
                <a:latin typeface="Arial" panose="020B0604020202020204" pitchFamily="34" charset="0"/>
                <a:cs typeface="Arial" panose="020B0604020202020204" pitchFamily="34" charset="0"/>
              </a:rPr>
              <a:t>                 </a:t>
            </a:r>
            <a:r>
              <a:rPr lang="en-US" sz="3200" b="0" i="0" dirty="0">
                <a:solidFill>
                  <a:srgbClr val="0000FF"/>
                </a:solidFill>
                <a:effectLst/>
                <a:latin typeface="Arial" panose="020B0604020202020204" pitchFamily="34" charset="0"/>
                <a:cs typeface="Arial" panose="020B0604020202020204" pitchFamily="34" charset="0"/>
              </a:rPr>
              <a:t>                                    </a:t>
            </a:r>
            <a:r>
              <a:rPr lang="vi-VN" sz="3200" b="0" i="0" dirty="0">
                <a:solidFill>
                  <a:srgbClr val="0000FF"/>
                </a:solidFill>
                <a:effectLst/>
                <a:latin typeface="Arial" panose="020B0604020202020204" pitchFamily="34" charset="0"/>
                <a:cs typeface="Arial" panose="020B0604020202020204" pitchFamily="34" charset="0"/>
              </a:rPr>
              <a:t>(Hồ Chí Minh, Tuyên ngôn độc lập)</a:t>
            </a:r>
            <a:endParaRPr lang="en-US" sz="3200" b="0" i="0" dirty="0">
              <a:solidFill>
                <a:srgbClr val="0000FF"/>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C5F7708-558E-4525-8677-7A003C3FE98A}"/>
              </a:ext>
            </a:extLst>
          </p:cNvPr>
          <p:cNvSpPr txBox="1"/>
          <p:nvPr/>
        </p:nvSpPr>
        <p:spPr>
          <a:xfrm>
            <a:off x="1284890" y="4305300"/>
            <a:ext cx="15011400" cy="5171737"/>
          </a:xfrm>
          <a:prstGeom prst="rect">
            <a:avLst/>
          </a:prstGeom>
          <a:noFill/>
        </p:spPr>
        <p:txBody>
          <a:bodyPr wrap="square">
            <a:spAutoFit/>
          </a:bodyPr>
          <a:lstStyle/>
          <a:p>
            <a:pPr algn="just">
              <a:lnSpc>
                <a:spcPct val="150000"/>
              </a:lnSpc>
            </a:pPr>
            <a:r>
              <a:rPr lang="en-US" sz="3200" b="1" dirty="0">
                <a:solidFill>
                  <a:srgbClr val="0000FF"/>
                </a:solidFill>
                <a:latin typeface="Arial" panose="020B0604020202020204" pitchFamily="34" charset="0"/>
                <a:cs typeface="Arial" panose="020B0604020202020204" pitchFamily="34" charset="0"/>
                <a:sym typeface="Wingdings" pitchFamily="2" charset="2"/>
              </a:rPr>
              <a:t> </a:t>
            </a:r>
            <a:r>
              <a:rPr lang="vi-VN" sz="3200" b="1" dirty="0">
                <a:solidFill>
                  <a:srgbClr val="0000FF"/>
                </a:solidFill>
                <a:latin typeface="Arial" panose="020B0604020202020204" pitchFamily="34" charset="0"/>
                <a:cs typeface="Arial" panose="020B0604020202020204" pitchFamily="34" charset="0"/>
              </a:rPr>
              <a:t>Các từ cùng trường từ vựng:</a:t>
            </a:r>
          </a:p>
          <a:p>
            <a:pPr algn="just">
              <a:lnSpc>
                <a:spcPct val="150000"/>
              </a:lnSpc>
            </a:pPr>
            <a:r>
              <a:rPr lang="vi-VN" sz="3200" dirty="0">
                <a:solidFill>
                  <a:srgbClr val="0000FF"/>
                </a:solidFill>
                <a:latin typeface="Arial" panose="020B0604020202020204" pitchFamily="34" charset="0"/>
                <a:cs typeface="Arial" panose="020B0604020202020204" pitchFamily="34" charset="0"/>
              </a:rPr>
              <a:t>- Yêu nước, thương nòi, các cuộc khởi nghĩa: cùng trường nghĩa về tinh thần yêu nước</a:t>
            </a:r>
            <a:endParaRPr lang="en-US" sz="3200" dirty="0">
              <a:solidFill>
                <a:srgbClr val="0000FF"/>
              </a:solidFill>
              <a:latin typeface="Arial" panose="020B0604020202020204" pitchFamily="34" charset="0"/>
              <a:cs typeface="Arial" panose="020B0604020202020204" pitchFamily="34" charset="0"/>
            </a:endParaRPr>
          </a:p>
          <a:p>
            <a:pPr algn="just">
              <a:lnSpc>
                <a:spcPct val="150000"/>
              </a:lnSpc>
            </a:pPr>
            <a:r>
              <a:rPr lang="vi-VN" sz="3200"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 khơi dậy tinh thần nhân dân, lòng yêu Tổ quốc, tố cáo thực dân.</a:t>
            </a:r>
          </a:p>
          <a:p>
            <a:pPr algn="just">
              <a:lnSpc>
                <a:spcPct val="150000"/>
              </a:lnSpc>
            </a:pPr>
            <a:r>
              <a:rPr lang="vi-VN" sz="3200" dirty="0">
                <a:solidFill>
                  <a:srgbClr val="0000FF"/>
                </a:solidFill>
                <a:latin typeface="Arial" panose="020B0604020202020204" pitchFamily="34" charset="0"/>
                <a:cs typeface="Arial" panose="020B0604020202020204" pitchFamily="34" charset="0"/>
              </a:rPr>
              <a:t>- Tắm và bể: cùng tính chất</a:t>
            </a:r>
            <a:endParaRPr lang="en-US" sz="3200" dirty="0">
              <a:solidFill>
                <a:srgbClr val="0000FF"/>
              </a:solidFill>
              <a:latin typeface="Arial" panose="020B0604020202020204" pitchFamily="34" charset="0"/>
              <a:cs typeface="Arial" panose="020B0604020202020204" pitchFamily="34" charset="0"/>
            </a:endParaRPr>
          </a:p>
          <a:p>
            <a:pPr algn="just">
              <a:lnSpc>
                <a:spcPct val="150000"/>
              </a:lnSpc>
            </a:pPr>
            <a:r>
              <a:rPr lang="vi-VN" sz="3200"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tăng giá trị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biểu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cảm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của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câu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văn,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làm cho câu</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văn</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có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sức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tố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cáo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mạnh </a:t>
            </a:r>
            <a:r>
              <a:rPr 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mẽ</a:t>
            </a:r>
            <a:r>
              <a:rPr lang="en-US" sz="3200" b="1" dirty="0">
                <a:solidFill>
                  <a:srgbClr val="0000FF"/>
                </a:solidFill>
                <a:latin typeface="Arial" panose="020B0604020202020204" pitchFamily="34" charset="0"/>
                <a:cs typeface="Arial" panose="020B0604020202020204" pitchFamily="34" charset="0"/>
              </a:rPr>
              <a:t>.</a:t>
            </a:r>
            <a:endParaRPr lang="vi-VN" sz="32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1500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B75"/>
        </a:solidFill>
        <a:effectLst/>
      </p:bgPr>
    </p:bg>
    <p:spTree>
      <p:nvGrpSpPr>
        <p:cNvPr id="1" name=""/>
        <p:cNvGrpSpPr/>
        <p:nvPr/>
      </p:nvGrpSpPr>
      <p:grpSpPr>
        <a:xfrm>
          <a:off x="0" y="0"/>
          <a:ext cx="0" cy="0"/>
          <a:chOff x="0" y="0"/>
          <a:chExt cx="0" cy="0"/>
        </a:xfrm>
      </p:grpSpPr>
      <p:sp>
        <p:nvSpPr>
          <p:cNvPr id="2" name="Action Button: Forward or Next 1">
            <a:hlinkClick r:id="" action="ppaction://hlinkshowjump?jump=nextslide" highlightClick="1"/>
          </p:cNvPr>
          <p:cNvSpPr/>
          <p:nvPr/>
        </p:nvSpPr>
        <p:spPr>
          <a:xfrm>
            <a:off x="14973300" y="9715500"/>
            <a:ext cx="228600" cy="228600"/>
          </a:xfrm>
          <a:prstGeom prst="actionButtonForwardNext">
            <a:avLst/>
          </a:prstGeom>
        </p:spPr>
        <p:style>
          <a:lnRef idx="0">
            <a:schemeClr val="accent6"/>
          </a:lnRef>
          <a:fillRef idx="3">
            <a:schemeClr val="accent6"/>
          </a:fillRef>
          <a:effectRef idx="3">
            <a:schemeClr val="accent6"/>
          </a:effectRef>
          <a:fontRef idx="minor">
            <a:schemeClr val="lt1"/>
          </a:fontRef>
        </p:style>
        <p:txBody>
          <a:bodyPr lIns="137160" tIns="68580" rIns="137160" bIns="68580" anchor="ctr"/>
          <a:lstStyle/>
          <a:p>
            <a:pPr algn="ctr" eaLnBrk="1" hangingPunct="1">
              <a:defRPr/>
            </a:pPr>
            <a:endParaRPr lang="en-US"/>
          </a:p>
        </p:txBody>
      </p:sp>
      <p:pic>
        <p:nvPicPr>
          <p:cNvPr id="9" name="Picture 6">
            <a:extLst>
              <a:ext uri="{FF2B5EF4-FFF2-40B4-BE49-F238E27FC236}">
                <a16:creationId xmlns:a16="http://schemas.microsoft.com/office/drawing/2014/main" id="{1C403510-9BB9-4D2A-8F35-F275550208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 y="7085472"/>
            <a:ext cx="9906000" cy="3411573"/>
          </a:xfrm>
          <a:prstGeom prst="rect">
            <a:avLst/>
          </a:prstGeom>
        </p:spPr>
      </p:pic>
      <p:sp>
        <p:nvSpPr>
          <p:cNvPr id="8" name="TextBox 7">
            <a:extLst>
              <a:ext uri="{FF2B5EF4-FFF2-40B4-BE49-F238E27FC236}">
                <a16:creationId xmlns:a16="http://schemas.microsoft.com/office/drawing/2014/main" id="{01B93C3A-0777-490D-86C5-085C1D3E93DC}"/>
              </a:ext>
            </a:extLst>
          </p:cNvPr>
          <p:cNvSpPr txBox="1"/>
          <p:nvPr/>
        </p:nvSpPr>
        <p:spPr>
          <a:xfrm>
            <a:off x="914400" y="954759"/>
            <a:ext cx="15468600" cy="2246769"/>
          </a:xfrm>
          <a:prstGeom prst="rect">
            <a:avLst/>
          </a:prstGeom>
          <a:noFill/>
        </p:spPr>
        <p:txBody>
          <a:bodyPr wrap="square">
            <a:spAutoFit/>
          </a:bodyPr>
          <a:lstStyle/>
          <a:p>
            <a:pPr algn="just"/>
            <a:r>
              <a:rPr lang="en-US" sz="2800" b="1" i="0" dirty="0">
                <a:solidFill>
                  <a:srgbClr val="FF0000"/>
                </a:solidFill>
                <a:effectLst/>
                <a:latin typeface="Arial" panose="020B0604020202020204" pitchFamily="34" charset="0"/>
                <a:cs typeface="Arial" panose="020B0604020202020204" pitchFamily="34" charset="0"/>
              </a:rPr>
              <a:t>2. </a:t>
            </a:r>
            <a:r>
              <a:rPr lang="vi-VN" sz="2800" b="1" i="0" dirty="0">
                <a:solidFill>
                  <a:srgbClr val="FF0000"/>
                </a:solidFill>
                <a:effectLst/>
                <a:latin typeface="Arial" panose="020B0604020202020204" pitchFamily="34" charset="0"/>
                <a:cs typeface="Arial" panose="020B0604020202020204" pitchFamily="34" charset="0"/>
              </a:rPr>
              <a:t>Vận dụng kiến thức về trường từ vựng để phân tích sự độc đáo trong cách dùng từ ở đoạn trích sau:</a:t>
            </a:r>
            <a:endParaRPr lang="en-US" sz="2800" b="1" i="0" dirty="0">
              <a:solidFill>
                <a:srgbClr val="FF0000"/>
              </a:solidFill>
              <a:effectLst/>
              <a:latin typeface="Arial" panose="020B0604020202020204" pitchFamily="34" charset="0"/>
              <a:cs typeface="Arial" panose="020B0604020202020204" pitchFamily="34" charset="0"/>
            </a:endParaRPr>
          </a:p>
          <a:p>
            <a:pPr algn="just"/>
            <a:r>
              <a:rPr lang="vi-VN" sz="2800" b="0" i="1" dirty="0">
                <a:solidFill>
                  <a:srgbClr val="0000FF"/>
                </a:solidFill>
                <a:effectLst/>
                <a:latin typeface="Arial" panose="020B0604020202020204" pitchFamily="34" charset="0"/>
                <a:cs typeface="Arial" panose="020B0604020202020204" pitchFamily="34" charset="0"/>
              </a:rPr>
              <a:t>Chúng lập ra nhà tù nhiều hơn trường học. Chúng thẳng tay chém giết những người yêu nước thương nòi của ta. Chúng tắm các cuộc khởi nghĩa của ta trong những bể máu.</a:t>
            </a:r>
            <a:endParaRPr lang="vi-VN" sz="2800" b="0" i="0" dirty="0">
              <a:solidFill>
                <a:srgbClr val="0000FF"/>
              </a:solidFill>
              <a:effectLst/>
              <a:latin typeface="Arial" panose="020B0604020202020204" pitchFamily="34" charset="0"/>
              <a:cs typeface="Arial" panose="020B0604020202020204" pitchFamily="34" charset="0"/>
            </a:endParaRPr>
          </a:p>
          <a:p>
            <a:pPr algn="ctr"/>
            <a:r>
              <a:rPr lang="vi-VN" sz="2800" b="0" i="0" dirty="0">
                <a:solidFill>
                  <a:srgbClr val="0000FF"/>
                </a:solidFill>
                <a:effectLst/>
                <a:latin typeface="Arial" panose="020B0604020202020204" pitchFamily="34" charset="0"/>
                <a:cs typeface="Arial" panose="020B0604020202020204" pitchFamily="34" charset="0"/>
              </a:rPr>
              <a:t>                 </a:t>
            </a:r>
            <a:r>
              <a:rPr lang="en-US" sz="2800" b="0" i="0" dirty="0">
                <a:solidFill>
                  <a:srgbClr val="0000FF"/>
                </a:solidFill>
                <a:effectLst/>
                <a:latin typeface="Arial" panose="020B0604020202020204" pitchFamily="34" charset="0"/>
                <a:cs typeface="Arial" panose="020B0604020202020204" pitchFamily="34" charset="0"/>
              </a:rPr>
              <a:t>                                    </a:t>
            </a:r>
            <a:r>
              <a:rPr lang="vi-VN" sz="2800" b="0" i="0" dirty="0">
                <a:solidFill>
                  <a:srgbClr val="0000FF"/>
                </a:solidFill>
                <a:effectLst/>
                <a:latin typeface="Arial" panose="020B0604020202020204" pitchFamily="34" charset="0"/>
                <a:cs typeface="Arial" panose="020B0604020202020204" pitchFamily="34" charset="0"/>
              </a:rPr>
              <a:t>(Hồ Chí Minh, Tuyên ngôn độc lập)</a:t>
            </a:r>
            <a:endParaRPr lang="en-US" sz="2800" b="0" i="0" dirty="0">
              <a:solidFill>
                <a:srgbClr val="0000FF"/>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2A7B833-312A-4DD0-9925-590D2BB36940}"/>
              </a:ext>
            </a:extLst>
          </p:cNvPr>
          <p:cNvSpPr txBox="1"/>
          <p:nvPr/>
        </p:nvSpPr>
        <p:spPr>
          <a:xfrm>
            <a:off x="1371600" y="4000500"/>
            <a:ext cx="15011400" cy="3244158"/>
          </a:xfrm>
          <a:prstGeom prst="rect">
            <a:avLst/>
          </a:prstGeom>
          <a:noFill/>
        </p:spPr>
        <p:txBody>
          <a:bodyPr wrap="square">
            <a:spAutoFit/>
          </a:bodyPr>
          <a:lstStyle/>
          <a:p>
            <a:pPr algn="just">
              <a:lnSpc>
                <a:spcPct val="150000"/>
              </a:lnSpc>
            </a:pPr>
            <a:r>
              <a:rPr lang="en-US" sz="2800" b="1" dirty="0">
                <a:solidFill>
                  <a:srgbClr val="0000FF"/>
                </a:solidFill>
                <a:latin typeface="Arial" panose="020B0604020202020204" pitchFamily="34" charset="0"/>
                <a:cs typeface="Arial" panose="020B0604020202020204" pitchFamily="34" charset="0"/>
                <a:sym typeface="Wingdings" pitchFamily="2" charset="2"/>
              </a:rPr>
              <a:t> </a:t>
            </a:r>
            <a:r>
              <a:rPr lang="vi-VN" sz="2800" b="1" dirty="0">
                <a:solidFill>
                  <a:srgbClr val="0000FF"/>
                </a:solidFill>
                <a:latin typeface="Arial" panose="020B0604020202020204" pitchFamily="34" charset="0"/>
                <a:cs typeface="Arial" panose="020B0604020202020204" pitchFamily="34" charset="0"/>
              </a:rPr>
              <a:t>Các từ cùng trường từ vựng:</a:t>
            </a:r>
          </a:p>
          <a:p>
            <a:pPr algn="just">
              <a:lnSpc>
                <a:spcPct val="150000"/>
              </a:lnSpc>
            </a:pPr>
            <a:r>
              <a:rPr lang="vi-VN" sz="2800" dirty="0">
                <a:solidFill>
                  <a:srgbClr val="0000FF"/>
                </a:solidFill>
                <a:latin typeface="Arial" panose="020B0604020202020204" pitchFamily="34" charset="0"/>
                <a:cs typeface="Arial" panose="020B0604020202020204" pitchFamily="34" charset="0"/>
              </a:rPr>
              <a:t>- Yêu nước, thương nòi, các cuộc khởi nghĩa: cùng trường nghĩa về tinh thần yêu nước</a:t>
            </a:r>
            <a:endParaRPr lang="en-US" sz="2800" dirty="0">
              <a:solidFill>
                <a:srgbClr val="0000FF"/>
              </a:solidFill>
              <a:latin typeface="Arial" panose="020B0604020202020204" pitchFamily="34" charset="0"/>
              <a:cs typeface="Arial" panose="020B0604020202020204" pitchFamily="34" charset="0"/>
            </a:endParaRPr>
          </a:p>
          <a:p>
            <a:pPr algn="just">
              <a:lnSpc>
                <a:spcPct val="150000"/>
              </a:lnSpc>
            </a:pPr>
            <a:r>
              <a:rPr lang="vi-VN" sz="2800"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 khơi dậy tinh thần nhân dân, lòng yêu Tổ quốc, tố cáo thực dân.</a:t>
            </a:r>
          </a:p>
          <a:p>
            <a:pPr algn="just">
              <a:lnSpc>
                <a:spcPct val="150000"/>
              </a:lnSpc>
            </a:pPr>
            <a:r>
              <a:rPr lang="vi-VN" sz="2800" dirty="0">
                <a:solidFill>
                  <a:srgbClr val="0000FF"/>
                </a:solidFill>
                <a:latin typeface="Arial" panose="020B0604020202020204" pitchFamily="34" charset="0"/>
                <a:cs typeface="Arial" panose="020B0604020202020204" pitchFamily="34" charset="0"/>
              </a:rPr>
              <a:t>- Tắm và bể: cùng tính chất</a:t>
            </a:r>
            <a:endParaRPr lang="en-US" sz="2800" dirty="0">
              <a:solidFill>
                <a:srgbClr val="0000FF"/>
              </a:solidFill>
              <a:latin typeface="Arial" panose="020B0604020202020204" pitchFamily="34" charset="0"/>
              <a:cs typeface="Arial" panose="020B0604020202020204" pitchFamily="34" charset="0"/>
            </a:endParaRPr>
          </a:p>
          <a:p>
            <a:pPr algn="just">
              <a:lnSpc>
                <a:spcPct val="150000"/>
              </a:lnSpc>
            </a:pPr>
            <a:r>
              <a:rPr lang="vi-VN" sz="2800"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tăng giá trị </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biểu </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cảm </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của </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câu </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văn, </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làm cho câu</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văn</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có </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sức </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tố </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cáo </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mạnh </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mẽ</a:t>
            </a:r>
            <a:r>
              <a:rPr lang="en-US" sz="2800" b="1" dirty="0">
                <a:solidFill>
                  <a:srgbClr val="0000FF"/>
                </a:solidFill>
                <a:latin typeface="Arial" panose="020B0604020202020204" pitchFamily="34" charset="0"/>
                <a:cs typeface="Arial" panose="020B0604020202020204" pitchFamily="34" charset="0"/>
              </a:rPr>
              <a:t>.</a:t>
            </a:r>
            <a:endParaRPr lang="vi-VN"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901942"/>
      </p:ext>
    </p:extLst>
  </p:cSld>
  <p:clrMapOvr>
    <a:masterClrMapping/>
  </p:clrMapOvr>
  <p:transition spd="slow">
    <p:checker/>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Colorful Handwritten Doodles Social and Emotional Learning SEL Meet Your Mood Meter Education Presentation</Template>
  <TotalTime>297</TotalTime>
  <Words>1021</Words>
  <PresentationFormat>Custom</PresentationFormat>
  <Paragraphs>88</Paragraphs>
  <Slides>14</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Calibri</vt:lpstr>
      <vt:lpstr>Wingdings 2</vt:lpstr>
      <vt:lpstr>Wingdings 3</vt:lpstr>
      <vt:lpstr>Verdana</vt:lpstr>
      <vt:lpstr>Lucida Sans Unicode</vt:lpstr>
      <vt:lpstr>Arial</vt:lpstr>
      <vt:lpstr>Times New Roman</vt:lpstr>
      <vt:lpstr>Office Theme</vt:lpstr>
      <vt:lpstr>Concourse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2021-09-06T06:38:19Z</dcterms:created>
  <dcterms:modified xsi:type="dcterms:W3CDTF">2021-11-09T01:20:51Z</dcterms:modified>
  <dc:identifier>DAEpNlMvVUk</dc:identifier>
</cp:coreProperties>
</file>