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2" r:id="rId3"/>
    <p:sldId id="277" r:id="rId4"/>
    <p:sldId id="278" r:id="rId5"/>
    <p:sldId id="279" r:id="rId6"/>
    <p:sldId id="280" r:id="rId7"/>
    <p:sldId id="281" r:id="rId8"/>
    <p:sldId id="282" r:id="rId9"/>
    <p:sldId id="42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633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802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478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580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6168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1131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4248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355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0821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27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644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990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image" Target="../media/image18.png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slide" Target="slide2.xml"/><Relationship Id="rId29" Type="http://schemas.openxmlformats.org/officeDocument/2006/relationships/image" Target="../media/image20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4.xml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image" Target="../media/image17.png"/><Relationship Id="rId28" Type="http://schemas.openxmlformats.org/officeDocument/2006/relationships/slide" Target="slide6.xml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3.xml"/><Relationship Id="rId27" Type="http://schemas.openxmlformats.org/officeDocument/2006/relationships/image" Target="../media/image19.png"/><Relationship Id="rId30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0"/>
            <a:ext cx="12187269" cy="6858767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58199" y="1078338"/>
            <a:ext cx="6868785" cy="459244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14" y="2045694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4700" y="6351270"/>
            <a:ext cx="2317254" cy="25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83</Words>
  <PresentationFormat>Màn hình rộng</PresentationFormat>
  <Paragraphs>15</Paragraphs>
  <Slides>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  <dcterms:modified xsi:type="dcterms:W3CDTF">2023-09-16T10:52:27Z</dcterms:modified>
</cp:coreProperties>
</file>