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83" r:id="rId6"/>
    <p:sldId id="284" r:id="rId7"/>
    <p:sldId id="285" r:id="rId8"/>
    <p:sldId id="286" r:id="rId9"/>
    <p:sldId id="288" r:id="rId10"/>
    <p:sldId id="290" r:id="rId11"/>
    <p:sldId id="289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57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F7C50-C1E7-4AB6-BD31-F83D3409098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xmlns="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0" y="979714"/>
            <a:ext cx="877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đây:2,4,6,8,10,12,14,16,18,20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6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0" y="979714"/>
            <a:ext cx="877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39:Bảng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533</Words>
  <Application>Microsoft Office PowerPoint</Application>
  <PresentationFormat>Custom</PresentationFormat>
  <Paragraphs>172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152</cp:revision>
  <dcterms:created xsi:type="dcterms:W3CDTF">2021-06-02T01:34:28Z</dcterms:created>
  <dcterms:modified xsi:type="dcterms:W3CDTF">2022-01-22T06:58:28Z</dcterms:modified>
</cp:coreProperties>
</file>