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58" r:id="rId3"/>
  </p:sldMasterIdLst>
  <p:notesMasterIdLst>
    <p:notesMasterId r:id="rId38"/>
  </p:notesMasterIdLst>
  <p:handoutMasterIdLst>
    <p:handoutMasterId r:id="rId39"/>
  </p:handoutMasterIdLst>
  <p:sldIdLst>
    <p:sldId id="256" r:id="rId4"/>
    <p:sldId id="284" r:id="rId5"/>
    <p:sldId id="259" r:id="rId6"/>
    <p:sldId id="28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8" r:id="rId20"/>
    <p:sldId id="274" r:id="rId21"/>
    <p:sldId id="289" r:id="rId22"/>
    <p:sldId id="276" r:id="rId23"/>
    <p:sldId id="275" r:id="rId24"/>
    <p:sldId id="278" r:id="rId25"/>
    <p:sldId id="277" r:id="rId26"/>
    <p:sldId id="286" r:id="rId27"/>
    <p:sldId id="299" r:id="rId28"/>
    <p:sldId id="279" r:id="rId29"/>
    <p:sldId id="280" r:id="rId30"/>
    <p:sldId id="281" r:id="rId31"/>
    <p:sldId id="282" r:id="rId32"/>
    <p:sldId id="287" r:id="rId33"/>
    <p:sldId id="300" r:id="rId34"/>
    <p:sldId id="290" r:id="rId35"/>
    <p:sldId id="292" r:id="rId36"/>
    <p:sldId id="295" r:id="rId3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56"/>
    <a:srgbClr val="1CBBB4"/>
    <a:srgbClr val="9F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5360" autoAdjust="0"/>
  </p:normalViewPr>
  <p:slideViewPr>
    <p:cSldViewPr showGuides="1">
      <p:cViewPr varScale="1">
        <p:scale>
          <a:sx n="144" d="100"/>
          <a:sy n="144" d="100"/>
        </p:scale>
        <p:origin x="66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2D-4A87-98F2-2089FDA37B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2D-4A87-98F2-2089FDA37B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2D-4A87-98F2-2089FDA37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29824"/>
        <c:axId val="55231616"/>
      </c:barChart>
      <c:catAx>
        <c:axId val="55229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5231616"/>
        <c:crosses val="autoZero"/>
        <c:auto val="1"/>
        <c:lblAlgn val="ctr"/>
        <c:lblOffset val="100"/>
        <c:noMultiLvlLbl val="0"/>
      </c:catAx>
      <c:valAx>
        <c:axId val="55231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en-US"/>
          </a:p>
        </c:txPr>
        <c:crossAx val="5522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4-4F71-891E-206078155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F2-4B2E-8192-73DD82BA3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4-4B8F-BE30-2822CE260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0647C-2142-49BD-86CE-ED609DF61204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6AFA7-4971-4E87-AA3D-540E429FAD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979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DFE15-6179-4579-ADBF-D18E81C13FE2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CC151-D09E-4313-86BF-DE81850A7C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3177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665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 userDrawn="1"/>
        </p:nvGrpSpPr>
        <p:grpSpPr>
          <a:xfrm>
            <a:off x="3293503" y="411510"/>
            <a:ext cx="2556993" cy="2699230"/>
            <a:chOff x="787805" y="339502"/>
            <a:chExt cx="4175262" cy="4407517"/>
          </a:xfrm>
        </p:grpSpPr>
        <p:sp>
          <p:nvSpPr>
            <p:cNvPr id="133" name="Oval 132"/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61" name="Rectangle 160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62" name="Group 161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63" name="Group 162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7" name="Rectangle 166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6" name="Group 135"/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57" name="Rectangle 156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50" name="Group 149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7" name="Group 136"/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Parallelogram 5"/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Rectangle 9"/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42" name="Rectangle 141"/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Block Arc 142"/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0" name="Round Same Side Corner Rectangle 51"/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1" name="Round Same Side Corner Rectangle 51"/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51" name="Text Placeholder 9">
            <a:extLst>
              <a:ext uri="{FF2B5EF4-FFF2-40B4-BE49-F238E27FC236}">
                <a16:creationId xmlns:a16="http://schemas.microsoft.com/office/drawing/2014/main" id="{139BBCBE-08BA-417D-87EB-C9DA6CB356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52" name="제목 1">
            <a:extLst>
              <a:ext uri="{FF2B5EF4-FFF2-40B4-BE49-F238E27FC236}">
                <a16:creationId xmlns:a16="http://schemas.microsoft.com/office/drawing/2014/main" id="{AE33218E-9C24-435F-948C-815D84D473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931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182700" y="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182700" y="329183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182699" y="1851670"/>
            <a:ext cx="4259041" cy="145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67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1167594"/>
            <a:ext cx="2880000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264000" y="0"/>
            <a:ext cx="2880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9703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20000" y="540000"/>
            <a:ext cx="2484000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26807" y="540000"/>
            <a:ext cx="2484704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323403" y="540000"/>
            <a:ext cx="2484000" cy="40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30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564685" y="0"/>
            <a:ext cx="4579315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556573" y="832001"/>
            <a:ext cx="2016224" cy="3482571"/>
            <a:chOff x="2627784" y="1825002"/>
            <a:chExt cx="1198166" cy="2069560"/>
          </a:xfrm>
        </p:grpSpPr>
        <p:sp>
          <p:nvSpPr>
            <p:cNvPr id="5" name="Rounded Rectangle 4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0" name="Oval 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ounded Rectangle 1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77198" y="1115645"/>
            <a:ext cx="1774974" cy="27987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6274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239541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66153"/>
            <a:ext cx="4217146" cy="2310733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115416" y="1859201"/>
            <a:ext cx="27720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16FB63C-5800-4111-92B0-B9CD0BCBE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85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539552" y="1331976"/>
            <a:ext cx="1852788" cy="3200273"/>
            <a:chOff x="2627784" y="1825002"/>
            <a:chExt cx="1198166" cy="2069560"/>
          </a:xfrm>
        </p:grpSpPr>
        <p:sp>
          <p:nvSpPr>
            <p:cNvPr id="18" name="Rounded Rectangle 17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1" name="Oval 20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Rounded Rectangle 21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0177" y="1646164"/>
            <a:ext cx="1030277" cy="2571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690454" y="1221920"/>
            <a:ext cx="1980221" cy="3420385"/>
            <a:chOff x="2627784" y="1825002"/>
            <a:chExt cx="1198166" cy="2069560"/>
          </a:xfrm>
        </p:grpSpPr>
        <p:sp>
          <p:nvSpPr>
            <p:cNvPr id="11" name="Rounded Rectangle 1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4" name="Oval 1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ounded Rectangle 1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11099" y="1544792"/>
            <a:ext cx="1743279" cy="2748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4481C05-B01C-4D49-8033-5D0490F68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29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90767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57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 userDrawn="1"/>
        </p:nvSpPr>
        <p:spPr>
          <a:xfrm>
            <a:off x="1" y="889772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665156" y="2091331"/>
            <a:ext cx="5472608" cy="54207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665156" y="2640899"/>
            <a:ext cx="5472608" cy="276687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400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410728" y="1571507"/>
            <a:ext cx="1895276" cy="2008355"/>
            <a:chOff x="5304922" y="1037184"/>
            <a:chExt cx="3492000" cy="3700344"/>
          </a:xfrm>
        </p:grpSpPr>
        <p:grpSp>
          <p:nvGrpSpPr>
            <p:cNvPr id="5" name="Group 4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Block Arc 12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1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369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2947035" y="473947"/>
            <a:ext cx="3249931" cy="32499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624362" y="1094735"/>
            <a:ext cx="1895276" cy="2008355"/>
            <a:chOff x="5304922" y="1037184"/>
            <a:chExt cx="3492000" cy="3700344"/>
          </a:xfrm>
        </p:grpSpPr>
        <p:grpSp>
          <p:nvGrpSpPr>
            <p:cNvPr id="8" name="Group 7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  <p:sp>
            <p:nvSpPr>
              <p:cNvPr id="16" name="Block Arc 15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4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  <p:sp>
        <p:nvSpPr>
          <p:cNvPr id="49" name="제목 1"/>
          <p:cNvSpPr>
            <a:spLocks noGrp="1"/>
          </p:cNvSpPr>
          <p:nvPr>
            <p:ph type="title" hasCustomPrompt="1"/>
          </p:nvPr>
        </p:nvSpPr>
        <p:spPr>
          <a:xfrm>
            <a:off x="1828381" y="3730051"/>
            <a:ext cx="547260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8381" y="4279619"/>
            <a:ext cx="5472608" cy="25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815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55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:a16="http://schemas.microsoft.com/office/drawing/2014/main" id="{27EE9740-0123-4869-BA43-7DD9426DE4D1}"/>
              </a:ext>
            </a:extLst>
          </p:cNvPr>
          <p:cNvGrpSpPr/>
          <p:nvPr userDrawn="1"/>
        </p:nvGrpSpPr>
        <p:grpSpPr>
          <a:xfrm>
            <a:off x="8007323" y="3939702"/>
            <a:ext cx="1029173" cy="1086422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447CDFBA-A030-4D6E-9FAD-493BCB45F4AC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702A2EA0-731F-4C9E-8163-4C2B0E0CA697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9" name="Group 134">
                <a:extLst>
                  <a:ext uri="{FF2B5EF4-FFF2-40B4-BE49-F238E27FC236}">
                    <a16:creationId xmlns:a16="http://schemas.microsoft.com/office/drawing/2014/main" id="{2C176EB5-F96E-4F35-853D-6EF47F79EDB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5" name="Rectangle 160">
                  <a:extLst>
                    <a:ext uri="{FF2B5EF4-FFF2-40B4-BE49-F238E27FC236}">
                      <a16:creationId xmlns:a16="http://schemas.microsoft.com/office/drawing/2014/main" id="{A088076B-D1E6-42F3-8822-2B0C0C2EF717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6" name="Group 161">
                  <a:extLst>
                    <a:ext uri="{FF2B5EF4-FFF2-40B4-BE49-F238E27FC236}">
                      <a16:creationId xmlns:a16="http://schemas.microsoft.com/office/drawing/2014/main" id="{5E605DFA-9839-43EB-A35A-47428FC7B705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4" name="Rectangle 169">
                    <a:extLst>
                      <a:ext uri="{FF2B5EF4-FFF2-40B4-BE49-F238E27FC236}">
                        <a16:creationId xmlns:a16="http://schemas.microsoft.com/office/drawing/2014/main" id="{B5FFB653-9F76-4A65-A49D-9F2C85A198AB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0">
                    <a:extLst>
                      <a:ext uri="{FF2B5EF4-FFF2-40B4-BE49-F238E27FC236}">
                        <a16:creationId xmlns:a16="http://schemas.microsoft.com/office/drawing/2014/main" id="{BCC13D2D-CB21-4D8F-B306-116668EB554E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1">
                    <a:extLst>
                      <a:ext uri="{FF2B5EF4-FFF2-40B4-BE49-F238E27FC236}">
                        <a16:creationId xmlns:a16="http://schemas.microsoft.com/office/drawing/2014/main" id="{4B4EC037-AC2B-4929-B36A-C295F594A5F3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" name="Rectangle 172">
                    <a:extLst>
                      <a:ext uri="{FF2B5EF4-FFF2-40B4-BE49-F238E27FC236}">
                        <a16:creationId xmlns:a16="http://schemas.microsoft.com/office/drawing/2014/main" id="{0A91E61B-6974-4AE2-B59E-A95CC1A47D2C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" name="Group 162">
                  <a:extLst>
                    <a:ext uri="{FF2B5EF4-FFF2-40B4-BE49-F238E27FC236}">
                      <a16:creationId xmlns:a16="http://schemas.microsoft.com/office/drawing/2014/main" id="{27F7EB12-F708-4209-A61D-2512C24393D2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8" name="Rectangle 163">
                    <a:extLst>
                      <a:ext uri="{FF2B5EF4-FFF2-40B4-BE49-F238E27FC236}">
                        <a16:creationId xmlns:a16="http://schemas.microsoft.com/office/drawing/2014/main" id="{C1C94283-5648-4D39-A6BA-94038C5B4847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4">
                    <a:extLst>
                      <a:ext uri="{FF2B5EF4-FFF2-40B4-BE49-F238E27FC236}">
                        <a16:creationId xmlns:a16="http://schemas.microsoft.com/office/drawing/2014/main" id="{186C071A-034E-41D6-B2D4-5F90DD2C7357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5">
                    <a:extLst>
                      <a:ext uri="{FF2B5EF4-FFF2-40B4-BE49-F238E27FC236}">
                        <a16:creationId xmlns:a16="http://schemas.microsoft.com/office/drawing/2014/main" id="{9D26C39B-8B97-4ECF-B6DD-B85BA0645422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6">
                    <a:extLst>
                      <a:ext uri="{FF2B5EF4-FFF2-40B4-BE49-F238E27FC236}">
                        <a16:creationId xmlns:a16="http://schemas.microsoft.com/office/drawing/2014/main" id="{ECD584BD-CBEA-4A0C-AB8E-F908D8D2F3CF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7">
                    <a:extLst>
                      <a:ext uri="{FF2B5EF4-FFF2-40B4-BE49-F238E27FC236}">
                        <a16:creationId xmlns:a16="http://schemas.microsoft.com/office/drawing/2014/main" id="{C5728277-DF1F-49FA-A188-97A3A7E9BCA7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" name="Rectangle 168">
                    <a:extLst>
                      <a:ext uri="{FF2B5EF4-FFF2-40B4-BE49-F238E27FC236}">
                        <a16:creationId xmlns:a16="http://schemas.microsoft.com/office/drawing/2014/main" id="{F2CC3C6B-2E47-4B4F-B1F5-22F379354563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5">
                <a:extLst>
                  <a:ext uri="{FF2B5EF4-FFF2-40B4-BE49-F238E27FC236}">
                    <a16:creationId xmlns:a16="http://schemas.microsoft.com/office/drawing/2014/main" id="{16966161-F969-48CE-9CA1-49DE5D84207F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2" name="Rectangle 147">
                  <a:extLst>
                    <a:ext uri="{FF2B5EF4-FFF2-40B4-BE49-F238E27FC236}">
                      <a16:creationId xmlns:a16="http://schemas.microsoft.com/office/drawing/2014/main" id="{93B56050-6CF1-421F-BE2B-ACE4BF647094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3" name="Group 148">
                  <a:extLst>
                    <a:ext uri="{FF2B5EF4-FFF2-40B4-BE49-F238E27FC236}">
                      <a16:creationId xmlns:a16="http://schemas.microsoft.com/office/drawing/2014/main" id="{705F14FC-E5A6-4568-ACDF-1D3FE0C299A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1" name="Rectangle 156">
                    <a:extLst>
                      <a:ext uri="{FF2B5EF4-FFF2-40B4-BE49-F238E27FC236}">
                        <a16:creationId xmlns:a16="http://schemas.microsoft.com/office/drawing/2014/main" id="{C1C67428-84B3-47F6-B572-1DDAD72482EA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7">
                    <a:extLst>
                      <a:ext uri="{FF2B5EF4-FFF2-40B4-BE49-F238E27FC236}">
                        <a16:creationId xmlns:a16="http://schemas.microsoft.com/office/drawing/2014/main" id="{4D291A85-90BC-40C4-82C8-995D19DA7B57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8">
                    <a:extLst>
                      <a:ext uri="{FF2B5EF4-FFF2-40B4-BE49-F238E27FC236}">
                        <a16:creationId xmlns:a16="http://schemas.microsoft.com/office/drawing/2014/main" id="{1208F1BF-C308-4341-9331-371D54887A35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" name="Rectangle 159">
                    <a:extLst>
                      <a:ext uri="{FF2B5EF4-FFF2-40B4-BE49-F238E27FC236}">
                        <a16:creationId xmlns:a16="http://schemas.microsoft.com/office/drawing/2014/main" id="{79574260-10CF-4B47-BE94-064E3817BFD5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4" name="Group 149">
                  <a:extLst>
                    <a:ext uri="{FF2B5EF4-FFF2-40B4-BE49-F238E27FC236}">
                      <a16:creationId xmlns:a16="http://schemas.microsoft.com/office/drawing/2014/main" id="{29B59D79-C5D1-4C8A-A153-2896A45EC8E8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5" name="Rectangle 150">
                    <a:extLst>
                      <a:ext uri="{FF2B5EF4-FFF2-40B4-BE49-F238E27FC236}">
                        <a16:creationId xmlns:a16="http://schemas.microsoft.com/office/drawing/2014/main" id="{8DA58CED-B891-4D70-BF4E-F7C6E3CDEB7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1">
                    <a:extLst>
                      <a:ext uri="{FF2B5EF4-FFF2-40B4-BE49-F238E27FC236}">
                        <a16:creationId xmlns:a16="http://schemas.microsoft.com/office/drawing/2014/main" id="{D5615C41-5541-4FE5-BB94-F395569E4B5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2">
                    <a:extLst>
                      <a:ext uri="{FF2B5EF4-FFF2-40B4-BE49-F238E27FC236}">
                        <a16:creationId xmlns:a16="http://schemas.microsoft.com/office/drawing/2014/main" id="{AD243482-CED3-434C-8308-51F8E10B9F44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3">
                    <a:extLst>
                      <a:ext uri="{FF2B5EF4-FFF2-40B4-BE49-F238E27FC236}">
                        <a16:creationId xmlns:a16="http://schemas.microsoft.com/office/drawing/2014/main" id="{CBEE918D-9CFE-4074-B060-80787DAC740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4">
                    <a:extLst>
                      <a:ext uri="{FF2B5EF4-FFF2-40B4-BE49-F238E27FC236}">
                        <a16:creationId xmlns:a16="http://schemas.microsoft.com/office/drawing/2014/main" id="{33E58DA4-9445-42D6-8698-D553D440C13E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" name="Rectangle 155">
                    <a:extLst>
                      <a:ext uri="{FF2B5EF4-FFF2-40B4-BE49-F238E27FC236}">
                        <a16:creationId xmlns:a16="http://schemas.microsoft.com/office/drawing/2014/main" id="{B635869A-C811-406D-B73E-F2BEA6835DBE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1" name="Group 136">
                <a:extLst>
                  <a:ext uri="{FF2B5EF4-FFF2-40B4-BE49-F238E27FC236}">
                    <a16:creationId xmlns:a16="http://schemas.microsoft.com/office/drawing/2014/main" id="{0C91AD8C-42DA-4BAD-A05B-813F8FF5805B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20" name="Rectangle 145">
                  <a:extLst>
                    <a:ext uri="{FF2B5EF4-FFF2-40B4-BE49-F238E27FC236}">
                      <a16:creationId xmlns:a16="http://schemas.microsoft.com/office/drawing/2014/main" id="{1B068CA3-3CBF-464B-BA38-86D999AC9E43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1" name="Parallelogram 5">
                  <a:extLst>
                    <a:ext uri="{FF2B5EF4-FFF2-40B4-BE49-F238E27FC236}">
                      <a16:creationId xmlns:a16="http://schemas.microsoft.com/office/drawing/2014/main" id="{B1D31BB0-1630-4739-914C-C145F309A5A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7">
                <a:extLst>
                  <a:ext uri="{FF2B5EF4-FFF2-40B4-BE49-F238E27FC236}">
                    <a16:creationId xmlns:a16="http://schemas.microsoft.com/office/drawing/2014/main" id="{15C18143-14BB-4C58-A20B-7318D344E22E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8" name="Rectangle 143">
                  <a:extLst>
                    <a:ext uri="{FF2B5EF4-FFF2-40B4-BE49-F238E27FC236}">
                      <a16:creationId xmlns:a16="http://schemas.microsoft.com/office/drawing/2014/main" id="{E954313C-2870-4B5A-B18A-5C692BEC6D8C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9" name="Rectangle 9">
                  <a:extLst>
                    <a:ext uri="{FF2B5EF4-FFF2-40B4-BE49-F238E27FC236}">
                      <a16:creationId xmlns:a16="http://schemas.microsoft.com/office/drawing/2014/main" id="{4763907E-8A97-41E2-93BA-2E0B967D4E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" name="Group 138">
                <a:extLst>
                  <a:ext uri="{FF2B5EF4-FFF2-40B4-BE49-F238E27FC236}">
                    <a16:creationId xmlns:a16="http://schemas.microsoft.com/office/drawing/2014/main" id="{2643E987-90C2-4B94-B80F-EDC21B366997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6" name="Rectangle 141">
                  <a:extLst>
                    <a:ext uri="{FF2B5EF4-FFF2-40B4-BE49-F238E27FC236}">
                      <a16:creationId xmlns:a16="http://schemas.microsoft.com/office/drawing/2014/main" id="{FDD5E718-9613-4CA7-B815-A1504E9F381E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Block Arc 142">
                  <a:extLst>
                    <a:ext uri="{FF2B5EF4-FFF2-40B4-BE49-F238E27FC236}">
                      <a16:creationId xmlns:a16="http://schemas.microsoft.com/office/drawing/2014/main" id="{407CE817-14C3-44BE-AA08-4ADF87841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E71512B9-2122-4E61-A068-EC571CE12AB2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5" name="Round Same Side Corner Rectangle 51">
                <a:extLst>
                  <a:ext uri="{FF2B5EF4-FFF2-40B4-BE49-F238E27FC236}">
                    <a16:creationId xmlns:a16="http://schemas.microsoft.com/office/drawing/2014/main" id="{5820E22C-02AD-453C-B5C8-EA9F3637AF00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199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7664" y="0"/>
            <a:ext cx="759633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131">
            <a:extLst>
              <a:ext uri="{FF2B5EF4-FFF2-40B4-BE49-F238E27FC236}">
                <a16:creationId xmlns:a16="http://schemas.microsoft.com/office/drawing/2014/main" id="{026D4B59-5D59-4CEC-AB20-DB24D608CE1F}"/>
              </a:ext>
            </a:extLst>
          </p:cNvPr>
          <p:cNvGrpSpPr/>
          <p:nvPr userDrawn="1"/>
        </p:nvGrpSpPr>
        <p:grpSpPr>
          <a:xfrm>
            <a:off x="126464" y="3578903"/>
            <a:ext cx="1296144" cy="1368244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9F7729A7-5A12-4764-9BB8-3EE3D0790F11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433664DB-FA73-4B57-9543-AEF7A1FB2D58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8" name="Group 134">
                <a:extLst>
                  <a:ext uri="{FF2B5EF4-FFF2-40B4-BE49-F238E27FC236}">
                    <a16:creationId xmlns:a16="http://schemas.microsoft.com/office/drawing/2014/main" id="{97F3B45F-4060-46EF-8565-299D039E474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4" name="Rectangle 160">
                  <a:extLst>
                    <a:ext uri="{FF2B5EF4-FFF2-40B4-BE49-F238E27FC236}">
                      <a16:creationId xmlns:a16="http://schemas.microsoft.com/office/drawing/2014/main" id="{1F3EFD6B-061F-4478-8FAA-0C72A246F3CF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5" name="Group 161">
                  <a:extLst>
                    <a:ext uri="{FF2B5EF4-FFF2-40B4-BE49-F238E27FC236}">
                      <a16:creationId xmlns:a16="http://schemas.microsoft.com/office/drawing/2014/main" id="{9201AC6B-6F3A-4E54-9E1E-68F94FD39972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3" name="Rectangle 169">
                    <a:extLst>
                      <a:ext uri="{FF2B5EF4-FFF2-40B4-BE49-F238E27FC236}">
                        <a16:creationId xmlns:a16="http://schemas.microsoft.com/office/drawing/2014/main" id="{833D3C5A-E612-4CE7-98A0-3793884D93B0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" name="Rectangle 170">
                    <a:extLst>
                      <a:ext uri="{FF2B5EF4-FFF2-40B4-BE49-F238E27FC236}">
                        <a16:creationId xmlns:a16="http://schemas.microsoft.com/office/drawing/2014/main" id="{9A2C5636-A3D2-4B1B-A346-15F3468CD19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1">
                    <a:extLst>
                      <a:ext uri="{FF2B5EF4-FFF2-40B4-BE49-F238E27FC236}">
                        <a16:creationId xmlns:a16="http://schemas.microsoft.com/office/drawing/2014/main" id="{10650D19-D871-43A5-90C4-25301C5C346E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2">
                    <a:extLst>
                      <a:ext uri="{FF2B5EF4-FFF2-40B4-BE49-F238E27FC236}">
                        <a16:creationId xmlns:a16="http://schemas.microsoft.com/office/drawing/2014/main" id="{F9A18B9A-6392-4D5F-A47E-B329BB9A6661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6" name="Group 162">
                  <a:extLst>
                    <a:ext uri="{FF2B5EF4-FFF2-40B4-BE49-F238E27FC236}">
                      <a16:creationId xmlns:a16="http://schemas.microsoft.com/office/drawing/2014/main" id="{B82B438A-726D-45F9-A5DA-D08AD6C624E0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7" name="Rectangle 163">
                    <a:extLst>
                      <a:ext uri="{FF2B5EF4-FFF2-40B4-BE49-F238E27FC236}">
                        <a16:creationId xmlns:a16="http://schemas.microsoft.com/office/drawing/2014/main" id="{93FAEF1B-8C71-4F77-86F3-9082D16C6C3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" name="Rectangle 164">
                    <a:extLst>
                      <a:ext uri="{FF2B5EF4-FFF2-40B4-BE49-F238E27FC236}">
                        <a16:creationId xmlns:a16="http://schemas.microsoft.com/office/drawing/2014/main" id="{575D7FA0-9FAE-4CE8-95D1-B88B0F922D4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5">
                    <a:extLst>
                      <a:ext uri="{FF2B5EF4-FFF2-40B4-BE49-F238E27FC236}">
                        <a16:creationId xmlns:a16="http://schemas.microsoft.com/office/drawing/2014/main" id="{772FC9E5-A5A5-4EE0-A2EC-C53B2C15E423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6">
                    <a:extLst>
                      <a:ext uri="{FF2B5EF4-FFF2-40B4-BE49-F238E27FC236}">
                        <a16:creationId xmlns:a16="http://schemas.microsoft.com/office/drawing/2014/main" id="{FFA7EB86-1716-4A64-88E6-CE6743D4375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7">
                    <a:extLst>
                      <a:ext uri="{FF2B5EF4-FFF2-40B4-BE49-F238E27FC236}">
                        <a16:creationId xmlns:a16="http://schemas.microsoft.com/office/drawing/2014/main" id="{FECA3F1E-ACC8-4DE5-8D4E-D5932BC26574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8">
                    <a:extLst>
                      <a:ext uri="{FF2B5EF4-FFF2-40B4-BE49-F238E27FC236}">
                        <a16:creationId xmlns:a16="http://schemas.microsoft.com/office/drawing/2014/main" id="{9D0A8CA7-A706-42EE-AC1E-84D321F5BAEC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9" name="Group 135">
                <a:extLst>
                  <a:ext uri="{FF2B5EF4-FFF2-40B4-BE49-F238E27FC236}">
                    <a16:creationId xmlns:a16="http://schemas.microsoft.com/office/drawing/2014/main" id="{4CA94E39-AEF3-4A20-8A94-91CC08786D31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1" name="Rectangle 147">
                  <a:extLst>
                    <a:ext uri="{FF2B5EF4-FFF2-40B4-BE49-F238E27FC236}">
                      <a16:creationId xmlns:a16="http://schemas.microsoft.com/office/drawing/2014/main" id="{D486681D-1708-4D81-88E1-DE1E1E00AAE5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2" name="Group 148">
                  <a:extLst>
                    <a:ext uri="{FF2B5EF4-FFF2-40B4-BE49-F238E27FC236}">
                      <a16:creationId xmlns:a16="http://schemas.microsoft.com/office/drawing/2014/main" id="{7BC095C6-386F-49C6-BAE7-483275E5E81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0" name="Rectangle 156">
                    <a:extLst>
                      <a:ext uri="{FF2B5EF4-FFF2-40B4-BE49-F238E27FC236}">
                        <a16:creationId xmlns:a16="http://schemas.microsoft.com/office/drawing/2014/main" id="{C4213B71-6426-41F6-960A-FAB5D7A110E2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" name="Rectangle 157">
                    <a:extLst>
                      <a:ext uri="{FF2B5EF4-FFF2-40B4-BE49-F238E27FC236}">
                        <a16:creationId xmlns:a16="http://schemas.microsoft.com/office/drawing/2014/main" id="{290590F8-9BC5-4917-995D-5DD4F984441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8">
                    <a:extLst>
                      <a:ext uri="{FF2B5EF4-FFF2-40B4-BE49-F238E27FC236}">
                        <a16:creationId xmlns:a16="http://schemas.microsoft.com/office/drawing/2014/main" id="{F23A0549-22CA-46CC-A244-1EB4EF54BFF9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9">
                    <a:extLst>
                      <a:ext uri="{FF2B5EF4-FFF2-40B4-BE49-F238E27FC236}">
                        <a16:creationId xmlns:a16="http://schemas.microsoft.com/office/drawing/2014/main" id="{19D2D0F4-4D3E-43B5-9CEA-45CD50CF22DA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3" name="Group 149">
                  <a:extLst>
                    <a:ext uri="{FF2B5EF4-FFF2-40B4-BE49-F238E27FC236}">
                      <a16:creationId xmlns:a16="http://schemas.microsoft.com/office/drawing/2014/main" id="{08BB2FF0-577E-47ED-A538-E7DB3C74C043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4" name="Rectangle 150">
                    <a:extLst>
                      <a:ext uri="{FF2B5EF4-FFF2-40B4-BE49-F238E27FC236}">
                        <a16:creationId xmlns:a16="http://schemas.microsoft.com/office/drawing/2014/main" id="{6BB79A00-C28C-4862-81FB-93BE47F3127E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" name="Rectangle 151">
                    <a:extLst>
                      <a:ext uri="{FF2B5EF4-FFF2-40B4-BE49-F238E27FC236}">
                        <a16:creationId xmlns:a16="http://schemas.microsoft.com/office/drawing/2014/main" id="{16A3FBF7-CA47-44AA-802A-677D16725DD1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2">
                    <a:extLst>
                      <a:ext uri="{FF2B5EF4-FFF2-40B4-BE49-F238E27FC236}">
                        <a16:creationId xmlns:a16="http://schemas.microsoft.com/office/drawing/2014/main" id="{281C5339-EEF9-484A-8D2E-A4CE48AE1051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3">
                    <a:extLst>
                      <a:ext uri="{FF2B5EF4-FFF2-40B4-BE49-F238E27FC236}">
                        <a16:creationId xmlns:a16="http://schemas.microsoft.com/office/drawing/2014/main" id="{78ADE070-9797-442E-819F-37D83BA2F61C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4">
                    <a:extLst>
                      <a:ext uri="{FF2B5EF4-FFF2-40B4-BE49-F238E27FC236}">
                        <a16:creationId xmlns:a16="http://schemas.microsoft.com/office/drawing/2014/main" id="{24A7692E-658A-4C08-8795-A125BCECD815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5">
                    <a:extLst>
                      <a:ext uri="{FF2B5EF4-FFF2-40B4-BE49-F238E27FC236}">
                        <a16:creationId xmlns:a16="http://schemas.microsoft.com/office/drawing/2014/main" id="{612972B9-DFB7-417F-B00D-5CDAF3001CCD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6">
                <a:extLst>
                  <a:ext uri="{FF2B5EF4-FFF2-40B4-BE49-F238E27FC236}">
                    <a16:creationId xmlns:a16="http://schemas.microsoft.com/office/drawing/2014/main" id="{7485DFD6-58CF-4512-8067-927FAE4C5DDE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9" name="Rectangle 145">
                  <a:extLst>
                    <a:ext uri="{FF2B5EF4-FFF2-40B4-BE49-F238E27FC236}">
                      <a16:creationId xmlns:a16="http://schemas.microsoft.com/office/drawing/2014/main" id="{91038BDC-7073-448E-944E-B72B46281DC4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Parallelogram 5">
                  <a:extLst>
                    <a:ext uri="{FF2B5EF4-FFF2-40B4-BE49-F238E27FC236}">
                      <a16:creationId xmlns:a16="http://schemas.microsoft.com/office/drawing/2014/main" id="{A6961570-6929-4975-BC4A-FA651AB980D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Group 137">
                <a:extLst>
                  <a:ext uri="{FF2B5EF4-FFF2-40B4-BE49-F238E27FC236}">
                    <a16:creationId xmlns:a16="http://schemas.microsoft.com/office/drawing/2014/main" id="{4CCEE2BA-50A7-4888-A2FF-2784794A86D8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7" name="Rectangle 143">
                  <a:extLst>
                    <a:ext uri="{FF2B5EF4-FFF2-40B4-BE49-F238E27FC236}">
                      <a16:creationId xmlns:a16="http://schemas.microsoft.com/office/drawing/2014/main" id="{A477BE60-4D49-4578-91AC-372D905E0370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Rectangle 9">
                  <a:extLst>
                    <a:ext uri="{FF2B5EF4-FFF2-40B4-BE49-F238E27FC236}">
                      <a16:creationId xmlns:a16="http://schemas.microsoft.com/office/drawing/2014/main" id="{95059FCC-4CD5-4EAA-A511-2EA47B1D5E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8">
                <a:extLst>
                  <a:ext uri="{FF2B5EF4-FFF2-40B4-BE49-F238E27FC236}">
                    <a16:creationId xmlns:a16="http://schemas.microsoft.com/office/drawing/2014/main" id="{095E50F1-AB58-492D-BE89-F81EECBA67F6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5" name="Rectangle 141">
                  <a:extLst>
                    <a:ext uri="{FF2B5EF4-FFF2-40B4-BE49-F238E27FC236}">
                      <a16:creationId xmlns:a16="http://schemas.microsoft.com/office/drawing/2014/main" id="{55D77472-945B-4CD4-9BFB-6AE39DE21582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" name="Block Arc 142">
                  <a:extLst>
                    <a:ext uri="{FF2B5EF4-FFF2-40B4-BE49-F238E27FC236}">
                      <a16:creationId xmlns:a16="http://schemas.microsoft.com/office/drawing/2014/main" id="{EB808376-764A-4682-A66B-5671B0F9A6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Round Same Side Corner Rectangle 51">
                <a:extLst>
                  <a:ext uri="{FF2B5EF4-FFF2-40B4-BE49-F238E27FC236}">
                    <a16:creationId xmlns:a16="http://schemas.microsoft.com/office/drawing/2014/main" id="{121AF52C-F9EC-441C-AD7E-59A6BA65E1AE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DFB0DDBC-A95A-41FD-B573-ED86E7BB3AC9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175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899592" y="1303724"/>
            <a:ext cx="2520000" cy="25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547944" y="1303724"/>
            <a:ext cx="2520000" cy="252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8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9064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65613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012161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6407BF-D764-4F3C-882C-7AA41FCCE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0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5577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555776" y="0"/>
            <a:ext cx="6588224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44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72000" y="257175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626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3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3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77" r:id="rId4"/>
    <p:sldLayoutId id="2147483666" r:id="rId5"/>
    <p:sldLayoutId id="2147483676" r:id="rId6"/>
    <p:sldLayoutId id="2147483657" r:id="rId7"/>
    <p:sldLayoutId id="2147483673" r:id="rId8"/>
    <p:sldLayoutId id="2147483667" r:id="rId9"/>
    <p:sldLayoutId id="2147483671" r:id="rId10"/>
    <p:sldLayoutId id="2147483672" r:id="rId11"/>
    <p:sldLayoutId id="2147483668" r:id="rId12"/>
    <p:sldLayoutId id="2147483669" r:id="rId13"/>
    <p:sldLayoutId id="2147483670" r:id="rId14"/>
    <p:sldLayoutId id="2147483679" r:id="rId15"/>
    <p:sldLayoutId id="214748367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71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 YOUR PRESENTATION HERE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84336"/>
            <a:ext cx="1008112" cy="2492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948264" y="4825165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688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 txBox="1">
            <a:spLocks/>
          </p:cNvSpPr>
          <p:nvPr/>
        </p:nvSpPr>
        <p:spPr>
          <a:xfrm>
            <a:off x="630290" y="583644"/>
            <a:ext cx="2915655" cy="148405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Presentation Designed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291" y="2848278"/>
            <a:ext cx="26089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9" name="Oval 8"/>
          <p:cNvSpPr/>
          <p:nvPr/>
        </p:nvSpPr>
        <p:spPr>
          <a:xfrm>
            <a:off x="6005818" y="3651870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005818" y="2334551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005818" y="1017232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ounded Rectangle 7"/>
          <p:cNvSpPr/>
          <p:nvPr/>
        </p:nvSpPr>
        <p:spPr>
          <a:xfrm>
            <a:off x="6128593" y="2481828"/>
            <a:ext cx="357658" cy="30865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ed Rectangle 27"/>
          <p:cNvSpPr/>
          <p:nvPr/>
        </p:nvSpPr>
        <p:spPr>
          <a:xfrm>
            <a:off x="6117863" y="3807867"/>
            <a:ext cx="379119" cy="29121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6137070" y="1159371"/>
            <a:ext cx="340705" cy="318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95666" y="857171"/>
            <a:ext cx="1836774" cy="923330"/>
            <a:chOff x="2113657" y="4283314"/>
            <a:chExt cx="2120135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95666" y="2174490"/>
            <a:ext cx="1836774" cy="923330"/>
            <a:chOff x="2113657" y="4283314"/>
            <a:chExt cx="2120135" cy="92333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95666" y="3491809"/>
            <a:ext cx="1836774" cy="923330"/>
            <a:chOff x="2113657" y="4283314"/>
            <a:chExt cx="2120135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8A990E37-B721-4DD7-90EB-46FE3C45777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00501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6178" y="338360"/>
            <a:ext cx="7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5" name="Text Placeholder 13"/>
          <p:cNvSpPr txBox="1">
            <a:spLocks/>
          </p:cNvSpPr>
          <p:nvPr/>
        </p:nvSpPr>
        <p:spPr>
          <a:xfrm>
            <a:off x="5026179" y="800025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6179" y="155296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5136" y="2797305"/>
            <a:ext cx="7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 Placeholder 13"/>
          <p:cNvSpPr txBox="1">
            <a:spLocks/>
          </p:cNvSpPr>
          <p:nvPr/>
        </p:nvSpPr>
        <p:spPr>
          <a:xfrm>
            <a:off x="1832031" y="325897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011910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1E63AA-7656-4E47-A236-540229E75E55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1508C66E-D028-4588-AF89-D54CE3A94B3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94497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720027" y="1182794"/>
            <a:ext cx="2140695" cy="2181044"/>
          </a:xfrm>
          <a:prstGeom prst="triangl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500144" y="2419277"/>
            <a:ext cx="2140695" cy="218104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Isosceles Triangle 14"/>
          <p:cNvSpPr/>
          <p:nvPr/>
        </p:nvSpPr>
        <p:spPr>
          <a:xfrm>
            <a:off x="6286704" y="1182794"/>
            <a:ext cx="2140695" cy="2181044"/>
          </a:xfrm>
          <a:prstGeom prst="triangl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19999" y="3479762"/>
            <a:ext cx="2140723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00130" y="1245536"/>
            <a:ext cx="2140723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283277" y="3479762"/>
            <a:ext cx="2140723" cy="1079212"/>
            <a:chOff x="4320398" y="1245513"/>
            <a:chExt cx="2874451" cy="1079212"/>
          </a:xfrm>
        </p:grpSpPr>
        <p:sp>
          <p:nvSpPr>
            <p:cNvPr id="22" name="TextBox 21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Rounded Rectangle 7"/>
          <p:cNvSpPr/>
          <p:nvPr/>
        </p:nvSpPr>
        <p:spPr>
          <a:xfrm>
            <a:off x="4389000" y="3507854"/>
            <a:ext cx="362983" cy="3132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27"/>
          <p:cNvSpPr/>
          <p:nvPr/>
        </p:nvSpPr>
        <p:spPr>
          <a:xfrm>
            <a:off x="7164669" y="1974104"/>
            <a:ext cx="384764" cy="29555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9"/>
          <p:cNvSpPr/>
          <p:nvPr/>
        </p:nvSpPr>
        <p:spPr>
          <a:xfrm>
            <a:off x="1617485" y="1960040"/>
            <a:ext cx="345778" cy="32367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932673" y="2536792"/>
            <a:ext cx="1715402" cy="678649"/>
            <a:chOff x="3233964" y="1954419"/>
            <a:chExt cx="1400520" cy="678649"/>
          </a:xfrm>
        </p:grpSpPr>
        <p:sp>
          <p:nvSpPr>
            <p:cNvPr id="28" name="TextBox 2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712790" y="2536792"/>
            <a:ext cx="1715402" cy="678649"/>
            <a:chOff x="3233964" y="1954419"/>
            <a:chExt cx="1400520" cy="678649"/>
          </a:xfrm>
        </p:grpSpPr>
        <p:sp>
          <p:nvSpPr>
            <p:cNvPr id="31" name="TextBox 3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499350" y="2536792"/>
            <a:ext cx="1715402" cy="678649"/>
            <a:chOff x="3233964" y="1954419"/>
            <a:chExt cx="1400520" cy="678649"/>
          </a:xfrm>
        </p:grpSpPr>
        <p:sp>
          <p:nvSpPr>
            <p:cNvPr id="34" name="TextBox 33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35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4144" y="2248584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5" name="Text Placeholder 13"/>
          <p:cNvSpPr txBox="1">
            <a:spLocks/>
          </p:cNvSpPr>
          <p:nvPr/>
        </p:nvSpPr>
        <p:spPr>
          <a:xfrm>
            <a:off x="522611" y="1252638"/>
            <a:ext cx="2898108" cy="166452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720" y="3003798"/>
            <a:ext cx="3197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611" y="987574"/>
            <a:ext cx="1800200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2DE6DDA-4F77-4B45-93ED-49B20B54676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876408EF-83B6-4DE6-B1F6-04D50AC051F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3629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Diamond 6"/>
          <p:cNvSpPr/>
          <p:nvPr/>
        </p:nvSpPr>
        <p:spPr>
          <a:xfrm>
            <a:off x="2591590" y="1151017"/>
            <a:ext cx="2196815" cy="2196815"/>
          </a:xfrm>
          <a:prstGeom prst="diamond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6119601" y="1151017"/>
            <a:ext cx="2196815" cy="2196815"/>
          </a:xfrm>
          <a:prstGeom prst="diamond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4355596" y="1151017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827584" y="1151017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80309" y="3378468"/>
            <a:ext cx="1455434" cy="1263878"/>
            <a:chOff x="4320398" y="1245513"/>
            <a:chExt cx="2874451" cy="1263878"/>
          </a:xfrm>
        </p:grpSpPr>
        <p:sp>
          <p:nvSpPr>
            <p:cNvPr id="12" name="TextBox 11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54234" y="3378468"/>
            <a:ext cx="1455434" cy="1263878"/>
            <a:chOff x="4320398" y="1245513"/>
            <a:chExt cx="2874451" cy="1263878"/>
          </a:xfrm>
        </p:grpSpPr>
        <p:sp>
          <p:nvSpPr>
            <p:cNvPr id="15" name="TextBox 14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28159" y="3378468"/>
            <a:ext cx="1455434" cy="1263878"/>
            <a:chOff x="4320398" y="1245513"/>
            <a:chExt cx="2874451" cy="1263878"/>
          </a:xfrm>
        </p:grpSpPr>
        <p:sp>
          <p:nvSpPr>
            <p:cNvPr id="18" name="TextBox 17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02084" y="3378468"/>
            <a:ext cx="1455434" cy="1263878"/>
            <a:chOff x="4320398" y="1245513"/>
            <a:chExt cx="2874451" cy="1263878"/>
          </a:xfrm>
        </p:grpSpPr>
        <p:sp>
          <p:nvSpPr>
            <p:cNvPr id="21" name="TextBox 20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7"/>
          <p:cNvSpPr/>
          <p:nvPr/>
        </p:nvSpPr>
        <p:spPr>
          <a:xfrm>
            <a:off x="3435318" y="2048784"/>
            <a:ext cx="464991" cy="40128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6971561" y="2060121"/>
            <a:ext cx="492893" cy="3786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9"/>
          <p:cNvSpPr/>
          <p:nvPr/>
        </p:nvSpPr>
        <p:spPr>
          <a:xfrm>
            <a:off x="1650887" y="2042104"/>
            <a:ext cx="442951" cy="41464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Oval 21"/>
          <p:cNvSpPr>
            <a:spLocks noChangeAspect="1"/>
          </p:cNvSpPr>
          <p:nvPr/>
        </p:nvSpPr>
        <p:spPr>
          <a:xfrm>
            <a:off x="5241789" y="2053656"/>
            <a:ext cx="399748" cy="4030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079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2"/>
                </a:solidFill>
              </a:rPr>
              <a:t>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2"/>
                </a:solidFill>
              </a:rPr>
              <a:t> Content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5576" y="3744681"/>
            <a:ext cx="2410827" cy="923330"/>
            <a:chOff x="2113657" y="4283314"/>
            <a:chExt cx="2120135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419872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419872" y="3744681"/>
            <a:ext cx="2410827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084168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084168" y="3744681"/>
            <a:ext cx="2410827" cy="923330"/>
            <a:chOff x="2113657" y="4283314"/>
            <a:chExt cx="2120135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4AE91218-4F0E-4E2F-8E89-D8C3C2BB942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90A0349-DD8E-44E6-B380-23D243335C8B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FE9FC966-5D58-4EA0-8FDD-7A6DBC80B79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82797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6379" y="1117880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20420"/>
              </p:ext>
            </p:extLst>
          </p:nvPr>
        </p:nvGraphicFramePr>
        <p:xfrm>
          <a:off x="776379" y="1394879"/>
          <a:ext cx="3450194" cy="230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2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3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4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586171924"/>
              </p:ext>
            </p:extLst>
          </p:nvPr>
        </p:nvGraphicFramePr>
        <p:xfrm>
          <a:off x="4644008" y="1312952"/>
          <a:ext cx="3984104" cy="3277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776378" y="3839824"/>
            <a:ext cx="3435581" cy="738665"/>
            <a:chOff x="6210996" y="1433695"/>
            <a:chExt cx="1712589" cy="525503"/>
          </a:xfrm>
        </p:grpSpPr>
        <p:sp>
          <p:nvSpPr>
            <p:cNvPr id="37" name="TextBox 36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10996" y="1630759"/>
              <a:ext cx="171258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406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7461440" y="1533236"/>
            <a:ext cx="576064" cy="576064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rgbClr val="1CBBB4"/>
                </a:solidFill>
              </a:rPr>
              <a:t>Image</a:t>
            </a:r>
            <a:r>
              <a:rPr lang="en-US" altLang="ko-KR" b="1" dirty="0"/>
              <a:t> &amp; </a:t>
            </a:r>
            <a:r>
              <a:rPr lang="en-US" altLang="ko-KR" b="1" dirty="0">
                <a:solidFill>
                  <a:srgbClr val="1CBBB4"/>
                </a:solidFill>
              </a:rPr>
              <a:t>Content</a:t>
            </a:r>
            <a:endParaRPr lang="ko-KR" altLang="en-US" b="1" dirty="0">
              <a:solidFill>
                <a:srgbClr val="1CBBB4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20334" y="1533236"/>
            <a:ext cx="576064" cy="57606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5520334" y="2964285"/>
            <a:ext cx="576064" cy="576064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7461440" y="2964285"/>
            <a:ext cx="576064" cy="57606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4944830" y="2197468"/>
            <a:ext cx="1715402" cy="678649"/>
            <a:chOff x="3233964" y="1954419"/>
            <a:chExt cx="1400520" cy="678649"/>
          </a:xfrm>
        </p:grpSpPr>
        <p:sp>
          <p:nvSpPr>
            <p:cNvPr id="10" name="TextBox 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44829" y="3628516"/>
            <a:ext cx="1715401" cy="678649"/>
            <a:chOff x="3233964" y="1954419"/>
            <a:chExt cx="1400519" cy="678649"/>
          </a:xfrm>
        </p:grpSpPr>
        <p:sp>
          <p:nvSpPr>
            <p:cNvPr id="13" name="TextBox 12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91771" y="2197468"/>
            <a:ext cx="1715402" cy="678649"/>
            <a:chOff x="3233964" y="1954419"/>
            <a:chExt cx="1400520" cy="678649"/>
          </a:xfrm>
        </p:grpSpPr>
        <p:sp>
          <p:nvSpPr>
            <p:cNvPr id="16" name="TextBox 1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91770" y="3628516"/>
            <a:ext cx="1715401" cy="678649"/>
            <a:chOff x="3233964" y="1954419"/>
            <a:chExt cx="1400519" cy="678649"/>
          </a:xfrm>
        </p:grpSpPr>
        <p:sp>
          <p:nvSpPr>
            <p:cNvPr id="19" name="TextBox 18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ounded Rectangle 27"/>
          <p:cNvSpPr/>
          <p:nvPr/>
        </p:nvSpPr>
        <p:spPr>
          <a:xfrm>
            <a:off x="5645866" y="1697240"/>
            <a:ext cx="333877" cy="256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7"/>
          <p:cNvSpPr/>
          <p:nvPr/>
        </p:nvSpPr>
        <p:spPr>
          <a:xfrm>
            <a:off x="7597727" y="3102426"/>
            <a:ext cx="314977" cy="27182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16"/>
          <p:cNvSpPr/>
          <p:nvPr/>
        </p:nvSpPr>
        <p:spPr>
          <a:xfrm rot="2700000">
            <a:off x="5680747" y="3029023"/>
            <a:ext cx="246466" cy="4418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9"/>
          <p:cNvSpPr/>
          <p:nvPr/>
        </p:nvSpPr>
        <p:spPr>
          <a:xfrm>
            <a:off x="7590446" y="1667099"/>
            <a:ext cx="324177" cy="30345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FFE8DA71-5277-42D1-837C-9DB0F6AA059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91976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/>
          <p:cNvSpPr txBox="1">
            <a:spLocks/>
          </p:cNvSpPr>
          <p:nvPr/>
        </p:nvSpPr>
        <p:spPr>
          <a:xfrm>
            <a:off x="3009769" y="1383047"/>
            <a:ext cx="3096344" cy="145364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9769" y="2836695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1659" y="1087581"/>
            <a:ext cx="3082297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63E210A-D51D-407A-B98B-C1849C112145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642F70BF-C85E-4A1A-B424-680769C2CC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040260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FFC000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Pentagon 6"/>
          <p:cNvSpPr/>
          <p:nvPr/>
        </p:nvSpPr>
        <p:spPr>
          <a:xfrm rot="16200000">
            <a:off x="-760719" y="3019465"/>
            <a:ext cx="3600000" cy="648072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entagon 7"/>
          <p:cNvSpPr/>
          <p:nvPr/>
        </p:nvSpPr>
        <p:spPr>
          <a:xfrm rot="16200000">
            <a:off x="433347" y="3379464"/>
            <a:ext cx="2880000" cy="6480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entagon 8"/>
          <p:cNvSpPr/>
          <p:nvPr/>
        </p:nvSpPr>
        <p:spPr>
          <a:xfrm rot="16200000">
            <a:off x="1627411" y="3739464"/>
            <a:ext cx="2160000" cy="648072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Pentagon 9"/>
          <p:cNvSpPr/>
          <p:nvPr/>
        </p:nvSpPr>
        <p:spPr>
          <a:xfrm rot="16200000">
            <a:off x="2821476" y="4099464"/>
            <a:ext cx="1440000" cy="648072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5"/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2537550" y="4430176"/>
            <a:ext cx="339722" cy="293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27"/>
          <p:cNvSpPr/>
          <p:nvPr/>
        </p:nvSpPr>
        <p:spPr>
          <a:xfrm>
            <a:off x="3396501" y="4465403"/>
            <a:ext cx="289951" cy="2227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9"/>
          <p:cNvSpPr/>
          <p:nvPr/>
        </p:nvSpPr>
        <p:spPr>
          <a:xfrm>
            <a:off x="908997" y="4454805"/>
            <a:ext cx="260571" cy="24391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21"/>
          <p:cNvSpPr>
            <a:spLocks noChangeAspect="1"/>
          </p:cNvSpPr>
          <p:nvPr/>
        </p:nvSpPr>
        <p:spPr>
          <a:xfrm>
            <a:off x="1719406" y="4421536"/>
            <a:ext cx="307882" cy="31045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508376" y="1200458"/>
            <a:ext cx="4024064" cy="673514"/>
            <a:chOff x="2113657" y="4283314"/>
            <a:chExt cx="3647460" cy="673514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508376" y="1897582"/>
            <a:ext cx="4024064" cy="673514"/>
            <a:chOff x="2113657" y="4283314"/>
            <a:chExt cx="3647460" cy="673514"/>
          </a:xfrm>
        </p:grpSpPr>
        <p:sp>
          <p:nvSpPr>
            <p:cNvPr id="28" name="TextBox 27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08376" y="2594706"/>
            <a:ext cx="4024064" cy="673514"/>
            <a:chOff x="2113657" y="4283314"/>
            <a:chExt cx="3647460" cy="673514"/>
          </a:xfrm>
        </p:grpSpPr>
        <p:sp>
          <p:nvSpPr>
            <p:cNvPr id="31" name="TextBox 30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08376" y="3291830"/>
            <a:ext cx="4024064" cy="673514"/>
            <a:chOff x="2113657" y="4283314"/>
            <a:chExt cx="3647460" cy="673514"/>
          </a:xfrm>
        </p:grpSpPr>
        <p:sp>
          <p:nvSpPr>
            <p:cNvPr id="34" name="TextBox 33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>
            <a:off x="3592635" y="3666624"/>
            <a:ext cx="856152" cy="0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834064" y="2932113"/>
            <a:ext cx="1614723" cy="0"/>
          </a:xfrm>
          <a:prstGeom prst="straightConnector1">
            <a:avLst/>
          </a:prstGeom>
          <a:ln w="25400">
            <a:solidFill>
              <a:schemeClr val="accent2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994951" y="2213713"/>
            <a:ext cx="2453836" cy="17688"/>
          </a:xfrm>
          <a:prstGeom prst="straightConnector1">
            <a:avLst/>
          </a:prstGeom>
          <a:ln w="25400">
            <a:solidFill>
              <a:schemeClr val="accent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066791" y="1563638"/>
            <a:ext cx="3381996" cy="0"/>
          </a:xfrm>
          <a:prstGeom prst="straightConnector1">
            <a:avLst/>
          </a:prstGeom>
          <a:ln w="25400">
            <a:solidFill>
              <a:schemeClr val="accent4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16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Agenda Layout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AutoShape 92"/>
          <p:cNvSpPr>
            <a:spLocks noChangeArrowheads="1"/>
          </p:cNvSpPr>
          <p:nvPr/>
        </p:nvSpPr>
        <p:spPr bwMode="auto">
          <a:xfrm flipH="1">
            <a:off x="2209207" y="1249624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A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7" name="AutoShape 92"/>
          <p:cNvSpPr>
            <a:spLocks noChangeArrowheads="1"/>
          </p:cNvSpPr>
          <p:nvPr/>
        </p:nvSpPr>
        <p:spPr bwMode="auto">
          <a:xfrm flipH="1">
            <a:off x="2209207" y="2152033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B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8" name="AutoShape 92"/>
          <p:cNvSpPr>
            <a:spLocks noChangeArrowheads="1"/>
          </p:cNvSpPr>
          <p:nvPr/>
        </p:nvSpPr>
        <p:spPr bwMode="auto">
          <a:xfrm flipH="1">
            <a:off x="2209207" y="3054442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C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9" name="AutoShape 92"/>
          <p:cNvSpPr>
            <a:spLocks noChangeArrowheads="1"/>
          </p:cNvSpPr>
          <p:nvPr/>
        </p:nvSpPr>
        <p:spPr bwMode="auto">
          <a:xfrm flipH="1">
            <a:off x="2209207" y="3956851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D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AutoShape 92"/>
          <p:cNvSpPr>
            <a:spLocks noChangeArrowheads="1"/>
          </p:cNvSpPr>
          <p:nvPr/>
        </p:nvSpPr>
        <p:spPr bwMode="auto">
          <a:xfrm flipH="1">
            <a:off x="3145306" y="1155702"/>
            <a:ext cx="5278694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AutoShape 92"/>
          <p:cNvSpPr>
            <a:spLocks noChangeArrowheads="1"/>
          </p:cNvSpPr>
          <p:nvPr/>
        </p:nvSpPr>
        <p:spPr bwMode="auto">
          <a:xfrm flipH="1">
            <a:off x="3145306" y="2058111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AutoShape 92"/>
          <p:cNvSpPr>
            <a:spLocks noChangeArrowheads="1"/>
          </p:cNvSpPr>
          <p:nvPr/>
        </p:nvSpPr>
        <p:spPr bwMode="auto">
          <a:xfrm flipH="1">
            <a:off x="3145309" y="2960520"/>
            <a:ext cx="5278693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AutoShape 92"/>
          <p:cNvSpPr>
            <a:spLocks noChangeArrowheads="1"/>
          </p:cNvSpPr>
          <p:nvPr/>
        </p:nvSpPr>
        <p:spPr bwMode="auto">
          <a:xfrm flipH="1">
            <a:off x="3145306" y="3862929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3305099" y="1253258"/>
            <a:ext cx="4752528" cy="546274"/>
            <a:chOff x="2299400" y="1781114"/>
            <a:chExt cx="4576856" cy="546274"/>
          </a:xfrm>
        </p:grpSpPr>
        <p:sp>
          <p:nvSpPr>
            <p:cNvPr id="67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305099" y="2155667"/>
            <a:ext cx="4752528" cy="546274"/>
            <a:chOff x="2299400" y="1781114"/>
            <a:chExt cx="4576856" cy="546274"/>
          </a:xfrm>
        </p:grpSpPr>
        <p:sp>
          <p:nvSpPr>
            <p:cNvPr id="7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305099" y="3058076"/>
            <a:ext cx="4752528" cy="546274"/>
            <a:chOff x="2299400" y="1781114"/>
            <a:chExt cx="4576856" cy="546274"/>
          </a:xfrm>
        </p:grpSpPr>
        <p:sp>
          <p:nvSpPr>
            <p:cNvPr id="73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5099" y="3960485"/>
            <a:ext cx="4752528" cy="546274"/>
            <a:chOff x="2299400" y="1781114"/>
            <a:chExt cx="4576856" cy="546274"/>
          </a:xfrm>
        </p:grpSpPr>
        <p:sp>
          <p:nvSpPr>
            <p:cNvPr id="76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78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>
                <a:solidFill>
                  <a:schemeClr val="accent1"/>
                </a:solidFill>
                <a:latin typeface="+mj-lt"/>
              </a:rPr>
              <a:t> Chart </a:t>
            </a:r>
            <a:r>
              <a:rPr lang="en-US" altLang="ko-KR" dirty="0">
                <a:latin typeface="+mj-lt"/>
              </a:rPr>
              <a:t>Layout</a:t>
            </a:r>
            <a:endParaRPr lang="ko-KR" altLang="en-US" dirty="0"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98248" y="2925617"/>
            <a:ext cx="693414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4236674" y="2925617"/>
            <a:ext cx="693414" cy="69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1572419" y="2925617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861992" y="3701324"/>
            <a:ext cx="2114268" cy="923331"/>
            <a:chOff x="6210996" y="1433695"/>
            <a:chExt cx="1712589" cy="656879"/>
          </a:xfrm>
        </p:grpSpPr>
        <p:sp>
          <p:nvSpPr>
            <p:cNvPr id="15" name="TextBox 14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24906" y="3701324"/>
            <a:ext cx="2114268" cy="923331"/>
            <a:chOff x="6210996" y="1433695"/>
            <a:chExt cx="1712589" cy="656879"/>
          </a:xfrm>
        </p:grpSpPr>
        <p:sp>
          <p:nvSpPr>
            <p:cNvPr id="18" name="TextBox 17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87821" y="3701324"/>
            <a:ext cx="2114268" cy="923331"/>
            <a:chOff x="6210996" y="1433695"/>
            <a:chExt cx="1712589" cy="656879"/>
          </a:xfrm>
        </p:grpSpPr>
        <p:sp>
          <p:nvSpPr>
            <p:cNvPr id="21" name="TextBox 20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7"/>
          <p:cNvSpPr/>
          <p:nvPr/>
        </p:nvSpPr>
        <p:spPr>
          <a:xfrm>
            <a:off x="1744437" y="3121570"/>
            <a:ext cx="349378" cy="30150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7074860" y="3141668"/>
            <a:ext cx="340191" cy="26131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Oval 21"/>
          <p:cNvSpPr>
            <a:spLocks noChangeAspect="1"/>
          </p:cNvSpPr>
          <p:nvPr/>
        </p:nvSpPr>
        <p:spPr>
          <a:xfrm>
            <a:off x="4410739" y="3098240"/>
            <a:ext cx="345284" cy="3481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6" name="Chart 2">
            <a:extLst>
              <a:ext uri="{FF2B5EF4-FFF2-40B4-BE49-F238E27FC236}">
                <a16:creationId xmlns:a16="http://schemas.microsoft.com/office/drawing/2014/main" id="{4F127667-5362-49A0-8DBF-47398332A9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249203"/>
              </p:ext>
            </p:extLst>
          </p:nvPr>
        </p:nvGraphicFramePr>
        <p:xfrm>
          <a:off x="891050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">
            <a:extLst>
              <a:ext uri="{FF2B5EF4-FFF2-40B4-BE49-F238E27FC236}">
                <a16:creationId xmlns:a16="http://schemas.microsoft.com/office/drawing/2014/main" id="{3E92E583-25E5-4368-8539-ED733639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2321218"/>
              </p:ext>
            </p:extLst>
          </p:nvPr>
        </p:nvGraphicFramePr>
        <p:xfrm>
          <a:off x="3553964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">
            <a:extLst>
              <a:ext uri="{FF2B5EF4-FFF2-40B4-BE49-F238E27FC236}">
                <a16:creationId xmlns:a16="http://schemas.microsoft.com/office/drawing/2014/main" id="{AC7BC2F2-3133-43B0-84E8-533E48DC4D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5258436"/>
              </p:ext>
            </p:extLst>
          </p:nvPr>
        </p:nvGraphicFramePr>
        <p:xfrm>
          <a:off x="6216879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3760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50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2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04213"/>
              </p:ext>
            </p:extLst>
          </p:nvPr>
        </p:nvGraphicFramePr>
        <p:xfrm>
          <a:off x="65988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4862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4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856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53038"/>
              </p:ext>
            </p:extLst>
          </p:nvPr>
        </p:nvGraphicFramePr>
        <p:xfrm>
          <a:off x="594000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22758"/>
              </p:ext>
            </p:extLst>
          </p:nvPr>
        </p:nvGraphicFramePr>
        <p:xfrm>
          <a:off x="329994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925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47" name="Block Arc 46"/>
          <p:cNvSpPr/>
          <p:nvPr/>
        </p:nvSpPr>
        <p:spPr>
          <a:xfrm>
            <a:off x="4582052" y="1544961"/>
            <a:ext cx="3504327" cy="3504327"/>
          </a:xfrm>
          <a:prstGeom prst="blockArc">
            <a:avLst>
              <a:gd name="adj1" fmla="val 10800000"/>
              <a:gd name="adj2" fmla="val 21559014"/>
              <a:gd name="adj3" fmla="val 146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57591" y="1298975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Oval 48"/>
          <p:cNvSpPr/>
          <p:nvPr/>
        </p:nvSpPr>
        <p:spPr>
          <a:xfrm>
            <a:off x="4337885" y="3018243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7784695" y="3018243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Oval 50"/>
          <p:cNvSpPr/>
          <p:nvPr/>
        </p:nvSpPr>
        <p:spPr>
          <a:xfrm>
            <a:off x="7347733" y="1896013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Oval 51"/>
          <p:cNvSpPr/>
          <p:nvPr/>
        </p:nvSpPr>
        <p:spPr>
          <a:xfrm>
            <a:off x="4767196" y="1896013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Rectangle 9"/>
          <p:cNvSpPr/>
          <p:nvPr/>
        </p:nvSpPr>
        <p:spPr>
          <a:xfrm>
            <a:off x="7481229" y="2037969"/>
            <a:ext cx="264728" cy="2478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Rectangle 16"/>
          <p:cNvSpPr/>
          <p:nvPr/>
        </p:nvSpPr>
        <p:spPr>
          <a:xfrm rot="2700000">
            <a:off x="7950275" y="3104319"/>
            <a:ext cx="200561" cy="3595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Parallelogram 15"/>
          <p:cNvSpPr/>
          <p:nvPr/>
        </p:nvSpPr>
        <p:spPr>
          <a:xfrm rot="16200000">
            <a:off x="6187897" y="1387428"/>
            <a:ext cx="291063" cy="31506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Pie 24"/>
          <p:cNvSpPr/>
          <p:nvPr/>
        </p:nvSpPr>
        <p:spPr>
          <a:xfrm>
            <a:off x="4454477" y="3135662"/>
            <a:ext cx="298536" cy="296883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0" name="Round Same Side Corner Rectangle 6"/>
          <p:cNvSpPr>
            <a:spLocks noChangeAspect="1"/>
          </p:cNvSpPr>
          <p:nvPr/>
        </p:nvSpPr>
        <p:spPr>
          <a:xfrm rot="2700000">
            <a:off x="4988159" y="1981873"/>
            <a:ext cx="89795" cy="36000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70" name="Group 69"/>
          <p:cNvGrpSpPr/>
          <p:nvPr/>
        </p:nvGrpSpPr>
        <p:grpSpPr>
          <a:xfrm>
            <a:off x="1331640" y="1114639"/>
            <a:ext cx="3059912" cy="672695"/>
            <a:chOff x="720000" y="1114639"/>
            <a:chExt cx="3059912" cy="672695"/>
          </a:xfrm>
        </p:grpSpPr>
        <p:sp>
          <p:nvSpPr>
            <p:cNvPr id="62" name="TextBox 61"/>
            <p:cNvSpPr txBox="1"/>
            <p:nvPr/>
          </p:nvSpPr>
          <p:spPr>
            <a:xfrm>
              <a:off x="720000" y="1325669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20001" y="1114639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331640" y="2532675"/>
            <a:ext cx="3059912" cy="672695"/>
            <a:chOff x="720000" y="2431958"/>
            <a:chExt cx="3059912" cy="672695"/>
          </a:xfrm>
        </p:grpSpPr>
        <p:sp>
          <p:nvSpPr>
            <p:cNvPr id="65" name="TextBox 64"/>
            <p:cNvSpPr txBox="1"/>
            <p:nvPr/>
          </p:nvSpPr>
          <p:spPr>
            <a:xfrm>
              <a:off x="720000" y="2642988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331640" y="3950712"/>
            <a:ext cx="3059912" cy="672695"/>
            <a:chOff x="720000" y="3749277"/>
            <a:chExt cx="3059912" cy="672695"/>
          </a:xfrm>
        </p:grpSpPr>
        <p:sp>
          <p:nvSpPr>
            <p:cNvPr id="68" name="TextBox 67"/>
            <p:cNvSpPr txBox="1"/>
            <p:nvPr/>
          </p:nvSpPr>
          <p:spPr>
            <a:xfrm>
              <a:off x="720000" y="3960307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20001" y="3749277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331640" y="1823657"/>
            <a:ext cx="3059912" cy="672695"/>
            <a:chOff x="720000" y="2431958"/>
            <a:chExt cx="3059912" cy="672695"/>
          </a:xfrm>
        </p:grpSpPr>
        <p:sp>
          <p:nvSpPr>
            <p:cNvPr id="74" name="TextBox 73"/>
            <p:cNvSpPr txBox="1"/>
            <p:nvPr/>
          </p:nvSpPr>
          <p:spPr>
            <a:xfrm>
              <a:off x="720000" y="2642988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331640" y="3241693"/>
            <a:ext cx="3059912" cy="672695"/>
            <a:chOff x="720000" y="3749277"/>
            <a:chExt cx="3059912" cy="672695"/>
          </a:xfrm>
        </p:grpSpPr>
        <p:sp>
          <p:nvSpPr>
            <p:cNvPr id="77" name="TextBox 76"/>
            <p:cNvSpPr txBox="1"/>
            <p:nvPr/>
          </p:nvSpPr>
          <p:spPr>
            <a:xfrm>
              <a:off x="720000" y="3960307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20001" y="3749277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9" name="Oval 78"/>
          <p:cNvSpPr/>
          <p:nvPr/>
        </p:nvSpPr>
        <p:spPr>
          <a:xfrm>
            <a:off x="727826" y="1185126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Pie 24"/>
          <p:cNvSpPr/>
          <p:nvPr/>
        </p:nvSpPr>
        <p:spPr>
          <a:xfrm>
            <a:off x="844418" y="1302545"/>
            <a:ext cx="298536" cy="296883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27826" y="1889385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6"/>
          <p:cNvSpPr>
            <a:spLocks noChangeAspect="1"/>
          </p:cNvSpPr>
          <p:nvPr/>
        </p:nvSpPr>
        <p:spPr>
          <a:xfrm rot="2700000">
            <a:off x="948789" y="1975245"/>
            <a:ext cx="89795" cy="36000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Oval 82"/>
          <p:cNvSpPr/>
          <p:nvPr/>
        </p:nvSpPr>
        <p:spPr>
          <a:xfrm>
            <a:off x="727826" y="2608207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Parallelogram 15"/>
          <p:cNvSpPr/>
          <p:nvPr/>
        </p:nvSpPr>
        <p:spPr>
          <a:xfrm rot="16200000">
            <a:off x="848155" y="2696660"/>
            <a:ext cx="291063" cy="31506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Oval 84"/>
          <p:cNvSpPr/>
          <p:nvPr/>
        </p:nvSpPr>
        <p:spPr>
          <a:xfrm>
            <a:off x="727826" y="3318045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ectangle 9"/>
          <p:cNvSpPr/>
          <p:nvPr/>
        </p:nvSpPr>
        <p:spPr>
          <a:xfrm>
            <a:off x="861322" y="3460001"/>
            <a:ext cx="264728" cy="2478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86"/>
          <p:cNvSpPr/>
          <p:nvPr/>
        </p:nvSpPr>
        <p:spPr>
          <a:xfrm>
            <a:off x="727826" y="4021199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ectangle 16"/>
          <p:cNvSpPr/>
          <p:nvPr/>
        </p:nvSpPr>
        <p:spPr>
          <a:xfrm rot="2700000">
            <a:off x="893406" y="4107275"/>
            <a:ext cx="200561" cy="3595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9" name="Group 3">
            <a:extLst>
              <a:ext uri="{FF2B5EF4-FFF2-40B4-BE49-F238E27FC236}">
                <a16:creationId xmlns:a16="http://schemas.microsoft.com/office/drawing/2014/main" id="{536CF690-2596-4530-8CB0-F67F06AA2E8C}"/>
              </a:ext>
            </a:extLst>
          </p:cNvPr>
          <p:cNvGrpSpPr/>
          <p:nvPr/>
        </p:nvGrpSpPr>
        <p:grpSpPr>
          <a:xfrm>
            <a:off x="5488415" y="2564652"/>
            <a:ext cx="1691601" cy="1792528"/>
            <a:chOff x="5304922" y="1037184"/>
            <a:chExt cx="3492000" cy="3700344"/>
          </a:xfrm>
        </p:grpSpPr>
        <p:grpSp>
          <p:nvGrpSpPr>
            <p:cNvPr id="130" name="Group 4">
              <a:extLst>
                <a:ext uri="{FF2B5EF4-FFF2-40B4-BE49-F238E27FC236}">
                  <a16:creationId xmlns:a16="http://schemas.microsoft.com/office/drawing/2014/main" id="{9B64F82D-213C-46E6-83A0-15B38700ADCC}"/>
                </a:ext>
              </a:extLst>
            </p:cNvPr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156" name="Rectangle 30">
                <a:extLst>
                  <a:ext uri="{FF2B5EF4-FFF2-40B4-BE49-F238E27FC236}">
                    <a16:creationId xmlns:a16="http://schemas.microsoft.com/office/drawing/2014/main" id="{31F26449-709E-4728-B7EF-EF9B30CF2C96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57" name="Group 31">
                <a:extLst>
                  <a:ext uri="{FF2B5EF4-FFF2-40B4-BE49-F238E27FC236}">
                    <a16:creationId xmlns:a16="http://schemas.microsoft.com/office/drawing/2014/main" id="{3D08B814-2264-4852-B973-B60300368783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165" name="Rectangle 39">
                  <a:extLst>
                    <a:ext uri="{FF2B5EF4-FFF2-40B4-BE49-F238E27FC236}">
                      <a16:creationId xmlns:a16="http://schemas.microsoft.com/office/drawing/2014/main" id="{CFE7AA6F-0454-49F0-9CB6-B1D86B7260EA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6" name="Rectangle 40">
                  <a:extLst>
                    <a:ext uri="{FF2B5EF4-FFF2-40B4-BE49-F238E27FC236}">
                      <a16:creationId xmlns:a16="http://schemas.microsoft.com/office/drawing/2014/main" id="{297CB3B7-D034-45FF-AE0D-54E622238162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7" name="Rectangle 41">
                  <a:extLst>
                    <a:ext uri="{FF2B5EF4-FFF2-40B4-BE49-F238E27FC236}">
                      <a16:creationId xmlns:a16="http://schemas.microsoft.com/office/drawing/2014/main" id="{E46EA706-F328-4C21-817C-3C3E359AB62B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8" name="Rectangle 42">
                  <a:extLst>
                    <a:ext uri="{FF2B5EF4-FFF2-40B4-BE49-F238E27FC236}">
                      <a16:creationId xmlns:a16="http://schemas.microsoft.com/office/drawing/2014/main" id="{4B8807B0-A8C5-4B96-A84F-54B6BC602BBB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8" name="Group 32">
                <a:extLst>
                  <a:ext uri="{FF2B5EF4-FFF2-40B4-BE49-F238E27FC236}">
                    <a16:creationId xmlns:a16="http://schemas.microsoft.com/office/drawing/2014/main" id="{C7B995BA-C747-48B9-B29D-DF68897CD352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159" name="Rectangle 33">
                  <a:extLst>
                    <a:ext uri="{FF2B5EF4-FFF2-40B4-BE49-F238E27FC236}">
                      <a16:creationId xmlns:a16="http://schemas.microsoft.com/office/drawing/2014/main" id="{815CB4BE-D99B-40C8-BCC1-9F7B82D5C9F2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Rectangle 34">
                  <a:extLst>
                    <a:ext uri="{FF2B5EF4-FFF2-40B4-BE49-F238E27FC236}">
                      <a16:creationId xmlns:a16="http://schemas.microsoft.com/office/drawing/2014/main" id="{382FE1D2-36D6-4DB2-A052-8F48BA5CDB6D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Rectangle 35">
                  <a:extLst>
                    <a:ext uri="{FF2B5EF4-FFF2-40B4-BE49-F238E27FC236}">
                      <a16:creationId xmlns:a16="http://schemas.microsoft.com/office/drawing/2014/main" id="{FBE77B4A-3B65-4B8F-BE1C-90BCC2B00B37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2" name="Rectangle 36">
                  <a:extLst>
                    <a:ext uri="{FF2B5EF4-FFF2-40B4-BE49-F238E27FC236}">
                      <a16:creationId xmlns:a16="http://schemas.microsoft.com/office/drawing/2014/main" id="{4B07D6C4-B2DF-4379-8123-68153BD31ADD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3" name="Rectangle 37">
                  <a:extLst>
                    <a:ext uri="{FF2B5EF4-FFF2-40B4-BE49-F238E27FC236}">
                      <a16:creationId xmlns:a16="http://schemas.microsoft.com/office/drawing/2014/main" id="{713C53E9-1C0D-4C00-98D7-08B67891CCEA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4" name="Rectangle 38">
                  <a:extLst>
                    <a:ext uri="{FF2B5EF4-FFF2-40B4-BE49-F238E27FC236}">
                      <a16:creationId xmlns:a16="http://schemas.microsoft.com/office/drawing/2014/main" id="{FE45184D-C5BD-4C19-85CD-341566F86915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31" name="Group 5">
              <a:extLst>
                <a:ext uri="{FF2B5EF4-FFF2-40B4-BE49-F238E27FC236}">
                  <a16:creationId xmlns:a16="http://schemas.microsoft.com/office/drawing/2014/main" id="{02A763AD-18FE-40FE-AB8E-C04854C4CE15}"/>
                </a:ext>
              </a:extLst>
            </p:cNvPr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43" name="Rectangle 17">
                <a:extLst>
                  <a:ext uri="{FF2B5EF4-FFF2-40B4-BE49-F238E27FC236}">
                    <a16:creationId xmlns:a16="http://schemas.microsoft.com/office/drawing/2014/main" id="{2B92E00A-BEF9-47CD-8A98-7A13109868CC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44" name="Group 18">
                <a:extLst>
                  <a:ext uri="{FF2B5EF4-FFF2-40B4-BE49-F238E27FC236}">
                    <a16:creationId xmlns:a16="http://schemas.microsoft.com/office/drawing/2014/main" id="{CB0772B4-036E-4721-9452-1C3079038692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152" name="Rectangle 26">
                  <a:extLst>
                    <a:ext uri="{FF2B5EF4-FFF2-40B4-BE49-F238E27FC236}">
                      <a16:creationId xmlns:a16="http://schemas.microsoft.com/office/drawing/2014/main" id="{B1F4F573-179B-4199-A597-A13D0A138B85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Rectangle 27">
                  <a:extLst>
                    <a:ext uri="{FF2B5EF4-FFF2-40B4-BE49-F238E27FC236}">
                      <a16:creationId xmlns:a16="http://schemas.microsoft.com/office/drawing/2014/main" id="{A602BBCA-85D6-417E-9B57-0BD921101542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Rectangle 28">
                  <a:extLst>
                    <a:ext uri="{FF2B5EF4-FFF2-40B4-BE49-F238E27FC236}">
                      <a16:creationId xmlns:a16="http://schemas.microsoft.com/office/drawing/2014/main" id="{92219831-69FA-43F0-B1C0-AC0C785C441F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Rectangle 29">
                  <a:extLst>
                    <a:ext uri="{FF2B5EF4-FFF2-40B4-BE49-F238E27FC236}">
                      <a16:creationId xmlns:a16="http://schemas.microsoft.com/office/drawing/2014/main" id="{AF622937-3889-4EC5-AF42-D41A864EBF43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45" name="Group 19">
                <a:extLst>
                  <a:ext uri="{FF2B5EF4-FFF2-40B4-BE49-F238E27FC236}">
                    <a16:creationId xmlns:a16="http://schemas.microsoft.com/office/drawing/2014/main" id="{A297A5A4-0207-4F52-9AE5-8B8F9F23A8FF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146" name="Rectangle 20">
                  <a:extLst>
                    <a:ext uri="{FF2B5EF4-FFF2-40B4-BE49-F238E27FC236}">
                      <a16:creationId xmlns:a16="http://schemas.microsoft.com/office/drawing/2014/main" id="{6C94EE0C-B1DE-450E-BB5B-7656F33CCFE7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Rectangle 21">
                  <a:extLst>
                    <a:ext uri="{FF2B5EF4-FFF2-40B4-BE49-F238E27FC236}">
                      <a16:creationId xmlns:a16="http://schemas.microsoft.com/office/drawing/2014/main" id="{13CBC466-98E3-4848-8B5B-B65A9F14A963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Rectangle 22">
                  <a:extLst>
                    <a:ext uri="{FF2B5EF4-FFF2-40B4-BE49-F238E27FC236}">
                      <a16:creationId xmlns:a16="http://schemas.microsoft.com/office/drawing/2014/main" id="{4504B915-39A2-4EB3-8EF1-011A347F11B8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Rectangle 23">
                  <a:extLst>
                    <a:ext uri="{FF2B5EF4-FFF2-40B4-BE49-F238E27FC236}">
                      <a16:creationId xmlns:a16="http://schemas.microsoft.com/office/drawing/2014/main" id="{747437F2-6147-4CC7-8B7F-686E079EBC26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0" name="Rectangle 24">
                  <a:extLst>
                    <a:ext uri="{FF2B5EF4-FFF2-40B4-BE49-F238E27FC236}">
                      <a16:creationId xmlns:a16="http://schemas.microsoft.com/office/drawing/2014/main" id="{56ED0941-FC8F-463F-BC77-BE33920E1E1B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Rectangle 25">
                  <a:extLst>
                    <a:ext uri="{FF2B5EF4-FFF2-40B4-BE49-F238E27FC236}">
                      <a16:creationId xmlns:a16="http://schemas.microsoft.com/office/drawing/2014/main" id="{B42C0895-E80F-447D-AD3C-F1BDB6755F3E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32" name="Group 6">
              <a:extLst>
                <a:ext uri="{FF2B5EF4-FFF2-40B4-BE49-F238E27FC236}">
                  <a16:creationId xmlns:a16="http://schemas.microsoft.com/office/drawing/2014/main" id="{368AF1B3-8849-4FD0-9E23-CB07B61BAFE9}"/>
                </a:ext>
              </a:extLst>
            </p:cNvPr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41" name="Rectangle 15">
                <a:extLst>
                  <a:ext uri="{FF2B5EF4-FFF2-40B4-BE49-F238E27FC236}">
                    <a16:creationId xmlns:a16="http://schemas.microsoft.com/office/drawing/2014/main" id="{A459C5AB-3FE8-43AB-AF4A-7A7E0C5E3F89}"/>
                  </a:ext>
                </a:extLst>
              </p:cNvPr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2" name="Parallelogram 5">
                <a:extLst>
                  <a:ext uri="{FF2B5EF4-FFF2-40B4-BE49-F238E27FC236}">
                    <a16:creationId xmlns:a16="http://schemas.microsoft.com/office/drawing/2014/main" id="{D2F703F9-FA09-49D9-A7BD-8A8A2045949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3" name="Group 7">
              <a:extLst>
                <a:ext uri="{FF2B5EF4-FFF2-40B4-BE49-F238E27FC236}">
                  <a16:creationId xmlns:a16="http://schemas.microsoft.com/office/drawing/2014/main" id="{81EA5215-B6B5-4C62-9669-6A365F4AF85B}"/>
                </a:ext>
              </a:extLst>
            </p:cNvPr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39" name="Rectangle 13">
                <a:extLst>
                  <a:ext uri="{FF2B5EF4-FFF2-40B4-BE49-F238E27FC236}">
                    <a16:creationId xmlns:a16="http://schemas.microsoft.com/office/drawing/2014/main" id="{BEB8B66D-FDD5-4EBE-87D1-E6FBF4800175}"/>
                  </a:ext>
                </a:extLst>
              </p:cNvPr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0" name="Rectangle 9">
                <a:extLst>
                  <a:ext uri="{FF2B5EF4-FFF2-40B4-BE49-F238E27FC236}">
                    <a16:creationId xmlns:a16="http://schemas.microsoft.com/office/drawing/2014/main" id="{3F7F1496-0047-4F7D-91E6-D0291D59DE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4" name="Group 8">
              <a:extLst>
                <a:ext uri="{FF2B5EF4-FFF2-40B4-BE49-F238E27FC236}">
                  <a16:creationId xmlns:a16="http://schemas.microsoft.com/office/drawing/2014/main" id="{E7459524-13E9-41DD-B7D4-171EC637D627}"/>
                </a:ext>
              </a:extLst>
            </p:cNvPr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37" name="Rectangle 11">
                <a:extLst>
                  <a:ext uri="{FF2B5EF4-FFF2-40B4-BE49-F238E27FC236}">
                    <a16:creationId xmlns:a16="http://schemas.microsoft.com/office/drawing/2014/main" id="{4B0F91F7-E123-4B41-8C5D-C2444A46F6D9}"/>
                  </a:ext>
                </a:extLst>
              </p:cNvPr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8" name="Block Arc 12">
                <a:extLst>
                  <a:ext uri="{FF2B5EF4-FFF2-40B4-BE49-F238E27FC236}">
                    <a16:creationId xmlns:a16="http://schemas.microsoft.com/office/drawing/2014/main" id="{5A342E58-53EE-4683-992F-1A2FC9CCE9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Round Same Side Corner Rectangle 51">
              <a:extLst>
                <a:ext uri="{FF2B5EF4-FFF2-40B4-BE49-F238E27FC236}">
                  <a16:creationId xmlns:a16="http://schemas.microsoft.com/office/drawing/2014/main" id="{DEC3D6FE-3A1A-4C68-A812-C8C5265487B0}"/>
                </a:ext>
              </a:extLst>
            </p:cNvPr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36" name="Round Same Side Corner Rectangle 51">
              <a:extLst>
                <a:ext uri="{FF2B5EF4-FFF2-40B4-BE49-F238E27FC236}">
                  <a16:creationId xmlns:a16="http://schemas.microsoft.com/office/drawing/2014/main" id="{FB50B889-B54F-4FA5-9A81-DB732BA5D0BE}"/>
                </a:ext>
              </a:extLst>
            </p:cNvPr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022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Image </a:t>
            </a:r>
            <a:r>
              <a:rPr lang="en-US" altLang="ko-KR" b="1" dirty="0"/>
              <a:t>&amp;</a:t>
            </a:r>
            <a:r>
              <a:rPr lang="en-US" altLang="ko-KR" b="1" dirty="0">
                <a:solidFill>
                  <a:schemeClr val="accent2"/>
                </a:solidFill>
              </a:rPr>
              <a:t> Content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76527" y="1275606"/>
            <a:ext cx="4248473" cy="1107996"/>
            <a:chOff x="2113657" y="4283314"/>
            <a:chExt cx="4307482" cy="1107996"/>
          </a:xfrm>
        </p:grpSpPr>
        <p:sp>
          <p:nvSpPr>
            <p:cNvPr id="6" name="TextBox 5"/>
            <p:cNvSpPr txBox="1"/>
            <p:nvPr/>
          </p:nvSpPr>
          <p:spPr>
            <a:xfrm>
              <a:off x="2113657" y="4560313"/>
              <a:ext cx="43074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13658" y="4283314"/>
              <a:ext cx="43074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47268" y="3522484"/>
            <a:ext cx="1512167" cy="1107996"/>
            <a:chOff x="2113657" y="4283314"/>
            <a:chExt cx="2120135" cy="1107996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49034" y="3522484"/>
            <a:ext cx="1512167" cy="1107996"/>
            <a:chOff x="2113657" y="4283314"/>
            <a:chExt cx="2120135" cy="1107996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50800" y="3522484"/>
            <a:ext cx="1512167" cy="1107996"/>
            <a:chOff x="2113657" y="4283314"/>
            <a:chExt cx="2120135" cy="1107996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Rounded Rectangle 27"/>
          <p:cNvSpPr/>
          <p:nvPr/>
        </p:nvSpPr>
        <p:spPr>
          <a:xfrm>
            <a:off x="4669201" y="2830608"/>
            <a:ext cx="468300" cy="35971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ed Rectangle 7"/>
          <p:cNvSpPr/>
          <p:nvPr/>
        </p:nvSpPr>
        <p:spPr>
          <a:xfrm>
            <a:off x="7685987" y="2819836"/>
            <a:ext cx="441791" cy="38126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9"/>
          <p:cNvSpPr/>
          <p:nvPr/>
        </p:nvSpPr>
        <p:spPr>
          <a:xfrm>
            <a:off x="6184397" y="2797649"/>
            <a:ext cx="454695" cy="4256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7963EFA-1DEB-47DA-BEBD-E6BDF0D96B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7CC79B8A-4338-414B-98FD-2A37586FDCF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813182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AutoShape 92"/>
          <p:cNvSpPr>
            <a:spLocks noChangeArrowheads="1"/>
          </p:cNvSpPr>
          <p:nvPr/>
        </p:nvSpPr>
        <p:spPr bwMode="auto">
          <a:xfrm flipH="1">
            <a:off x="1984743" y="1261064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AutoShape 92"/>
          <p:cNvSpPr>
            <a:spLocks noChangeArrowheads="1"/>
          </p:cNvSpPr>
          <p:nvPr/>
        </p:nvSpPr>
        <p:spPr bwMode="auto">
          <a:xfrm flipH="1">
            <a:off x="6305223" y="1260976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AutoShape 92"/>
          <p:cNvSpPr>
            <a:spLocks noChangeArrowheads="1"/>
          </p:cNvSpPr>
          <p:nvPr/>
        </p:nvSpPr>
        <p:spPr bwMode="auto">
          <a:xfrm flipH="1">
            <a:off x="904623" y="2549849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0" name="AutoShape 92"/>
          <p:cNvSpPr>
            <a:spLocks noChangeArrowheads="1"/>
          </p:cNvSpPr>
          <p:nvPr/>
        </p:nvSpPr>
        <p:spPr bwMode="auto">
          <a:xfrm flipH="1">
            <a:off x="3064863" y="2549849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auto">
          <a:xfrm flipH="1">
            <a:off x="5225103" y="2549805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3" name="AutoShape 92"/>
          <p:cNvSpPr>
            <a:spLocks noChangeArrowheads="1"/>
          </p:cNvSpPr>
          <p:nvPr/>
        </p:nvSpPr>
        <p:spPr bwMode="auto">
          <a:xfrm flipH="1">
            <a:off x="7385343" y="2549805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4" name="Rectangle 9"/>
          <p:cNvSpPr/>
          <p:nvPr/>
        </p:nvSpPr>
        <p:spPr>
          <a:xfrm>
            <a:off x="3328499" y="2809163"/>
            <a:ext cx="292036" cy="2733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5510478" y="2747519"/>
            <a:ext cx="221250" cy="39666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Parallelogram 15"/>
          <p:cNvSpPr/>
          <p:nvPr/>
        </p:nvSpPr>
        <p:spPr>
          <a:xfrm rot="16200000">
            <a:off x="6540679" y="1483238"/>
            <a:ext cx="321088" cy="34756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Pie 24"/>
          <p:cNvSpPr/>
          <p:nvPr/>
        </p:nvSpPr>
        <p:spPr>
          <a:xfrm>
            <a:off x="1135957" y="2782095"/>
            <a:ext cx="329332" cy="327508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ound Same Side Corner Rectangle 6"/>
          <p:cNvSpPr>
            <a:spLocks noChangeAspect="1"/>
          </p:cNvSpPr>
          <p:nvPr/>
        </p:nvSpPr>
        <p:spPr>
          <a:xfrm rot="2700000">
            <a:off x="2347618" y="1448641"/>
            <a:ext cx="99058" cy="397136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Frame 17"/>
          <p:cNvSpPr/>
          <p:nvPr/>
        </p:nvSpPr>
        <p:spPr>
          <a:xfrm>
            <a:off x="7633399" y="2797905"/>
            <a:ext cx="295889" cy="29588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Left-Right-Up Arrow 19"/>
          <p:cNvSpPr/>
          <p:nvPr/>
        </p:nvSpPr>
        <p:spPr>
          <a:xfrm>
            <a:off x="1772667" y="2198149"/>
            <a:ext cx="1216152" cy="966165"/>
          </a:xfrm>
          <a:prstGeom prst="leftRightUpArrow">
            <a:avLst>
              <a:gd name="adj1" fmla="val 21122"/>
              <a:gd name="adj2" fmla="val 23683"/>
              <a:gd name="adj3" fmla="val 2488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eft-Right-Up Arrow 20"/>
          <p:cNvSpPr/>
          <p:nvPr/>
        </p:nvSpPr>
        <p:spPr>
          <a:xfrm>
            <a:off x="6093147" y="2158279"/>
            <a:ext cx="1216152" cy="966165"/>
          </a:xfrm>
          <a:prstGeom prst="leftRightUpArrow">
            <a:avLst>
              <a:gd name="adj1" fmla="val 21122"/>
              <a:gd name="adj2" fmla="val 23683"/>
              <a:gd name="adj3" fmla="val 2488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718433" y="3499309"/>
            <a:ext cx="1512167" cy="1107996"/>
            <a:chOff x="2113657" y="4283314"/>
            <a:chExt cx="2120135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96939" y="3499309"/>
            <a:ext cx="1512167" cy="1107996"/>
            <a:chOff x="2113657" y="4283314"/>
            <a:chExt cx="2120135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65019" y="3499309"/>
            <a:ext cx="1512167" cy="1107996"/>
            <a:chOff x="2113657" y="4283314"/>
            <a:chExt cx="2120135" cy="1107996"/>
          </a:xfrm>
        </p:grpSpPr>
        <p:sp>
          <p:nvSpPr>
            <p:cNvPr id="29" name="TextBox 28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025259" y="3499309"/>
            <a:ext cx="1512167" cy="1107996"/>
            <a:chOff x="2113657" y="4283314"/>
            <a:chExt cx="2120135" cy="1107996"/>
          </a:xfrm>
        </p:grpSpPr>
        <p:sp>
          <p:nvSpPr>
            <p:cNvPr id="32" name="TextBox 31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987825" y="1151939"/>
            <a:ext cx="1512167" cy="1107996"/>
            <a:chOff x="2113657" y="4283314"/>
            <a:chExt cx="2120135" cy="1107996"/>
          </a:xfrm>
        </p:grpSpPr>
        <p:sp>
          <p:nvSpPr>
            <p:cNvPr id="35" name="TextBox 34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6693" y="1151939"/>
            <a:ext cx="1512167" cy="1107996"/>
            <a:chOff x="2113657" y="4283314"/>
            <a:chExt cx="2120135" cy="1107996"/>
          </a:xfrm>
        </p:grpSpPr>
        <p:sp>
          <p:nvSpPr>
            <p:cNvPr id="38" name="TextBox 37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087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95051"/>
              </p:ext>
            </p:extLst>
          </p:nvPr>
        </p:nvGraphicFramePr>
        <p:xfrm>
          <a:off x="2412432" y="1131590"/>
          <a:ext cx="6048000" cy="1701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40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58885"/>
              </p:ext>
            </p:extLst>
          </p:nvPr>
        </p:nvGraphicFramePr>
        <p:xfrm>
          <a:off x="2412432" y="2895845"/>
          <a:ext cx="6048000" cy="1701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40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40527" y="1172188"/>
            <a:ext cx="1584176" cy="162024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740527" y="2936443"/>
            <a:ext cx="1584176" cy="162024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84543" y="1474477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4543" y="3238732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</a:t>
            </a:r>
          </a:p>
        </p:txBody>
      </p:sp>
    </p:spTree>
    <p:extLst>
      <p:ext uri="{BB962C8B-B14F-4D97-AF65-F5344CB8AC3E}">
        <p14:creationId xmlns:p14="http://schemas.microsoft.com/office/powerpoint/2010/main" val="434346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63217858-159C-47AD-A0AD-AF18B754368E}"/>
              </a:ext>
            </a:extLst>
          </p:cNvPr>
          <p:cNvGrpSpPr/>
          <p:nvPr/>
        </p:nvGrpSpPr>
        <p:grpSpPr>
          <a:xfrm>
            <a:off x="3211804" y="1433177"/>
            <a:ext cx="5392682" cy="3146006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0661CC29-7FCD-48F3-87F3-810A164228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43E2ED5E-BA9F-4CBC-B693-BBF957C213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F81A9828-EEBB-4190-ACEF-A615C2AA11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1B109A11-57A9-49CC-A1B3-E01B9846F4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6566091" y="3735198"/>
            <a:ext cx="540000" cy="5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3211804" y="3296606"/>
            <a:ext cx="540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Straight Arrow Connector 14"/>
          <p:cNvCxnSpPr>
            <a:stCxn id="13" idx="7"/>
          </p:cNvCxnSpPr>
          <p:nvPr/>
        </p:nvCxnSpPr>
        <p:spPr>
          <a:xfrm flipV="1">
            <a:off x="3672723" y="2901535"/>
            <a:ext cx="367601" cy="474152"/>
          </a:xfrm>
          <a:prstGeom prst="straightConnector1">
            <a:avLst/>
          </a:prstGeom>
          <a:ln w="25400">
            <a:solidFill>
              <a:srgbClr val="1CBBB4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H="1" flipV="1">
            <a:off x="6812459" y="2901534"/>
            <a:ext cx="23632" cy="833664"/>
          </a:xfrm>
          <a:prstGeom prst="straightConnector1">
            <a:avLst/>
          </a:prstGeom>
          <a:ln w="25400">
            <a:solidFill>
              <a:srgbClr val="FEB856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450966" y="2411434"/>
            <a:ext cx="713322" cy="713322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Oval 28"/>
          <p:cNvSpPr/>
          <p:nvPr/>
        </p:nvSpPr>
        <p:spPr>
          <a:xfrm>
            <a:off x="3733746" y="2344331"/>
            <a:ext cx="780425" cy="780425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27"/>
          <p:cNvSpPr/>
          <p:nvPr/>
        </p:nvSpPr>
        <p:spPr>
          <a:xfrm>
            <a:off x="3343913" y="3460687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ounded Rectangle 7"/>
          <p:cNvSpPr/>
          <p:nvPr/>
        </p:nvSpPr>
        <p:spPr>
          <a:xfrm>
            <a:off x="6711908" y="3898030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611560" y="2285109"/>
            <a:ext cx="2354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47664" y="1541889"/>
            <a:ext cx="1418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0419" y="1563638"/>
            <a:ext cx="93610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45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1177903"/>
            <a:ext cx="192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70799" y="2560725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45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87926" y="2551715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32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2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15"/>
          <p:cNvSpPr>
            <a:spLocks noEditPoints="1"/>
          </p:cNvSpPr>
          <p:nvPr/>
        </p:nvSpPr>
        <p:spPr bwMode="auto">
          <a:xfrm>
            <a:off x="935596" y="1173245"/>
            <a:ext cx="1519245" cy="1679358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6688664" y="1022485"/>
            <a:ext cx="1408859" cy="1973812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3779912" y="1179050"/>
            <a:ext cx="1746222" cy="1685307"/>
          </a:xfrm>
          <a:custGeom>
            <a:avLst/>
            <a:gdLst>
              <a:gd name="T0" fmla="*/ 4535 w 4544"/>
              <a:gd name="T1" fmla="*/ 3805 h 4129"/>
              <a:gd name="T2" fmla="*/ 4471 w 4544"/>
              <a:gd name="T3" fmla="*/ 4096 h 4129"/>
              <a:gd name="T4" fmla="*/ 4291 w 4544"/>
              <a:gd name="T5" fmla="*/ 3989 h 4129"/>
              <a:gd name="T6" fmla="*/ 4264 w 4544"/>
              <a:gd name="T7" fmla="*/ 3820 h 4129"/>
              <a:gd name="T8" fmla="*/ 4259 w 4544"/>
              <a:gd name="T9" fmla="*/ 3604 h 4129"/>
              <a:gd name="T10" fmla="*/ 4428 w 4544"/>
              <a:gd name="T11" fmla="*/ 3440 h 4129"/>
              <a:gd name="T12" fmla="*/ 1000 w 4544"/>
              <a:gd name="T13" fmla="*/ 2224 h 4129"/>
              <a:gd name="T14" fmla="*/ 984 w 4544"/>
              <a:gd name="T15" fmla="*/ 2164 h 4129"/>
              <a:gd name="T16" fmla="*/ 751 w 4544"/>
              <a:gd name="T17" fmla="*/ 1807 h 4129"/>
              <a:gd name="T18" fmla="*/ 2191 w 4544"/>
              <a:gd name="T19" fmla="*/ 120 h 4129"/>
              <a:gd name="T20" fmla="*/ 2451 w 4544"/>
              <a:gd name="T21" fmla="*/ 249 h 4129"/>
              <a:gd name="T22" fmla="*/ 2580 w 4544"/>
              <a:gd name="T23" fmla="*/ 320 h 4129"/>
              <a:gd name="T24" fmla="*/ 2777 w 4544"/>
              <a:gd name="T25" fmla="*/ 380 h 4129"/>
              <a:gd name="T26" fmla="*/ 2975 w 4544"/>
              <a:gd name="T27" fmla="*/ 613 h 4129"/>
              <a:gd name="T28" fmla="*/ 3297 w 4544"/>
              <a:gd name="T29" fmla="*/ 660 h 4129"/>
              <a:gd name="T30" fmla="*/ 3673 w 4544"/>
              <a:gd name="T31" fmla="*/ 800 h 4129"/>
              <a:gd name="T32" fmla="*/ 3697 w 4544"/>
              <a:gd name="T33" fmla="*/ 1138 h 4129"/>
              <a:gd name="T34" fmla="*/ 3579 w 4544"/>
              <a:gd name="T35" fmla="*/ 1522 h 4129"/>
              <a:gd name="T36" fmla="*/ 3464 w 4544"/>
              <a:gd name="T37" fmla="*/ 1667 h 4129"/>
              <a:gd name="T38" fmla="*/ 3260 w 4544"/>
              <a:gd name="T39" fmla="*/ 2100 h 4129"/>
              <a:gd name="T40" fmla="*/ 3511 w 4544"/>
              <a:gd name="T41" fmla="*/ 2024 h 4129"/>
              <a:gd name="T42" fmla="*/ 3531 w 4544"/>
              <a:gd name="T43" fmla="*/ 2278 h 4129"/>
              <a:gd name="T44" fmla="*/ 3488 w 4544"/>
              <a:gd name="T45" fmla="*/ 2556 h 4129"/>
              <a:gd name="T46" fmla="*/ 3604 w 4544"/>
              <a:gd name="T47" fmla="*/ 2833 h 4129"/>
              <a:gd name="T48" fmla="*/ 3864 w 4544"/>
              <a:gd name="T49" fmla="*/ 3033 h 4129"/>
              <a:gd name="T50" fmla="*/ 3711 w 4544"/>
              <a:gd name="T51" fmla="*/ 3224 h 4129"/>
              <a:gd name="T52" fmla="*/ 3506 w 4544"/>
              <a:gd name="T53" fmla="*/ 3420 h 4129"/>
              <a:gd name="T54" fmla="*/ 3397 w 4544"/>
              <a:gd name="T55" fmla="*/ 3460 h 4129"/>
              <a:gd name="T56" fmla="*/ 3049 w 4544"/>
              <a:gd name="T57" fmla="*/ 3385 h 4129"/>
              <a:gd name="T58" fmla="*/ 2708 w 4544"/>
              <a:gd name="T59" fmla="*/ 3300 h 4129"/>
              <a:gd name="T60" fmla="*/ 2475 w 4544"/>
              <a:gd name="T61" fmla="*/ 3482 h 4129"/>
              <a:gd name="T62" fmla="*/ 2444 w 4544"/>
              <a:gd name="T63" fmla="*/ 3764 h 4129"/>
              <a:gd name="T64" fmla="*/ 2240 w 4544"/>
              <a:gd name="T65" fmla="*/ 3876 h 4129"/>
              <a:gd name="T66" fmla="*/ 2035 w 4544"/>
              <a:gd name="T67" fmla="*/ 3825 h 4129"/>
              <a:gd name="T68" fmla="*/ 1864 w 4544"/>
              <a:gd name="T69" fmla="*/ 3716 h 4129"/>
              <a:gd name="T70" fmla="*/ 1519 w 4544"/>
              <a:gd name="T71" fmla="*/ 3729 h 4129"/>
              <a:gd name="T72" fmla="*/ 1248 w 4544"/>
              <a:gd name="T73" fmla="*/ 3678 h 4129"/>
              <a:gd name="T74" fmla="*/ 988 w 4544"/>
              <a:gd name="T75" fmla="*/ 3545 h 4129"/>
              <a:gd name="T76" fmla="*/ 880 w 4544"/>
              <a:gd name="T77" fmla="*/ 3444 h 4129"/>
              <a:gd name="T78" fmla="*/ 1024 w 4544"/>
              <a:gd name="T79" fmla="*/ 2938 h 4129"/>
              <a:gd name="T80" fmla="*/ 1106 w 4544"/>
              <a:gd name="T81" fmla="*/ 2436 h 4129"/>
              <a:gd name="T82" fmla="*/ 1262 w 4544"/>
              <a:gd name="T83" fmla="*/ 2674 h 4129"/>
              <a:gd name="T84" fmla="*/ 1102 w 4544"/>
              <a:gd name="T85" fmla="*/ 2285 h 4129"/>
              <a:gd name="T86" fmla="*/ 1044 w 4544"/>
              <a:gd name="T87" fmla="*/ 2124 h 4129"/>
              <a:gd name="T88" fmla="*/ 815 w 4544"/>
              <a:gd name="T89" fmla="*/ 1753 h 4129"/>
              <a:gd name="T90" fmla="*/ 691 w 4544"/>
              <a:gd name="T91" fmla="*/ 1614 h 4129"/>
              <a:gd name="T92" fmla="*/ 439 w 4544"/>
              <a:gd name="T93" fmla="*/ 1489 h 4129"/>
              <a:gd name="T94" fmla="*/ 100 w 4544"/>
              <a:gd name="T95" fmla="*/ 1365 h 4129"/>
              <a:gd name="T96" fmla="*/ 53 w 4544"/>
              <a:gd name="T97" fmla="*/ 1216 h 4129"/>
              <a:gd name="T98" fmla="*/ 0 w 4544"/>
              <a:gd name="T99" fmla="*/ 1162 h 4129"/>
              <a:gd name="T100" fmla="*/ 229 w 4544"/>
              <a:gd name="T101" fmla="*/ 1031 h 4129"/>
              <a:gd name="T102" fmla="*/ 375 w 4544"/>
              <a:gd name="T103" fmla="*/ 1011 h 4129"/>
              <a:gd name="T104" fmla="*/ 546 w 4544"/>
              <a:gd name="T105" fmla="*/ 1004 h 4129"/>
              <a:gd name="T106" fmla="*/ 760 w 4544"/>
              <a:gd name="T107" fmla="*/ 1056 h 4129"/>
              <a:gd name="T108" fmla="*/ 844 w 4544"/>
              <a:gd name="T109" fmla="*/ 1116 h 4129"/>
              <a:gd name="T110" fmla="*/ 1037 w 4544"/>
              <a:gd name="T111" fmla="*/ 1073 h 4129"/>
              <a:gd name="T112" fmla="*/ 886 w 4544"/>
              <a:gd name="T113" fmla="*/ 662 h 4129"/>
              <a:gd name="T114" fmla="*/ 1068 w 4544"/>
              <a:gd name="T115" fmla="*/ 642 h 4129"/>
              <a:gd name="T116" fmla="*/ 1389 w 4544"/>
              <a:gd name="T117" fmla="*/ 787 h 4129"/>
              <a:gd name="T118" fmla="*/ 1522 w 4544"/>
              <a:gd name="T119" fmla="*/ 596 h 4129"/>
              <a:gd name="T120" fmla="*/ 1862 w 4544"/>
              <a:gd name="T121" fmla="*/ 344 h 4129"/>
              <a:gd name="T122" fmla="*/ 1960 w 4544"/>
              <a:gd name="T123" fmla="*/ 45 h 4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44" h="4129">
                <a:moveTo>
                  <a:pt x="4428" y="3384"/>
                </a:moveTo>
                <a:lnTo>
                  <a:pt x="4468" y="3384"/>
                </a:lnTo>
                <a:lnTo>
                  <a:pt x="4471" y="3407"/>
                </a:lnTo>
                <a:lnTo>
                  <a:pt x="4477" y="3427"/>
                </a:lnTo>
                <a:lnTo>
                  <a:pt x="4484" y="3444"/>
                </a:lnTo>
                <a:lnTo>
                  <a:pt x="4486" y="3458"/>
                </a:lnTo>
                <a:lnTo>
                  <a:pt x="4486" y="3476"/>
                </a:lnTo>
                <a:lnTo>
                  <a:pt x="4482" y="3493"/>
                </a:lnTo>
                <a:lnTo>
                  <a:pt x="4480" y="3504"/>
                </a:lnTo>
                <a:lnTo>
                  <a:pt x="4479" y="3524"/>
                </a:lnTo>
                <a:lnTo>
                  <a:pt x="4482" y="3540"/>
                </a:lnTo>
                <a:lnTo>
                  <a:pt x="4488" y="3554"/>
                </a:lnTo>
                <a:lnTo>
                  <a:pt x="4491" y="3567"/>
                </a:lnTo>
                <a:lnTo>
                  <a:pt x="4506" y="3574"/>
                </a:lnTo>
                <a:lnTo>
                  <a:pt x="4513" y="3582"/>
                </a:lnTo>
                <a:lnTo>
                  <a:pt x="4515" y="3593"/>
                </a:lnTo>
                <a:lnTo>
                  <a:pt x="4517" y="3613"/>
                </a:lnTo>
                <a:lnTo>
                  <a:pt x="4520" y="3622"/>
                </a:lnTo>
                <a:lnTo>
                  <a:pt x="4520" y="3629"/>
                </a:lnTo>
                <a:lnTo>
                  <a:pt x="4519" y="3638"/>
                </a:lnTo>
                <a:lnTo>
                  <a:pt x="4519" y="3647"/>
                </a:lnTo>
                <a:lnTo>
                  <a:pt x="4520" y="3660"/>
                </a:lnTo>
                <a:lnTo>
                  <a:pt x="4522" y="3665"/>
                </a:lnTo>
                <a:lnTo>
                  <a:pt x="4526" y="3671"/>
                </a:lnTo>
                <a:lnTo>
                  <a:pt x="4529" y="3676"/>
                </a:lnTo>
                <a:lnTo>
                  <a:pt x="4533" y="3684"/>
                </a:lnTo>
                <a:lnTo>
                  <a:pt x="4537" y="3689"/>
                </a:lnTo>
                <a:lnTo>
                  <a:pt x="4544" y="3787"/>
                </a:lnTo>
                <a:lnTo>
                  <a:pt x="4535" y="3805"/>
                </a:lnTo>
                <a:lnTo>
                  <a:pt x="4524" y="3824"/>
                </a:lnTo>
                <a:lnTo>
                  <a:pt x="4513" y="3844"/>
                </a:lnTo>
                <a:lnTo>
                  <a:pt x="4504" y="3860"/>
                </a:lnTo>
                <a:lnTo>
                  <a:pt x="4500" y="3887"/>
                </a:lnTo>
                <a:lnTo>
                  <a:pt x="4502" y="3911"/>
                </a:lnTo>
                <a:lnTo>
                  <a:pt x="4509" y="3936"/>
                </a:lnTo>
                <a:lnTo>
                  <a:pt x="4513" y="3958"/>
                </a:lnTo>
                <a:lnTo>
                  <a:pt x="4513" y="3982"/>
                </a:lnTo>
                <a:lnTo>
                  <a:pt x="4504" y="4004"/>
                </a:lnTo>
                <a:lnTo>
                  <a:pt x="4500" y="4007"/>
                </a:lnTo>
                <a:lnTo>
                  <a:pt x="4495" y="4009"/>
                </a:lnTo>
                <a:lnTo>
                  <a:pt x="4491" y="4013"/>
                </a:lnTo>
                <a:lnTo>
                  <a:pt x="4488" y="4014"/>
                </a:lnTo>
                <a:lnTo>
                  <a:pt x="4484" y="4020"/>
                </a:lnTo>
                <a:lnTo>
                  <a:pt x="4491" y="4020"/>
                </a:lnTo>
                <a:lnTo>
                  <a:pt x="4495" y="4018"/>
                </a:lnTo>
                <a:lnTo>
                  <a:pt x="4495" y="4018"/>
                </a:lnTo>
                <a:lnTo>
                  <a:pt x="4497" y="4018"/>
                </a:lnTo>
                <a:lnTo>
                  <a:pt x="4500" y="4016"/>
                </a:lnTo>
                <a:lnTo>
                  <a:pt x="4504" y="4016"/>
                </a:lnTo>
                <a:lnTo>
                  <a:pt x="4502" y="4029"/>
                </a:lnTo>
                <a:lnTo>
                  <a:pt x="4497" y="4038"/>
                </a:lnTo>
                <a:lnTo>
                  <a:pt x="4491" y="4044"/>
                </a:lnTo>
                <a:lnTo>
                  <a:pt x="4486" y="4047"/>
                </a:lnTo>
                <a:lnTo>
                  <a:pt x="4480" y="4056"/>
                </a:lnTo>
                <a:lnTo>
                  <a:pt x="4484" y="4076"/>
                </a:lnTo>
                <a:lnTo>
                  <a:pt x="4480" y="4084"/>
                </a:lnTo>
                <a:lnTo>
                  <a:pt x="4475" y="4091"/>
                </a:lnTo>
                <a:lnTo>
                  <a:pt x="4471" y="4096"/>
                </a:lnTo>
                <a:lnTo>
                  <a:pt x="4468" y="4109"/>
                </a:lnTo>
                <a:lnTo>
                  <a:pt x="4471" y="4111"/>
                </a:lnTo>
                <a:lnTo>
                  <a:pt x="4473" y="4111"/>
                </a:lnTo>
                <a:lnTo>
                  <a:pt x="4475" y="4113"/>
                </a:lnTo>
                <a:lnTo>
                  <a:pt x="4475" y="4114"/>
                </a:lnTo>
                <a:lnTo>
                  <a:pt x="4475" y="4116"/>
                </a:lnTo>
                <a:lnTo>
                  <a:pt x="4475" y="4120"/>
                </a:lnTo>
                <a:lnTo>
                  <a:pt x="4477" y="4124"/>
                </a:lnTo>
                <a:lnTo>
                  <a:pt x="4464" y="4127"/>
                </a:lnTo>
                <a:lnTo>
                  <a:pt x="4453" y="4129"/>
                </a:lnTo>
                <a:lnTo>
                  <a:pt x="4440" y="4127"/>
                </a:lnTo>
                <a:lnTo>
                  <a:pt x="4424" y="4124"/>
                </a:lnTo>
                <a:lnTo>
                  <a:pt x="4424" y="4100"/>
                </a:lnTo>
                <a:lnTo>
                  <a:pt x="4417" y="4100"/>
                </a:lnTo>
                <a:lnTo>
                  <a:pt x="4400" y="4093"/>
                </a:lnTo>
                <a:lnTo>
                  <a:pt x="4384" y="4089"/>
                </a:lnTo>
                <a:lnTo>
                  <a:pt x="4366" y="4085"/>
                </a:lnTo>
                <a:lnTo>
                  <a:pt x="4349" y="4080"/>
                </a:lnTo>
                <a:lnTo>
                  <a:pt x="4335" y="4074"/>
                </a:lnTo>
                <a:lnTo>
                  <a:pt x="4324" y="4065"/>
                </a:lnTo>
                <a:lnTo>
                  <a:pt x="4315" y="4053"/>
                </a:lnTo>
                <a:lnTo>
                  <a:pt x="4311" y="4033"/>
                </a:lnTo>
                <a:lnTo>
                  <a:pt x="4328" y="4022"/>
                </a:lnTo>
                <a:lnTo>
                  <a:pt x="4339" y="4011"/>
                </a:lnTo>
                <a:lnTo>
                  <a:pt x="4348" y="3996"/>
                </a:lnTo>
                <a:lnTo>
                  <a:pt x="4329" y="3994"/>
                </a:lnTo>
                <a:lnTo>
                  <a:pt x="4315" y="3993"/>
                </a:lnTo>
                <a:lnTo>
                  <a:pt x="4304" y="3991"/>
                </a:lnTo>
                <a:lnTo>
                  <a:pt x="4291" y="3989"/>
                </a:lnTo>
                <a:lnTo>
                  <a:pt x="4277" y="3987"/>
                </a:lnTo>
                <a:lnTo>
                  <a:pt x="4280" y="3969"/>
                </a:lnTo>
                <a:lnTo>
                  <a:pt x="4288" y="3954"/>
                </a:lnTo>
                <a:lnTo>
                  <a:pt x="4295" y="3942"/>
                </a:lnTo>
                <a:lnTo>
                  <a:pt x="4300" y="3925"/>
                </a:lnTo>
                <a:lnTo>
                  <a:pt x="4304" y="3904"/>
                </a:lnTo>
                <a:lnTo>
                  <a:pt x="4300" y="3902"/>
                </a:lnTo>
                <a:lnTo>
                  <a:pt x="4300" y="3900"/>
                </a:lnTo>
                <a:lnTo>
                  <a:pt x="4299" y="3898"/>
                </a:lnTo>
                <a:lnTo>
                  <a:pt x="4297" y="3896"/>
                </a:lnTo>
                <a:lnTo>
                  <a:pt x="4286" y="3902"/>
                </a:lnTo>
                <a:lnTo>
                  <a:pt x="4275" y="3907"/>
                </a:lnTo>
                <a:lnTo>
                  <a:pt x="4264" y="3911"/>
                </a:lnTo>
                <a:lnTo>
                  <a:pt x="4248" y="3913"/>
                </a:lnTo>
                <a:lnTo>
                  <a:pt x="4248" y="3904"/>
                </a:lnTo>
                <a:lnTo>
                  <a:pt x="4244" y="3900"/>
                </a:lnTo>
                <a:lnTo>
                  <a:pt x="4242" y="3894"/>
                </a:lnTo>
                <a:lnTo>
                  <a:pt x="4240" y="3887"/>
                </a:lnTo>
                <a:lnTo>
                  <a:pt x="4240" y="3880"/>
                </a:lnTo>
                <a:lnTo>
                  <a:pt x="4257" y="3880"/>
                </a:lnTo>
                <a:lnTo>
                  <a:pt x="4257" y="3860"/>
                </a:lnTo>
                <a:lnTo>
                  <a:pt x="4266" y="3854"/>
                </a:lnTo>
                <a:lnTo>
                  <a:pt x="4273" y="3847"/>
                </a:lnTo>
                <a:lnTo>
                  <a:pt x="4280" y="3840"/>
                </a:lnTo>
                <a:lnTo>
                  <a:pt x="4277" y="3836"/>
                </a:lnTo>
                <a:lnTo>
                  <a:pt x="4273" y="3833"/>
                </a:lnTo>
                <a:lnTo>
                  <a:pt x="4269" y="3827"/>
                </a:lnTo>
                <a:lnTo>
                  <a:pt x="4268" y="3824"/>
                </a:lnTo>
                <a:lnTo>
                  <a:pt x="4264" y="3820"/>
                </a:lnTo>
                <a:lnTo>
                  <a:pt x="4253" y="3816"/>
                </a:lnTo>
                <a:lnTo>
                  <a:pt x="4246" y="3814"/>
                </a:lnTo>
                <a:lnTo>
                  <a:pt x="4239" y="3811"/>
                </a:lnTo>
                <a:lnTo>
                  <a:pt x="4233" y="3807"/>
                </a:lnTo>
                <a:lnTo>
                  <a:pt x="4228" y="3796"/>
                </a:lnTo>
                <a:lnTo>
                  <a:pt x="4220" y="3780"/>
                </a:lnTo>
                <a:lnTo>
                  <a:pt x="4217" y="3760"/>
                </a:lnTo>
                <a:lnTo>
                  <a:pt x="4237" y="3753"/>
                </a:lnTo>
                <a:lnTo>
                  <a:pt x="4251" y="3740"/>
                </a:lnTo>
                <a:lnTo>
                  <a:pt x="4246" y="3738"/>
                </a:lnTo>
                <a:lnTo>
                  <a:pt x="4240" y="3736"/>
                </a:lnTo>
                <a:lnTo>
                  <a:pt x="4235" y="3733"/>
                </a:lnTo>
                <a:lnTo>
                  <a:pt x="4233" y="3729"/>
                </a:lnTo>
                <a:lnTo>
                  <a:pt x="4229" y="3724"/>
                </a:lnTo>
                <a:lnTo>
                  <a:pt x="4228" y="3716"/>
                </a:lnTo>
                <a:lnTo>
                  <a:pt x="4208" y="3716"/>
                </a:lnTo>
                <a:lnTo>
                  <a:pt x="4206" y="3713"/>
                </a:lnTo>
                <a:lnTo>
                  <a:pt x="4206" y="3709"/>
                </a:lnTo>
                <a:lnTo>
                  <a:pt x="4204" y="3705"/>
                </a:lnTo>
                <a:lnTo>
                  <a:pt x="4204" y="3700"/>
                </a:lnTo>
                <a:lnTo>
                  <a:pt x="4222" y="3687"/>
                </a:lnTo>
                <a:lnTo>
                  <a:pt x="4231" y="3673"/>
                </a:lnTo>
                <a:lnTo>
                  <a:pt x="4233" y="3656"/>
                </a:lnTo>
                <a:lnTo>
                  <a:pt x="4235" y="3642"/>
                </a:lnTo>
                <a:lnTo>
                  <a:pt x="4239" y="3625"/>
                </a:lnTo>
                <a:lnTo>
                  <a:pt x="4248" y="3609"/>
                </a:lnTo>
                <a:lnTo>
                  <a:pt x="4251" y="3605"/>
                </a:lnTo>
                <a:lnTo>
                  <a:pt x="4255" y="3604"/>
                </a:lnTo>
                <a:lnTo>
                  <a:pt x="4259" y="3604"/>
                </a:lnTo>
                <a:lnTo>
                  <a:pt x="4264" y="3604"/>
                </a:lnTo>
                <a:lnTo>
                  <a:pt x="4268" y="3604"/>
                </a:lnTo>
                <a:lnTo>
                  <a:pt x="4269" y="3604"/>
                </a:lnTo>
                <a:lnTo>
                  <a:pt x="4271" y="3604"/>
                </a:lnTo>
                <a:lnTo>
                  <a:pt x="4273" y="3600"/>
                </a:lnTo>
                <a:lnTo>
                  <a:pt x="4275" y="3596"/>
                </a:lnTo>
                <a:lnTo>
                  <a:pt x="4277" y="3593"/>
                </a:lnTo>
                <a:lnTo>
                  <a:pt x="4279" y="3587"/>
                </a:lnTo>
                <a:lnTo>
                  <a:pt x="4280" y="3584"/>
                </a:lnTo>
                <a:lnTo>
                  <a:pt x="4291" y="3576"/>
                </a:lnTo>
                <a:lnTo>
                  <a:pt x="4306" y="3571"/>
                </a:lnTo>
                <a:lnTo>
                  <a:pt x="4322" y="3567"/>
                </a:lnTo>
                <a:lnTo>
                  <a:pt x="4337" y="3560"/>
                </a:lnTo>
                <a:lnTo>
                  <a:pt x="4346" y="3551"/>
                </a:lnTo>
                <a:lnTo>
                  <a:pt x="4353" y="3538"/>
                </a:lnTo>
                <a:lnTo>
                  <a:pt x="4360" y="3525"/>
                </a:lnTo>
                <a:lnTo>
                  <a:pt x="4371" y="3516"/>
                </a:lnTo>
                <a:lnTo>
                  <a:pt x="4386" y="3513"/>
                </a:lnTo>
                <a:lnTo>
                  <a:pt x="4402" y="3514"/>
                </a:lnTo>
                <a:lnTo>
                  <a:pt x="4419" y="3520"/>
                </a:lnTo>
                <a:lnTo>
                  <a:pt x="4431" y="3524"/>
                </a:lnTo>
                <a:lnTo>
                  <a:pt x="4431" y="3516"/>
                </a:lnTo>
                <a:lnTo>
                  <a:pt x="4439" y="3504"/>
                </a:lnTo>
                <a:lnTo>
                  <a:pt x="4439" y="3493"/>
                </a:lnTo>
                <a:lnTo>
                  <a:pt x="4435" y="3485"/>
                </a:lnTo>
                <a:lnTo>
                  <a:pt x="4429" y="3476"/>
                </a:lnTo>
                <a:lnTo>
                  <a:pt x="4424" y="3469"/>
                </a:lnTo>
                <a:lnTo>
                  <a:pt x="4422" y="3454"/>
                </a:lnTo>
                <a:lnTo>
                  <a:pt x="4428" y="3440"/>
                </a:lnTo>
                <a:lnTo>
                  <a:pt x="4433" y="3429"/>
                </a:lnTo>
                <a:lnTo>
                  <a:pt x="4437" y="3420"/>
                </a:lnTo>
                <a:lnTo>
                  <a:pt x="4435" y="3411"/>
                </a:lnTo>
                <a:lnTo>
                  <a:pt x="4431" y="3398"/>
                </a:lnTo>
                <a:lnTo>
                  <a:pt x="4428" y="3384"/>
                </a:lnTo>
                <a:close/>
                <a:moveTo>
                  <a:pt x="1000" y="2224"/>
                </a:moveTo>
                <a:lnTo>
                  <a:pt x="1015" y="2227"/>
                </a:lnTo>
                <a:lnTo>
                  <a:pt x="1028" y="2231"/>
                </a:lnTo>
                <a:lnTo>
                  <a:pt x="1040" y="2236"/>
                </a:lnTo>
                <a:lnTo>
                  <a:pt x="1040" y="2247"/>
                </a:lnTo>
                <a:lnTo>
                  <a:pt x="1060" y="2244"/>
                </a:lnTo>
                <a:lnTo>
                  <a:pt x="1062" y="2264"/>
                </a:lnTo>
                <a:lnTo>
                  <a:pt x="1064" y="2276"/>
                </a:lnTo>
                <a:lnTo>
                  <a:pt x="1068" y="2287"/>
                </a:lnTo>
                <a:lnTo>
                  <a:pt x="1071" y="2300"/>
                </a:lnTo>
                <a:lnTo>
                  <a:pt x="1071" y="2316"/>
                </a:lnTo>
                <a:lnTo>
                  <a:pt x="1068" y="2318"/>
                </a:lnTo>
                <a:lnTo>
                  <a:pt x="1064" y="2318"/>
                </a:lnTo>
                <a:lnTo>
                  <a:pt x="1059" y="2320"/>
                </a:lnTo>
                <a:lnTo>
                  <a:pt x="1051" y="2320"/>
                </a:lnTo>
                <a:lnTo>
                  <a:pt x="1042" y="2305"/>
                </a:lnTo>
                <a:lnTo>
                  <a:pt x="1031" y="2294"/>
                </a:lnTo>
                <a:lnTo>
                  <a:pt x="1020" y="2284"/>
                </a:lnTo>
                <a:lnTo>
                  <a:pt x="1011" y="2269"/>
                </a:lnTo>
                <a:lnTo>
                  <a:pt x="1008" y="2253"/>
                </a:lnTo>
                <a:lnTo>
                  <a:pt x="1004" y="2247"/>
                </a:lnTo>
                <a:lnTo>
                  <a:pt x="1002" y="2240"/>
                </a:lnTo>
                <a:lnTo>
                  <a:pt x="1000" y="2233"/>
                </a:lnTo>
                <a:lnTo>
                  <a:pt x="1000" y="2224"/>
                </a:lnTo>
                <a:close/>
                <a:moveTo>
                  <a:pt x="1024" y="2147"/>
                </a:moveTo>
                <a:lnTo>
                  <a:pt x="1037" y="2149"/>
                </a:lnTo>
                <a:lnTo>
                  <a:pt x="1039" y="2154"/>
                </a:lnTo>
                <a:lnTo>
                  <a:pt x="1040" y="2158"/>
                </a:lnTo>
                <a:lnTo>
                  <a:pt x="1042" y="2162"/>
                </a:lnTo>
                <a:lnTo>
                  <a:pt x="1044" y="2165"/>
                </a:lnTo>
                <a:lnTo>
                  <a:pt x="1046" y="2169"/>
                </a:lnTo>
                <a:lnTo>
                  <a:pt x="1048" y="2176"/>
                </a:lnTo>
                <a:lnTo>
                  <a:pt x="1040" y="2178"/>
                </a:lnTo>
                <a:lnTo>
                  <a:pt x="1031" y="2180"/>
                </a:lnTo>
                <a:lnTo>
                  <a:pt x="1020" y="2180"/>
                </a:lnTo>
                <a:lnTo>
                  <a:pt x="1017" y="2176"/>
                </a:lnTo>
                <a:lnTo>
                  <a:pt x="1015" y="2174"/>
                </a:lnTo>
                <a:lnTo>
                  <a:pt x="1013" y="2171"/>
                </a:lnTo>
                <a:lnTo>
                  <a:pt x="1009" y="2169"/>
                </a:lnTo>
                <a:lnTo>
                  <a:pt x="1008" y="2164"/>
                </a:lnTo>
                <a:lnTo>
                  <a:pt x="1006" y="2162"/>
                </a:lnTo>
                <a:lnTo>
                  <a:pt x="1006" y="2158"/>
                </a:lnTo>
                <a:lnTo>
                  <a:pt x="1004" y="2154"/>
                </a:lnTo>
                <a:lnTo>
                  <a:pt x="1004" y="2149"/>
                </a:lnTo>
                <a:lnTo>
                  <a:pt x="1017" y="2147"/>
                </a:lnTo>
                <a:lnTo>
                  <a:pt x="1024" y="2147"/>
                </a:lnTo>
                <a:close/>
                <a:moveTo>
                  <a:pt x="960" y="2136"/>
                </a:moveTo>
                <a:lnTo>
                  <a:pt x="969" y="2138"/>
                </a:lnTo>
                <a:lnTo>
                  <a:pt x="977" y="2140"/>
                </a:lnTo>
                <a:lnTo>
                  <a:pt x="982" y="2142"/>
                </a:lnTo>
                <a:lnTo>
                  <a:pt x="991" y="2144"/>
                </a:lnTo>
                <a:lnTo>
                  <a:pt x="991" y="2164"/>
                </a:lnTo>
                <a:lnTo>
                  <a:pt x="984" y="2164"/>
                </a:lnTo>
                <a:lnTo>
                  <a:pt x="979" y="2162"/>
                </a:lnTo>
                <a:lnTo>
                  <a:pt x="973" y="2160"/>
                </a:lnTo>
                <a:lnTo>
                  <a:pt x="968" y="2156"/>
                </a:lnTo>
                <a:lnTo>
                  <a:pt x="966" y="2154"/>
                </a:lnTo>
                <a:lnTo>
                  <a:pt x="966" y="2153"/>
                </a:lnTo>
                <a:lnTo>
                  <a:pt x="966" y="2153"/>
                </a:lnTo>
                <a:lnTo>
                  <a:pt x="966" y="2151"/>
                </a:lnTo>
                <a:lnTo>
                  <a:pt x="964" y="2149"/>
                </a:lnTo>
                <a:lnTo>
                  <a:pt x="962" y="2145"/>
                </a:lnTo>
                <a:lnTo>
                  <a:pt x="962" y="2144"/>
                </a:lnTo>
                <a:lnTo>
                  <a:pt x="960" y="2142"/>
                </a:lnTo>
                <a:lnTo>
                  <a:pt x="960" y="2140"/>
                </a:lnTo>
                <a:lnTo>
                  <a:pt x="960" y="2136"/>
                </a:lnTo>
                <a:close/>
                <a:moveTo>
                  <a:pt x="748" y="1780"/>
                </a:moveTo>
                <a:lnTo>
                  <a:pt x="777" y="1780"/>
                </a:lnTo>
                <a:lnTo>
                  <a:pt x="777" y="1804"/>
                </a:lnTo>
                <a:lnTo>
                  <a:pt x="791" y="1804"/>
                </a:lnTo>
                <a:lnTo>
                  <a:pt x="791" y="1813"/>
                </a:lnTo>
                <a:lnTo>
                  <a:pt x="795" y="1816"/>
                </a:lnTo>
                <a:lnTo>
                  <a:pt x="795" y="1822"/>
                </a:lnTo>
                <a:lnTo>
                  <a:pt x="797" y="1829"/>
                </a:lnTo>
                <a:lnTo>
                  <a:pt x="797" y="1836"/>
                </a:lnTo>
                <a:lnTo>
                  <a:pt x="780" y="1836"/>
                </a:lnTo>
                <a:lnTo>
                  <a:pt x="777" y="1827"/>
                </a:lnTo>
                <a:lnTo>
                  <a:pt x="775" y="1822"/>
                </a:lnTo>
                <a:lnTo>
                  <a:pt x="771" y="1816"/>
                </a:lnTo>
                <a:lnTo>
                  <a:pt x="766" y="1814"/>
                </a:lnTo>
                <a:lnTo>
                  <a:pt x="760" y="1811"/>
                </a:lnTo>
                <a:lnTo>
                  <a:pt x="751" y="1807"/>
                </a:lnTo>
                <a:lnTo>
                  <a:pt x="748" y="1780"/>
                </a:lnTo>
                <a:close/>
                <a:moveTo>
                  <a:pt x="448" y="1620"/>
                </a:moveTo>
                <a:lnTo>
                  <a:pt x="455" y="1620"/>
                </a:lnTo>
                <a:lnTo>
                  <a:pt x="462" y="1620"/>
                </a:lnTo>
                <a:lnTo>
                  <a:pt x="468" y="1622"/>
                </a:lnTo>
                <a:lnTo>
                  <a:pt x="471" y="1624"/>
                </a:lnTo>
                <a:lnTo>
                  <a:pt x="484" y="1629"/>
                </a:lnTo>
                <a:lnTo>
                  <a:pt x="497" y="1638"/>
                </a:lnTo>
                <a:lnTo>
                  <a:pt x="508" y="1651"/>
                </a:lnTo>
                <a:lnTo>
                  <a:pt x="511" y="1664"/>
                </a:lnTo>
                <a:lnTo>
                  <a:pt x="451" y="1660"/>
                </a:lnTo>
                <a:lnTo>
                  <a:pt x="448" y="1620"/>
                </a:lnTo>
                <a:close/>
                <a:moveTo>
                  <a:pt x="2137" y="0"/>
                </a:moveTo>
                <a:lnTo>
                  <a:pt x="2139" y="16"/>
                </a:lnTo>
                <a:lnTo>
                  <a:pt x="2142" y="25"/>
                </a:lnTo>
                <a:lnTo>
                  <a:pt x="2146" y="31"/>
                </a:lnTo>
                <a:lnTo>
                  <a:pt x="2151" y="36"/>
                </a:lnTo>
                <a:lnTo>
                  <a:pt x="2157" y="44"/>
                </a:lnTo>
                <a:lnTo>
                  <a:pt x="2157" y="49"/>
                </a:lnTo>
                <a:lnTo>
                  <a:pt x="2157" y="54"/>
                </a:lnTo>
                <a:lnTo>
                  <a:pt x="2155" y="60"/>
                </a:lnTo>
                <a:lnTo>
                  <a:pt x="2155" y="65"/>
                </a:lnTo>
                <a:lnTo>
                  <a:pt x="2153" y="69"/>
                </a:lnTo>
                <a:lnTo>
                  <a:pt x="2151" y="73"/>
                </a:lnTo>
                <a:lnTo>
                  <a:pt x="2151" y="85"/>
                </a:lnTo>
                <a:lnTo>
                  <a:pt x="2155" y="98"/>
                </a:lnTo>
                <a:lnTo>
                  <a:pt x="2159" y="107"/>
                </a:lnTo>
                <a:lnTo>
                  <a:pt x="2164" y="116"/>
                </a:lnTo>
                <a:lnTo>
                  <a:pt x="2191" y="120"/>
                </a:lnTo>
                <a:lnTo>
                  <a:pt x="2191" y="133"/>
                </a:lnTo>
                <a:lnTo>
                  <a:pt x="2211" y="147"/>
                </a:lnTo>
                <a:lnTo>
                  <a:pt x="2228" y="164"/>
                </a:lnTo>
                <a:lnTo>
                  <a:pt x="2240" y="158"/>
                </a:lnTo>
                <a:lnTo>
                  <a:pt x="2251" y="149"/>
                </a:lnTo>
                <a:lnTo>
                  <a:pt x="2262" y="142"/>
                </a:lnTo>
                <a:lnTo>
                  <a:pt x="2273" y="133"/>
                </a:lnTo>
                <a:lnTo>
                  <a:pt x="2288" y="127"/>
                </a:lnTo>
                <a:lnTo>
                  <a:pt x="2308" y="124"/>
                </a:lnTo>
                <a:lnTo>
                  <a:pt x="2311" y="131"/>
                </a:lnTo>
                <a:lnTo>
                  <a:pt x="2313" y="138"/>
                </a:lnTo>
                <a:lnTo>
                  <a:pt x="2317" y="145"/>
                </a:lnTo>
                <a:lnTo>
                  <a:pt x="2320" y="153"/>
                </a:lnTo>
                <a:lnTo>
                  <a:pt x="2322" y="154"/>
                </a:lnTo>
                <a:lnTo>
                  <a:pt x="2326" y="156"/>
                </a:lnTo>
                <a:lnTo>
                  <a:pt x="2329" y="156"/>
                </a:lnTo>
                <a:lnTo>
                  <a:pt x="2333" y="158"/>
                </a:lnTo>
                <a:lnTo>
                  <a:pt x="2337" y="160"/>
                </a:lnTo>
                <a:lnTo>
                  <a:pt x="2337" y="184"/>
                </a:lnTo>
                <a:lnTo>
                  <a:pt x="2346" y="211"/>
                </a:lnTo>
                <a:lnTo>
                  <a:pt x="2357" y="233"/>
                </a:lnTo>
                <a:lnTo>
                  <a:pt x="2371" y="253"/>
                </a:lnTo>
                <a:lnTo>
                  <a:pt x="2384" y="245"/>
                </a:lnTo>
                <a:lnTo>
                  <a:pt x="2397" y="240"/>
                </a:lnTo>
                <a:lnTo>
                  <a:pt x="2411" y="236"/>
                </a:lnTo>
                <a:lnTo>
                  <a:pt x="2411" y="249"/>
                </a:lnTo>
                <a:lnTo>
                  <a:pt x="2428" y="249"/>
                </a:lnTo>
                <a:lnTo>
                  <a:pt x="2439" y="249"/>
                </a:lnTo>
                <a:lnTo>
                  <a:pt x="2451" y="249"/>
                </a:lnTo>
                <a:lnTo>
                  <a:pt x="2455" y="267"/>
                </a:lnTo>
                <a:lnTo>
                  <a:pt x="2459" y="289"/>
                </a:lnTo>
                <a:lnTo>
                  <a:pt x="2464" y="307"/>
                </a:lnTo>
                <a:lnTo>
                  <a:pt x="2471" y="320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5" y="324"/>
                </a:lnTo>
                <a:lnTo>
                  <a:pt x="2477" y="324"/>
                </a:lnTo>
                <a:lnTo>
                  <a:pt x="2477" y="320"/>
                </a:lnTo>
                <a:lnTo>
                  <a:pt x="2477" y="316"/>
                </a:lnTo>
                <a:lnTo>
                  <a:pt x="2477" y="316"/>
                </a:lnTo>
                <a:lnTo>
                  <a:pt x="2479" y="314"/>
                </a:lnTo>
                <a:lnTo>
                  <a:pt x="2479" y="314"/>
                </a:lnTo>
                <a:lnTo>
                  <a:pt x="2480" y="314"/>
                </a:lnTo>
                <a:lnTo>
                  <a:pt x="2484" y="313"/>
                </a:lnTo>
                <a:lnTo>
                  <a:pt x="2499" y="307"/>
                </a:lnTo>
                <a:lnTo>
                  <a:pt x="2511" y="311"/>
                </a:lnTo>
                <a:lnTo>
                  <a:pt x="2526" y="314"/>
                </a:lnTo>
                <a:lnTo>
                  <a:pt x="2537" y="316"/>
                </a:lnTo>
                <a:lnTo>
                  <a:pt x="2539" y="314"/>
                </a:lnTo>
                <a:lnTo>
                  <a:pt x="2542" y="313"/>
                </a:lnTo>
                <a:lnTo>
                  <a:pt x="2546" y="311"/>
                </a:lnTo>
                <a:lnTo>
                  <a:pt x="2551" y="307"/>
                </a:lnTo>
                <a:lnTo>
                  <a:pt x="2557" y="305"/>
                </a:lnTo>
                <a:lnTo>
                  <a:pt x="2564" y="304"/>
                </a:lnTo>
                <a:lnTo>
                  <a:pt x="2571" y="313"/>
                </a:lnTo>
                <a:lnTo>
                  <a:pt x="2580" y="320"/>
                </a:lnTo>
                <a:lnTo>
                  <a:pt x="2588" y="327"/>
                </a:lnTo>
                <a:lnTo>
                  <a:pt x="2591" y="340"/>
                </a:lnTo>
                <a:lnTo>
                  <a:pt x="2617" y="336"/>
                </a:lnTo>
                <a:lnTo>
                  <a:pt x="2613" y="354"/>
                </a:lnTo>
                <a:lnTo>
                  <a:pt x="2609" y="367"/>
                </a:lnTo>
                <a:lnTo>
                  <a:pt x="2604" y="380"/>
                </a:lnTo>
                <a:lnTo>
                  <a:pt x="2600" y="396"/>
                </a:lnTo>
                <a:lnTo>
                  <a:pt x="2613" y="405"/>
                </a:lnTo>
                <a:lnTo>
                  <a:pt x="2620" y="418"/>
                </a:lnTo>
                <a:lnTo>
                  <a:pt x="2624" y="436"/>
                </a:lnTo>
                <a:lnTo>
                  <a:pt x="2611" y="442"/>
                </a:lnTo>
                <a:lnTo>
                  <a:pt x="2606" y="453"/>
                </a:lnTo>
                <a:lnTo>
                  <a:pt x="2604" y="469"/>
                </a:lnTo>
                <a:lnTo>
                  <a:pt x="2613" y="474"/>
                </a:lnTo>
                <a:lnTo>
                  <a:pt x="2620" y="480"/>
                </a:lnTo>
                <a:lnTo>
                  <a:pt x="2637" y="476"/>
                </a:lnTo>
                <a:lnTo>
                  <a:pt x="2653" y="476"/>
                </a:lnTo>
                <a:lnTo>
                  <a:pt x="2668" y="480"/>
                </a:lnTo>
                <a:lnTo>
                  <a:pt x="2682" y="482"/>
                </a:lnTo>
                <a:lnTo>
                  <a:pt x="2697" y="480"/>
                </a:lnTo>
                <a:lnTo>
                  <a:pt x="2706" y="476"/>
                </a:lnTo>
                <a:lnTo>
                  <a:pt x="2719" y="469"/>
                </a:lnTo>
                <a:lnTo>
                  <a:pt x="2731" y="462"/>
                </a:lnTo>
                <a:lnTo>
                  <a:pt x="2744" y="456"/>
                </a:lnTo>
                <a:lnTo>
                  <a:pt x="2746" y="438"/>
                </a:lnTo>
                <a:lnTo>
                  <a:pt x="2749" y="420"/>
                </a:lnTo>
                <a:lnTo>
                  <a:pt x="2755" y="404"/>
                </a:lnTo>
                <a:lnTo>
                  <a:pt x="2764" y="391"/>
                </a:lnTo>
                <a:lnTo>
                  <a:pt x="2777" y="380"/>
                </a:lnTo>
                <a:lnTo>
                  <a:pt x="2791" y="376"/>
                </a:lnTo>
                <a:lnTo>
                  <a:pt x="2795" y="378"/>
                </a:lnTo>
                <a:lnTo>
                  <a:pt x="2799" y="378"/>
                </a:lnTo>
                <a:lnTo>
                  <a:pt x="2802" y="380"/>
                </a:lnTo>
                <a:lnTo>
                  <a:pt x="2808" y="380"/>
                </a:lnTo>
                <a:lnTo>
                  <a:pt x="2806" y="405"/>
                </a:lnTo>
                <a:lnTo>
                  <a:pt x="2800" y="425"/>
                </a:lnTo>
                <a:lnTo>
                  <a:pt x="2795" y="445"/>
                </a:lnTo>
                <a:lnTo>
                  <a:pt x="2788" y="469"/>
                </a:lnTo>
                <a:lnTo>
                  <a:pt x="2799" y="473"/>
                </a:lnTo>
                <a:lnTo>
                  <a:pt x="2806" y="478"/>
                </a:lnTo>
                <a:lnTo>
                  <a:pt x="2811" y="485"/>
                </a:lnTo>
                <a:lnTo>
                  <a:pt x="2811" y="500"/>
                </a:lnTo>
                <a:lnTo>
                  <a:pt x="2809" y="511"/>
                </a:lnTo>
                <a:lnTo>
                  <a:pt x="2809" y="522"/>
                </a:lnTo>
                <a:lnTo>
                  <a:pt x="2811" y="536"/>
                </a:lnTo>
                <a:lnTo>
                  <a:pt x="2833" y="534"/>
                </a:lnTo>
                <a:lnTo>
                  <a:pt x="2851" y="536"/>
                </a:lnTo>
                <a:lnTo>
                  <a:pt x="2868" y="540"/>
                </a:lnTo>
                <a:lnTo>
                  <a:pt x="2884" y="547"/>
                </a:lnTo>
                <a:lnTo>
                  <a:pt x="2888" y="564"/>
                </a:lnTo>
                <a:lnTo>
                  <a:pt x="2902" y="573"/>
                </a:lnTo>
                <a:lnTo>
                  <a:pt x="2917" y="574"/>
                </a:lnTo>
                <a:lnTo>
                  <a:pt x="2937" y="573"/>
                </a:lnTo>
                <a:lnTo>
                  <a:pt x="2939" y="584"/>
                </a:lnTo>
                <a:lnTo>
                  <a:pt x="2944" y="596"/>
                </a:lnTo>
                <a:lnTo>
                  <a:pt x="2951" y="604"/>
                </a:lnTo>
                <a:lnTo>
                  <a:pt x="2964" y="605"/>
                </a:lnTo>
                <a:lnTo>
                  <a:pt x="2975" y="613"/>
                </a:lnTo>
                <a:lnTo>
                  <a:pt x="2984" y="624"/>
                </a:lnTo>
                <a:lnTo>
                  <a:pt x="2988" y="629"/>
                </a:lnTo>
                <a:lnTo>
                  <a:pt x="2989" y="634"/>
                </a:lnTo>
                <a:lnTo>
                  <a:pt x="2991" y="642"/>
                </a:lnTo>
                <a:lnTo>
                  <a:pt x="2993" y="647"/>
                </a:lnTo>
                <a:lnTo>
                  <a:pt x="2997" y="653"/>
                </a:lnTo>
                <a:lnTo>
                  <a:pt x="3013" y="642"/>
                </a:lnTo>
                <a:lnTo>
                  <a:pt x="3035" y="634"/>
                </a:lnTo>
                <a:lnTo>
                  <a:pt x="3059" y="629"/>
                </a:lnTo>
                <a:lnTo>
                  <a:pt x="3080" y="624"/>
                </a:lnTo>
                <a:lnTo>
                  <a:pt x="3093" y="638"/>
                </a:lnTo>
                <a:lnTo>
                  <a:pt x="3113" y="651"/>
                </a:lnTo>
                <a:lnTo>
                  <a:pt x="3137" y="660"/>
                </a:lnTo>
                <a:lnTo>
                  <a:pt x="3160" y="664"/>
                </a:lnTo>
                <a:lnTo>
                  <a:pt x="3173" y="653"/>
                </a:lnTo>
                <a:lnTo>
                  <a:pt x="3186" y="645"/>
                </a:lnTo>
                <a:lnTo>
                  <a:pt x="3202" y="642"/>
                </a:lnTo>
                <a:lnTo>
                  <a:pt x="3224" y="640"/>
                </a:lnTo>
                <a:lnTo>
                  <a:pt x="3233" y="649"/>
                </a:lnTo>
                <a:lnTo>
                  <a:pt x="3240" y="653"/>
                </a:lnTo>
                <a:lnTo>
                  <a:pt x="3244" y="653"/>
                </a:lnTo>
                <a:lnTo>
                  <a:pt x="3249" y="651"/>
                </a:lnTo>
                <a:lnTo>
                  <a:pt x="3255" y="647"/>
                </a:lnTo>
                <a:lnTo>
                  <a:pt x="3262" y="647"/>
                </a:lnTo>
                <a:lnTo>
                  <a:pt x="3271" y="647"/>
                </a:lnTo>
                <a:lnTo>
                  <a:pt x="3277" y="651"/>
                </a:lnTo>
                <a:lnTo>
                  <a:pt x="3282" y="654"/>
                </a:lnTo>
                <a:lnTo>
                  <a:pt x="3289" y="658"/>
                </a:lnTo>
                <a:lnTo>
                  <a:pt x="3297" y="660"/>
                </a:lnTo>
                <a:lnTo>
                  <a:pt x="3308" y="685"/>
                </a:lnTo>
                <a:lnTo>
                  <a:pt x="3324" y="709"/>
                </a:lnTo>
                <a:lnTo>
                  <a:pt x="3342" y="731"/>
                </a:lnTo>
                <a:lnTo>
                  <a:pt x="3357" y="753"/>
                </a:lnTo>
                <a:lnTo>
                  <a:pt x="3364" y="776"/>
                </a:lnTo>
                <a:lnTo>
                  <a:pt x="3397" y="776"/>
                </a:lnTo>
                <a:lnTo>
                  <a:pt x="3397" y="753"/>
                </a:lnTo>
                <a:lnTo>
                  <a:pt x="3404" y="753"/>
                </a:lnTo>
                <a:lnTo>
                  <a:pt x="3415" y="749"/>
                </a:lnTo>
                <a:lnTo>
                  <a:pt x="3428" y="749"/>
                </a:lnTo>
                <a:lnTo>
                  <a:pt x="3439" y="754"/>
                </a:lnTo>
                <a:lnTo>
                  <a:pt x="3448" y="760"/>
                </a:lnTo>
                <a:lnTo>
                  <a:pt x="3451" y="765"/>
                </a:lnTo>
                <a:lnTo>
                  <a:pt x="3455" y="771"/>
                </a:lnTo>
                <a:lnTo>
                  <a:pt x="3457" y="778"/>
                </a:lnTo>
                <a:lnTo>
                  <a:pt x="3460" y="784"/>
                </a:lnTo>
                <a:lnTo>
                  <a:pt x="3477" y="780"/>
                </a:lnTo>
                <a:lnTo>
                  <a:pt x="3493" y="782"/>
                </a:lnTo>
                <a:lnTo>
                  <a:pt x="3509" y="784"/>
                </a:lnTo>
                <a:lnTo>
                  <a:pt x="3531" y="784"/>
                </a:lnTo>
                <a:lnTo>
                  <a:pt x="3546" y="767"/>
                </a:lnTo>
                <a:lnTo>
                  <a:pt x="3560" y="753"/>
                </a:lnTo>
                <a:lnTo>
                  <a:pt x="3591" y="756"/>
                </a:lnTo>
                <a:lnTo>
                  <a:pt x="3591" y="767"/>
                </a:lnTo>
                <a:lnTo>
                  <a:pt x="3606" y="776"/>
                </a:lnTo>
                <a:lnTo>
                  <a:pt x="3622" y="785"/>
                </a:lnTo>
                <a:lnTo>
                  <a:pt x="3637" y="796"/>
                </a:lnTo>
                <a:lnTo>
                  <a:pt x="3648" y="809"/>
                </a:lnTo>
                <a:lnTo>
                  <a:pt x="3673" y="800"/>
                </a:lnTo>
                <a:lnTo>
                  <a:pt x="3697" y="796"/>
                </a:lnTo>
                <a:lnTo>
                  <a:pt x="3717" y="800"/>
                </a:lnTo>
                <a:lnTo>
                  <a:pt x="3739" y="805"/>
                </a:lnTo>
                <a:lnTo>
                  <a:pt x="3759" y="811"/>
                </a:lnTo>
                <a:lnTo>
                  <a:pt x="3782" y="816"/>
                </a:lnTo>
                <a:lnTo>
                  <a:pt x="3808" y="820"/>
                </a:lnTo>
                <a:lnTo>
                  <a:pt x="3806" y="842"/>
                </a:lnTo>
                <a:lnTo>
                  <a:pt x="3802" y="865"/>
                </a:lnTo>
                <a:lnTo>
                  <a:pt x="3797" y="887"/>
                </a:lnTo>
                <a:lnTo>
                  <a:pt x="3788" y="904"/>
                </a:lnTo>
                <a:lnTo>
                  <a:pt x="3779" y="911"/>
                </a:lnTo>
                <a:lnTo>
                  <a:pt x="3766" y="916"/>
                </a:lnTo>
                <a:lnTo>
                  <a:pt x="3757" y="924"/>
                </a:lnTo>
                <a:lnTo>
                  <a:pt x="3751" y="953"/>
                </a:lnTo>
                <a:lnTo>
                  <a:pt x="3724" y="973"/>
                </a:lnTo>
                <a:lnTo>
                  <a:pt x="3719" y="985"/>
                </a:lnTo>
                <a:lnTo>
                  <a:pt x="3719" y="996"/>
                </a:lnTo>
                <a:lnTo>
                  <a:pt x="3722" y="1009"/>
                </a:lnTo>
                <a:lnTo>
                  <a:pt x="3722" y="1022"/>
                </a:lnTo>
                <a:lnTo>
                  <a:pt x="3720" y="1036"/>
                </a:lnTo>
                <a:lnTo>
                  <a:pt x="3719" y="1038"/>
                </a:lnTo>
                <a:lnTo>
                  <a:pt x="3717" y="1044"/>
                </a:lnTo>
                <a:lnTo>
                  <a:pt x="3713" y="1047"/>
                </a:lnTo>
                <a:lnTo>
                  <a:pt x="3711" y="1053"/>
                </a:lnTo>
                <a:lnTo>
                  <a:pt x="3708" y="1056"/>
                </a:lnTo>
                <a:lnTo>
                  <a:pt x="3706" y="1062"/>
                </a:lnTo>
                <a:lnTo>
                  <a:pt x="3704" y="1064"/>
                </a:lnTo>
                <a:lnTo>
                  <a:pt x="3708" y="1116"/>
                </a:lnTo>
                <a:lnTo>
                  <a:pt x="3697" y="1138"/>
                </a:lnTo>
                <a:lnTo>
                  <a:pt x="3686" y="1158"/>
                </a:lnTo>
                <a:lnTo>
                  <a:pt x="3675" y="1180"/>
                </a:lnTo>
                <a:lnTo>
                  <a:pt x="3666" y="1205"/>
                </a:lnTo>
                <a:lnTo>
                  <a:pt x="3660" y="1233"/>
                </a:lnTo>
                <a:lnTo>
                  <a:pt x="3669" y="1244"/>
                </a:lnTo>
                <a:lnTo>
                  <a:pt x="3677" y="1256"/>
                </a:lnTo>
                <a:lnTo>
                  <a:pt x="3680" y="1273"/>
                </a:lnTo>
                <a:lnTo>
                  <a:pt x="3675" y="1280"/>
                </a:lnTo>
                <a:lnTo>
                  <a:pt x="3669" y="1298"/>
                </a:lnTo>
                <a:lnTo>
                  <a:pt x="3662" y="1320"/>
                </a:lnTo>
                <a:lnTo>
                  <a:pt x="3657" y="1344"/>
                </a:lnTo>
                <a:lnTo>
                  <a:pt x="3653" y="1369"/>
                </a:lnTo>
                <a:lnTo>
                  <a:pt x="3653" y="1389"/>
                </a:lnTo>
                <a:lnTo>
                  <a:pt x="3657" y="1404"/>
                </a:lnTo>
                <a:lnTo>
                  <a:pt x="3662" y="1413"/>
                </a:lnTo>
                <a:lnTo>
                  <a:pt x="3668" y="1418"/>
                </a:lnTo>
                <a:lnTo>
                  <a:pt x="3673" y="1424"/>
                </a:lnTo>
                <a:lnTo>
                  <a:pt x="3677" y="1431"/>
                </a:lnTo>
                <a:lnTo>
                  <a:pt x="3680" y="1444"/>
                </a:lnTo>
                <a:lnTo>
                  <a:pt x="3668" y="1444"/>
                </a:lnTo>
                <a:lnTo>
                  <a:pt x="3664" y="1453"/>
                </a:lnTo>
                <a:lnTo>
                  <a:pt x="3657" y="1467"/>
                </a:lnTo>
                <a:lnTo>
                  <a:pt x="3657" y="1489"/>
                </a:lnTo>
                <a:lnTo>
                  <a:pt x="3637" y="1489"/>
                </a:lnTo>
                <a:lnTo>
                  <a:pt x="3637" y="1513"/>
                </a:lnTo>
                <a:lnTo>
                  <a:pt x="3628" y="1513"/>
                </a:lnTo>
                <a:lnTo>
                  <a:pt x="3613" y="1520"/>
                </a:lnTo>
                <a:lnTo>
                  <a:pt x="3597" y="1522"/>
                </a:lnTo>
                <a:lnTo>
                  <a:pt x="3579" y="1522"/>
                </a:lnTo>
                <a:lnTo>
                  <a:pt x="3560" y="1520"/>
                </a:lnTo>
                <a:lnTo>
                  <a:pt x="3557" y="1496"/>
                </a:lnTo>
                <a:lnTo>
                  <a:pt x="3542" y="1496"/>
                </a:lnTo>
                <a:lnTo>
                  <a:pt x="3528" y="1496"/>
                </a:lnTo>
                <a:lnTo>
                  <a:pt x="3515" y="1498"/>
                </a:lnTo>
                <a:lnTo>
                  <a:pt x="3508" y="1500"/>
                </a:lnTo>
                <a:lnTo>
                  <a:pt x="3506" y="1504"/>
                </a:lnTo>
                <a:lnTo>
                  <a:pt x="3508" y="1509"/>
                </a:lnTo>
                <a:lnTo>
                  <a:pt x="3508" y="1513"/>
                </a:lnTo>
                <a:lnTo>
                  <a:pt x="3509" y="1516"/>
                </a:lnTo>
                <a:lnTo>
                  <a:pt x="3509" y="1520"/>
                </a:lnTo>
                <a:lnTo>
                  <a:pt x="3508" y="1524"/>
                </a:lnTo>
                <a:lnTo>
                  <a:pt x="3491" y="1527"/>
                </a:lnTo>
                <a:lnTo>
                  <a:pt x="3486" y="1538"/>
                </a:lnTo>
                <a:lnTo>
                  <a:pt x="3480" y="1551"/>
                </a:lnTo>
                <a:lnTo>
                  <a:pt x="3477" y="1560"/>
                </a:lnTo>
                <a:lnTo>
                  <a:pt x="3491" y="1560"/>
                </a:lnTo>
                <a:lnTo>
                  <a:pt x="3502" y="1554"/>
                </a:lnTo>
                <a:lnTo>
                  <a:pt x="3513" y="1554"/>
                </a:lnTo>
                <a:lnTo>
                  <a:pt x="3528" y="1556"/>
                </a:lnTo>
                <a:lnTo>
                  <a:pt x="3524" y="1569"/>
                </a:lnTo>
                <a:lnTo>
                  <a:pt x="3517" y="1576"/>
                </a:lnTo>
                <a:lnTo>
                  <a:pt x="3509" y="1584"/>
                </a:lnTo>
                <a:lnTo>
                  <a:pt x="3504" y="1593"/>
                </a:lnTo>
                <a:lnTo>
                  <a:pt x="3504" y="1616"/>
                </a:lnTo>
                <a:lnTo>
                  <a:pt x="3480" y="1636"/>
                </a:lnTo>
                <a:lnTo>
                  <a:pt x="3475" y="1647"/>
                </a:lnTo>
                <a:lnTo>
                  <a:pt x="3469" y="1658"/>
                </a:lnTo>
                <a:lnTo>
                  <a:pt x="3464" y="1667"/>
                </a:lnTo>
                <a:lnTo>
                  <a:pt x="3459" y="1673"/>
                </a:lnTo>
                <a:lnTo>
                  <a:pt x="3453" y="1678"/>
                </a:lnTo>
                <a:lnTo>
                  <a:pt x="3446" y="1682"/>
                </a:lnTo>
                <a:lnTo>
                  <a:pt x="3440" y="1687"/>
                </a:lnTo>
                <a:lnTo>
                  <a:pt x="3437" y="1693"/>
                </a:lnTo>
                <a:lnTo>
                  <a:pt x="3437" y="1716"/>
                </a:lnTo>
                <a:lnTo>
                  <a:pt x="3424" y="1731"/>
                </a:lnTo>
                <a:lnTo>
                  <a:pt x="3404" y="1744"/>
                </a:lnTo>
                <a:lnTo>
                  <a:pt x="3384" y="1756"/>
                </a:lnTo>
                <a:lnTo>
                  <a:pt x="3368" y="1767"/>
                </a:lnTo>
                <a:lnTo>
                  <a:pt x="3373" y="1807"/>
                </a:lnTo>
                <a:lnTo>
                  <a:pt x="3371" y="1849"/>
                </a:lnTo>
                <a:lnTo>
                  <a:pt x="3349" y="1860"/>
                </a:lnTo>
                <a:lnTo>
                  <a:pt x="3328" y="1882"/>
                </a:lnTo>
                <a:lnTo>
                  <a:pt x="3308" y="1907"/>
                </a:lnTo>
                <a:lnTo>
                  <a:pt x="3291" y="1936"/>
                </a:lnTo>
                <a:lnTo>
                  <a:pt x="3280" y="1967"/>
                </a:lnTo>
                <a:lnTo>
                  <a:pt x="3277" y="1996"/>
                </a:lnTo>
                <a:lnTo>
                  <a:pt x="3297" y="2000"/>
                </a:lnTo>
                <a:lnTo>
                  <a:pt x="3300" y="2014"/>
                </a:lnTo>
                <a:lnTo>
                  <a:pt x="3300" y="2029"/>
                </a:lnTo>
                <a:lnTo>
                  <a:pt x="3299" y="2042"/>
                </a:lnTo>
                <a:lnTo>
                  <a:pt x="3295" y="2058"/>
                </a:lnTo>
                <a:lnTo>
                  <a:pt x="3291" y="2076"/>
                </a:lnTo>
                <a:lnTo>
                  <a:pt x="3279" y="2080"/>
                </a:lnTo>
                <a:lnTo>
                  <a:pt x="3268" y="2085"/>
                </a:lnTo>
                <a:lnTo>
                  <a:pt x="3257" y="2093"/>
                </a:lnTo>
                <a:lnTo>
                  <a:pt x="3259" y="2096"/>
                </a:lnTo>
                <a:lnTo>
                  <a:pt x="3260" y="2100"/>
                </a:lnTo>
                <a:lnTo>
                  <a:pt x="3262" y="2105"/>
                </a:lnTo>
                <a:lnTo>
                  <a:pt x="3262" y="2109"/>
                </a:lnTo>
                <a:lnTo>
                  <a:pt x="3264" y="2116"/>
                </a:lnTo>
                <a:lnTo>
                  <a:pt x="3304" y="2113"/>
                </a:lnTo>
                <a:lnTo>
                  <a:pt x="3315" y="2100"/>
                </a:lnTo>
                <a:lnTo>
                  <a:pt x="3328" y="2087"/>
                </a:lnTo>
                <a:lnTo>
                  <a:pt x="3340" y="2074"/>
                </a:lnTo>
                <a:lnTo>
                  <a:pt x="3348" y="2060"/>
                </a:lnTo>
                <a:lnTo>
                  <a:pt x="3331" y="2060"/>
                </a:lnTo>
                <a:lnTo>
                  <a:pt x="3329" y="2047"/>
                </a:lnTo>
                <a:lnTo>
                  <a:pt x="3328" y="2034"/>
                </a:lnTo>
                <a:lnTo>
                  <a:pt x="3331" y="2024"/>
                </a:lnTo>
                <a:lnTo>
                  <a:pt x="3342" y="2005"/>
                </a:lnTo>
                <a:lnTo>
                  <a:pt x="3360" y="1991"/>
                </a:lnTo>
                <a:lnTo>
                  <a:pt x="3384" y="1978"/>
                </a:lnTo>
                <a:lnTo>
                  <a:pt x="3411" y="1971"/>
                </a:lnTo>
                <a:lnTo>
                  <a:pt x="3442" y="1965"/>
                </a:lnTo>
                <a:lnTo>
                  <a:pt x="3471" y="1964"/>
                </a:lnTo>
                <a:lnTo>
                  <a:pt x="3477" y="1965"/>
                </a:lnTo>
                <a:lnTo>
                  <a:pt x="3482" y="1967"/>
                </a:lnTo>
                <a:lnTo>
                  <a:pt x="3489" y="1969"/>
                </a:lnTo>
                <a:lnTo>
                  <a:pt x="3495" y="1971"/>
                </a:lnTo>
                <a:lnTo>
                  <a:pt x="3500" y="1973"/>
                </a:lnTo>
                <a:lnTo>
                  <a:pt x="3500" y="1982"/>
                </a:lnTo>
                <a:lnTo>
                  <a:pt x="3500" y="1994"/>
                </a:lnTo>
                <a:lnTo>
                  <a:pt x="3500" y="2004"/>
                </a:lnTo>
                <a:lnTo>
                  <a:pt x="3500" y="2009"/>
                </a:lnTo>
                <a:lnTo>
                  <a:pt x="3506" y="2016"/>
                </a:lnTo>
                <a:lnTo>
                  <a:pt x="3511" y="2024"/>
                </a:lnTo>
                <a:lnTo>
                  <a:pt x="3517" y="2031"/>
                </a:lnTo>
                <a:lnTo>
                  <a:pt x="3519" y="2040"/>
                </a:lnTo>
                <a:lnTo>
                  <a:pt x="3520" y="2056"/>
                </a:lnTo>
                <a:lnTo>
                  <a:pt x="3511" y="2069"/>
                </a:lnTo>
                <a:lnTo>
                  <a:pt x="3509" y="2084"/>
                </a:lnTo>
                <a:lnTo>
                  <a:pt x="3511" y="2100"/>
                </a:lnTo>
                <a:lnTo>
                  <a:pt x="3537" y="2100"/>
                </a:lnTo>
                <a:lnTo>
                  <a:pt x="3537" y="2107"/>
                </a:lnTo>
                <a:lnTo>
                  <a:pt x="3539" y="2113"/>
                </a:lnTo>
                <a:lnTo>
                  <a:pt x="3539" y="2118"/>
                </a:lnTo>
                <a:lnTo>
                  <a:pt x="3540" y="2125"/>
                </a:lnTo>
                <a:lnTo>
                  <a:pt x="3540" y="2133"/>
                </a:lnTo>
                <a:lnTo>
                  <a:pt x="3560" y="2133"/>
                </a:lnTo>
                <a:lnTo>
                  <a:pt x="3569" y="2144"/>
                </a:lnTo>
                <a:lnTo>
                  <a:pt x="3577" y="2153"/>
                </a:lnTo>
                <a:lnTo>
                  <a:pt x="3584" y="2162"/>
                </a:lnTo>
                <a:lnTo>
                  <a:pt x="3589" y="2174"/>
                </a:lnTo>
                <a:lnTo>
                  <a:pt x="3591" y="2193"/>
                </a:lnTo>
                <a:lnTo>
                  <a:pt x="3586" y="2204"/>
                </a:lnTo>
                <a:lnTo>
                  <a:pt x="3580" y="2214"/>
                </a:lnTo>
                <a:lnTo>
                  <a:pt x="3571" y="2224"/>
                </a:lnTo>
                <a:lnTo>
                  <a:pt x="3559" y="2231"/>
                </a:lnTo>
                <a:lnTo>
                  <a:pt x="3548" y="2234"/>
                </a:lnTo>
                <a:lnTo>
                  <a:pt x="3539" y="2236"/>
                </a:lnTo>
                <a:lnTo>
                  <a:pt x="3533" y="2242"/>
                </a:lnTo>
                <a:lnTo>
                  <a:pt x="3529" y="2253"/>
                </a:lnTo>
                <a:lnTo>
                  <a:pt x="3528" y="2273"/>
                </a:lnTo>
                <a:lnTo>
                  <a:pt x="3529" y="2274"/>
                </a:lnTo>
                <a:lnTo>
                  <a:pt x="3531" y="2278"/>
                </a:lnTo>
                <a:lnTo>
                  <a:pt x="3531" y="2282"/>
                </a:lnTo>
                <a:lnTo>
                  <a:pt x="3531" y="2289"/>
                </a:lnTo>
                <a:lnTo>
                  <a:pt x="3546" y="2293"/>
                </a:lnTo>
                <a:lnTo>
                  <a:pt x="3559" y="2298"/>
                </a:lnTo>
                <a:lnTo>
                  <a:pt x="3571" y="2305"/>
                </a:lnTo>
                <a:lnTo>
                  <a:pt x="3580" y="2318"/>
                </a:lnTo>
                <a:lnTo>
                  <a:pt x="3584" y="2333"/>
                </a:lnTo>
                <a:lnTo>
                  <a:pt x="3588" y="2342"/>
                </a:lnTo>
                <a:lnTo>
                  <a:pt x="3591" y="2354"/>
                </a:lnTo>
                <a:lnTo>
                  <a:pt x="3591" y="2367"/>
                </a:lnTo>
                <a:lnTo>
                  <a:pt x="3609" y="2376"/>
                </a:lnTo>
                <a:lnTo>
                  <a:pt x="3628" y="2391"/>
                </a:lnTo>
                <a:lnTo>
                  <a:pt x="3642" y="2409"/>
                </a:lnTo>
                <a:lnTo>
                  <a:pt x="3648" y="2429"/>
                </a:lnTo>
                <a:lnTo>
                  <a:pt x="3640" y="2447"/>
                </a:lnTo>
                <a:lnTo>
                  <a:pt x="3639" y="2467"/>
                </a:lnTo>
                <a:lnTo>
                  <a:pt x="3640" y="2493"/>
                </a:lnTo>
                <a:lnTo>
                  <a:pt x="3624" y="2498"/>
                </a:lnTo>
                <a:lnTo>
                  <a:pt x="3608" y="2505"/>
                </a:lnTo>
                <a:lnTo>
                  <a:pt x="3595" y="2516"/>
                </a:lnTo>
                <a:lnTo>
                  <a:pt x="3588" y="2533"/>
                </a:lnTo>
                <a:lnTo>
                  <a:pt x="3568" y="2533"/>
                </a:lnTo>
                <a:lnTo>
                  <a:pt x="3568" y="2549"/>
                </a:lnTo>
                <a:lnTo>
                  <a:pt x="3548" y="2547"/>
                </a:lnTo>
                <a:lnTo>
                  <a:pt x="3535" y="2549"/>
                </a:lnTo>
                <a:lnTo>
                  <a:pt x="3526" y="2549"/>
                </a:lnTo>
                <a:lnTo>
                  <a:pt x="3517" y="2551"/>
                </a:lnTo>
                <a:lnTo>
                  <a:pt x="3506" y="2553"/>
                </a:lnTo>
                <a:lnTo>
                  <a:pt x="3488" y="2556"/>
                </a:lnTo>
                <a:lnTo>
                  <a:pt x="3493" y="2573"/>
                </a:lnTo>
                <a:lnTo>
                  <a:pt x="3500" y="2584"/>
                </a:lnTo>
                <a:lnTo>
                  <a:pt x="3509" y="2591"/>
                </a:lnTo>
                <a:lnTo>
                  <a:pt x="3517" y="2598"/>
                </a:lnTo>
                <a:lnTo>
                  <a:pt x="3524" y="2605"/>
                </a:lnTo>
                <a:lnTo>
                  <a:pt x="3528" y="2620"/>
                </a:lnTo>
                <a:lnTo>
                  <a:pt x="3531" y="2625"/>
                </a:lnTo>
                <a:lnTo>
                  <a:pt x="3533" y="2631"/>
                </a:lnTo>
                <a:lnTo>
                  <a:pt x="3535" y="2638"/>
                </a:lnTo>
                <a:lnTo>
                  <a:pt x="3537" y="2644"/>
                </a:lnTo>
                <a:lnTo>
                  <a:pt x="3548" y="2653"/>
                </a:lnTo>
                <a:lnTo>
                  <a:pt x="3560" y="2660"/>
                </a:lnTo>
                <a:lnTo>
                  <a:pt x="3573" y="2665"/>
                </a:lnTo>
                <a:lnTo>
                  <a:pt x="3591" y="2667"/>
                </a:lnTo>
                <a:lnTo>
                  <a:pt x="3599" y="2667"/>
                </a:lnTo>
                <a:lnTo>
                  <a:pt x="3613" y="2667"/>
                </a:lnTo>
                <a:lnTo>
                  <a:pt x="3628" y="2667"/>
                </a:lnTo>
                <a:lnTo>
                  <a:pt x="3629" y="2687"/>
                </a:lnTo>
                <a:lnTo>
                  <a:pt x="3635" y="2702"/>
                </a:lnTo>
                <a:lnTo>
                  <a:pt x="3640" y="2714"/>
                </a:lnTo>
                <a:lnTo>
                  <a:pt x="3644" y="2729"/>
                </a:lnTo>
                <a:lnTo>
                  <a:pt x="3648" y="2744"/>
                </a:lnTo>
                <a:lnTo>
                  <a:pt x="3624" y="2744"/>
                </a:lnTo>
                <a:lnTo>
                  <a:pt x="3615" y="2764"/>
                </a:lnTo>
                <a:lnTo>
                  <a:pt x="3606" y="2787"/>
                </a:lnTo>
                <a:lnTo>
                  <a:pt x="3600" y="2807"/>
                </a:lnTo>
                <a:lnTo>
                  <a:pt x="3588" y="2807"/>
                </a:lnTo>
                <a:lnTo>
                  <a:pt x="3591" y="2833"/>
                </a:lnTo>
                <a:lnTo>
                  <a:pt x="3604" y="2833"/>
                </a:lnTo>
                <a:lnTo>
                  <a:pt x="3608" y="2847"/>
                </a:lnTo>
                <a:lnTo>
                  <a:pt x="3608" y="2858"/>
                </a:lnTo>
                <a:lnTo>
                  <a:pt x="3606" y="2869"/>
                </a:lnTo>
                <a:lnTo>
                  <a:pt x="3600" y="2884"/>
                </a:lnTo>
                <a:lnTo>
                  <a:pt x="3613" y="2893"/>
                </a:lnTo>
                <a:lnTo>
                  <a:pt x="3626" y="2907"/>
                </a:lnTo>
                <a:lnTo>
                  <a:pt x="3637" y="2922"/>
                </a:lnTo>
                <a:lnTo>
                  <a:pt x="3644" y="2936"/>
                </a:lnTo>
                <a:lnTo>
                  <a:pt x="3675" y="2940"/>
                </a:lnTo>
                <a:lnTo>
                  <a:pt x="3700" y="2949"/>
                </a:lnTo>
                <a:lnTo>
                  <a:pt x="3726" y="2960"/>
                </a:lnTo>
                <a:lnTo>
                  <a:pt x="3749" y="2971"/>
                </a:lnTo>
                <a:lnTo>
                  <a:pt x="3777" y="2980"/>
                </a:lnTo>
                <a:lnTo>
                  <a:pt x="3791" y="2969"/>
                </a:lnTo>
                <a:lnTo>
                  <a:pt x="3813" y="2958"/>
                </a:lnTo>
                <a:lnTo>
                  <a:pt x="3837" y="2951"/>
                </a:lnTo>
                <a:lnTo>
                  <a:pt x="3860" y="2947"/>
                </a:lnTo>
                <a:lnTo>
                  <a:pt x="3864" y="2964"/>
                </a:lnTo>
                <a:lnTo>
                  <a:pt x="3869" y="2974"/>
                </a:lnTo>
                <a:lnTo>
                  <a:pt x="3873" y="2987"/>
                </a:lnTo>
                <a:lnTo>
                  <a:pt x="3877" y="3004"/>
                </a:lnTo>
                <a:lnTo>
                  <a:pt x="3871" y="3007"/>
                </a:lnTo>
                <a:lnTo>
                  <a:pt x="3869" y="3011"/>
                </a:lnTo>
                <a:lnTo>
                  <a:pt x="3868" y="3013"/>
                </a:lnTo>
                <a:lnTo>
                  <a:pt x="3868" y="3016"/>
                </a:lnTo>
                <a:lnTo>
                  <a:pt x="3868" y="3018"/>
                </a:lnTo>
                <a:lnTo>
                  <a:pt x="3868" y="3022"/>
                </a:lnTo>
                <a:lnTo>
                  <a:pt x="3866" y="3027"/>
                </a:lnTo>
                <a:lnTo>
                  <a:pt x="3864" y="3033"/>
                </a:lnTo>
                <a:lnTo>
                  <a:pt x="3855" y="3045"/>
                </a:lnTo>
                <a:lnTo>
                  <a:pt x="3842" y="3056"/>
                </a:lnTo>
                <a:lnTo>
                  <a:pt x="3831" y="3067"/>
                </a:lnTo>
                <a:lnTo>
                  <a:pt x="3822" y="3080"/>
                </a:lnTo>
                <a:lnTo>
                  <a:pt x="3817" y="3100"/>
                </a:lnTo>
                <a:lnTo>
                  <a:pt x="3819" y="3104"/>
                </a:lnTo>
                <a:lnTo>
                  <a:pt x="3822" y="3107"/>
                </a:lnTo>
                <a:lnTo>
                  <a:pt x="3822" y="3111"/>
                </a:lnTo>
                <a:lnTo>
                  <a:pt x="3824" y="3116"/>
                </a:lnTo>
                <a:lnTo>
                  <a:pt x="3824" y="3124"/>
                </a:lnTo>
                <a:lnTo>
                  <a:pt x="3820" y="3127"/>
                </a:lnTo>
                <a:lnTo>
                  <a:pt x="3819" y="3131"/>
                </a:lnTo>
                <a:lnTo>
                  <a:pt x="3819" y="3134"/>
                </a:lnTo>
                <a:lnTo>
                  <a:pt x="3817" y="3136"/>
                </a:lnTo>
                <a:lnTo>
                  <a:pt x="3791" y="3136"/>
                </a:lnTo>
                <a:lnTo>
                  <a:pt x="3788" y="3140"/>
                </a:lnTo>
                <a:lnTo>
                  <a:pt x="3784" y="3144"/>
                </a:lnTo>
                <a:lnTo>
                  <a:pt x="3782" y="3151"/>
                </a:lnTo>
                <a:lnTo>
                  <a:pt x="3779" y="3156"/>
                </a:lnTo>
                <a:lnTo>
                  <a:pt x="3775" y="3160"/>
                </a:lnTo>
                <a:lnTo>
                  <a:pt x="3771" y="3164"/>
                </a:lnTo>
                <a:lnTo>
                  <a:pt x="3744" y="3164"/>
                </a:lnTo>
                <a:lnTo>
                  <a:pt x="3731" y="3184"/>
                </a:lnTo>
                <a:lnTo>
                  <a:pt x="3728" y="3185"/>
                </a:lnTo>
                <a:lnTo>
                  <a:pt x="3724" y="3187"/>
                </a:lnTo>
                <a:lnTo>
                  <a:pt x="3719" y="3189"/>
                </a:lnTo>
                <a:lnTo>
                  <a:pt x="3715" y="3191"/>
                </a:lnTo>
                <a:lnTo>
                  <a:pt x="3711" y="3193"/>
                </a:lnTo>
                <a:lnTo>
                  <a:pt x="3711" y="3224"/>
                </a:lnTo>
                <a:lnTo>
                  <a:pt x="3708" y="3224"/>
                </a:lnTo>
                <a:lnTo>
                  <a:pt x="3695" y="3231"/>
                </a:lnTo>
                <a:lnTo>
                  <a:pt x="3680" y="3234"/>
                </a:lnTo>
                <a:lnTo>
                  <a:pt x="3666" y="3240"/>
                </a:lnTo>
                <a:lnTo>
                  <a:pt x="3657" y="3249"/>
                </a:lnTo>
                <a:lnTo>
                  <a:pt x="3651" y="3260"/>
                </a:lnTo>
                <a:lnTo>
                  <a:pt x="3648" y="3271"/>
                </a:lnTo>
                <a:lnTo>
                  <a:pt x="3642" y="3282"/>
                </a:lnTo>
                <a:lnTo>
                  <a:pt x="3637" y="3293"/>
                </a:lnTo>
                <a:lnTo>
                  <a:pt x="3628" y="3296"/>
                </a:lnTo>
                <a:lnTo>
                  <a:pt x="3617" y="3298"/>
                </a:lnTo>
                <a:lnTo>
                  <a:pt x="3606" y="3298"/>
                </a:lnTo>
                <a:lnTo>
                  <a:pt x="3597" y="3300"/>
                </a:lnTo>
                <a:lnTo>
                  <a:pt x="3591" y="3304"/>
                </a:lnTo>
                <a:lnTo>
                  <a:pt x="3586" y="3314"/>
                </a:lnTo>
                <a:lnTo>
                  <a:pt x="3584" y="3324"/>
                </a:lnTo>
                <a:lnTo>
                  <a:pt x="3580" y="3336"/>
                </a:lnTo>
                <a:lnTo>
                  <a:pt x="3569" y="3347"/>
                </a:lnTo>
                <a:lnTo>
                  <a:pt x="3557" y="3356"/>
                </a:lnTo>
                <a:lnTo>
                  <a:pt x="3544" y="3364"/>
                </a:lnTo>
                <a:lnTo>
                  <a:pt x="3577" y="3360"/>
                </a:lnTo>
                <a:lnTo>
                  <a:pt x="3577" y="3396"/>
                </a:lnTo>
                <a:lnTo>
                  <a:pt x="3569" y="3402"/>
                </a:lnTo>
                <a:lnTo>
                  <a:pt x="3564" y="3407"/>
                </a:lnTo>
                <a:lnTo>
                  <a:pt x="3557" y="3411"/>
                </a:lnTo>
                <a:lnTo>
                  <a:pt x="3544" y="3413"/>
                </a:lnTo>
                <a:lnTo>
                  <a:pt x="3537" y="3411"/>
                </a:lnTo>
                <a:lnTo>
                  <a:pt x="3522" y="3414"/>
                </a:lnTo>
                <a:lnTo>
                  <a:pt x="3506" y="3420"/>
                </a:lnTo>
                <a:lnTo>
                  <a:pt x="3489" y="3427"/>
                </a:lnTo>
                <a:lnTo>
                  <a:pt x="3480" y="3436"/>
                </a:lnTo>
                <a:lnTo>
                  <a:pt x="3479" y="3438"/>
                </a:lnTo>
                <a:lnTo>
                  <a:pt x="3479" y="3442"/>
                </a:lnTo>
                <a:lnTo>
                  <a:pt x="3479" y="3445"/>
                </a:lnTo>
                <a:lnTo>
                  <a:pt x="3480" y="3449"/>
                </a:lnTo>
                <a:lnTo>
                  <a:pt x="3480" y="3456"/>
                </a:lnTo>
                <a:lnTo>
                  <a:pt x="3466" y="3453"/>
                </a:lnTo>
                <a:lnTo>
                  <a:pt x="3455" y="3447"/>
                </a:lnTo>
                <a:lnTo>
                  <a:pt x="3444" y="3444"/>
                </a:lnTo>
                <a:lnTo>
                  <a:pt x="3428" y="3440"/>
                </a:lnTo>
                <a:lnTo>
                  <a:pt x="3424" y="3445"/>
                </a:lnTo>
                <a:lnTo>
                  <a:pt x="3422" y="3449"/>
                </a:lnTo>
                <a:lnTo>
                  <a:pt x="3419" y="3453"/>
                </a:lnTo>
                <a:lnTo>
                  <a:pt x="3417" y="3456"/>
                </a:lnTo>
                <a:lnTo>
                  <a:pt x="3413" y="3462"/>
                </a:lnTo>
                <a:lnTo>
                  <a:pt x="3411" y="3469"/>
                </a:lnTo>
                <a:lnTo>
                  <a:pt x="3413" y="3469"/>
                </a:lnTo>
                <a:lnTo>
                  <a:pt x="3415" y="3469"/>
                </a:lnTo>
                <a:lnTo>
                  <a:pt x="3415" y="3471"/>
                </a:lnTo>
                <a:lnTo>
                  <a:pt x="3417" y="3471"/>
                </a:lnTo>
                <a:lnTo>
                  <a:pt x="3417" y="3473"/>
                </a:lnTo>
                <a:lnTo>
                  <a:pt x="3417" y="3476"/>
                </a:lnTo>
                <a:lnTo>
                  <a:pt x="3411" y="3476"/>
                </a:lnTo>
                <a:lnTo>
                  <a:pt x="3409" y="3478"/>
                </a:lnTo>
                <a:lnTo>
                  <a:pt x="3406" y="3478"/>
                </a:lnTo>
                <a:lnTo>
                  <a:pt x="3402" y="3480"/>
                </a:lnTo>
                <a:lnTo>
                  <a:pt x="3397" y="3480"/>
                </a:lnTo>
                <a:lnTo>
                  <a:pt x="3397" y="3460"/>
                </a:lnTo>
                <a:lnTo>
                  <a:pt x="3328" y="3453"/>
                </a:lnTo>
                <a:lnTo>
                  <a:pt x="3328" y="3460"/>
                </a:lnTo>
                <a:lnTo>
                  <a:pt x="3329" y="3462"/>
                </a:lnTo>
                <a:lnTo>
                  <a:pt x="3329" y="3464"/>
                </a:lnTo>
                <a:lnTo>
                  <a:pt x="3331" y="3465"/>
                </a:lnTo>
                <a:lnTo>
                  <a:pt x="3331" y="3469"/>
                </a:lnTo>
                <a:lnTo>
                  <a:pt x="3331" y="3473"/>
                </a:lnTo>
                <a:lnTo>
                  <a:pt x="3324" y="3476"/>
                </a:lnTo>
                <a:lnTo>
                  <a:pt x="3311" y="3482"/>
                </a:lnTo>
                <a:lnTo>
                  <a:pt x="3291" y="3484"/>
                </a:lnTo>
                <a:lnTo>
                  <a:pt x="3288" y="3473"/>
                </a:lnTo>
                <a:lnTo>
                  <a:pt x="3282" y="3462"/>
                </a:lnTo>
                <a:lnTo>
                  <a:pt x="3277" y="3453"/>
                </a:lnTo>
                <a:lnTo>
                  <a:pt x="3255" y="3442"/>
                </a:lnTo>
                <a:lnTo>
                  <a:pt x="3229" y="3434"/>
                </a:lnTo>
                <a:lnTo>
                  <a:pt x="3200" y="3433"/>
                </a:lnTo>
                <a:lnTo>
                  <a:pt x="3169" y="3431"/>
                </a:lnTo>
                <a:lnTo>
                  <a:pt x="3140" y="3433"/>
                </a:lnTo>
                <a:lnTo>
                  <a:pt x="3142" y="3413"/>
                </a:lnTo>
                <a:lnTo>
                  <a:pt x="3140" y="3396"/>
                </a:lnTo>
                <a:lnTo>
                  <a:pt x="3131" y="3380"/>
                </a:lnTo>
                <a:lnTo>
                  <a:pt x="3128" y="3378"/>
                </a:lnTo>
                <a:lnTo>
                  <a:pt x="3124" y="3376"/>
                </a:lnTo>
                <a:lnTo>
                  <a:pt x="3119" y="3376"/>
                </a:lnTo>
                <a:lnTo>
                  <a:pt x="3111" y="3376"/>
                </a:lnTo>
                <a:lnTo>
                  <a:pt x="3099" y="3384"/>
                </a:lnTo>
                <a:lnTo>
                  <a:pt x="3084" y="3385"/>
                </a:lnTo>
                <a:lnTo>
                  <a:pt x="3066" y="3387"/>
                </a:lnTo>
                <a:lnTo>
                  <a:pt x="3049" y="3385"/>
                </a:lnTo>
                <a:lnTo>
                  <a:pt x="3031" y="3384"/>
                </a:lnTo>
                <a:lnTo>
                  <a:pt x="3028" y="3369"/>
                </a:lnTo>
                <a:lnTo>
                  <a:pt x="3019" y="3360"/>
                </a:lnTo>
                <a:lnTo>
                  <a:pt x="3004" y="3356"/>
                </a:lnTo>
                <a:lnTo>
                  <a:pt x="2984" y="3356"/>
                </a:lnTo>
                <a:lnTo>
                  <a:pt x="2975" y="3373"/>
                </a:lnTo>
                <a:lnTo>
                  <a:pt x="2962" y="3380"/>
                </a:lnTo>
                <a:lnTo>
                  <a:pt x="2946" y="3385"/>
                </a:lnTo>
                <a:lnTo>
                  <a:pt x="2926" y="3385"/>
                </a:lnTo>
                <a:lnTo>
                  <a:pt x="2900" y="3384"/>
                </a:lnTo>
                <a:lnTo>
                  <a:pt x="2899" y="3384"/>
                </a:lnTo>
                <a:lnTo>
                  <a:pt x="2897" y="3382"/>
                </a:lnTo>
                <a:lnTo>
                  <a:pt x="2895" y="3382"/>
                </a:lnTo>
                <a:lnTo>
                  <a:pt x="2891" y="3382"/>
                </a:lnTo>
                <a:lnTo>
                  <a:pt x="2888" y="3380"/>
                </a:lnTo>
                <a:lnTo>
                  <a:pt x="2888" y="3373"/>
                </a:lnTo>
                <a:lnTo>
                  <a:pt x="2889" y="3367"/>
                </a:lnTo>
                <a:lnTo>
                  <a:pt x="2889" y="3362"/>
                </a:lnTo>
                <a:lnTo>
                  <a:pt x="2891" y="3358"/>
                </a:lnTo>
                <a:lnTo>
                  <a:pt x="2891" y="3353"/>
                </a:lnTo>
                <a:lnTo>
                  <a:pt x="2888" y="3353"/>
                </a:lnTo>
                <a:lnTo>
                  <a:pt x="2888" y="3347"/>
                </a:lnTo>
                <a:lnTo>
                  <a:pt x="2760" y="3340"/>
                </a:lnTo>
                <a:lnTo>
                  <a:pt x="2753" y="3324"/>
                </a:lnTo>
                <a:lnTo>
                  <a:pt x="2746" y="3311"/>
                </a:lnTo>
                <a:lnTo>
                  <a:pt x="2735" y="3302"/>
                </a:lnTo>
                <a:lnTo>
                  <a:pt x="2717" y="3296"/>
                </a:lnTo>
                <a:lnTo>
                  <a:pt x="2713" y="3298"/>
                </a:lnTo>
                <a:lnTo>
                  <a:pt x="2708" y="3300"/>
                </a:lnTo>
                <a:lnTo>
                  <a:pt x="2704" y="3300"/>
                </a:lnTo>
                <a:lnTo>
                  <a:pt x="2699" y="3302"/>
                </a:lnTo>
                <a:lnTo>
                  <a:pt x="2697" y="3304"/>
                </a:lnTo>
                <a:lnTo>
                  <a:pt x="2695" y="3307"/>
                </a:lnTo>
                <a:lnTo>
                  <a:pt x="2693" y="3311"/>
                </a:lnTo>
                <a:lnTo>
                  <a:pt x="2693" y="3314"/>
                </a:lnTo>
                <a:lnTo>
                  <a:pt x="2691" y="3318"/>
                </a:lnTo>
                <a:lnTo>
                  <a:pt x="2689" y="3322"/>
                </a:lnTo>
                <a:lnTo>
                  <a:pt x="2688" y="3324"/>
                </a:lnTo>
                <a:lnTo>
                  <a:pt x="2675" y="3331"/>
                </a:lnTo>
                <a:lnTo>
                  <a:pt x="2660" y="3334"/>
                </a:lnTo>
                <a:lnTo>
                  <a:pt x="2648" y="3340"/>
                </a:lnTo>
                <a:lnTo>
                  <a:pt x="2631" y="3373"/>
                </a:lnTo>
                <a:lnTo>
                  <a:pt x="2622" y="3376"/>
                </a:lnTo>
                <a:lnTo>
                  <a:pt x="2609" y="3376"/>
                </a:lnTo>
                <a:lnTo>
                  <a:pt x="2600" y="3380"/>
                </a:lnTo>
                <a:lnTo>
                  <a:pt x="2597" y="3384"/>
                </a:lnTo>
                <a:lnTo>
                  <a:pt x="2595" y="3387"/>
                </a:lnTo>
                <a:lnTo>
                  <a:pt x="2595" y="3389"/>
                </a:lnTo>
                <a:lnTo>
                  <a:pt x="2593" y="3393"/>
                </a:lnTo>
                <a:lnTo>
                  <a:pt x="2593" y="3394"/>
                </a:lnTo>
                <a:lnTo>
                  <a:pt x="2589" y="3396"/>
                </a:lnTo>
                <a:lnTo>
                  <a:pt x="2586" y="3398"/>
                </a:lnTo>
                <a:lnTo>
                  <a:pt x="2580" y="3400"/>
                </a:lnTo>
                <a:lnTo>
                  <a:pt x="2577" y="3420"/>
                </a:lnTo>
                <a:lnTo>
                  <a:pt x="2548" y="3429"/>
                </a:lnTo>
                <a:lnTo>
                  <a:pt x="2520" y="3442"/>
                </a:lnTo>
                <a:lnTo>
                  <a:pt x="2495" y="3460"/>
                </a:lnTo>
                <a:lnTo>
                  <a:pt x="2475" y="3482"/>
                </a:lnTo>
                <a:lnTo>
                  <a:pt x="2457" y="3509"/>
                </a:lnTo>
                <a:lnTo>
                  <a:pt x="2446" y="3540"/>
                </a:lnTo>
                <a:lnTo>
                  <a:pt x="2440" y="3576"/>
                </a:lnTo>
                <a:lnTo>
                  <a:pt x="2424" y="3576"/>
                </a:lnTo>
                <a:lnTo>
                  <a:pt x="2424" y="3580"/>
                </a:lnTo>
                <a:lnTo>
                  <a:pt x="2429" y="3585"/>
                </a:lnTo>
                <a:lnTo>
                  <a:pt x="2431" y="3593"/>
                </a:lnTo>
                <a:lnTo>
                  <a:pt x="2435" y="3598"/>
                </a:lnTo>
                <a:lnTo>
                  <a:pt x="2437" y="3609"/>
                </a:lnTo>
                <a:lnTo>
                  <a:pt x="2424" y="3609"/>
                </a:lnTo>
                <a:lnTo>
                  <a:pt x="2420" y="3618"/>
                </a:lnTo>
                <a:lnTo>
                  <a:pt x="2417" y="3629"/>
                </a:lnTo>
                <a:lnTo>
                  <a:pt x="2413" y="3636"/>
                </a:lnTo>
                <a:lnTo>
                  <a:pt x="2411" y="3640"/>
                </a:lnTo>
                <a:lnTo>
                  <a:pt x="2422" y="3649"/>
                </a:lnTo>
                <a:lnTo>
                  <a:pt x="2428" y="3656"/>
                </a:lnTo>
                <a:lnTo>
                  <a:pt x="2433" y="3662"/>
                </a:lnTo>
                <a:lnTo>
                  <a:pt x="2435" y="3671"/>
                </a:lnTo>
                <a:lnTo>
                  <a:pt x="2437" y="3684"/>
                </a:lnTo>
                <a:lnTo>
                  <a:pt x="2437" y="3704"/>
                </a:lnTo>
                <a:lnTo>
                  <a:pt x="2431" y="3705"/>
                </a:lnTo>
                <a:lnTo>
                  <a:pt x="2429" y="3705"/>
                </a:lnTo>
                <a:lnTo>
                  <a:pt x="2428" y="3705"/>
                </a:lnTo>
                <a:lnTo>
                  <a:pt x="2426" y="3707"/>
                </a:lnTo>
                <a:lnTo>
                  <a:pt x="2424" y="3707"/>
                </a:lnTo>
                <a:lnTo>
                  <a:pt x="2433" y="3720"/>
                </a:lnTo>
                <a:lnTo>
                  <a:pt x="2437" y="3733"/>
                </a:lnTo>
                <a:lnTo>
                  <a:pt x="2439" y="3747"/>
                </a:lnTo>
                <a:lnTo>
                  <a:pt x="2444" y="3764"/>
                </a:lnTo>
                <a:lnTo>
                  <a:pt x="2451" y="3773"/>
                </a:lnTo>
                <a:lnTo>
                  <a:pt x="2459" y="3778"/>
                </a:lnTo>
                <a:lnTo>
                  <a:pt x="2466" y="3784"/>
                </a:lnTo>
                <a:lnTo>
                  <a:pt x="2471" y="3791"/>
                </a:lnTo>
                <a:lnTo>
                  <a:pt x="2477" y="3800"/>
                </a:lnTo>
                <a:lnTo>
                  <a:pt x="2480" y="3816"/>
                </a:lnTo>
                <a:lnTo>
                  <a:pt x="2471" y="3818"/>
                </a:lnTo>
                <a:lnTo>
                  <a:pt x="2462" y="3820"/>
                </a:lnTo>
                <a:lnTo>
                  <a:pt x="2451" y="3820"/>
                </a:lnTo>
                <a:lnTo>
                  <a:pt x="2442" y="3822"/>
                </a:lnTo>
                <a:lnTo>
                  <a:pt x="2433" y="3818"/>
                </a:lnTo>
                <a:lnTo>
                  <a:pt x="2424" y="3813"/>
                </a:lnTo>
                <a:lnTo>
                  <a:pt x="2415" y="3807"/>
                </a:lnTo>
                <a:lnTo>
                  <a:pt x="2404" y="3805"/>
                </a:lnTo>
                <a:lnTo>
                  <a:pt x="2391" y="3809"/>
                </a:lnTo>
                <a:lnTo>
                  <a:pt x="2391" y="3816"/>
                </a:lnTo>
                <a:lnTo>
                  <a:pt x="2375" y="3822"/>
                </a:lnTo>
                <a:lnTo>
                  <a:pt x="2355" y="3827"/>
                </a:lnTo>
                <a:lnTo>
                  <a:pt x="2333" y="3834"/>
                </a:lnTo>
                <a:lnTo>
                  <a:pt x="2315" y="3842"/>
                </a:lnTo>
                <a:lnTo>
                  <a:pt x="2304" y="3853"/>
                </a:lnTo>
                <a:lnTo>
                  <a:pt x="2302" y="3854"/>
                </a:lnTo>
                <a:lnTo>
                  <a:pt x="2300" y="3858"/>
                </a:lnTo>
                <a:lnTo>
                  <a:pt x="2300" y="3862"/>
                </a:lnTo>
                <a:lnTo>
                  <a:pt x="2300" y="3869"/>
                </a:lnTo>
                <a:lnTo>
                  <a:pt x="2284" y="3871"/>
                </a:lnTo>
                <a:lnTo>
                  <a:pt x="2266" y="3873"/>
                </a:lnTo>
                <a:lnTo>
                  <a:pt x="2251" y="3876"/>
                </a:lnTo>
                <a:lnTo>
                  <a:pt x="2240" y="3876"/>
                </a:lnTo>
                <a:lnTo>
                  <a:pt x="2237" y="3874"/>
                </a:lnTo>
                <a:lnTo>
                  <a:pt x="2233" y="3871"/>
                </a:lnTo>
                <a:lnTo>
                  <a:pt x="2231" y="3867"/>
                </a:lnTo>
                <a:lnTo>
                  <a:pt x="2229" y="3862"/>
                </a:lnTo>
                <a:lnTo>
                  <a:pt x="2228" y="3858"/>
                </a:lnTo>
                <a:lnTo>
                  <a:pt x="2224" y="3856"/>
                </a:lnTo>
                <a:lnTo>
                  <a:pt x="2202" y="3845"/>
                </a:lnTo>
                <a:lnTo>
                  <a:pt x="2180" y="3840"/>
                </a:lnTo>
                <a:lnTo>
                  <a:pt x="2155" y="3840"/>
                </a:lnTo>
                <a:lnTo>
                  <a:pt x="2128" y="3840"/>
                </a:lnTo>
                <a:lnTo>
                  <a:pt x="2120" y="3853"/>
                </a:lnTo>
                <a:lnTo>
                  <a:pt x="2111" y="3862"/>
                </a:lnTo>
                <a:lnTo>
                  <a:pt x="2097" y="3867"/>
                </a:lnTo>
                <a:lnTo>
                  <a:pt x="2077" y="3869"/>
                </a:lnTo>
                <a:lnTo>
                  <a:pt x="2071" y="3860"/>
                </a:lnTo>
                <a:lnTo>
                  <a:pt x="2064" y="3853"/>
                </a:lnTo>
                <a:lnTo>
                  <a:pt x="2064" y="3838"/>
                </a:lnTo>
                <a:lnTo>
                  <a:pt x="2064" y="3829"/>
                </a:lnTo>
                <a:lnTo>
                  <a:pt x="2066" y="3820"/>
                </a:lnTo>
                <a:lnTo>
                  <a:pt x="2068" y="3809"/>
                </a:lnTo>
                <a:lnTo>
                  <a:pt x="2064" y="3809"/>
                </a:lnTo>
                <a:lnTo>
                  <a:pt x="2064" y="3804"/>
                </a:lnTo>
                <a:lnTo>
                  <a:pt x="2060" y="3804"/>
                </a:lnTo>
                <a:lnTo>
                  <a:pt x="2060" y="3809"/>
                </a:lnTo>
                <a:lnTo>
                  <a:pt x="2059" y="3813"/>
                </a:lnTo>
                <a:lnTo>
                  <a:pt x="2057" y="3816"/>
                </a:lnTo>
                <a:lnTo>
                  <a:pt x="2057" y="3822"/>
                </a:lnTo>
                <a:lnTo>
                  <a:pt x="2057" y="3829"/>
                </a:lnTo>
                <a:lnTo>
                  <a:pt x="2035" y="3825"/>
                </a:lnTo>
                <a:lnTo>
                  <a:pt x="2020" y="3818"/>
                </a:lnTo>
                <a:lnTo>
                  <a:pt x="2004" y="3811"/>
                </a:lnTo>
                <a:lnTo>
                  <a:pt x="1984" y="3804"/>
                </a:lnTo>
                <a:lnTo>
                  <a:pt x="1984" y="3793"/>
                </a:lnTo>
                <a:lnTo>
                  <a:pt x="1988" y="3787"/>
                </a:lnTo>
                <a:lnTo>
                  <a:pt x="1991" y="3780"/>
                </a:lnTo>
                <a:lnTo>
                  <a:pt x="1991" y="3774"/>
                </a:lnTo>
                <a:lnTo>
                  <a:pt x="1993" y="3769"/>
                </a:lnTo>
                <a:lnTo>
                  <a:pt x="1991" y="3764"/>
                </a:lnTo>
                <a:lnTo>
                  <a:pt x="1988" y="3753"/>
                </a:lnTo>
                <a:lnTo>
                  <a:pt x="1979" y="3749"/>
                </a:lnTo>
                <a:lnTo>
                  <a:pt x="1968" y="3747"/>
                </a:lnTo>
                <a:lnTo>
                  <a:pt x="1951" y="3749"/>
                </a:lnTo>
                <a:lnTo>
                  <a:pt x="1940" y="3738"/>
                </a:lnTo>
                <a:lnTo>
                  <a:pt x="1926" y="3734"/>
                </a:lnTo>
                <a:lnTo>
                  <a:pt x="1908" y="3736"/>
                </a:lnTo>
                <a:lnTo>
                  <a:pt x="1906" y="3742"/>
                </a:lnTo>
                <a:lnTo>
                  <a:pt x="1904" y="3745"/>
                </a:lnTo>
                <a:lnTo>
                  <a:pt x="1902" y="3749"/>
                </a:lnTo>
                <a:lnTo>
                  <a:pt x="1899" y="3753"/>
                </a:lnTo>
                <a:lnTo>
                  <a:pt x="1897" y="3756"/>
                </a:lnTo>
                <a:lnTo>
                  <a:pt x="1893" y="3754"/>
                </a:lnTo>
                <a:lnTo>
                  <a:pt x="1891" y="3754"/>
                </a:lnTo>
                <a:lnTo>
                  <a:pt x="1891" y="3754"/>
                </a:lnTo>
                <a:lnTo>
                  <a:pt x="1889" y="3753"/>
                </a:lnTo>
                <a:lnTo>
                  <a:pt x="1888" y="3753"/>
                </a:lnTo>
                <a:lnTo>
                  <a:pt x="1879" y="3738"/>
                </a:lnTo>
                <a:lnTo>
                  <a:pt x="1871" y="3727"/>
                </a:lnTo>
                <a:lnTo>
                  <a:pt x="1864" y="3716"/>
                </a:lnTo>
                <a:lnTo>
                  <a:pt x="1853" y="3709"/>
                </a:lnTo>
                <a:lnTo>
                  <a:pt x="1839" y="3705"/>
                </a:lnTo>
                <a:lnTo>
                  <a:pt x="1817" y="3704"/>
                </a:lnTo>
                <a:lnTo>
                  <a:pt x="1811" y="3707"/>
                </a:lnTo>
                <a:lnTo>
                  <a:pt x="1804" y="3707"/>
                </a:lnTo>
                <a:lnTo>
                  <a:pt x="1797" y="3709"/>
                </a:lnTo>
                <a:lnTo>
                  <a:pt x="1788" y="3707"/>
                </a:lnTo>
                <a:lnTo>
                  <a:pt x="1780" y="3693"/>
                </a:lnTo>
                <a:lnTo>
                  <a:pt x="1771" y="3684"/>
                </a:lnTo>
                <a:lnTo>
                  <a:pt x="1755" y="3680"/>
                </a:lnTo>
                <a:lnTo>
                  <a:pt x="1731" y="3680"/>
                </a:lnTo>
                <a:lnTo>
                  <a:pt x="1713" y="3671"/>
                </a:lnTo>
                <a:lnTo>
                  <a:pt x="1688" y="3664"/>
                </a:lnTo>
                <a:lnTo>
                  <a:pt x="1662" y="3658"/>
                </a:lnTo>
                <a:lnTo>
                  <a:pt x="1637" y="3656"/>
                </a:lnTo>
                <a:lnTo>
                  <a:pt x="1635" y="3662"/>
                </a:lnTo>
                <a:lnTo>
                  <a:pt x="1633" y="3667"/>
                </a:lnTo>
                <a:lnTo>
                  <a:pt x="1633" y="3673"/>
                </a:lnTo>
                <a:lnTo>
                  <a:pt x="1631" y="3680"/>
                </a:lnTo>
                <a:lnTo>
                  <a:pt x="1629" y="3693"/>
                </a:lnTo>
                <a:lnTo>
                  <a:pt x="1633" y="3705"/>
                </a:lnTo>
                <a:lnTo>
                  <a:pt x="1637" y="3724"/>
                </a:lnTo>
                <a:lnTo>
                  <a:pt x="1602" y="3725"/>
                </a:lnTo>
                <a:lnTo>
                  <a:pt x="1575" y="3727"/>
                </a:lnTo>
                <a:lnTo>
                  <a:pt x="1551" y="3724"/>
                </a:lnTo>
                <a:lnTo>
                  <a:pt x="1528" y="3716"/>
                </a:lnTo>
                <a:lnTo>
                  <a:pt x="1526" y="3722"/>
                </a:lnTo>
                <a:lnTo>
                  <a:pt x="1522" y="3725"/>
                </a:lnTo>
                <a:lnTo>
                  <a:pt x="1519" y="3729"/>
                </a:lnTo>
                <a:lnTo>
                  <a:pt x="1515" y="3731"/>
                </a:lnTo>
                <a:lnTo>
                  <a:pt x="1508" y="3731"/>
                </a:lnTo>
                <a:lnTo>
                  <a:pt x="1500" y="3733"/>
                </a:lnTo>
                <a:lnTo>
                  <a:pt x="1495" y="3725"/>
                </a:lnTo>
                <a:lnTo>
                  <a:pt x="1491" y="3720"/>
                </a:lnTo>
                <a:lnTo>
                  <a:pt x="1486" y="3716"/>
                </a:lnTo>
                <a:lnTo>
                  <a:pt x="1482" y="3713"/>
                </a:lnTo>
                <a:lnTo>
                  <a:pt x="1477" y="3707"/>
                </a:lnTo>
                <a:lnTo>
                  <a:pt x="1451" y="3718"/>
                </a:lnTo>
                <a:lnTo>
                  <a:pt x="1424" y="3722"/>
                </a:lnTo>
                <a:lnTo>
                  <a:pt x="1391" y="3724"/>
                </a:lnTo>
                <a:lnTo>
                  <a:pt x="1382" y="3714"/>
                </a:lnTo>
                <a:lnTo>
                  <a:pt x="1375" y="3705"/>
                </a:lnTo>
                <a:lnTo>
                  <a:pt x="1368" y="3696"/>
                </a:lnTo>
                <a:lnTo>
                  <a:pt x="1364" y="3680"/>
                </a:lnTo>
                <a:lnTo>
                  <a:pt x="1348" y="3678"/>
                </a:lnTo>
                <a:lnTo>
                  <a:pt x="1339" y="3674"/>
                </a:lnTo>
                <a:lnTo>
                  <a:pt x="1329" y="3669"/>
                </a:lnTo>
                <a:lnTo>
                  <a:pt x="1320" y="3664"/>
                </a:lnTo>
                <a:lnTo>
                  <a:pt x="1308" y="3660"/>
                </a:lnTo>
                <a:lnTo>
                  <a:pt x="1302" y="3665"/>
                </a:lnTo>
                <a:lnTo>
                  <a:pt x="1293" y="3671"/>
                </a:lnTo>
                <a:lnTo>
                  <a:pt x="1282" y="3676"/>
                </a:lnTo>
                <a:lnTo>
                  <a:pt x="1269" y="3678"/>
                </a:lnTo>
                <a:lnTo>
                  <a:pt x="1260" y="3676"/>
                </a:lnTo>
                <a:lnTo>
                  <a:pt x="1251" y="3669"/>
                </a:lnTo>
                <a:lnTo>
                  <a:pt x="1249" y="3673"/>
                </a:lnTo>
                <a:lnTo>
                  <a:pt x="1248" y="3676"/>
                </a:lnTo>
                <a:lnTo>
                  <a:pt x="1248" y="3678"/>
                </a:lnTo>
                <a:lnTo>
                  <a:pt x="1246" y="3678"/>
                </a:lnTo>
                <a:lnTo>
                  <a:pt x="1242" y="3680"/>
                </a:lnTo>
                <a:lnTo>
                  <a:pt x="1239" y="3680"/>
                </a:lnTo>
                <a:lnTo>
                  <a:pt x="1231" y="3680"/>
                </a:lnTo>
                <a:lnTo>
                  <a:pt x="1197" y="3636"/>
                </a:lnTo>
                <a:lnTo>
                  <a:pt x="1193" y="3634"/>
                </a:lnTo>
                <a:lnTo>
                  <a:pt x="1189" y="3634"/>
                </a:lnTo>
                <a:lnTo>
                  <a:pt x="1186" y="3634"/>
                </a:lnTo>
                <a:lnTo>
                  <a:pt x="1182" y="3634"/>
                </a:lnTo>
                <a:lnTo>
                  <a:pt x="1180" y="3633"/>
                </a:lnTo>
                <a:lnTo>
                  <a:pt x="1175" y="3622"/>
                </a:lnTo>
                <a:lnTo>
                  <a:pt x="1173" y="3614"/>
                </a:lnTo>
                <a:lnTo>
                  <a:pt x="1173" y="3609"/>
                </a:lnTo>
                <a:lnTo>
                  <a:pt x="1168" y="3604"/>
                </a:lnTo>
                <a:lnTo>
                  <a:pt x="1157" y="3600"/>
                </a:lnTo>
                <a:lnTo>
                  <a:pt x="1142" y="3604"/>
                </a:lnTo>
                <a:lnTo>
                  <a:pt x="1124" y="3602"/>
                </a:lnTo>
                <a:lnTo>
                  <a:pt x="1102" y="3594"/>
                </a:lnTo>
                <a:lnTo>
                  <a:pt x="1080" y="3585"/>
                </a:lnTo>
                <a:lnTo>
                  <a:pt x="1057" y="3576"/>
                </a:lnTo>
                <a:lnTo>
                  <a:pt x="1035" y="3565"/>
                </a:lnTo>
                <a:lnTo>
                  <a:pt x="1015" y="3558"/>
                </a:lnTo>
                <a:lnTo>
                  <a:pt x="1000" y="3553"/>
                </a:lnTo>
                <a:lnTo>
                  <a:pt x="999" y="3547"/>
                </a:lnTo>
                <a:lnTo>
                  <a:pt x="997" y="3540"/>
                </a:lnTo>
                <a:lnTo>
                  <a:pt x="995" y="3533"/>
                </a:lnTo>
                <a:lnTo>
                  <a:pt x="991" y="3529"/>
                </a:lnTo>
                <a:lnTo>
                  <a:pt x="991" y="3536"/>
                </a:lnTo>
                <a:lnTo>
                  <a:pt x="988" y="3545"/>
                </a:lnTo>
                <a:lnTo>
                  <a:pt x="984" y="3553"/>
                </a:lnTo>
                <a:lnTo>
                  <a:pt x="980" y="3558"/>
                </a:lnTo>
                <a:lnTo>
                  <a:pt x="971" y="3560"/>
                </a:lnTo>
                <a:lnTo>
                  <a:pt x="957" y="3560"/>
                </a:lnTo>
                <a:lnTo>
                  <a:pt x="955" y="3558"/>
                </a:lnTo>
                <a:lnTo>
                  <a:pt x="953" y="3558"/>
                </a:lnTo>
                <a:lnTo>
                  <a:pt x="953" y="3558"/>
                </a:lnTo>
                <a:lnTo>
                  <a:pt x="951" y="3558"/>
                </a:lnTo>
                <a:lnTo>
                  <a:pt x="948" y="3556"/>
                </a:lnTo>
                <a:lnTo>
                  <a:pt x="946" y="3551"/>
                </a:lnTo>
                <a:lnTo>
                  <a:pt x="944" y="3547"/>
                </a:lnTo>
                <a:lnTo>
                  <a:pt x="942" y="3542"/>
                </a:lnTo>
                <a:lnTo>
                  <a:pt x="940" y="3536"/>
                </a:lnTo>
                <a:lnTo>
                  <a:pt x="940" y="3529"/>
                </a:lnTo>
                <a:lnTo>
                  <a:pt x="955" y="3514"/>
                </a:lnTo>
                <a:lnTo>
                  <a:pt x="964" y="3496"/>
                </a:lnTo>
                <a:lnTo>
                  <a:pt x="968" y="3473"/>
                </a:lnTo>
                <a:lnTo>
                  <a:pt x="953" y="3462"/>
                </a:lnTo>
                <a:lnTo>
                  <a:pt x="937" y="3454"/>
                </a:lnTo>
                <a:lnTo>
                  <a:pt x="917" y="3449"/>
                </a:lnTo>
                <a:lnTo>
                  <a:pt x="917" y="3453"/>
                </a:lnTo>
                <a:lnTo>
                  <a:pt x="911" y="3453"/>
                </a:lnTo>
                <a:lnTo>
                  <a:pt x="911" y="3464"/>
                </a:lnTo>
                <a:lnTo>
                  <a:pt x="891" y="3464"/>
                </a:lnTo>
                <a:lnTo>
                  <a:pt x="891" y="3458"/>
                </a:lnTo>
                <a:lnTo>
                  <a:pt x="889" y="3453"/>
                </a:lnTo>
                <a:lnTo>
                  <a:pt x="888" y="3451"/>
                </a:lnTo>
                <a:lnTo>
                  <a:pt x="884" y="3447"/>
                </a:lnTo>
                <a:lnTo>
                  <a:pt x="880" y="3444"/>
                </a:lnTo>
                <a:lnTo>
                  <a:pt x="875" y="3442"/>
                </a:lnTo>
                <a:lnTo>
                  <a:pt x="871" y="3442"/>
                </a:lnTo>
                <a:lnTo>
                  <a:pt x="868" y="3442"/>
                </a:lnTo>
                <a:lnTo>
                  <a:pt x="862" y="3444"/>
                </a:lnTo>
                <a:lnTo>
                  <a:pt x="857" y="3444"/>
                </a:lnTo>
                <a:lnTo>
                  <a:pt x="853" y="3434"/>
                </a:lnTo>
                <a:lnTo>
                  <a:pt x="848" y="3427"/>
                </a:lnTo>
                <a:lnTo>
                  <a:pt x="844" y="3420"/>
                </a:lnTo>
                <a:lnTo>
                  <a:pt x="842" y="3411"/>
                </a:lnTo>
                <a:lnTo>
                  <a:pt x="840" y="3396"/>
                </a:lnTo>
                <a:lnTo>
                  <a:pt x="849" y="3394"/>
                </a:lnTo>
                <a:lnTo>
                  <a:pt x="864" y="3393"/>
                </a:lnTo>
                <a:lnTo>
                  <a:pt x="879" y="3391"/>
                </a:lnTo>
                <a:lnTo>
                  <a:pt x="888" y="3389"/>
                </a:lnTo>
                <a:lnTo>
                  <a:pt x="899" y="3378"/>
                </a:lnTo>
                <a:lnTo>
                  <a:pt x="906" y="3365"/>
                </a:lnTo>
                <a:lnTo>
                  <a:pt x="911" y="3353"/>
                </a:lnTo>
                <a:lnTo>
                  <a:pt x="937" y="3333"/>
                </a:lnTo>
                <a:lnTo>
                  <a:pt x="946" y="3305"/>
                </a:lnTo>
                <a:lnTo>
                  <a:pt x="951" y="3274"/>
                </a:lnTo>
                <a:lnTo>
                  <a:pt x="955" y="3244"/>
                </a:lnTo>
                <a:lnTo>
                  <a:pt x="960" y="3213"/>
                </a:lnTo>
                <a:lnTo>
                  <a:pt x="977" y="3151"/>
                </a:lnTo>
                <a:lnTo>
                  <a:pt x="995" y="3087"/>
                </a:lnTo>
                <a:lnTo>
                  <a:pt x="1011" y="3024"/>
                </a:lnTo>
                <a:lnTo>
                  <a:pt x="1015" y="3007"/>
                </a:lnTo>
                <a:lnTo>
                  <a:pt x="1019" y="2987"/>
                </a:lnTo>
                <a:lnTo>
                  <a:pt x="1022" y="2964"/>
                </a:lnTo>
                <a:lnTo>
                  <a:pt x="1024" y="2938"/>
                </a:lnTo>
                <a:lnTo>
                  <a:pt x="1029" y="2914"/>
                </a:lnTo>
                <a:lnTo>
                  <a:pt x="1035" y="2893"/>
                </a:lnTo>
                <a:lnTo>
                  <a:pt x="1042" y="2874"/>
                </a:lnTo>
                <a:lnTo>
                  <a:pt x="1051" y="2862"/>
                </a:lnTo>
                <a:lnTo>
                  <a:pt x="1064" y="2856"/>
                </a:lnTo>
                <a:lnTo>
                  <a:pt x="1075" y="2853"/>
                </a:lnTo>
                <a:lnTo>
                  <a:pt x="1088" y="2853"/>
                </a:lnTo>
                <a:lnTo>
                  <a:pt x="1100" y="2853"/>
                </a:lnTo>
                <a:lnTo>
                  <a:pt x="1104" y="2820"/>
                </a:lnTo>
                <a:lnTo>
                  <a:pt x="1086" y="2807"/>
                </a:lnTo>
                <a:lnTo>
                  <a:pt x="1071" y="2793"/>
                </a:lnTo>
                <a:lnTo>
                  <a:pt x="1068" y="2793"/>
                </a:lnTo>
                <a:lnTo>
                  <a:pt x="1066" y="2800"/>
                </a:lnTo>
                <a:lnTo>
                  <a:pt x="1064" y="2804"/>
                </a:lnTo>
                <a:lnTo>
                  <a:pt x="1062" y="2807"/>
                </a:lnTo>
                <a:lnTo>
                  <a:pt x="1059" y="2809"/>
                </a:lnTo>
                <a:lnTo>
                  <a:pt x="1053" y="2811"/>
                </a:lnTo>
                <a:lnTo>
                  <a:pt x="1044" y="2813"/>
                </a:lnTo>
                <a:lnTo>
                  <a:pt x="1046" y="2751"/>
                </a:lnTo>
                <a:lnTo>
                  <a:pt x="1055" y="2689"/>
                </a:lnTo>
                <a:lnTo>
                  <a:pt x="1068" y="2631"/>
                </a:lnTo>
                <a:lnTo>
                  <a:pt x="1080" y="2576"/>
                </a:lnTo>
                <a:lnTo>
                  <a:pt x="1080" y="2520"/>
                </a:lnTo>
                <a:lnTo>
                  <a:pt x="1086" y="2493"/>
                </a:lnTo>
                <a:lnTo>
                  <a:pt x="1091" y="2464"/>
                </a:lnTo>
                <a:lnTo>
                  <a:pt x="1097" y="2440"/>
                </a:lnTo>
                <a:lnTo>
                  <a:pt x="1100" y="2438"/>
                </a:lnTo>
                <a:lnTo>
                  <a:pt x="1102" y="2438"/>
                </a:lnTo>
                <a:lnTo>
                  <a:pt x="1106" y="2436"/>
                </a:lnTo>
                <a:lnTo>
                  <a:pt x="1111" y="2436"/>
                </a:lnTo>
                <a:lnTo>
                  <a:pt x="1113" y="2438"/>
                </a:lnTo>
                <a:lnTo>
                  <a:pt x="1113" y="2444"/>
                </a:lnTo>
                <a:lnTo>
                  <a:pt x="1113" y="2447"/>
                </a:lnTo>
                <a:lnTo>
                  <a:pt x="1113" y="2451"/>
                </a:lnTo>
                <a:lnTo>
                  <a:pt x="1111" y="2454"/>
                </a:lnTo>
                <a:lnTo>
                  <a:pt x="1111" y="2456"/>
                </a:lnTo>
                <a:lnTo>
                  <a:pt x="1122" y="2469"/>
                </a:lnTo>
                <a:lnTo>
                  <a:pt x="1139" y="2480"/>
                </a:lnTo>
                <a:lnTo>
                  <a:pt x="1157" y="2489"/>
                </a:lnTo>
                <a:lnTo>
                  <a:pt x="1173" y="2498"/>
                </a:lnTo>
                <a:lnTo>
                  <a:pt x="1184" y="2513"/>
                </a:lnTo>
                <a:lnTo>
                  <a:pt x="1191" y="2533"/>
                </a:lnTo>
                <a:lnTo>
                  <a:pt x="1197" y="2558"/>
                </a:lnTo>
                <a:lnTo>
                  <a:pt x="1200" y="2584"/>
                </a:lnTo>
                <a:lnTo>
                  <a:pt x="1204" y="2609"/>
                </a:lnTo>
                <a:lnTo>
                  <a:pt x="1209" y="2633"/>
                </a:lnTo>
                <a:lnTo>
                  <a:pt x="1217" y="2654"/>
                </a:lnTo>
                <a:lnTo>
                  <a:pt x="1228" y="2673"/>
                </a:lnTo>
                <a:lnTo>
                  <a:pt x="1244" y="2684"/>
                </a:lnTo>
                <a:lnTo>
                  <a:pt x="1249" y="2687"/>
                </a:lnTo>
                <a:lnTo>
                  <a:pt x="1255" y="2689"/>
                </a:lnTo>
                <a:lnTo>
                  <a:pt x="1260" y="2691"/>
                </a:lnTo>
                <a:lnTo>
                  <a:pt x="1268" y="2693"/>
                </a:lnTo>
                <a:lnTo>
                  <a:pt x="1268" y="2707"/>
                </a:lnTo>
                <a:lnTo>
                  <a:pt x="1268" y="2722"/>
                </a:lnTo>
                <a:lnTo>
                  <a:pt x="1271" y="2733"/>
                </a:lnTo>
                <a:lnTo>
                  <a:pt x="1277" y="2684"/>
                </a:lnTo>
                <a:lnTo>
                  <a:pt x="1262" y="2674"/>
                </a:lnTo>
                <a:lnTo>
                  <a:pt x="1251" y="2664"/>
                </a:lnTo>
                <a:lnTo>
                  <a:pt x="1240" y="2653"/>
                </a:lnTo>
                <a:lnTo>
                  <a:pt x="1240" y="2553"/>
                </a:lnTo>
                <a:lnTo>
                  <a:pt x="1224" y="2553"/>
                </a:lnTo>
                <a:lnTo>
                  <a:pt x="1215" y="2529"/>
                </a:lnTo>
                <a:lnTo>
                  <a:pt x="1208" y="2505"/>
                </a:lnTo>
                <a:lnTo>
                  <a:pt x="1197" y="2484"/>
                </a:lnTo>
                <a:lnTo>
                  <a:pt x="1188" y="2474"/>
                </a:lnTo>
                <a:lnTo>
                  <a:pt x="1173" y="2460"/>
                </a:lnTo>
                <a:lnTo>
                  <a:pt x="1153" y="2444"/>
                </a:lnTo>
                <a:lnTo>
                  <a:pt x="1129" y="2425"/>
                </a:lnTo>
                <a:lnTo>
                  <a:pt x="1108" y="2409"/>
                </a:lnTo>
                <a:lnTo>
                  <a:pt x="1086" y="2396"/>
                </a:lnTo>
                <a:lnTo>
                  <a:pt x="1066" y="2385"/>
                </a:lnTo>
                <a:lnTo>
                  <a:pt x="1051" y="2380"/>
                </a:lnTo>
                <a:lnTo>
                  <a:pt x="1057" y="2340"/>
                </a:lnTo>
                <a:lnTo>
                  <a:pt x="1068" y="2336"/>
                </a:lnTo>
                <a:lnTo>
                  <a:pt x="1080" y="2331"/>
                </a:lnTo>
                <a:lnTo>
                  <a:pt x="1088" y="2324"/>
                </a:lnTo>
                <a:lnTo>
                  <a:pt x="1084" y="2318"/>
                </a:lnTo>
                <a:lnTo>
                  <a:pt x="1082" y="2313"/>
                </a:lnTo>
                <a:lnTo>
                  <a:pt x="1082" y="2307"/>
                </a:lnTo>
                <a:lnTo>
                  <a:pt x="1084" y="2302"/>
                </a:lnTo>
                <a:lnTo>
                  <a:pt x="1088" y="2296"/>
                </a:lnTo>
                <a:lnTo>
                  <a:pt x="1091" y="2293"/>
                </a:lnTo>
                <a:lnTo>
                  <a:pt x="1095" y="2291"/>
                </a:lnTo>
                <a:lnTo>
                  <a:pt x="1097" y="2291"/>
                </a:lnTo>
                <a:lnTo>
                  <a:pt x="1100" y="2287"/>
                </a:lnTo>
                <a:lnTo>
                  <a:pt x="1102" y="2285"/>
                </a:lnTo>
                <a:lnTo>
                  <a:pt x="1104" y="2280"/>
                </a:lnTo>
                <a:lnTo>
                  <a:pt x="1097" y="2267"/>
                </a:lnTo>
                <a:lnTo>
                  <a:pt x="1099" y="2254"/>
                </a:lnTo>
                <a:lnTo>
                  <a:pt x="1102" y="2244"/>
                </a:lnTo>
                <a:lnTo>
                  <a:pt x="1108" y="2233"/>
                </a:lnTo>
                <a:lnTo>
                  <a:pt x="1099" y="2222"/>
                </a:lnTo>
                <a:lnTo>
                  <a:pt x="1091" y="2209"/>
                </a:lnTo>
                <a:lnTo>
                  <a:pt x="1084" y="2196"/>
                </a:lnTo>
                <a:lnTo>
                  <a:pt x="1075" y="2185"/>
                </a:lnTo>
                <a:lnTo>
                  <a:pt x="1060" y="2180"/>
                </a:lnTo>
                <a:lnTo>
                  <a:pt x="1064" y="2149"/>
                </a:lnTo>
                <a:lnTo>
                  <a:pt x="1069" y="2145"/>
                </a:lnTo>
                <a:lnTo>
                  <a:pt x="1077" y="2142"/>
                </a:lnTo>
                <a:lnTo>
                  <a:pt x="1080" y="2138"/>
                </a:lnTo>
                <a:lnTo>
                  <a:pt x="1086" y="2133"/>
                </a:lnTo>
                <a:lnTo>
                  <a:pt x="1089" y="2127"/>
                </a:lnTo>
                <a:lnTo>
                  <a:pt x="1091" y="2120"/>
                </a:lnTo>
                <a:lnTo>
                  <a:pt x="1091" y="2116"/>
                </a:lnTo>
                <a:lnTo>
                  <a:pt x="1089" y="2116"/>
                </a:lnTo>
                <a:lnTo>
                  <a:pt x="1089" y="2114"/>
                </a:lnTo>
                <a:lnTo>
                  <a:pt x="1089" y="2113"/>
                </a:lnTo>
                <a:lnTo>
                  <a:pt x="1088" y="2107"/>
                </a:lnTo>
                <a:lnTo>
                  <a:pt x="1068" y="2107"/>
                </a:lnTo>
                <a:lnTo>
                  <a:pt x="1066" y="2114"/>
                </a:lnTo>
                <a:lnTo>
                  <a:pt x="1062" y="2116"/>
                </a:lnTo>
                <a:lnTo>
                  <a:pt x="1060" y="2120"/>
                </a:lnTo>
                <a:lnTo>
                  <a:pt x="1057" y="2122"/>
                </a:lnTo>
                <a:lnTo>
                  <a:pt x="1051" y="2124"/>
                </a:lnTo>
                <a:lnTo>
                  <a:pt x="1044" y="2124"/>
                </a:lnTo>
                <a:lnTo>
                  <a:pt x="1037" y="2111"/>
                </a:lnTo>
                <a:lnTo>
                  <a:pt x="1024" y="2102"/>
                </a:lnTo>
                <a:lnTo>
                  <a:pt x="1009" y="2096"/>
                </a:lnTo>
                <a:lnTo>
                  <a:pt x="988" y="2096"/>
                </a:lnTo>
                <a:lnTo>
                  <a:pt x="986" y="2087"/>
                </a:lnTo>
                <a:lnTo>
                  <a:pt x="986" y="2082"/>
                </a:lnTo>
                <a:lnTo>
                  <a:pt x="982" y="2074"/>
                </a:lnTo>
                <a:lnTo>
                  <a:pt x="980" y="2069"/>
                </a:lnTo>
                <a:lnTo>
                  <a:pt x="960" y="2060"/>
                </a:lnTo>
                <a:lnTo>
                  <a:pt x="935" y="2051"/>
                </a:lnTo>
                <a:lnTo>
                  <a:pt x="911" y="2040"/>
                </a:lnTo>
                <a:lnTo>
                  <a:pt x="893" y="2025"/>
                </a:lnTo>
                <a:lnTo>
                  <a:pt x="880" y="2013"/>
                </a:lnTo>
                <a:lnTo>
                  <a:pt x="880" y="1984"/>
                </a:lnTo>
                <a:lnTo>
                  <a:pt x="873" y="1971"/>
                </a:lnTo>
                <a:lnTo>
                  <a:pt x="864" y="1954"/>
                </a:lnTo>
                <a:lnTo>
                  <a:pt x="857" y="1940"/>
                </a:lnTo>
                <a:lnTo>
                  <a:pt x="844" y="1927"/>
                </a:lnTo>
                <a:lnTo>
                  <a:pt x="829" y="1913"/>
                </a:lnTo>
                <a:lnTo>
                  <a:pt x="817" y="1900"/>
                </a:lnTo>
                <a:lnTo>
                  <a:pt x="804" y="1884"/>
                </a:lnTo>
                <a:lnTo>
                  <a:pt x="795" y="1865"/>
                </a:lnTo>
                <a:lnTo>
                  <a:pt x="791" y="1844"/>
                </a:lnTo>
                <a:lnTo>
                  <a:pt x="811" y="1824"/>
                </a:lnTo>
                <a:lnTo>
                  <a:pt x="826" y="1798"/>
                </a:lnTo>
                <a:lnTo>
                  <a:pt x="837" y="1767"/>
                </a:lnTo>
                <a:lnTo>
                  <a:pt x="828" y="1764"/>
                </a:lnTo>
                <a:lnTo>
                  <a:pt x="822" y="1758"/>
                </a:lnTo>
                <a:lnTo>
                  <a:pt x="815" y="1753"/>
                </a:lnTo>
                <a:lnTo>
                  <a:pt x="808" y="1747"/>
                </a:lnTo>
                <a:lnTo>
                  <a:pt x="795" y="1745"/>
                </a:lnTo>
                <a:lnTo>
                  <a:pt x="780" y="1744"/>
                </a:lnTo>
                <a:lnTo>
                  <a:pt x="768" y="1740"/>
                </a:lnTo>
                <a:lnTo>
                  <a:pt x="766" y="1738"/>
                </a:lnTo>
                <a:lnTo>
                  <a:pt x="766" y="1736"/>
                </a:lnTo>
                <a:lnTo>
                  <a:pt x="766" y="1734"/>
                </a:lnTo>
                <a:lnTo>
                  <a:pt x="764" y="1733"/>
                </a:lnTo>
                <a:lnTo>
                  <a:pt x="764" y="1729"/>
                </a:lnTo>
                <a:lnTo>
                  <a:pt x="771" y="1725"/>
                </a:lnTo>
                <a:lnTo>
                  <a:pt x="779" y="1724"/>
                </a:lnTo>
                <a:lnTo>
                  <a:pt x="782" y="1720"/>
                </a:lnTo>
                <a:lnTo>
                  <a:pt x="788" y="1716"/>
                </a:lnTo>
                <a:lnTo>
                  <a:pt x="786" y="1696"/>
                </a:lnTo>
                <a:lnTo>
                  <a:pt x="784" y="1673"/>
                </a:lnTo>
                <a:lnTo>
                  <a:pt x="780" y="1673"/>
                </a:lnTo>
                <a:lnTo>
                  <a:pt x="769" y="1682"/>
                </a:lnTo>
                <a:lnTo>
                  <a:pt x="757" y="1689"/>
                </a:lnTo>
                <a:lnTo>
                  <a:pt x="740" y="1693"/>
                </a:lnTo>
                <a:lnTo>
                  <a:pt x="731" y="1680"/>
                </a:lnTo>
                <a:lnTo>
                  <a:pt x="720" y="1676"/>
                </a:lnTo>
                <a:lnTo>
                  <a:pt x="700" y="1676"/>
                </a:lnTo>
                <a:lnTo>
                  <a:pt x="697" y="1662"/>
                </a:lnTo>
                <a:lnTo>
                  <a:pt x="691" y="1651"/>
                </a:lnTo>
                <a:lnTo>
                  <a:pt x="684" y="1642"/>
                </a:lnTo>
                <a:lnTo>
                  <a:pt x="679" y="1633"/>
                </a:lnTo>
                <a:lnTo>
                  <a:pt x="671" y="1620"/>
                </a:lnTo>
                <a:lnTo>
                  <a:pt x="682" y="1616"/>
                </a:lnTo>
                <a:lnTo>
                  <a:pt x="691" y="1614"/>
                </a:lnTo>
                <a:lnTo>
                  <a:pt x="704" y="1613"/>
                </a:lnTo>
                <a:lnTo>
                  <a:pt x="704" y="1616"/>
                </a:lnTo>
                <a:lnTo>
                  <a:pt x="708" y="1616"/>
                </a:lnTo>
                <a:lnTo>
                  <a:pt x="702" y="1605"/>
                </a:lnTo>
                <a:lnTo>
                  <a:pt x="697" y="1596"/>
                </a:lnTo>
                <a:lnTo>
                  <a:pt x="691" y="1584"/>
                </a:lnTo>
                <a:lnTo>
                  <a:pt x="695" y="1580"/>
                </a:lnTo>
                <a:lnTo>
                  <a:pt x="697" y="1576"/>
                </a:lnTo>
                <a:lnTo>
                  <a:pt x="700" y="1573"/>
                </a:lnTo>
                <a:lnTo>
                  <a:pt x="684" y="1573"/>
                </a:lnTo>
                <a:lnTo>
                  <a:pt x="668" y="1567"/>
                </a:lnTo>
                <a:lnTo>
                  <a:pt x="649" y="1567"/>
                </a:lnTo>
                <a:lnTo>
                  <a:pt x="631" y="1573"/>
                </a:lnTo>
                <a:lnTo>
                  <a:pt x="609" y="1578"/>
                </a:lnTo>
                <a:lnTo>
                  <a:pt x="584" y="1580"/>
                </a:lnTo>
                <a:lnTo>
                  <a:pt x="569" y="1562"/>
                </a:lnTo>
                <a:lnTo>
                  <a:pt x="549" y="1549"/>
                </a:lnTo>
                <a:lnTo>
                  <a:pt x="526" y="1542"/>
                </a:lnTo>
                <a:lnTo>
                  <a:pt x="500" y="1540"/>
                </a:lnTo>
                <a:lnTo>
                  <a:pt x="497" y="1560"/>
                </a:lnTo>
                <a:lnTo>
                  <a:pt x="480" y="1560"/>
                </a:lnTo>
                <a:lnTo>
                  <a:pt x="479" y="1544"/>
                </a:lnTo>
                <a:lnTo>
                  <a:pt x="477" y="1533"/>
                </a:lnTo>
                <a:lnTo>
                  <a:pt x="471" y="1524"/>
                </a:lnTo>
                <a:lnTo>
                  <a:pt x="468" y="1516"/>
                </a:lnTo>
                <a:lnTo>
                  <a:pt x="464" y="1504"/>
                </a:lnTo>
                <a:lnTo>
                  <a:pt x="451" y="1500"/>
                </a:lnTo>
                <a:lnTo>
                  <a:pt x="444" y="1494"/>
                </a:lnTo>
                <a:lnTo>
                  <a:pt x="439" y="1489"/>
                </a:lnTo>
                <a:lnTo>
                  <a:pt x="431" y="1484"/>
                </a:lnTo>
                <a:lnTo>
                  <a:pt x="377" y="1476"/>
                </a:lnTo>
                <a:lnTo>
                  <a:pt x="373" y="1473"/>
                </a:lnTo>
                <a:lnTo>
                  <a:pt x="371" y="1469"/>
                </a:lnTo>
                <a:lnTo>
                  <a:pt x="369" y="1464"/>
                </a:lnTo>
                <a:lnTo>
                  <a:pt x="368" y="1460"/>
                </a:lnTo>
                <a:lnTo>
                  <a:pt x="366" y="1454"/>
                </a:lnTo>
                <a:lnTo>
                  <a:pt x="364" y="1453"/>
                </a:lnTo>
                <a:lnTo>
                  <a:pt x="351" y="1447"/>
                </a:lnTo>
                <a:lnTo>
                  <a:pt x="333" y="1444"/>
                </a:lnTo>
                <a:lnTo>
                  <a:pt x="309" y="1440"/>
                </a:lnTo>
                <a:lnTo>
                  <a:pt x="289" y="1438"/>
                </a:lnTo>
                <a:lnTo>
                  <a:pt x="271" y="1436"/>
                </a:lnTo>
                <a:lnTo>
                  <a:pt x="260" y="1433"/>
                </a:lnTo>
                <a:lnTo>
                  <a:pt x="251" y="1422"/>
                </a:lnTo>
                <a:lnTo>
                  <a:pt x="244" y="1409"/>
                </a:lnTo>
                <a:lnTo>
                  <a:pt x="237" y="1400"/>
                </a:lnTo>
                <a:lnTo>
                  <a:pt x="224" y="1393"/>
                </a:lnTo>
                <a:lnTo>
                  <a:pt x="224" y="1404"/>
                </a:lnTo>
                <a:lnTo>
                  <a:pt x="184" y="1400"/>
                </a:lnTo>
                <a:lnTo>
                  <a:pt x="180" y="1407"/>
                </a:lnTo>
                <a:lnTo>
                  <a:pt x="175" y="1413"/>
                </a:lnTo>
                <a:lnTo>
                  <a:pt x="171" y="1418"/>
                </a:lnTo>
                <a:lnTo>
                  <a:pt x="166" y="1424"/>
                </a:lnTo>
                <a:lnTo>
                  <a:pt x="160" y="1429"/>
                </a:lnTo>
                <a:lnTo>
                  <a:pt x="108" y="1424"/>
                </a:lnTo>
                <a:lnTo>
                  <a:pt x="109" y="1405"/>
                </a:lnTo>
                <a:lnTo>
                  <a:pt x="106" y="1385"/>
                </a:lnTo>
                <a:lnTo>
                  <a:pt x="100" y="1365"/>
                </a:lnTo>
                <a:lnTo>
                  <a:pt x="89" y="1349"/>
                </a:lnTo>
                <a:lnTo>
                  <a:pt x="75" y="1334"/>
                </a:lnTo>
                <a:lnTo>
                  <a:pt x="57" y="1327"/>
                </a:lnTo>
                <a:lnTo>
                  <a:pt x="48" y="1329"/>
                </a:lnTo>
                <a:lnTo>
                  <a:pt x="37" y="1327"/>
                </a:lnTo>
                <a:lnTo>
                  <a:pt x="26" y="1325"/>
                </a:lnTo>
                <a:lnTo>
                  <a:pt x="17" y="1320"/>
                </a:lnTo>
                <a:lnTo>
                  <a:pt x="15" y="1316"/>
                </a:lnTo>
                <a:lnTo>
                  <a:pt x="13" y="1314"/>
                </a:lnTo>
                <a:lnTo>
                  <a:pt x="13" y="1309"/>
                </a:lnTo>
                <a:lnTo>
                  <a:pt x="11" y="1304"/>
                </a:lnTo>
                <a:lnTo>
                  <a:pt x="17" y="1304"/>
                </a:lnTo>
                <a:lnTo>
                  <a:pt x="17" y="1300"/>
                </a:lnTo>
                <a:lnTo>
                  <a:pt x="46" y="1298"/>
                </a:lnTo>
                <a:lnTo>
                  <a:pt x="73" y="1294"/>
                </a:lnTo>
                <a:lnTo>
                  <a:pt x="102" y="1291"/>
                </a:lnTo>
                <a:lnTo>
                  <a:pt x="131" y="1289"/>
                </a:lnTo>
                <a:lnTo>
                  <a:pt x="128" y="1253"/>
                </a:lnTo>
                <a:lnTo>
                  <a:pt x="117" y="1247"/>
                </a:lnTo>
                <a:lnTo>
                  <a:pt x="104" y="1240"/>
                </a:lnTo>
                <a:lnTo>
                  <a:pt x="93" y="1236"/>
                </a:lnTo>
                <a:lnTo>
                  <a:pt x="84" y="1236"/>
                </a:lnTo>
                <a:lnTo>
                  <a:pt x="79" y="1242"/>
                </a:lnTo>
                <a:lnTo>
                  <a:pt x="73" y="1247"/>
                </a:lnTo>
                <a:lnTo>
                  <a:pt x="68" y="1253"/>
                </a:lnTo>
                <a:lnTo>
                  <a:pt x="60" y="1253"/>
                </a:lnTo>
                <a:lnTo>
                  <a:pt x="60" y="1244"/>
                </a:lnTo>
                <a:lnTo>
                  <a:pt x="57" y="1233"/>
                </a:lnTo>
                <a:lnTo>
                  <a:pt x="53" y="1216"/>
                </a:lnTo>
                <a:lnTo>
                  <a:pt x="51" y="1200"/>
                </a:lnTo>
                <a:lnTo>
                  <a:pt x="60" y="1200"/>
                </a:lnTo>
                <a:lnTo>
                  <a:pt x="73" y="1198"/>
                </a:lnTo>
                <a:lnTo>
                  <a:pt x="89" y="1202"/>
                </a:lnTo>
                <a:lnTo>
                  <a:pt x="111" y="1205"/>
                </a:lnTo>
                <a:lnTo>
                  <a:pt x="133" y="1211"/>
                </a:lnTo>
                <a:lnTo>
                  <a:pt x="153" y="1211"/>
                </a:lnTo>
                <a:lnTo>
                  <a:pt x="171" y="1204"/>
                </a:lnTo>
                <a:lnTo>
                  <a:pt x="155" y="1202"/>
                </a:lnTo>
                <a:lnTo>
                  <a:pt x="137" y="1200"/>
                </a:lnTo>
                <a:lnTo>
                  <a:pt x="137" y="1193"/>
                </a:lnTo>
                <a:lnTo>
                  <a:pt x="137" y="1189"/>
                </a:lnTo>
                <a:lnTo>
                  <a:pt x="139" y="1184"/>
                </a:lnTo>
                <a:lnTo>
                  <a:pt x="140" y="1180"/>
                </a:lnTo>
                <a:lnTo>
                  <a:pt x="128" y="1180"/>
                </a:lnTo>
                <a:lnTo>
                  <a:pt x="120" y="1185"/>
                </a:lnTo>
                <a:lnTo>
                  <a:pt x="109" y="1187"/>
                </a:lnTo>
                <a:lnTo>
                  <a:pt x="97" y="1187"/>
                </a:lnTo>
                <a:lnTo>
                  <a:pt x="97" y="1173"/>
                </a:lnTo>
                <a:lnTo>
                  <a:pt x="128" y="1156"/>
                </a:lnTo>
                <a:lnTo>
                  <a:pt x="128" y="1153"/>
                </a:lnTo>
                <a:lnTo>
                  <a:pt x="111" y="1153"/>
                </a:lnTo>
                <a:lnTo>
                  <a:pt x="95" y="1167"/>
                </a:lnTo>
                <a:lnTo>
                  <a:pt x="75" y="1176"/>
                </a:lnTo>
                <a:lnTo>
                  <a:pt x="51" y="1182"/>
                </a:lnTo>
                <a:lnTo>
                  <a:pt x="28" y="1184"/>
                </a:lnTo>
                <a:lnTo>
                  <a:pt x="4" y="1184"/>
                </a:lnTo>
                <a:lnTo>
                  <a:pt x="4" y="1176"/>
                </a:lnTo>
                <a:lnTo>
                  <a:pt x="0" y="1162"/>
                </a:lnTo>
                <a:lnTo>
                  <a:pt x="0" y="1145"/>
                </a:lnTo>
                <a:lnTo>
                  <a:pt x="4" y="1125"/>
                </a:lnTo>
                <a:lnTo>
                  <a:pt x="11" y="1107"/>
                </a:lnTo>
                <a:lnTo>
                  <a:pt x="19" y="1093"/>
                </a:lnTo>
                <a:lnTo>
                  <a:pt x="28" y="1084"/>
                </a:lnTo>
                <a:lnTo>
                  <a:pt x="42" y="1078"/>
                </a:lnTo>
                <a:lnTo>
                  <a:pt x="60" y="1076"/>
                </a:lnTo>
                <a:lnTo>
                  <a:pt x="60" y="1064"/>
                </a:lnTo>
                <a:lnTo>
                  <a:pt x="84" y="1058"/>
                </a:lnTo>
                <a:lnTo>
                  <a:pt x="104" y="1051"/>
                </a:lnTo>
                <a:lnTo>
                  <a:pt x="126" y="1042"/>
                </a:lnTo>
                <a:lnTo>
                  <a:pt x="148" y="1036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51" y="1038"/>
                </a:lnTo>
                <a:lnTo>
                  <a:pt x="151" y="1040"/>
                </a:lnTo>
                <a:lnTo>
                  <a:pt x="151" y="1053"/>
                </a:lnTo>
                <a:lnTo>
                  <a:pt x="180" y="1047"/>
                </a:lnTo>
                <a:lnTo>
                  <a:pt x="180" y="1036"/>
                </a:lnTo>
                <a:lnTo>
                  <a:pt x="188" y="1036"/>
                </a:lnTo>
                <a:lnTo>
                  <a:pt x="197" y="1034"/>
                </a:lnTo>
                <a:lnTo>
                  <a:pt x="208" y="1034"/>
                </a:lnTo>
                <a:lnTo>
                  <a:pt x="217" y="1036"/>
                </a:lnTo>
                <a:lnTo>
                  <a:pt x="224" y="1036"/>
                </a:lnTo>
                <a:lnTo>
                  <a:pt x="226" y="1034"/>
                </a:lnTo>
                <a:lnTo>
                  <a:pt x="228" y="1033"/>
                </a:lnTo>
                <a:lnTo>
                  <a:pt x="229" y="1031"/>
                </a:lnTo>
                <a:lnTo>
                  <a:pt x="231" y="1029"/>
                </a:lnTo>
                <a:lnTo>
                  <a:pt x="235" y="1025"/>
                </a:lnTo>
                <a:lnTo>
                  <a:pt x="239" y="1024"/>
                </a:lnTo>
                <a:lnTo>
                  <a:pt x="244" y="1022"/>
                </a:lnTo>
                <a:lnTo>
                  <a:pt x="251" y="1020"/>
                </a:lnTo>
                <a:lnTo>
                  <a:pt x="253" y="1027"/>
                </a:lnTo>
                <a:lnTo>
                  <a:pt x="255" y="1033"/>
                </a:lnTo>
                <a:lnTo>
                  <a:pt x="257" y="1036"/>
                </a:lnTo>
                <a:lnTo>
                  <a:pt x="260" y="1040"/>
                </a:lnTo>
                <a:lnTo>
                  <a:pt x="266" y="1042"/>
                </a:lnTo>
                <a:lnTo>
                  <a:pt x="271" y="1044"/>
                </a:lnTo>
                <a:lnTo>
                  <a:pt x="273" y="1049"/>
                </a:lnTo>
                <a:lnTo>
                  <a:pt x="273" y="1053"/>
                </a:lnTo>
                <a:lnTo>
                  <a:pt x="275" y="1056"/>
                </a:lnTo>
                <a:lnTo>
                  <a:pt x="277" y="1060"/>
                </a:lnTo>
                <a:lnTo>
                  <a:pt x="284" y="1060"/>
                </a:lnTo>
                <a:lnTo>
                  <a:pt x="284" y="1051"/>
                </a:lnTo>
                <a:lnTo>
                  <a:pt x="286" y="1045"/>
                </a:lnTo>
                <a:lnTo>
                  <a:pt x="288" y="1040"/>
                </a:lnTo>
                <a:lnTo>
                  <a:pt x="291" y="1036"/>
                </a:lnTo>
                <a:lnTo>
                  <a:pt x="297" y="1033"/>
                </a:lnTo>
                <a:lnTo>
                  <a:pt x="311" y="1027"/>
                </a:lnTo>
                <a:lnTo>
                  <a:pt x="326" y="1029"/>
                </a:lnTo>
                <a:lnTo>
                  <a:pt x="340" y="1034"/>
                </a:lnTo>
                <a:lnTo>
                  <a:pt x="355" y="1040"/>
                </a:lnTo>
                <a:lnTo>
                  <a:pt x="368" y="1044"/>
                </a:lnTo>
                <a:lnTo>
                  <a:pt x="371" y="1031"/>
                </a:lnTo>
                <a:lnTo>
                  <a:pt x="373" y="1022"/>
                </a:lnTo>
                <a:lnTo>
                  <a:pt x="375" y="1011"/>
                </a:lnTo>
                <a:lnTo>
                  <a:pt x="377" y="996"/>
                </a:lnTo>
                <a:lnTo>
                  <a:pt x="386" y="987"/>
                </a:lnTo>
                <a:lnTo>
                  <a:pt x="395" y="982"/>
                </a:lnTo>
                <a:lnTo>
                  <a:pt x="408" y="976"/>
                </a:lnTo>
                <a:lnTo>
                  <a:pt x="417" y="982"/>
                </a:lnTo>
                <a:lnTo>
                  <a:pt x="426" y="987"/>
                </a:lnTo>
                <a:lnTo>
                  <a:pt x="437" y="993"/>
                </a:lnTo>
                <a:lnTo>
                  <a:pt x="448" y="984"/>
                </a:lnTo>
                <a:lnTo>
                  <a:pt x="462" y="976"/>
                </a:lnTo>
                <a:lnTo>
                  <a:pt x="480" y="971"/>
                </a:lnTo>
                <a:lnTo>
                  <a:pt x="497" y="967"/>
                </a:lnTo>
                <a:lnTo>
                  <a:pt x="497" y="973"/>
                </a:lnTo>
                <a:lnTo>
                  <a:pt x="497" y="974"/>
                </a:lnTo>
                <a:lnTo>
                  <a:pt x="499" y="976"/>
                </a:lnTo>
                <a:lnTo>
                  <a:pt x="499" y="978"/>
                </a:lnTo>
                <a:lnTo>
                  <a:pt x="500" y="980"/>
                </a:lnTo>
                <a:lnTo>
                  <a:pt x="508" y="973"/>
                </a:lnTo>
                <a:lnTo>
                  <a:pt x="517" y="969"/>
                </a:lnTo>
                <a:lnTo>
                  <a:pt x="531" y="967"/>
                </a:lnTo>
                <a:lnTo>
                  <a:pt x="531" y="993"/>
                </a:lnTo>
                <a:lnTo>
                  <a:pt x="537" y="991"/>
                </a:lnTo>
                <a:lnTo>
                  <a:pt x="540" y="989"/>
                </a:lnTo>
                <a:lnTo>
                  <a:pt x="542" y="989"/>
                </a:lnTo>
                <a:lnTo>
                  <a:pt x="544" y="989"/>
                </a:lnTo>
                <a:lnTo>
                  <a:pt x="548" y="989"/>
                </a:lnTo>
                <a:lnTo>
                  <a:pt x="549" y="993"/>
                </a:lnTo>
                <a:lnTo>
                  <a:pt x="551" y="996"/>
                </a:lnTo>
                <a:lnTo>
                  <a:pt x="549" y="1000"/>
                </a:lnTo>
                <a:lnTo>
                  <a:pt x="546" y="1004"/>
                </a:lnTo>
                <a:lnTo>
                  <a:pt x="544" y="1009"/>
                </a:lnTo>
                <a:lnTo>
                  <a:pt x="551" y="1009"/>
                </a:lnTo>
                <a:lnTo>
                  <a:pt x="557" y="1011"/>
                </a:lnTo>
                <a:lnTo>
                  <a:pt x="560" y="1011"/>
                </a:lnTo>
                <a:lnTo>
                  <a:pt x="566" y="1013"/>
                </a:lnTo>
                <a:lnTo>
                  <a:pt x="571" y="1013"/>
                </a:lnTo>
                <a:lnTo>
                  <a:pt x="571" y="1033"/>
                </a:lnTo>
                <a:lnTo>
                  <a:pt x="580" y="1038"/>
                </a:lnTo>
                <a:lnTo>
                  <a:pt x="589" y="1047"/>
                </a:lnTo>
                <a:lnTo>
                  <a:pt x="599" y="1056"/>
                </a:lnTo>
                <a:lnTo>
                  <a:pt x="604" y="1064"/>
                </a:lnTo>
                <a:lnTo>
                  <a:pt x="604" y="1089"/>
                </a:lnTo>
                <a:lnTo>
                  <a:pt x="608" y="1093"/>
                </a:lnTo>
                <a:lnTo>
                  <a:pt x="613" y="1096"/>
                </a:lnTo>
                <a:lnTo>
                  <a:pt x="617" y="1100"/>
                </a:lnTo>
                <a:lnTo>
                  <a:pt x="624" y="1104"/>
                </a:lnTo>
                <a:lnTo>
                  <a:pt x="628" y="1107"/>
                </a:lnTo>
                <a:lnTo>
                  <a:pt x="631" y="1113"/>
                </a:lnTo>
                <a:lnTo>
                  <a:pt x="628" y="1118"/>
                </a:lnTo>
                <a:lnTo>
                  <a:pt x="626" y="1124"/>
                </a:lnTo>
                <a:lnTo>
                  <a:pt x="624" y="1131"/>
                </a:lnTo>
                <a:lnTo>
                  <a:pt x="624" y="1140"/>
                </a:lnTo>
                <a:lnTo>
                  <a:pt x="631" y="1140"/>
                </a:lnTo>
                <a:lnTo>
                  <a:pt x="646" y="1122"/>
                </a:lnTo>
                <a:lnTo>
                  <a:pt x="666" y="1104"/>
                </a:lnTo>
                <a:lnTo>
                  <a:pt x="689" y="1087"/>
                </a:lnTo>
                <a:lnTo>
                  <a:pt x="713" y="1073"/>
                </a:lnTo>
                <a:lnTo>
                  <a:pt x="739" y="1062"/>
                </a:lnTo>
                <a:lnTo>
                  <a:pt x="760" y="1056"/>
                </a:lnTo>
                <a:lnTo>
                  <a:pt x="760" y="1064"/>
                </a:lnTo>
                <a:lnTo>
                  <a:pt x="762" y="1065"/>
                </a:lnTo>
                <a:lnTo>
                  <a:pt x="762" y="1067"/>
                </a:lnTo>
                <a:lnTo>
                  <a:pt x="762" y="1069"/>
                </a:lnTo>
                <a:lnTo>
                  <a:pt x="764" y="1073"/>
                </a:lnTo>
                <a:lnTo>
                  <a:pt x="764" y="1076"/>
                </a:lnTo>
                <a:lnTo>
                  <a:pt x="777" y="1076"/>
                </a:lnTo>
                <a:lnTo>
                  <a:pt x="777" y="1082"/>
                </a:lnTo>
                <a:lnTo>
                  <a:pt x="779" y="1087"/>
                </a:lnTo>
                <a:lnTo>
                  <a:pt x="780" y="1091"/>
                </a:lnTo>
                <a:lnTo>
                  <a:pt x="784" y="1093"/>
                </a:lnTo>
                <a:lnTo>
                  <a:pt x="789" y="1094"/>
                </a:lnTo>
                <a:lnTo>
                  <a:pt x="797" y="1096"/>
                </a:lnTo>
                <a:lnTo>
                  <a:pt x="797" y="1093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800" y="1089"/>
                </a:lnTo>
                <a:lnTo>
                  <a:pt x="804" y="1089"/>
                </a:lnTo>
                <a:lnTo>
                  <a:pt x="804" y="1076"/>
                </a:lnTo>
                <a:lnTo>
                  <a:pt x="809" y="1074"/>
                </a:lnTo>
                <a:lnTo>
                  <a:pt x="815" y="1074"/>
                </a:lnTo>
                <a:lnTo>
                  <a:pt x="817" y="1074"/>
                </a:lnTo>
                <a:lnTo>
                  <a:pt x="820" y="1074"/>
                </a:lnTo>
                <a:lnTo>
                  <a:pt x="824" y="1076"/>
                </a:lnTo>
                <a:lnTo>
                  <a:pt x="835" y="1089"/>
                </a:lnTo>
                <a:lnTo>
                  <a:pt x="842" y="1102"/>
                </a:lnTo>
                <a:lnTo>
                  <a:pt x="844" y="1116"/>
                </a:lnTo>
                <a:lnTo>
                  <a:pt x="848" y="1129"/>
                </a:lnTo>
                <a:lnTo>
                  <a:pt x="851" y="1140"/>
                </a:lnTo>
                <a:lnTo>
                  <a:pt x="859" y="1131"/>
                </a:lnTo>
                <a:lnTo>
                  <a:pt x="866" y="1122"/>
                </a:lnTo>
                <a:lnTo>
                  <a:pt x="871" y="1113"/>
                </a:lnTo>
                <a:lnTo>
                  <a:pt x="866" y="1111"/>
                </a:lnTo>
                <a:lnTo>
                  <a:pt x="862" y="1111"/>
                </a:lnTo>
                <a:lnTo>
                  <a:pt x="859" y="1111"/>
                </a:lnTo>
                <a:lnTo>
                  <a:pt x="857" y="1107"/>
                </a:lnTo>
                <a:lnTo>
                  <a:pt x="844" y="1091"/>
                </a:lnTo>
                <a:lnTo>
                  <a:pt x="837" y="1069"/>
                </a:lnTo>
                <a:lnTo>
                  <a:pt x="844" y="1062"/>
                </a:lnTo>
                <a:lnTo>
                  <a:pt x="849" y="1056"/>
                </a:lnTo>
                <a:lnTo>
                  <a:pt x="857" y="1053"/>
                </a:lnTo>
                <a:lnTo>
                  <a:pt x="871" y="1053"/>
                </a:lnTo>
                <a:lnTo>
                  <a:pt x="877" y="1051"/>
                </a:lnTo>
                <a:lnTo>
                  <a:pt x="880" y="1049"/>
                </a:lnTo>
                <a:lnTo>
                  <a:pt x="886" y="1049"/>
                </a:lnTo>
                <a:lnTo>
                  <a:pt x="891" y="1047"/>
                </a:lnTo>
                <a:lnTo>
                  <a:pt x="888" y="1080"/>
                </a:lnTo>
                <a:lnTo>
                  <a:pt x="891" y="1080"/>
                </a:lnTo>
                <a:lnTo>
                  <a:pt x="891" y="1084"/>
                </a:lnTo>
                <a:lnTo>
                  <a:pt x="904" y="1084"/>
                </a:lnTo>
                <a:lnTo>
                  <a:pt x="926" y="1084"/>
                </a:lnTo>
                <a:lnTo>
                  <a:pt x="953" y="1082"/>
                </a:lnTo>
                <a:lnTo>
                  <a:pt x="980" y="1080"/>
                </a:lnTo>
                <a:lnTo>
                  <a:pt x="1006" y="1078"/>
                </a:lnTo>
                <a:lnTo>
                  <a:pt x="1026" y="1074"/>
                </a:lnTo>
                <a:lnTo>
                  <a:pt x="1037" y="1073"/>
                </a:lnTo>
                <a:lnTo>
                  <a:pt x="1009" y="1064"/>
                </a:lnTo>
                <a:lnTo>
                  <a:pt x="989" y="1053"/>
                </a:lnTo>
                <a:lnTo>
                  <a:pt x="977" y="1038"/>
                </a:lnTo>
                <a:lnTo>
                  <a:pt x="968" y="1022"/>
                </a:lnTo>
                <a:lnTo>
                  <a:pt x="964" y="1002"/>
                </a:lnTo>
                <a:lnTo>
                  <a:pt x="964" y="980"/>
                </a:lnTo>
                <a:lnTo>
                  <a:pt x="966" y="956"/>
                </a:lnTo>
                <a:lnTo>
                  <a:pt x="968" y="931"/>
                </a:lnTo>
                <a:lnTo>
                  <a:pt x="968" y="904"/>
                </a:lnTo>
                <a:lnTo>
                  <a:pt x="957" y="904"/>
                </a:lnTo>
                <a:lnTo>
                  <a:pt x="957" y="885"/>
                </a:lnTo>
                <a:lnTo>
                  <a:pt x="957" y="865"/>
                </a:lnTo>
                <a:lnTo>
                  <a:pt x="959" y="845"/>
                </a:lnTo>
                <a:lnTo>
                  <a:pt x="957" y="827"/>
                </a:lnTo>
                <a:lnTo>
                  <a:pt x="951" y="813"/>
                </a:lnTo>
                <a:lnTo>
                  <a:pt x="944" y="800"/>
                </a:lnTo>
                <a:lnTo>
                  <a:pt x="937" y="789"/>
                </a:lnTo>
                <a:lnTo>
                  <a:pt x="933" y="776"/>
                </a:lnTo>
                <a:lnTo>
                  <a:pt x="931" y="760"/>
                </a:lnTo>
                <a:lnTo>
                  <a:pt x="920" y="756"/>
                </a:lnTo>
                <a:lnTo>
                  <a:pt x="913" y="753"/>
                </a:lnTo>
                <a:lnTo>
                  <a:pt x="908" y="747"/>
                </a:lnTo>
                <a:lnTo>
                  <a:pt x="897" y="744"/>
                </a:lnTo>
                <a:lnTo>
                  <a:pt x="895" y="725"/>
                </a:lnTo>
                <a:lnTo>
                  <a:pt x="891" y="713"/>
                </a:lnTo>
                <a:lnTo>
                  <a:pt x="888" y="700"/>
                </a:lnTo>
                <a:lnTo>
                  <a:pt x="884" y="687"/>
                </a:lnTo>
                <a:lnTo>
                  <a:pt x="884" y="674"/>
                </a:lnTo>
                <a:lnTo>
                  <a:pt x="886" y="662"/>
                </a:lnTo>
                <a:lnTo>
                  <a:pt x="889" y="649"/>
                </a:lnTo>
                <a:lnTo>
                  <a:pt x="891" y="633"/>
                </a:lnTo>
                <a:lnTo>
                  <a:pt x="880" y="627"/>
                </a:lnTo>
                <a:lnTo>
                  <a:pt x="879" y="627"/>
                </a:lnTo>
                <a:lnTo>
                  <a:pt x="877" y="625"/>
                </a:lnTo>
                <a:lnTo>
                  <a:pt x="875" y="625"/>
                </a:lnTo>
                <a:lnTo>
                  <a:pt x="871" y="625"/>
                </a:lnTo>
                <a:lnTo>
                  <a:pt x="868" y="624"/>
                </a:lnTo>
                <a:lnTo>
                  <a:pt x="868" y="596"/>
                </a:lnTo>
                <a:lnTo>
                  <a:pt x="877" y="596"/>
                </a:lnTo>
                <a:lnTo>
                  <a:pt x="886" y="594"/>
                </a:lnTo>
                <a:lnTo>
                  <a:pt x="899" y="598"/>
                </a:lnTo>
                <a:lnTo>
                  <a:pt x="913" y="604"/>
                </a:lnTo>
                <a:lnTo>
                  <a:pt x="928" y="611"/>
                </a:lnTo>
                <a:lnTo>
                  <a:pt x="944" y="616"/>
                </a:lnTo>
                <a:lnTo>
                  <a:pt x="957" y="620"/>
                </a:lnTo>
                <a:lnTo>
                  <a:pt x="973" y="622"/>
                </a:lnTo>
                <a:lnTo>
                  <a:pt x="984" y="618"/>
                </a:lnTo>
                <a:lnTo>
                  <a:pt x="993" y="611"/>
                </a:lnTo>
                <a:lnTo>
                  <a:pt x="1002" y="605"/>
                </a:lnTo>
                <a:lnTo>
                  <a:pt x="1011" y="600"/>
                </a:lnTo>
                <a:lnTo>
                  <a:pt x="1060" y="604"/>
                </a:lnTo>
                <a:lnTo>
                  <a:pt x="1062" y="609"/>
                </a:lnTo>
                <a:lnTo>
                  <a:pt x="1062" y="614"/>
                </a:lnTo>
                <a:lnTo>
                  <a:pt x="1064" y="620"/>
                </a:lnTo>
                <a:lnTo>
                  <a:pt x="1064" y="627"/>
                </a:lnTo>
                <a:lnTo>
                  <a:pt x="1066" y="633"/>
                </a:lnTo>
                <a:lnTo>
                  <a:pt x="1068" y="636"/>
                </a:lnTo>
                <a:lnTo>
                  <a:pt x="1068" y="642"/>
                </a:lnTo>
                <a:lnTo>
                  <a:pt x="1068" y="647"/>
                </a:lnTo>
                <a:lnTo>
                  <a:pt x="1057" y="658"/>
                </a:lnTo>
                <a:lnTo>
                  <a:pt x="1053" y="669"/>
                </a:lnTo>
                <a:lnTo>
                  <a:pt x="1055" y="682"/>
                </a:lnTo>
                <a:lnTo>
                  <a:pt x="1062" y="693"/>
                </a:lnTo>
                <a:lnTo>
                  <a:pt x="1069" y="707"/>
                </a:lnTo>
                <a:lnTo>
                  <a:pt x="1077" y="720"/>
                </a:lnTo>
                <a:lnTo>
                  <a:pt x="1082" y="736"/>
                </a:lnTo>
                <a:lnTo>
                  <a:pt x="1080" y="753"/>
                </a:lnTo>
                <a:lnTo>
                  <a:pt x="1086" y="753"/>
                </a:lnTo>
                <a:lnTo>
                  <a:pt x="1089" y="754"/>
                </a:lnTo>
                <a:lnTo>
                  <a:pt x="1093" y="754"/>
                </a:lnTo>
                <a:lnTo>
                  <a:pt x="1097" y="756"/>
                </a:lnTo>
                <a:lnTo>
                  <a:pt x="1100" y="744"/>
                </a:lnTo>
                <a:lnTo>
                  <a:pt x="1109" y="736"/>
                </a:lnTo>
                <a:lnTo>
                  <a:pt x="1122" y="734"/>
                </a:lnTo>
                <a:lnTo>
                  <a:pt x="1139" y="734"/>
                </a:lnTo>
                <a:lnTo>
                  <a:pt x="1157" y="736"/>
                </a:lnTo>
                <a:lnTo>
                  <a:pt x="1168" y="745"/>
                </a:lnTo>
                <a:lnTo>
                  <a:pt x="1186" y="751"/>
                </a:lnTo>
                <a:lnTo>
                  <a:pt x="1204" y="756"/>
                </a:lnTo>
                <a:lnTo>
                  <a:pt x="1224" y="760"/>
                </a:lnTo>
                <a:lnTo>
                  <a:pt x="1240" y="764"/>
                </a:lnTo>
                <a:lnTo>
                  <a:pt x="1280" y="760"/>
                </a:lnTo>
                <a:lnTo>
                  <a:pt x="1311" y="771"/>
                </a:lnTo>
                <a:lnTo>
                  <a:pt x="1340" y="785"/>
                </a:lnTo>
                <a:lnTo>
                  <a:pt x="1368" y="796"/>
                </a:lnTo>
                <a:lnTo>
                  <a:pt x="1379" y="791"/>
                </a:lnTo>
                <a:lnTo>
                  <a:pt x="1389" y="787"/>
                </a:lnTo>
                <a:lnTo>
                  <a:pt x="1402" y="787"/>
                </a:lnTo>
                <a:lnTo>
                  <a:pt x="1417" y="784"/>
                </a:lnTo>
                <a:lnTo>
                  <a:pt x="1433" y="774"/>
                </a:lnTo>
                <a:lnTo>
                  <a:pt x="1446" y="762"/>
                </a:lnTo>
                <a:lnTo>
                  <a:pt x="1460" y="749"/>
                </a:lnTo>
                <a:lnTo>
                  <a:pt x="1477" y="740"/>
                </a:lnTo>
                <a:lnTo>
                  <a:pt x="1493" y="736"/>
                </a:lnTo>
                <a:lnTo>
                  <a:pt x="1511" y="734"/>
                </a:lnTo>
                <a:lnTo>
                  <a:pt x="1529" y="733"/>
                </a:lnTo>
                <a:lnTo>
                  <a:pt x="1546" y="731"/>
                </a:lnTo>
                <a:lnTo>
                  <a:pt x="1560" y="725"/>
                </a:lnTo>
                <a:lnTo>
                  <a:pt x="1571" y="716"/>
                </a:lnTo>
                <a:lnTo>
                  <a:pt x="1568" y="716"/>
                </a:lnTo>
                <a:lnTo>
                  <a:pt x="1549" y="725"/>
                </a:lnTo>
                <a:lnTo>
                  <a:pt x="1529" y="727"/>
                </a:lnTo>
                <a:lnTo>
                  <a:pt x="1508" y="725"/>
                </a:lnTo>
                <a:lnTo>
                  <a:pt x="1486" y="722"/>
                </a:lnTo>
                <a:lnTo>
                  <a:pt x="1464" y="720"/>
                </a:lnTo>
                <a:lnTo>
                  <a:pt x="1457" y="711"/>
                </a:lnTo>
                <a:lnTo>
                  <a:pt x="1451" y="702"/>
                </a:lnTo>
                <a:lnTo>
                  <a:pt x="1448" y="687"/>
                </a:lnTo>
                <a:lnTo>
                  <a:pt x="1459" y="676"/>
                </a:lnTo>
                <a:lnTo>
                  <a:pt x="1466" y="662"/>
                </a:lnTo>
                <a:lnTo>
                  <a:pt x="1471" y="645"/>
                </a:lnTo>
                <a:lnTo>
                  <a:pt x="1477" y="629"/>
                </a:lnTo>
                <a:lnTo>
                  <a:pt x="1486" y="614"/>
                </a:lnTo>
                <a:lnTo>
                  <a:pt x="1497" y="604"/>
                </a:lnTo>
                <a:lnTo>
                  <a:pt x="1509" y="600"/>
                </a:lnTo>
                <a:lnTo>
                  <a:pt x="1522" y="596"/>
                </a:lnTo>
                <a:lnTo>
                  <a:pt x="1537" y="593"/>
                </a:lnTo>
                <a:lnTo>
                  <a:pt x="1555" y="580"/>
                </a:lnTo>
                <a:lnTo>
                  <a:pt x="1575" y="564"/>
                </a:lnTo>
                <a:lnTo>
                  <a:pt x="1597" y="551"/>
                </a:lnTo>
                <a:lnTo>
                  <a:pt x="1620" y="540"/>
                </a:lnTo>
                <a:lnTo>
                  <a:pt x="1653" y="533"/>
                </a:lnTo>
                <a:lnTo>
                  <a:pt x="1686" y="525"/>
                </a:lnTo>
                <a:lnTo>
                  <a:pt x="1719" y="518"/>
                </a:lnTo>
                <a:lnTo>
                  <a:pt x="1749" y="509"/>
                </a:lnTo>
                <a:lnTo>
                  <a:pt x="1777" y="496"/>
                </a:lnTo>
                <a:lnTo>
                  <a:pt x="1786" y="489"/>
                </a:lnTo>
                <a:lnTo>
                  <a:pt x="1799" y="478"/>
                </a:lnTo>
                <a:lnTo>
                  <a:pt x="1813" y="464"/>
                </a:lnTo>
                <a:lnTo>
                  <a:pt x="1826" y="449"/>
                </a:lnTo>
                <a:lnTo>
                  <a:pt x="1837" y="438"/>
                </a:lnTo>
                <a:lnTo>
                  <a:pt x="1844" y="427"/>
                </a:lnTo>
                <a:lnTo>
                  <a:pt x="1848" y="414"/>
                </a:lnTo>
                <a:lnTo>
                  <a:pt x="1848" y="405"/>
                </a:lnTo>
                <a:lnTo>
                  <a:pt x="1849" y="398"/>
                </a:lnTo>
                <a:lnTo>
                  <a:pt x="1860" y="393"/>
                </a:lnTo>
                <a:lnTo>
                  <a:pt x="1873" y="389"/>
                </a:lnTo>
                <a:lnTo>
                  <a:pt x="1884" y="391"/>
                </a:lnTo>
                <a:lnTo>
                  <a:pt x="1897" y="396"/>
                </a:lnTo>
                <a:lnTo>
                  <a:pt x="1897" y="389"/>
                </a:lnTo>
                <a:lnTo>
                  <a:pt x="1882" y="384"/>
                </a:lnTo>
                <a:lnTo>
                  <a:pt x="1871" y="374"/>
                </a:lnTo>
                <a:lnTo>
                  <a:pt x="1864" y="364"/>
                </a:lnTo>
                <a:lnTo>
                  <a:pt x="1860" y="347"/>
                </a:lnTo>
                <a:lnTo>
                  <a:pt x="1862" y="344"/>
                </a:lnTo>
                <a:lnTo>
                  <a:pt x="1862" y="340"/>
                </a:lnTo>
                <a:lnTo>
                  <a:pt x="1862" y="334"/>
                </a:lnTo>
                <a:lnTo>
                  <a:pt x="1862" y="329"/>
                </a:lnTo>
                <a:lnTo>
                  <a:pt x="1864" y="324"/>
                </a:lnTo>
                <a:lnTo>
                  <a:pt x="1877" y="320"/>
                </a:lnTo>
                <a:lnTo>
                  <a:pt x="1877" y="320"/>
                </a:lnTo>
                <a:lnTo>
                  <a:pt x="1875" y="318"/>
                </a:lnTo>
                <a:lnTo>
                  <a:pt x="1873" y="316"/>
                </a:lnTo>
                <a:lnTo>
                  <a:pt x="1869" y="314"/>
                </a:lnTo>
                <a:lnTo>
                  <a:pt x="1868" y="313"/>
                </a:lnTo>
                <a:lnTo>
                  <a:pt x="1864" y="313"/>
                </a:lnTo>
                <a:lnTo>
                  <a:pt x="1864" y="313"/>
                </a:lnTo>
                <a:lnTo>
                  <a:pt x="1868" y="253"/>
                </a:lnTo>
                <a:lnTo>
                  <a:pt x="1871" y="240"/>
                </a:lnTo>
                <a:lnTo>
                  <a:pt x="1869" y="227"/>
                </a:lnTo>
                <a:lnTo>
                  <a:pt x="1868" y="214"/>
                </a:lnTo>
                <a:lnTo>
                  <a:pt x="1864" y="196"/>
                </a:lnTo>
                <a:lnTo>
                  <a:pt x="1864" y="176"/>
                </a:lnTo>
                <a:lnTo>
                  <a:pt x="1871" y="158"/>
                </a:lnTo>
                <a:lnTo>
                  <a:pt x="1877" y="144"/>
                </a:lnTo>
                <a:lnTo>
                  <a:pt x="1875" y="129"/>
                </a:lnTo>
                <a:lnTo>
                  <a:pt x="1871" y="114"/>
                </a:lnTo>
                <a:lnTo>
                  <a:pt x="1868" y="96"/>
                </a:lnTo>
                <a:lnTo>
                  <a:pt x="1882" y="89"/>
                </a:lnTo>
                <a:lnTo>
                  <a:pt x="1891" y="82"/>
                </a:lnTo>
                <a:lnTo>
                  <a:pt x="1899" y="73"/>
                </a:lnTo>
                <a:lnTo>
                  <a:pt x="1908" y="64"/>
                </a:lnTo>
                <a:lnTo>
                  <a:pt x="1933" y="53"/>
                </a:lnTo>
                <a:lnTo>
                  <a:pt x="1960" y="45"/>
                </a:lnTo>
                <a:lnTo>
                  <a:pt x="1989" y="40"/>
                </a:lnTo>
                <a:lnTo>
                  <a:pt x="2020" y="33"/>
                </a:lnTo>
                <a:lnTo>
                  <a:pt x="2055" y="20"/>
                </a:lnTo>
                <a:lnTo>
                  <a:pt x="2095" y="7"/>
                </a:lnTo>
                <a:lnTo>
                  <a:pt x="2137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28383" y="2940687"/>
            <a:ext cx="2140723" cy="1079212"/>
            <a:chOff x="4320398" y="1245513"/>
            <a:chExt cx="2874451" cy="1079212"/>
          </a:xfrm>
        </p:grpSpPr>
        <p:sp>
          <p:nvSpPr>
            <p:cNvPr id="13" name="TextBox 1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10022" y="2940687"/>
            <a:ext cx="2140723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291661" y="2940687"/>
            <a:ext cx="2140723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ound Same Side Corner Rectangle 8"/>
          <p:cNvSpPr/>
          <p:nvPr/>
        </p:nvSpPr>
        <p:spPr>
          <a:xfrm>
            <a:off x="1892260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ound Same Side Corner Rectangle 20"/>
          <p:cNvSpPr/>
          <p:nvPr/>
        </p:nvSpPr>
        <p:spPr>
          <a:xfrm rot="10800000">
            <a:off x="778505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7181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0452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Round Same Side Corner Rectangle 8"/>
          <p:cNvSpPr/>
          <p:nvPr/>
        </p:nvSpPr>
        <p:spPr>
          <a:xfrm>
            <a:off x="4623344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ound Same Side Corner Rectangle 20"/>
          <p:cNvSpPr/>
          <p:nvPr/>
        </p:nvSpPr>
        <p:spPr>
          <a:xfrm rot="10800000">
            <a:off x="3509589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58265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52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21536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48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Round Same Side Corner Rectangle 8"/>
          <p:cNvSpPr/>
          <p:nvPr/>
        </p:nvSpPr>
        <p:spPr>
          <a:xfrm>
            <a:off x="7453744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ound Same Side Corner Rectangle 20"/>
          <p:cNvSpPr/>
          <p:nvPr/>
        </p:nvSpPr>
        <p:spPr>
          <a:xfrm rot="10800000">
            <a:off x="6339989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88665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45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51936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94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Columns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chemeClr val="bg1"/>
                </a:solidFill>
              </a:rPr>
              <a:t>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2267664" y="1167534"/>
            <a:ext cx="6156336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1516" y="1409352"/>
            <a:ext cx="5688632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738914" y="1577126"/>
            <a:ext cx="5274840" cy="2635295"/>
            <a:chOff x="2753544" y="1635646"/>
            <a:chExt cx="5274840" cy="2635295"/>
          </a:xfrm>
        </p:grpSpPr>
        <p:sp>
          <p:nvSpPr>
            <p:cNvPr id="9" name="TextBox 8"/>
            <p:cNvSpPr txBox="1"/>
            <p:nvPr/>
          </p:nvSpPr>
          <p:spPr>
            <a:xfrm>
              <a:off x="2753544" y="1962617"/>
              <a:ext cx="527484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 Easy to change colors, photos and Text.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53544" y="1635646"/>
              <a:ext cx="52748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338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Columns 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2267664" y="1167534"/>
            <a:ext cx="2952408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1516" y="1409352"/>
            <a:ext cx="2459657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5486079" y="1167534"/>
            <a:ext cx="2952408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32455" y="1409352"/>
            <a:ext cx="2459657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613934" y="1480473"/>
            <a:ext cx="2259868" cy="2810087"/>
            <a:chOff x="1950834" y="1235851"/>
            <a:chExt cx="2880320" cy="2810087"/>
          </a:xfrm>
        </p:grpSpPr>
        <p:sp>
          <p:nvSpPr>
            <p:cNvPr id="11" name="TextBox 10"/>
            <p:cNvSpPr txBox="1"/>
            <p:nvPr/>
          </p:nvSpPr>
          <p:spPr>
            <a:xfrm>
              <a:off x="1950834" y="1552948"/>
              <a:ext cx="288032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50834" y="123585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832349" y="1480473"/>
            <a:ext cx="2259868" cy="2810087"/>
            <a:chOff x="1950834" y="1235851"/>
            <a:chExt cx="2880320" cy="2810087"/>
          </a:xfrm>
        </p:grpSpPr>
        <p:sp>
          <p:nvSpPr>
            <p:cNvPr id="15" name="TextBox 14"/>
            <p:cNvSpPr txBox="1"/>
            <p:nvPr/>
          </p:nvSpPr>
          <p:spPr>
            <a:xfrm>
              <a:off x="1950834" y="1552948"/>
              <a:ext cx="288032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50834" y="123585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36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0000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sz="1200" dirty="0"/>
              <a:t>This text can be replaced with your own text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9217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82BD68-75FD-46D0-999C-2044E140F2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77E10AA9-934B-4BC4-8CF9-B7F43DB1A6C6}"/>
              </a:ext>
            </a:extLst>
          </p:cNvPr>
          <p:cNvGrpSpPr/>
          <p:nvPr/>
        </p:nvGrpSpPr>
        <p:grpSpPr>
          <a:xfrm>
            <a:off x="3157999" y="1491630"/>
            <a:ext cx="2828001" cy="2996730"/>
            <a:chOff x="5304922" y="1037184"/>
            <a:chExt cx="3492000" cy="3700344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81559142-4B86-4B65-8393-05E023E24D12}"/>
                </a:ext>
              </a:extLst>
            </p:cNvPr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2" name="Rectangle 30">
                <a:extLst>
                  <a:ext uri="{FF2B5EF4-FFF2-40B4-BE49-F238E27FC236}">
                    <a16:creationId xmlns:a16="http://schemas.microsoft.com/office/drawing/2014/main" id="{3C18B338-CA1B-40A8-A3DC-2702AD865D51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3" name="Group 31">
                <a:extLst>
                  <a:ext uri="{FF2B5EF4-FFF2-40B4-BE49-F238E27FC236}">
                    <a16:creationId xmlns:a16="http://schemas.microsoft.com/office/drawing/2014/main" id="{CCA96863-E967-45B7-A030-DFDB36BD23E1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1" name="Rectangle 39">
                  <a:extLst>
                    <a:ext uri="{FF2B5EF4-FFF2-40B4-BE49-F238E27FC236}">
                      <a16:creationId xmlns:a16="http://schemas.microsoft.com/office/drawing/2014/main" id="{B1C88D0D-CAFD-42E3-8DD0-2E908463F6AA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0">
                  <a:extLst>
                    <a:ext uri="{FF2B5EF4-FFF2-40B4-BE49-F238E27FC236}">
                      <a16:creationId xmlns:a16="http://schemas.microsoft.com/office/drawing/2014/main" id="{495B3CCC-61BA-479A-827B-5426CC0FA02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41">
                  <a:extLst>
                    <a:ext uri="{FF2B5EF4-FFF2-40B4-BE49-F238E27FC236}">
                      <a16:creationId xmlns:a16="http://schemas.microsoft.com/office/drawing/2014/main" id="{3F6585A4-E516-4BE9-919D-72CE59AD2993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42">
                  <a:extLst>
                    <a:ext uri="{FF2B5EF4-FFF2-40B4-BE49-F238E27FC236}">
                      <a16:creationId xmlns:a16="http://schemas.microsoft.com/office/drawing/2014/main" id="{0054AAA1-466C-4D9A-B242-B21D1FACD230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4" name="Group 32">
                <a:extLst>
                  <a:ext uri="{FF2B5EF4-FFF2-40B4-BE49-F238E27FC236}">
                    <a16:creationId xmlns:a16="http://schemas.microsoft.com/office/drawing/2014/main" id="{3E58CBFF-96B3-4E4F-8287-D9BDC22BF0D4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5" name="Rectangle 33">
                  <a:extLst>
                    <a:ext uri="{FF2B5EF4-FFF2-40B4-BE49-F238E27FC236}">
                      <a16:creationId xmlns:a16="http://schemas.microsoft.com/office/drawing/2014/main" id="{58BD9EAF-1F9B-4241-9B3E-01AD62CEADDA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Rectangle 34">
                  <a:extLst>
                    <a:ext uri="{FF2B5EF4-FFF2-40B4-BE49-F238E27FC236}">
                      <a16:creationId xmlns:a16="http://schemas.microsoft.com/office/drawing/2014/main" id="{FFDFF65F-2DD9-48E0-B7C5-9C09C384D219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Rectangle 35">
                  <a:extLst>
                    <a:ext uri="{FF2B5EF4-FFF2-40B4-BE49-F238E27FC236}">
                      <a16:creationId xmlns:a16="http://schemas.microsoft.com/office/drawing/2014/main" id="{53270107-E2AF-41CF-9912-BC3CE26FEAD6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6">
                  <a:extLst>
                    <a:ext uri="{FF2B5EF4-FFF2-40B4-BE49-F238E27FC236}">
                      <a16:creationId xmlns:a16="http://schemas.microsoft.com/office/drawing/2014/main" id="{86B7BEAF-7CCA-4F5E-85BF-CEE8D4866BCA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7">
                  <a:extLst>
                    <a:ext uri="{FF2B5EF4-FFF2-40B4-BE49-F238E27FC236}">
                      <a16:creationId xmlns:a16="http://schemas.microsoft.com/office/drawing/2014/main" id="{63A6E862-764F-4A24-B531-6899D2404C58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8">
                  <a:extLst>
                    <a:ext uri="{FF2B5EF4-FFF2-40B4-BE49-F238E27FC236}">
                      <a16:creationId xmlns:a16="http://schemas.microsoft.com/office/drawing/2014/main" id="{110478D7-8FED-4141-BAA7-66D948F8A9CB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CA8D7E74-6E2B-4B47-B1C7-448F6C8FD48A}"/>
                </a:ext>
              </a:extLst>
            </p:cNvPr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9" name="Rectangle 17">
                <a:extLst>
                  <a:ext uri="{FF2B5EF4-FFF2-40B4-BE49-F238E27FC236}">
                    <a16:creationId xmlns:a16="http://schemas.microsoft.com/office/drawing/2014/main" id="{D4A0DC07-06D8-4F45-824F-F8DB1F275169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0" name="Group 18">
                <a:extLst>
                  <a:ext uri="{FF2B5EF4-FFF2-40B4-BE49-F238E27FC236}">
                    <a16:creationId xmlns:a16="http://schemas.microsoft.com/office/drawing/2014/main" id="{9391C5BD-B79C-4ED8-A727-99B19539BBA2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8" name="Rectangle 26">
                  <a:extLst>
                    <a:ext uri="{FF2B5EF4-FFF2-40B4-BE49-F238E27FC236}">
                      <a16:creationId xmlns:a16="http://schemas.microsoft.com/office/drawing/2014/main" id="{54742C8B-5EF3-44F7-ABCB-70A8EADDDDDE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7">
                  <a:extLst>
                    <a:ext uri="{FF2B5EF4-FFF2-40B4-BE49-F238E27FC236}">
                      <a16:creationId xmlns:a16="http://schemas.microsoft.com/office/drawing/2014/main" id="{A9529410-1A74-457E-B2A3-6E8136C58B6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8">
                  <a:extLst>
                    <a:ext uri="{FF2B5EF4-FFF2-40B4-BE49-F238E27FC236}">
                      <a16:creationId xmlns:a16="http://schemas.microsoft.com/office/drawing/2014/main" id="{3DF16A19-38EB-4756-9D18-1EAC9CC1C4AC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29">
                  <a:extLst>
                    <a:ext uri="{FF2B5EF4-FFF2-40B4-BE49-F238E27FC236}">
                      <a16:creationId xmlns:a16="http://schemas.microsoft.com/office/drawing/2014/main" id="{EEF0E906-DCA1-4AEF-B002-5E21B6E4C7C3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Group 19">
                <a:extLst>
                  <a:ext uri="{FF2B5EF4-FFF2-40B4-BE49-F238E27FC236}">
                    <a16:creationId xmlns:a16="http://schemas.microsoft.com/office/drawing/2014/main" id="{3E0449C5-7873-47BC-86EB-E2D6353AFA45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2" name="Rectangle 20">
                  <a:extLst>
                    <a:ext uri="{FF2B5EF4-FFF2-40B4-BE49-F238E27FC236}">
                      <a16:creationId xmlns:a16="http://schemas.microsoft.com/office/drawing/2014/main" id="{8C5EA349-7E4C-4425-BD21-AECA5AE66126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Rectangle 21">
                  <a:extLst>
                    <a:ext uri="{FF2B5EF4-FFF2-40B4-BE49-F238E27FC236}">
                      <a16:creationId xmlns:a16="http://schemas.microsoft.com/office/drawing/2014/main" id="{3BD2E5D6-FF64-4BF0-B049-8B93A74C8FB3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Rectangle 22">
                  <a:extLst>
                    <a:ext uri="{FF2B5EF4-FFF2-40B4-BE49-F238E27FC236}">
                      <a16:creationId xmlns:a16="http://schemas.microsoft.com/office/drawing/2014/main" id="{75EF3713-9CC5-4B80-86A4-5A8DD7596E5D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3">
                  <a:extLst>
                    <a:ext uri="{FF2B5EF4-FFF2-40B4-BE49-F238E27FC236}">
                      <a16:creationId xmlns:a16="http://schemas.microsoft.com/office/drawing/2014/main" id="{EFC6A19C-F69A-41A8-AED0-8BFC1B05E212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4">
                  <a:extLst>
                    <a:ext uri="{FF2B5EF4-FFF2-40B4-BE49-F238E27FC236}">
                      <a16:creationId xmlns:a16="http://schemas.microsoft.com/office/drawing/2014/main" id="{CF44260D-F89B-4653-B6F4-65663F2F7FFA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5">
                  <a:extLst>
                    <a:ext uri="{FF2B5EF4-FFF2-40B4-BE49-F238E27FC236}">
                      <a16:creationId xmlns:a16="http://schemas.microsoft.com/office/drawing/2014/main" id="{2B03EF24-6A3A-430E-A2EA-EB8AEB1AC63D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2943C286-3677-489B-95CD-C4F70E389CD4}"/>
                </a:ext>
              </a:extLst>
            </p:cNvPr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0700E131-BC2C-475C-933A-501C8C8AD20A}"/>
                  </a:ext>
                </a:extLst>
              </p:cNvPr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Parallelogram 5">
                <a:extLst>
                  <a:ext uri="{FF2B5EF4-FFF2-40B4-BE49-F238E27FC236}">
                    <a16:creationId xmlns:a16="http://schemas.microsoft.com/office/drawing/2014/main" id="{4DF8C424-359E-43F0-9D5E-8C26C18291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00A5D25C-ED63-455D-A87A-03D93010DD96}"/>
                </a:ext>
              </a:extLst>
            </p:cNvPr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62A74F36-368F-4492-B53D-18F4746F3617}"/>
                  </a:ext>
                </a:extLst>
              </p:cNvPr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Rectangle 9">
                <a:extLst>
                  <a:ext uri="{FF2B5EF4-FFF2-40B4-BE49-F238E27FC236}">
                    <a16:creationId xmlns:a16="http://schemas.microsoft.com/office/drawing/2014/main" id="{D21C7A67-7AED-4A34-9D97-DCEA2DBD52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CCD0368E-6EA3-477A-B530-78A02FE0B91C}"/>
                </a:ext>
              </a:extLst>
            </p:cNvPr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D1030B55-86BD-4549-BA61-3687C3EBA31A}"/>
                  </a:ext>
                </a:extLst>
              </p:cNvPr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Block Arc 12">
                <a:extLst>
                  <a:ext uri="{FF2B5EF4-FFF2-40B4-BE49-F238E27FC236}">
                    <a16:creationId xmlns:a16="http://schemas.microsoft.com/office/drawing/2014/main" id="{A412EA26-D110-4649-A79B-4BA7241C58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Round Same Side Corner Rectangle 51">
              <a:extLst>
                <a:ext uri="{FF2B5EF4-FFF2-40B4-BE49-F238E27FC236}">
                  <a16:creationId xmlns:a16="http://schemas.microsoft.com/office/drawing/2014/main" id="{EC9301AB-90F8-44DE-A88C-CFB57B067017}"/>
                </a:ext>
              </a:extLst>
            </p:cNvPr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2" name="Round Same Side Corner Rectangle 51">
              <a:extLst>
                <a:ext uri="{FF2B5EF4-FFF2-40B4-BE49-F238E27FC236}">
                  <a16:creationId xmlns:a16="http://schemas.microsoft.com/office/drawing/2014/main" id="{776EE8F7-E0B7-4FBD-AFF7-4DDAB46E95EC}"/>
                </a:ext>
              </a:extLst>
            </p:cNvPr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74692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BC25F4-E181-446F-87FC-C1F937EB2A06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46A10B-FCDC-4D12-BB26-362023A6AFCA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DACDD5-EBE0-43D9-AE25-B1CF6368E819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3B4037A-A22A-4F13-B526-CF18D8A4442A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2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2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8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0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1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2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3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920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498F118-A499-4B21-B862-4AD590EA9D7F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5678D4C-A154-419A-8044-17CD223A0494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192646D-F832-4640-A440-31D8FC06FD8E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89410B-7998-49A7-884A-73F8E4A21EE4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97" name="Isosceles Triangle 68">
            <a:extLst>
              <a:ext uri="{FF2B5EF4-FFF2-40B4-BE49-F238E27FC236}">
                <a16:creationId xmlns:a16="http://schemas.microsoft.com/office/drawing/2014/main" id="{C692AC20-037B-463D-966D-2856F62E76DD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">
            <a:extLst>
              <a:ext uri="{FF2B5EF4-FFF2-40B4-BE49-F238E27FC236}">
                <a16:creationId xmlns:a16="http://schemas.microsoft.com/office/drawing/2014/main" id="{69EAB4AC-CD81-4677-B899-06FB5FAECCA5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Isosceles Triangle 8">
            <a:extLst>
              <a:ext uri="{FF2B5EF4-FFF2-40B4-BE49-F238E27FC236}">
                <a16:creationId xmlns:a16="http://schemas.microsoft.com/office/drawing/2014/main" id="{CD23E3F1-E2DD-41E9-A492-E08967771EDD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Donut 8">
            <a:extLst>
              <a:ext uri="{FF2B5EF4-FFF2-40B4-BE49-F238E27FC236}">
                <a16:creationId xmlns:a16="http://schemas.microsoft.com/office/drawing/2014/main" id="{76465097-E922-46E2-B251-BBC0EA60CD70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1" name="Freeform 18">
            <a:extLst>
              <a:ext uri="{FF2B5EF4-FFF2-40B4-BE49-F238E27FC236}">
                <a16:creationId xmlns:a16="http://schemas.microsoft.com/office/drawing/2014/main" id="{71DA4CE2-CAF8-4788-BA78-8A7D8B1F3961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Oval 7">
            <a:extLst>
              <a:ext uri="{FF2B5EF4-FFF2-40B4-BE49-F238E27FC236}">
                <a16:creationId xmlns:a16="http://schemas.microsoft.com/office/drawing/2014/main" id="{C2405C1E-9542-4A62-A12D-4BE168228C0B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3" name="Freeform 20">
            <a:extLst>
              <a:ext uri="{FF2B5EF4-FFF2-40B4-BE49-F238E27FC236}">
                <a16:creationId xmlns:a16="http://schemas.microsoft.com/office/drawing/2014/main" id="{910A5CCB-2B2B-4C0C-AB79-A2FA4CDF2115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ounded Rectangle 25">
            <a:extLst>
              <a:ext uri="{FF2B5EF4-FFF2-40B4-BE49-F238E27FC236}">
                <a16:creationId xmlns:a16="http://schemas.microsoft.com/office/drawing/2014/main" id="{850DEBF6-997F-4777-B74A-0A42E2CDE3A1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5" name="Block Arc 41">
            <a:extLst>
              <a:ext uri="{FF2B5EF4-FFF2-40B4-BE49-F238E27FC236}">
                <a16:creationId xmlns:a16="http://schemas.microsoft.com/office/drawing/2014/main" id="{C742B2C9-EC55-49E8-8782-4D337B636CCD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ound Same Side Corner Rectangle 11">
            <a:extLst>
              <a:ext uri="{FF2B5EF4-FFF2-40B4-BE49-F238E27FC236}">
                <a16:creationId xmlns:a16="http://schemas.microsoft.com/office/drawing/2014/main" id="{B0A6A0BA-12A9-4F43-8861-52075AA126DB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Donut 39">
            <a:extLst>
              <a:ext uri="{FF2B5EF4-FFF2-40B4-BE49-F238E27FC236}">
                <a16:creationId xmlns:a16="http://schemas.microsoft.com/office/drawing/2014/main" id="{191760F2-FBF7-48C8-A78F-31389395C4A9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8" name="Freeform 25">
            <a:extLst>
              <a:ext uri="{FF2B5EF4-FFF2-40B4-BE49-F238E27FC236}">
                <a16:creationId xmlns:a16="http://schemas.microsoft.com/office/drawing/2014/main" id="{CAAA6178-F4E0-4D32-B062-4E1CEC611C49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Rectangle 36">
            <a:extLst>
              <a:ext uri="{FF2B5EF4-FFF2-40B4-BE49-F238E27FC236}">
                <a16:creationId xmlns:a16="http://schemas.microsoft.com/office/drawing/2014/main" id="{7BB14088-86F4-44BD-8760-62160D72F890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27">
            <a:extLst>
              <a:ext uri="{FF2B5EF4-FFF2-40B4-BE49-F238E27FC236}">
                <a16:creationId xmlns:a16="http://schemas.microsoft.com/office/drawing/2014/main" id="{403FB4AF-9235-4421-9276-6EE998F28911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7">
            <a:extLst>
              <a:ext uri="{FF2B5EF4-FFF2-40B4-BE49-F238E27FC236}">
                <a16:creationId xmlns:a16="http://schemas.microsoft.com/office/drawing/2014/main" id="{ECB1B772-5B55-4868-B47B-2E99355362A7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2" name="Chord 15">
            <a:extLst>
              <a:ext uri="{FF2B5EF4-FFF2-40B4-BE49-F238E27FC236}">
                <a16:creationId xmlns:a16="http://schemas.microsoft.com/office/drawing/2014/main" id="{B03FC901-7790-409A-B229-E6E873056567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3" name="Rectangle 16">
            <a:extLst>
              <a:ext uri="{FF2B5EF4-FFF2-40B4-BE49-F238E27FC236}">
                <a16:creationId xmlns:a16="http://schemas.microsoft.com/office/drawing/2014/main" id="{E87F8649-8323-4D6A-8352-7D5C525ED499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Rounded Rectangle 6">
            <a:extLst>
              <a:ext uri="{FF2B5EF4-FFF2-40B4-BE49-F238E27FC236}">
                <a16:creationId xmlns:a16="http://schemas.microsoft.com/office/drawing/2014/main" id="{5C396F5D-F3D2-496A-9F49-9DAACF8975FF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5" name="Rounded Rectangle 6">
            <a:extLst>
              <a:ext uri="{FF2B5EF4-FFF2-40B4-BE49-F238E27FC236}">
                <a16:creationId xmlns:a16="http://schemas.microsoft.com/office/drawing/2014/main" id="{E56D2ACD-6D66-4257-A6DF-718A7F293D0E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6" name="Rounded Rectangle 6">
            <a:extLst>
              <a:ext uri="{FF2B5EF4-FFF2-40B4-BE49-F238E27FC236}">
                <a16:creationId xmlns:a16="http://schemas.microsoft.com/office/drawing/2014/main" id="{F81CB714-0336-42CE-8DA0-71106759B212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7" name="Rounded Rectangle 6">
            <a:extLst>
              <a:ext uri="{FF2B5EF4-FFF2-40B4-BE49-F238E27FC236}">
                <a16:creationId xmlns:a16="http://schemas.microsoft.com/office/drawing/2014/main" id="{84FDBDB9-E7B9-4669-B5DA-B1E68D90DE3D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8" name="Teardrop 6">
            <a:extLst>
              <a:ext uri="{FF2B5EF4-FFF2-40B4-BE49-F238E27FC236}">
                <a16:creationId xmlns:a16="http://schemas.microsoft.com/office/drawing/2014/main" id="{65241009-5883-4937-A4C6-AE43C3AD0952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9" name="Donut 24">
            <a:extLst>
              <a:ext uri="{FF2B5EF4-FFF2-40B4-BE49-F238E27FC236}">
                <a16:creationId xmlns:a16="http://schemas.microsoft.com/office/drawing/2014/main" id="{8EE2A6C6-A048-4EF3-BFD3-16C924C76946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Chord 38">
            <a:extLst>
              <a:ext uri="{FF2B5EF4-FFF2-40B4-BE49-F238E27FC236}">
                <a16:creationId xmlns:a16="http://schemas.microsoft.com/office/drawing/2014/main" id="{26DD1361-24C9-4626-99FF-4C0A4B437A63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Heart 38">
            <a:extLst>
              <a:ext uri="{FF2B5EF4-FFF2-40B4-BE49-F238E27FC236}">
                <a16:creationId xmlns:a16="http://schemas.microsoft.com/office/drawing/2014/main" id="{39C9F67F-9D33-48FC-8854-AE7EFF10787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Round Same Side Corner Rectangle 19">
            <a:extLst>
              <a:ext uri="{FF2B5EF4-FFF2-40B4-BE49-F238E27FC236}">
                <a16:creationId xmlns:a16="http://schemas.microsoft.com/office/drawing/2014/main" id="{482F9721-1AF0-4D24-82EE-D8364A6BA7AA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Rectangle 23">
            <a:extLst>
              <a:ext uri="{FF2B5EF4-FFF2-40B4-BE49-F238E27FC236}">
                <a16:creationId xmlns:a16="http://schemas.microsoft.com/office/drawing/2014/main" id="{C1C95AE6-258C-433E-B844-962F6F8D7FA5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Oval 31">
            <a:extLst>
              <a:ext uri="{FF2B5EF4-FFF2-40B4-BE49-F238E27FC236}">
                <a16:creationId xmlns:a16="http://schemas.microsoft.com/office/drawing/2014/main" id="{ADB3A9A9-65BB-425E-B5D8-F1BFB7777A2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Rectangle 23">
            <a:extLst>
              <a:ext uri="{FF2B5EF4-FFF2-40B4-BE49-F238E27FC236}">
                <a16:creationId xmlns:a16="http://schemas.microsoft.com/office/drawing/2014/main" id="{8489585B-F909-4C5D-92E4-703532232E1B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Oval 31">
            <a:extLst>
              <a:ext uri="{FF2B5EF4-FFF2-40B4-BE49-F238E27FC236}">
                <a16:creationId xmlns:a16="http://schemas.microsoft.com/office/drawing/2014/main" id="{9E001AD0-005A-4DB6-9477-D948C23678B3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ardrop 17">
            <a:extLst>
              <a:ext uri="{FF2B5EF4-FFF2-40B4-BE49-F238E27FC236}">
                <a16:creationId xmlns:a16="http://schemas.microsoft.com/office/drawing/2014/main" id="{81D2B469-8B15-4C14-8AC6-79E708EF3FE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Rectangle 23">
            <a:extLst>
              <a:ext uri="{FF2B5EF4-FFF2-40B4-BE49-F238E27FC236}">
                <a16:creationId xmlns:a16="http://schemas.microsoft.com/office/drawing/2014/main" id="{96518934-CB22-4EC8-85E1-1BC1652A4F74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Round Same Side Corner Rectangle 8">
            <a:extLst>
              <a:ext uri="{FF2B5EF4-FFF2-40B4-BE49-F238E27FC236}">
                <a16:creationId xmlns:a16="http://schemas.microsoft.com/office/drawing/2014/main" id="{4DC7AD97-A10C-432F-80E8-212A4AF0C796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Round Same Side Corner Rectangle 20">
            <a:extLst>
              <a:ext uri="{FF2B5EF4-FFF2-40B4-BE49-F238E27FC236}">
                <a16:creationId xmlns:a16="http://schemas.microsoft.com/office/drawing/2014/main" id="{1CEE5CC5-D0F9-4453-8571-2E4547DB6E62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Donut 87">
            <a:extLst>
              <a:ext uri="{FF2B5EF4-FFF2-40B4-BE49-F238E27FC236}">
                <a16:creationId xmlns:a16="http://schemas.microsoft.com/office/drawing/2014/main" id="{2B3DFCC9-5689-4A27-982D-29B314564BE2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2" name="Donut 90">
            <a:extLst>
              <a:ext uri="{FF2B5EF4-FFF2-40B4-BE49-F238E27FC236}">
                <a16:creationId xmlns:a16="http://schemas.microsoft.com/office/drawing/2014/main" id="{610B2AF9-12CD-4FEE-BE7C-2CED6A425159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3" name="Oval 6">
            <a:extLst>
              <a:ext uri="{FF2B5EF4-FFF2-40B4-BE49-F238E27FC236}">
                <a16:creationId xmlns:a16="http://schemas.microsoft.com/office/drawing/2014/main" id="{9A93F1FA-9EE7-42BF-84D7-8DF484E4805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Block Arc 25">
            <a:extLst>
              <a:ext uri="{FF2B5EF4-FFF2-40B4-BE49-F238E27FC236}">
                <a16:creationId xmlns:a16="http://schemas.microsoft.com/office/drawing/2014/main" id="{34553534-6A9A-4929-A9B3-CEBBA4B94DB3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5" name="Block Arc 31">
            <a:extLst>
              <a:ext uri="{FF2B5EF4-FFF2-40B4-BE49-F238E27FC236}">
                <a16:creationId xmlns:a16="http://schemas.microsoft.com/office/drawing/2014/main" id="{97B99C87-7B4A-486F-899B-5B7FE7F2577F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6" name="Freeform 53">
            <a:extLst>
              <a:ext uri="{FF2B5EF4-FFF2-40B4-BE49-F238E27FC236}">
                <a16:creationId xmlns:a16="http://schemas.microsoft.com/office/drawing/2014/main" id="{69CCCDF1-07FC-4FF1-8949-24AEC7BFB5EA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Block Arc 10">
            <a:extLst>
              <a:ext uri="{FF2B5EF4-FFF2-40B4-BE49-F238E27FC236}">
                <a16:creationId xmlns:a16="http://schemas.microsoft.com/office/drawing/2014/main" id="{8A989C51-ACA7-47E0-85BC-E9DD9009C82E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8" name="Freeform 55">
            <a:extLst>
              <a:ext uri="{FF2B5EF4-FFF2-40B4-BE49-F238E27FC236}">
                <a16:creationId xmlns:a16="http://schemas.microsoft.com/office/drawing/2014/main" id="{196F8FE2-0C65-4ECE-A125-5DFFE7D96925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36">
            <a:extLst>
              <a:ext uri="{FF2B5EF4-FFF2-40B4-BE49-F238E27FC236}">
                <a16:creationId xmlns:a16="http://schemas.microsoft.com/office/drawing/2014/main" id="{D7CB4A16-7AE8-4EA8-92A7-23A60B3DBFF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Oval 21">
            <a:extLst>
              <a:ext uri="{FF2B5EF4-FFF2-40B4-BE49-F238E27FC236}">
                <a16:creationId xmlns:a16="http://schemas.microsoft.com/office/drawing/2014/main" id="{6A0E1A36-E7F1-4FE7-8B0D-4BCFCBC7CC59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1" name="Oval 32">
            <a:extLst>
              <a:ext uri="{FF2B5EF4-FFF2-40B4-BE49-F238E27FC236}">
                <a16:creationId xmlns:a16="http://schemas.microsoft.com/office/drawing/2014/main" id="{C669368A-9B56-47B5-9912-F5FB8F192832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039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7A9AEA-C0F5-4469-859C-E3E9E1991932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EA41082-C1C5-40F8-8D2F-400E5693C3A1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6866B8-C718-43A9-91FC-D2A414737C6C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BB5BE7-5A9F-4A27-BD47-5C2668E4BB4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8" name="Freeform 47">
            <a:extLst>
              <a:ext uri="{FF2B5EF4-FFF2-40B4-BE49-F238E27FC236}">
                <a16:creationId xmlns:a16="http://schemas.microsoft.com/office/drawing/2014/main" id="{25D44AA8-2EA0-4B22-B947-4E4A853CC230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Freeform 48">
            <a:extLst>
              <a:ext uri="{FF2B5EF4-FFF2-40B4-BE49-F238E27FC236}">
                <a16:creationId xmlns:a16="http://schemas.microsoft.com/office/drawing/2014/main" id="{CEF84B1A-8E33-4078-95F6-C09FED6454EB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Freeform 49">
            <a:extLst>
              <a:ext uri="{FF2B5EF4-FFF2-40B4-BE49-F238E27FC236}">
                <a16:creationId xmlns:a16="http://schemas.microsoft.com/office/drawing/2014/main" id="{5DF14D4A-ECCF-45CB-885D-D35AD6504B9F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Freeform 50">
            <a:extLst>
              <a:ext uri="{FF2B5EF4-FFF2-40B4-BE49-F238E27FC236}">
                <a16:creationId xmlns:a16="http://schemas.microsoft.com/office/drawing/2014/main" id="{27D48AA8-6142-40F6-B65E-9038A51A10CF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Teardrop 9">
            <a:extLst>
              <a:ext uri="{FF2B5EF4-FFF2-40B4-BE49-F238E27FC236}">
                <a16:creationId xmlns:a16="http://schemas.microsoft.com/office/drawing/2014/main" id="{9570AB69-4CAD-46A2-A48A-45D9300E4CDD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Freeform 97">
            <a:extLst>
              <a:ext uri="{FF2B5EF4-FFF2-40B4-BE49-F238E27FC236}">
                <a16:creationId xmlns:a16="http://schemas.microsoft.com/office/drawing/2014/main" id="{A972CE6F-F5D4-4682-9B1D-1582D8D93064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Donut 22">
            <a:extLst>
              <a:ext uri="{FF2B5EF4-FFF2-40B4-BE49-F238E27FC236}">
                <a16:creationId xmlns:a16="http://schemas.microsoft.com/office/drawing/2014/main" id="{9B680A56-3B92-473F-A53C-38CE174E97CC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Freeform 99">
            <a:extLst>
              <a:ext uri="{FF2B5EF4-FFF2-40B4-BE49-F238E27FC236}">
                <a16:creationId xmlns:a16="http://schemas.microsoft.com/office/drawing/2014/main" id="{D6DBC51E-2810-4FB3-BE5B-471EC41A0EA3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Oval 10">
            <a:extLst>
              <a:ext uri="{FF2B5EF4-FFF2-40B4-BE49-F238E27FC236}">
                <a16:creationId xmlns:a16="http://schemas.microsoft.com/office/drawing/2014/main" id="{B11AC4FA-4047-42DF-8E4B-6AD12B2C84C3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101">
            <a:extLst>
              <a:ext uri="{FF2B5EF4-FFF2-40B4-BE49-F238E27FC236}">
                <a16:creationId xmlns:a16="http://schemas.microsoft.com/office/drawing/2014/main" id="{0172A4FA-6DDC-4529-A7BF-73A693294149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8" name="Group 102">
            <a:extLst>
              <a:ext uri="{FF2B5EF4-FFF2-40B4-BE49-F238E27FC236}">
                <a16:creationId xmlns:a16="http://schemas.microsoft.com/office/drawing/2014/main" id="{FFA1D9C8-1BD8-4770-8738-E455CCF84B4C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9" name="Freeform 103">
              <a:extLst>
                <a:ext uri="{FF2B5EF4-FFF2-40B4-BE49-F238E27FC236}">
                  <a16:creationId xmlns:a16="http://schemas.microsoft.com/office/drawing/2014/main" id="{7E73BD10-41E8-4EFE-A986-55C1129028A5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104">
              <a:extLst>
                <a:ext uri="{FF2B5EF4-FFF2-40B4-BE49-F238E27FC236}">
                  <a16:creationId xmlns:a16="http://schemas.microsoft.com/office/drawing/2014/main" id="{3677C9BD-B234-498F-B17E-D35B440BD46F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105">
              <a:extLst>
                <a:ext uri="{FF2B5EF4-FFF2-40B4-BE49-F238E27FC236}">
                  <a16:creationId xmlns:a16="http://schemas.microsoft.com/office/drawing/2014/main" id="{41A2690E-0C0E-411C-866C-180A3C4A3B6E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106">
              <a:extLst>
                <a:ext uri="{FF2B5EF4-FFF2-40B4-BE49-F238E27FC236}">
                  <a16:creationId xmlns:a16="http://schemas.microsoft.com/office/drawing/2014/main" id="{0D5A411F-15D4-4420-BA11-D651C5EE06F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3" name="Freeform 107">
            <a:extLst>
              <a:ext uri="{FF2B5EF4-FFF2-40B4-BE49-F238E27FC236}">
                <a16:creationId xmlns:a16="http://schemas.microsoft.com/office/drawing/2014/main" id="{54D3865D-7BB9-4E79-BB52-E5FB3FE1DBCA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Freeform 108">
            <a:extLst>
              <a:ext uri="{FF2B5EF4-FFF2-40B4-BE49-F238E27FC236}">
                <a16:creationId xmlns:a16="http://schemas.microsoft.com/office/drawing/2014/main" id="{DA5BBDFF-1E8D-4537-B368-0262F076FBEB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Oval 8">
            <a:extLst>
              <a:ext uri="{FF2B5EF4-FFF2-40B4-BE49-F238E27FC236}">
                <a16:creationId xmlns:a16="http://schemas.microsoft.com/office/drawing/2014/main" id="{ADBF72EA-7001-4CED-8F28-72977AAFD192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6" name="Group 110">
            <a:extLst>
              <a:ext uri="{FF2B5EF4-FFF2-40B4-BE49-F238E27FC236}">
                <a16:creationId xmlns:a16="http://schemas.microsoft.com/office/drawing/2014/main" id="{69D04DAB-05F3-42C0-A4B8-136B3DBCB46F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7" name="Freeform 111">
              <a:extLst>
                <a:ext uri="{FF2B5EF4-FFF2-40B4-BE49-F238E27FC236}">
                  <a16:creationId xmlns:a16="http://schemas.microsoft.com/office/drawing/2014/main" id="{AD31AAD5-B59E-469C-AA3C-BFC05BD40BF2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Oval 37">
              <a:extLst>
                <a:ext uri="{FF2B5EF4-FFF2-40B4-BE49-F238E27FC236}">
                  <a16:creationId xmlns:a16="http://schemas.microsoft.com/office/drawing/2014/main" id="{0D455B06-F7A3-4987-8265-F92B6039F299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9" name="Rectangle 19">
            <a:extLst>
              <a:ext uri="{FF2B5EF4-FFF2-40B4-BE49-F238E27FC236}">
                <a16:creationId xmlns:a16="http://schemas.microsoft.com/office/drawing/2014/main" id="{11D2D096-9A21-49BA-959E-5946EF781403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114">
            <a:extLst>
              <a:ext uri="{FF2B5EF4-FFF2-40B4-BE49-F238E27FC236}">
                <a16:creationId xmlns:a16="http://schemas.microsoft.com/office/drawing/2014/main" id="{68C3574F-50CF-409A-9385-E8062A2F0A46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ed Rectangle 31">
            <a:extLst>
              <a:ext uri="{FF2B5EF4-FFF2-40B4-BE49-F238E27FC236}">
                <a16:creationId xmlns:a16="http://schemas.microsoft.com/office/drawing/2014/main" id="{C11DAB95-B58C-4AC8-A0D9-8C5E3924D5F0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Oval 47">
            <a:extLst>
              <a:ext uri="{FF2B5EF4-FFF2-40B4-BE49-F238E27FC236}">
                <a16:creationId xmlns:a16="http://schemas.microsoft.com/office/drawing/2014/main" id="{8E92EE63-5C44-46CD-916E-659175FA30C0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Oval 50">
            <a:extLst>
              <a:ext uri="{FF2B5EF4-FFF2-40B4-BE49-F238E27FC236}">
                <a16:creationId xmlns:a16="http://schemas.microsoft.com/office/drawing/2014/main" id="{C035C16D-8F1A-46E2-8362-AC405AA9F294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Heart 17">
            <a:extLst>
              <a:ext uri="{FF2B5EF4-FFF2-40B4-BE49-F238E27FC236}">
                <a16:creationId xmlns:a16="http://schemas.microsoft.com/office/drawing/2014/main" id="{6467A75C-E1D9-4D04-9307-14745C2C435B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ounded Rectangle 25">
            <a:extLst>
              <a:ext uri="{FF2B5EF4-FFF2-40B4-BE49-F238E27FC236}">
                <a16:creationId xmlns:a16="http://schemas.microsoft.com/office/drawing/2014/main" id="{B3FFA062-8448-4AFD-B25E-2DC61432B1B4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Chord 32">
            <a:extLst>
              <a:ext uri="{FF2B5EF4-FFF2-40B4-BE49-F238E27FC236}">
                <a16:creationId xmlns:a16="http://schemas.microsoft.com/office/drawing/2014/main" id="{B67BC2E6-C1CD-4135-8EF2-4DE41CAE5246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ed Rectangle 40">
            <a:extLst>
              <a:ext uri="{FF2B5EF4-FFF2-40B4-BE49-F238E27FC236}">
                <a16:creationId xmlns:a16="http://schemas.microsoft.com/office/drawing/2014/main" id="{6B343C00-4B95-4F9C-8154-E96C252BE0F1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Rounded Rectangle 7">
            <a:extLst>
              <a:ext uri="{FF2B5EF4-FFF2-40B4-BE49-F238E27FC236}">
                <a16:creationId xmlns:a16="http://schemas.microsoft.com/office/drawing/2014/main" id="{25B398E1-594E-449D-8D7D-4FB68B2EA631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17">
            <a:extLst>
              <a:ext uri="{FF2B5EF4-FFF2-40B4-BE49-F238E27FC236}">
                <a16:creationId xmlns:a16="http://schemas.microsoft.com/office/drawing/2014/main" id="{2456B1D1-2657-438D-B714-4435BD0BC0FD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Oval 21">
            <a:extLst>
              <a:ext uri="{FF2B5EF4-FFF2-40B4-BE49-F238E27FC236}">
                <a16:creationId xmlns:a16="http://schemas.microsoft.com/office/drawing/2014/main" id="{08091A30-4C67-452A-ABEC-5349B355CC56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Oval 25">
            <a:extLst>
              <a:ext uri="{FF2B5EF4-FFF2-40B4-BE49-F238E27FC236}">
                <a16:creationId xmlns:a16="http://schemas.microsoft.com/office/drawing/2014/main" id="{D9ECEF96-48FC-4AB1-A07D-C399180B8D92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Block Arc 20">
            <a:extLst>
              <a:ext uri="{FF2B5EF4-FFF2-40B4-BE49-F238E27FC236}">
                <a16:creationId xmlns:a16="http://schemas.microsoft.com/office/drawing/2014/main" id="{AAE1948E-5FC4-4930-821A-ECF72DC5C16D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Block Arc 11">
            <a:extLst>
              <a:ext uri="{FF2B5EF4-FFF2-40B4-BE49-F238E27FC236}">
                <a16:creationId xmlns:a16="http://schemas.microsoft.com/office/drawing/2014/main" id="{1E821166-F490-4540-8A4D-8E96F8E8DB05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Rectangle 21">
            <a:extLst>
              <a:ext uri="{FF2B5EF4-FFF2-40B4-BE49-F238E27FC236}">
                <a16:creationId xmlns:a16="http://schemas.microsoft.com/office/drawing/2014/main" id="{C7441E4B-3BAD-4EF9-A04C-3CB3DD67ED01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 Same Side Corner Rectangle 8">
            <a:extLst>
              <a:ext uri="{FF2B5EF4-FFF2-40B4-BE49-F238E27FC236}">
                <a16:creationId xmlns:a16="http://schemas.microsoft.com/office/drawing/2014/main" id="{9710EED5-FBCF-4BBE-BA8F-B7F747DEB81F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Rounded Rectangle 51">
            <a:extLst>
              <a:ext uri="{FF2B5EF4-FFF2-40B4-BE49-F238E27FC236}">
                <a16:creationId xmlns:a16="http://schemas.microsoft.com/office/drawing/2014/main" id="{CFB6B260-7C7E-43C7-BF98-5976D59CDD34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4" name="Isosceles Triangle 5">
            <a:extLst>
              <a:ext uri="{FF2B5EF4-FFF2-40B4-BE49-F238E27FC236}">
                <a16:creationId xmlns:a16="http://schemas.microsoft.com/office/drawing/2014/main" id="{6BC1306C-3993-46CA-B54C-BC25CB7BBB64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rapezoid 22">
            <a:extLst>
              <a:ext uri="{FF2B5EF4-FFF2-40B4-BE49-F238E27FC236}">
                <a16:creationId xmlns:a16="http://schemas.microsoft.com/office/drawing/2014/main" id="{25633E4C-D93F-41AF-B21C-8F639361279A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Rounded Rectangle 20">
            <a:extLst>
              <a:ext uri="{FF2B5EF4-FFF2-40B4-BE49-F238E27FC236}">
                <a16:creationId xmlns:a16="http://schemas.microsoft.com/office/drawing/2014/main" id="{49EE5A0D-25A7-4F5E-ACE3-CA2016CE4C7F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rapezoid 28">
            <a:extLst>
              <a:ext uri="{FF2B5EF4-FFF2-40B4-BE49-F238E27FC236}">
                <a16:creationId xmlns:a16="http://schemas.microsoft.com/office/drawing/2014/main" id="{CD00E21D-1C8A-4E50-9154-502BBA97521B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8" name="Rounded Rectangle 2">
            <a:extLst>
              <a:ext uri="{FF2B5EF4-FFF2-40B4-BE49-F238E27FC236}">
                <a16:creationId xmlns:a16="http://schemas.microsoft.com/office/drawing/2014/main" id="{1B171601-A510-428A-8C75-87E9C16756A8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9" name="Rounded Rectangle 8">
            <a:extLst>
              <a:ext uri="{FF2B5EF4-FFF2-40B4-BE49-F238E27FC236}">
                <a16:creationId xmlns:a16="http://schemas.microsoft.com/office/drawing/2014/main" id="{AB6BA1B0-F393-42DD-B3B1-A534D68E8B31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0" name="Rounded Rectangle 2">
            <a:extLst>
              <a:ext uri="{FF2B5EF4-FFF2-40B4-BE49-F238E27FC236}">
                <a16:creationId xmlns:a16="http://schemas.microsoft.com/office/drawing/2014/main" id="{4232B228-AC61-4AF1-B645-3BCEF53F5A40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1" name="Rounded Rectangle 3">
            <a:extLst>
              <a:ext uri="{FF2B5EF4-FFF2-40B4-BE49-F238E27FC236}">
                <a16:creationId xmlns:a16="http://schemas.microsoft.com/office/drawing/2014/main" id="{BA21423A-BF04-4925-BBF0-1C77A42431D9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2" name="Rounded Rectangle 10">
            <a:extLst>
              <a:ext uri="{FF2B5EF4-FFF2-40B4-BE49-F238E27FC236}">
                <a16:creationId xmlns:a16="http://schemas.microsoft.com/office/drawing/2014/main" id="{A82B81BD-BC4C-41B0-A980-D217FF774A87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Block Arc 6">
            <a:extLst>
              <a:ext uri="{FF2B5EF4-FFF2-40B4-BE49-F238E27FC236}">
                <a16:creationId xmlns:a16="http://schemas.microsoft.com/office/drawing/2014/main" id="{BE6A38F7-8C76-4E11-AD19-C9489720C056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Left Arrow 1">
            <a:extLst>
              <a:ext uri="{FF2B5EF4-FFF2-40B4-BE49-F238E27FC236}">
                <a16:creationId xmlns:a16="http://schemas.microsoft.com/office/drawing/2014/main" id="{9D0B345A-EB68-42A9-B2AA-43029AF3DA0B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Oval 35">
            <a:extLst>
              <a:ext uri="{FF2B5EF4-FFF2-40B4-BE49-F238E27FC236}">
                <a16:creationId xmlns:a16="http://schemas.microsoft.com/office/drawing/2014/main" id="{3A111CFB-C1FA-4C53-BA34-1BFDDBE0E968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581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346567" y="1757481"/>
            <a:ext cx="4169522" cy="1663735"/>
            <a:chOff x="4130543" y="1635646"/>
            <a:chExt cx="4169522" cy="1663735"/>
          </a:xfrm>
        </p:grpSpPr>
        <p:sp>
          <p:nvSpPr>
            <p:cNvPr id="8" name="TextBox 7"/>
            <p:cNvSpPr txBox="1"/>
            <p:nvPr/>
          </p:nvSpPr>
          <p:spPr>
            <a:xfrm>
              <a:off x="4130543" y="2283718"/>
              <a:ext cx="41695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9" name="Text Placeholder 13"/>
            <p:cNvSpPr txBox="1">
              <a:spLocks/>
            </p:cNvSpPr>
            <p:nvPr/>
          </p:nvSpPr>
          <p:spPr>
            <a:xfrm>
              <a:off x="4130543" y="1635646"/>
              <a:ext cx="416952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Welcome!!</a:t>
              </a:r>
              <a:endParaRPr lang="ko-KR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414918-FF51-4C34-A9D6-E6539ECEA5E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82586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1"/>
                </a:solidFill>
              </a:rPr>
              <a:t>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7" name="Rounded Rectangle 27"/>
          <p:cNvSpPr/>
          <p:nvPr/>
        </p:nvSpPr>
        <p:spPr>
          <a:xfrm>
            <a:off x="1358287" y="1701886"/>
            <a:ext cx="562146" cy="43180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7236788" y="1688956"/>
            <a:ext cx="530324" cy="4576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6"/>
          <p:cNvSpPr/>
          <p:nvPr/>
        </p:nvSpPr>
        <p:spPr>
          <a:xfrm rot="2700000">
            <a:off x="3460926" y="1545802"/>
            <a:ext cx="414973" cy="74397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5320969" y="1662322"/>
            <a:ext cx="545814" cy="510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55576" y="2584524"/>
            <a:ext cx="1767568" cy="923330"/>
            <a:chOff x="2113657" y="4283314"/>
            <a:chExt cx="21201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10669" y="2584524"/>
            <a:ext cx="1767568" cy="923330"/>
            <a:chOff x="2113657" y="4283314"/>
            <a:chExt cx="2120135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65762" y="2584524"/>
            <a:ext cx="1767568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20856" y="2584524"/>
            <a:ext cx="1767568" cy="923330"/>
            <a:chOff x="2113657" y="4283314"/>
            <a:chExt cx="2120135" cy="923330"/>
          </a:xfrm>
        </p:grpSpPr>
        <p:sp>
          <p:nvSpPr>
            <p:cNvPr id="22" name="TextBox 21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Text Placeholder 4"/>
          <p:cNvSpPr txBox="1">
            <a:spLocks/>
          </p:cNvSpPr>
          <p:nvPr/>
        </p:nvSpPr>
        <p:spPr>
          <a:xfrm>
            <a:off x="0" y="724099"/>
            <a:ext cx="9144000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68004" y="3972155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</p:spTree>
    <p:extLst>
      <p:ext uri="{BB962C8B-B14F-4D97-AF65-F5344CB8AC3E}">
        <p14:creationId xmlns:p14="http://schemas.microsoft.com/office/powerpoint/2010/main" val="76897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>
            <a:extLst>
              <a:ext uri="{FF2B5EF4-FFF2-40B4-BE49-F238E27FC236}">
                <a16:creationId xmlns:a16="http://schemas.microsoft.com/office/drawing/2014/main" id="{3EF0D236-2FD3-4CCF-AE6E-97342B284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93671" y="863615"/>
            <a:ext cx="694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309294" y="3530302"/>
            <a:ext cx="1833846" cy="1179139"/>
            <a:chOff x="3779911" y="3327771"/>
            <a:chExt cx="1584177" cy="1179139"/>
          </a:xfrm>
        </p:grpSpPr>
        <p:sp>
          <p:nvSpPr>
            <p:cNvPr id="1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0" name="Text Placeholder 18"/>
            <p:cNvSpPr txBox="1">
              <a:spLocks/>
            </p:cNvSpPr>
            <p:nvPr/>
          </p:nvSpPr>
          <p:spPr>
            <a:xfrm>
              <a:off x="3779911" y="360255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660022" y="3530302"/>
            <a:ext cx="1833846" cy="1179139"/>
            <a:chOff x="3779911" y="3327771"/>
            <a:chExt cx="1584177" cy="1179139"/>
          </a:xfrm>
        </p:grpSpPr>
        <p:sp>
          <p:nvSpPr>
            <p:cNvPr id="2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4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0702" y="3530302"/>
            <a:ext cx="1833846" cy="1179139"/>
            <a:chOff x="3779911" y="3327771"/>
            <a:chExt cx="1584177" cy="1179139"/>
          </a:xfrm>
        </p:grpSpPr>
        <p:sp>
          <p:nvSpPr>
            <p:cNvPr id="2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6E827D6-E14D-4746-8A4D-A69C5010E659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F972A02-68A8-472C-9442-A1662B1055C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0AD4C0F6-DCEB-4231-B55D-C79631D0AD9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57441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7" name="직사각형 1"/>
          <p:cNvSpPr/>
          <p:nvPr/>
        </p:nvSpPr>
        <p:spPr>
          <a:xfrm>
            <a:off x="779302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직사각형 1"/>
          <p:cNvSpPr/>
          <p:nvPr/>
        </p:nvSpPr>
        <p:spPr>
          <a:xfrm>
            <a:off x="2346880" y="2745026"/>
            <a:ext cx="1329715" cy="36004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직사각형 1"/>
          <p:cNvSpPr/>
          <p:nvPr/>
        </p:nvSpPr>
        <p:spPr>
          <a:xfrm>
            <a:off x="3914458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직사각형 1"/>
          <p:cNvSpPr/>
          <p:nvPr/>
        </p:nvSpPr>
        <p:spPr>
          <a:xfrm>
            <a:off x="5482036" y="2745026"/>
            <a:ext cx="1329715" cy="36004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직사각형 1"/>
          <p:cNvSpPr/>
          <p:nvPr/>
        </p:nvSpPr>
        <p:spPr>
          <a:xfrm>
            <a:off x="7049613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01996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237152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7372307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61623" y="1203598"/>
            <a:ext cx="1565073" cy="1453493"/>
            <a:chOff x="1985513" y="4307149"/>
            <a:chExt cx="2601799" cy="1453493"/>
          </a:xfrm>
        </p:grpSpPr>
        <p:sp>
          <p:nvSpPr>
            <p:cNvPr id="19" name="TextBox 18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Oval 22"/>
          <p:cNvSpPr/>
          <p:nvPr/>
        </p:nvSpPr>
        <p:spPr>
          <a:xfrm>
            <a:off x="2669574" y="1779662"/>
            <a:ext cx="684326" cy="6843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5804730" y="1779662"/>
            <a:ext cx="684326" cy="6843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229201" y="3202774"/>
            <a:ext cx="1565073" cy="1453493"/>
            <a:chOff x="1985513" y="4307149"/>
            <a:chExt cx="2601799" cy="1453493"/>
          </a:xfrm>
        </p:grpSpPr>
        <p:sp>
          <p:nvSpPr>
            <p:cNvPr id="43" name="TextBox 42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364357" y="3212662"/>
            <a:ext cx="1565073" cy="1453493"/>
            <a:chOff x="1985513" y="4307149"/>
            <a:chExt cx="2601799" cy="1453493"/>
          </a:xfrm>
        </p:grpSpPr>
        <p:sp>
          <p:nvSpPr>
            <p:cNvPr id="46" name="TextBox 45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796778" y="1203598"/>
            <a:ext cx="1565073" cy="1453493"/>
            <a:chOff x="1985513" y="4307149"/>
            <a:chExt cx="2601799" cy="1453493"/>
          </a:xfrm>
        </p:grpSpPr>
        <p:sp>
          <p:nvSpPr>
            <p:cNvPr id="49" name="TextBox 48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931934" y="1203598"/>
            <a:ext cx="1565073" cy="1453493"/>
            <a:chOff x="1985513" y="4307149"/>
            <a:chExt cx="2601799" cy="1453493"/>
          </a:xfrm>
        </p:grpSpPr>
        <p:sp>
          <p:nvSpPr>
            <p:cNvPr id="52" name="TextBox 51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5" name="Rounded Rectangle 7"/>
          <p:cNvSpPr/>
          <p:nvPr/>
        </p:nvSpPr>
        <p:spPr>
          <a:xfrm>
            <a:off x="5982775" y="1967498"/>
            <a:ext cx="357658" cy="30865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ounded Rectangle 27"/>
          <p:cNvSpPr/>
          <p:nvPr/>
        </p:nvSpPr>
        <p:spPr>
          <a:xfrm>
            <a:off x="4389754" y="3488386"/>
            <a:ext cx="379119" cy="29121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Rectangle 9"/>
          <p:cNvSpPr/>
          <p:nvPr/>
        </p:nvSpPr>
        <p:spPr>
          <a:xfrm>
            <a:off x="2848699" y="1953401"/>
            <a:ext cx="340705" cy="318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Oval 21"/>
          <p:cNvSpPr>
            <a:spLocks noChangeAspect="1"/>
          </p:cNvSpPr>
          <p:nvPr/>
        </p:nvSpPr>
        <p:spPr>
          <a:xfrm>
            <a:off x="1273459" y="3461867"/>
            <a:ext cx="341401" cy="344253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16"/>
          <p:cNvSpPr/>
          <p:nvPr/>
        </p:nvSpPr>
        <p:spPr>
          <a:xfrm rot="2700000">
            <a:off x="7585490" y="3402610"/>
            <a:ext cx="258122" cy="4627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9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3"/>
          <p:cNvSpPr txBox="1">
            <a:spLocks/>
          </p:cNvSpPr>
          <p:nvPr/>
        </p:nvSpPr>
        <p:spPr>
          <a:xfrm>
            <a:off x="2946074" y="3054214"/>
            <a:ext cx="5010301" cy="111038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46075" y="4149210"/>
            <a:ext cx="579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46075" y="2846528"/>
            <a:ext cx="2189604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2" name="Rounded Rectangle 5"/>
          <p:cNvSpPr/>
          <p:nvPr/>
        </p:nvSpPr>
        <p:spPr>
          <a:xfrm flipH="1">
            <a:off x="714250" y="928955"/>
            <a:ext cx="1134758" cy="93610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827" y="2356491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186827" y="2571750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6858" y="3444230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8882308-E153-4842-89B9-480DEAD46A4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01162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Diamond 2"/>
          <p:cNvSpPr/>
          <p:nvPr/>
        </p:nvSpPr>
        <p:spPr>
          <a:xfrm>
            <a:off x="3845666" y="1412268"/>
            <a:ext cx="1452666" cy="1452666"/>
          </a:xfrm>
          <a:prstGeom prst="diamond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Diamond 3"/>
          <p:cNvSpPr/>
          <p:nvPr/>
        </p:nvSpPr>
        <p:spPr>
          <a:xfrm>
            <a:off x="3845666" y="2998607"/>
            <a:ext cx="1452666" cy="1452666"/>
          </a:xfrm>
          <a:prstGeom prst="diamond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Diamond 4"/>
          <p:cNvSpPr/>
          <p:nvPr/>
        </p:nvSpPr>
        <p:spPr>
          <a:xfrm>
            <a:off x="4635159" y="2197986"/>
            <a:ext cx="1452666" cy="1452666"/>
          </a:xfrm>
          <a:prstGeom prst="diamond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3056174" y="2197986"/>
            <a:ext cx="1452666" cy="1452666"/>
          </a:xfrm>
          <a:prstGeom prst="diamond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7"/>
          <p:cNvSpPr/>
          <p:nvPr/>
        </p:nvSpPr>
        <p:spPr>
          <a:xfrm>
            <a:off x="5158100" y="2748795"/>
            <a:ext cx="406784" cy="351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ed Rectangle 27"/>
          <p:cNvSpPr/>
          <p:nvPr/>
        </p:nvSpPr>
        <p:spPr>
          <a:xfrm>
            <a:off x="4356403" y="3559334"/>
            <a:ext cx="431192" cy="33121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9"/>
          <p:cNvSpPr/>
          <p:nvPr/>
        </p:nvSpPr>
        <p:spPr>
          <a:xfrm>
            <a:off x="4378248" y="1957233"/>
            <a:ext cx="387502" cy="36273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21"/>
          <p:cNvSpPr>
            <a:spLocks noChangeAspect="1"/>
          </p:cNvSpPr>
          <p:nvPr/>
        </p:nvSpPr>
        <p:spPr>
          <a:xfrm>
            <a:off x="3588361" y="2728551"/>
            <a:ext cx="388293" cy="39153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20000" y="1254643"/>
            <a:ext cx="2336174" cy="1079212"/>
            <a:chOff x="4320398" y="1245513"/>
            <a:chExt cx="2874451" cy="1079212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9999" y="3507854"/>
            <a:ext cx="2336174" cy="1079212"/>
            <a:chOff x="4320398" y="1245513"/>
            <a:chExt cx="2874451" cy="1079212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52250" y="1254803"/>
            <a:ext cx="2336174" cy="1079212"/>
            <a:chOff x="4320398" y="1245513"/>
            <a:chExt cx="2874451" cy="1079212"/>
          </a:xfrm>
        </p:grpSpPr>
        <p:sp>
          <p:nvSpPr>
            <p:cNvPr id="23" name="TextBox 2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2249" y="3508014"/>
            <a:ext cx="2336174" cy="1079212"/>
            <a:chOff x="4320398" y="1245513"/>
            <a:chExt cx="2874451" cy="1079212"/>
          </a:xfrm>
        </p:grpSpPr>
        <p:sp>
          <p:nvSpPr>
            <p:cNvPr id="26" name="TextBox 2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511009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s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2105</Words>
  <PresentationFormat>On-screen Show (16:9)</PresentationFormat>
  <Paragraphs>343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맑은 고딕</vt:lpstr>
      <vt:lpstr>Arial</vt:lpstr>
      <vt:lpstr>Arial Black</vt:lpstr>
      <vt:lpstr>Wingdings</vt:lpstr>
      <vt:lpstr>Cover and End Slide Master</vt:lpstr>
      <vt:lpstr>Contents Slide Master</vt:lpstr>
      <vt:lpstr>Section Break Slide Master</vt:lpstr>
      <vt:lpstr>FREE PPT TEMPLATES</vt:lpstr>
      <vt:lpstr>Agenda Layout</vt:lpstr>
      <vt:lpstr>Section Break</vt:lpstr>
      <vt:lpstr>PowerPoint Presentation</vt:lpstr>
      <vt:lpstr>Our Services</vt:lpstr>
      <vt:lpstr>Our Team Layout</vt:lpstr>
      <vt:lpstr>TimeLine Layout</vt:lpstr>
      <vt:lpstr>PowerPoint Presentation</vt:lpstr>
      <vt:lpstr>Infographic Layout</vt:lpstr>
      <vt:lpstr>PowerPoint Presentation</vt:lpstr>
      <vt:lpstr>PowerPoint Presentation</vt:lpstr>
      <vt:lpstr>Infographic Layout</vt:lpstr>
      <vt:lpstr>PowerPoint Presentation</vt:lpstr>
      <vt:lpstr>Infographic Layout</vt:lpstr>
      <vt:lpstr>Image &amp; Content</vt:lpstr>
      <vt:lpstr>Table &amp; Chart</vt:lpstr>
      <vt:lpstr>Image &amp; Content</vt:lpstr>
      <vt:lpstr>PowerPoint Presentation</vt:lpstr>
      <vt:lpstr>Infographic Layout</vt:lpstr>
      <vt:lpstr> Chart Layout</vt:lpstr>
      <vt:lpstr>Table Layout</vt:lpstr>
      <vt:lpstr>Infographic Layout</vt:lpstr>
      <vt:lpstr>Image &amp; Content</vt:lpstr>
      <vt:lpstr>Infographic Layout</vt:lpstr>
      <vt:lpstr>Table Layout</vt:lpstr>
      <vt:lpstr>Worldmap Infographic</vt:lpstr>
      <vt:lpstr>Worldmap Infographic</vt:lpstr>
      <vt:lpstr>Columns Layout</vt:lpstr>
      <vt:lpstr>Columns Layout</vt:lpstr>
      <vt:lpstr>Thank you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2016-11-09T00:26:40Z</dcterms:created>
  <dcterms:modified xsi:type="dcterms:W3CDTF">2022-10-13T02:10:03Z</dcterms:modified>
</cp:coreProperties>
</file>