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96" r:id="rId4"/>
    <p:sldId id="297" r:id="rId6"/>
    <p:sldId id="316" r:id="rId7"/>
    <p:sldId id="294" r:id="rId8"/>
    <p:sldId id="283" r:id="rId9"/>
    <p:sldId id="317" r:id="rId10"/>
    <p:sldId id="324" r:id="rId11"/>
    <p:sldId id="288" r:id="rId12"/>
    <p:sldId id="320" r:id="rId13"/>
    <p:sldId id="321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  <a:endParaRPr lang="en-US" altLang="x-none" sz="4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charset="0"/>
              </a:rPr>
              <a:t>Đọc</a:t>
            </a:r>
            <a:endParaRPr lang="en-US" sz="2800" b="1" dirty="0">
              <a:latin typeface="+mj-lt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quy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quy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  <a:cs typeface="Times New Roman" panose="02020603050405020304" charset="0"/>
              </a:rPr>
              <a:t>ý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quỵ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quỹ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quý</a:t>
            </a:r>
            <a:endParaRPr lang="en-US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quỳ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ghé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dì</a:t>
            </a:r>
            <a:r>
              <a:rPr lang="en-US" sz="2400" dirty="0"/>
              <a:t> Kha. </a:t>
            </a:r>
            <a:r>
              <a:rPr lang="en-US" sz="2400" dirty="0" err="1"/>
              <a:t>Dì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.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PresentationFormat>Widescreen</PresentationFormat>
  <Paragraphs>48</Paragraphs>
  <Slides>11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Calibri</vt:lpstr>
      <vt:lpstr>Arial Unicode MS</vt:lpstr>
      <vt:lpstr>Calibri Light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2020-08-26T11:49:22Z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