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6" r:id="rId5"/>
    <p:sldId id="271" r:id="rId6"/>
    <p:sldId id="264" r:id="rId7"/>
    <p:sldId id="261" r:id="rId8"/>
    <p:sldId id="265" r:id="rId9"/>
    <p:sldId id="259" r:id="rId10"/>
    <p:sldId id="266" r:id="rId11"/>
    <p:sldId id="267" r:id="rId12"/>
    <p:sldId id="272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E9E2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/>
              <a:t>20/06/2021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396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/>
              <a:t>20/06/2021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26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/>
              <a:t>20/06/2021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966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/>
              <a:t>20/06/2021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216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/>
              <a:t>20/06/2021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27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/>
              <a:t>20/06/2021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718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/>
              <a:t>20/06/2021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57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/>
              <a:t>20/06/2021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953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/>
              <a:t>20/06/2021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26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/>
              <a:t>20/06/2021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92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/>
              <a:t>20/06/2021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16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D835F-DAE6-4C7A-A7C8-1B3F02B4D5AD}" type="datetimeFigureOut">
              <a:rPr lang="es-ES" smtClean="0"/>
              <a:t>20/06/2021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504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-1896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3275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5724128" y="3429000"/>
            <a:ext cx="3419872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-32467" y="3375945"/>
            <a:ext cx="3308323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78730" y="2308503"/>
            <a:ext cx="2411167" cy="35371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6362" y="2199838"/>
            <a:ext cx="1451009" cy="1192414"/>
          </a:xfrm>
          <a:prstGeom prst="rect">
            <a:avLst/>
          </a:prstGeom>
          <a:noFill/>
          <a:effectLst>
            <a:innerShdw blurRad="685800" dist="50800" dir="16200000">
              <a:prstClr val="black">
                <a:alpha val="92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4066923" y="2796045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8577" y="1008389"/>
            <a:ext cx="8166846" cy="9233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72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CHÚ CHUỘT PHÔ MAI</a:t>
            </a:r>
            <a:endParaRPr lang="en-US" sz="72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236296" y="5845641"/>
            <a:ext cx="1656184" cy="607695"/>
          </a:xfrm>
          <a:prstGeom prst="roundRect">
            <a:avLst/>
          </a:prstGeom>
          <a:solidFill>
            <a:srgbClr val="FE9E2F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BẮT ĐẦU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276289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0811" y="249289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199775" y="2564904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22" y="3954091"/>
            <a:ext cx="1649059" cy="2296341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3711" y="2645850"/>
            <a:ext cx="1564533" cy="22951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6588224" y="91977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smtClean="0"/>
              <a:t>trong</a:t>
            </a:r>
            <a:endParaRPr lang="es-ES" sz="32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115616" y="908720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smtClean="0"/>
              <a:t>trên</a:t>
            </a:r>
            <a:endParaRPr lang="es-ES" sz="32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819116" y="919779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/>
              <a:t>d</a:t>
            </a:r>
            <a:r>
              <a:rPr lang="es-ES_tradnl" sz="3200" b="1" smtClean="0"/>
              <a:t>ưới</a:t>
            </a:r>
            <a:endParaRPr lang="es-ES" sz="3200" b="1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7890" y="2414328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1464140" y="2023458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Siêu quá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6250432"/>
            <a:ext cx="9144000" cy="607568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 công an mặc ____ người quần áo bộ đồng phục.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107747" y="6237312"/>
            <a:ext cx="1104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trên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244408" y="44624"/>
            <a:ext cx="864096" cy="37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b="1" smtClean="0">
                <a:solidFill>
                  <a:srgbClr val="FFC000"/>
                </a:solidFill>
              </a:rPr>
              <a:t>9/10</a:t>
            </a:r>
            <a:endParaRPr lang="es-ES" b="1" dirty="0">
              <a:solidFill>
                <a:srgbClr val="FFC000"/>
              </a:solidFill>
            </a:endParaRPr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89" y="5507319"/>
            <a:ext cx="872391" cy="7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146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0.17935 -0.2180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109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0811" y="2436137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199775" y="2564904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38" y="3882878"/>
            <a:ext cx="1692257" cy="2356495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5584" y="2624359"/>
            <a:ext cx="1608166" cy="2359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6588224" y="91977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smtClean="0"/>
              <a:t>trên</a:t>
            </a:r>
            <a:endParaRPr lang="es-ES" sz="32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115616" y="908720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smtClean="0"/>
              <a:t>trong</a:t>
            </a:r>
            <a:endParaRPr lang="es-ES" sz="32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819116" y="919779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/>
              <a:t>d</a:t>
            </a:r>
            <a:r>
              <a:rPr lang="es-ES_tradnl" sz="3200" b="1" smtClean="0"/>
              <a:t>ưới</a:t>
            </a:r>
            <a:endParaRPr lang="es-ES" sz="3200" b="1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1795" y="249289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735080" y="198884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Xuất sắc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6250432"/>
            <a:ext cx="9144000" cy="607568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 Gates có   ____   tay hàng tỷ đô la Mỹ.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203848" y="6239373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244408" y="44624"/>
            <a:ext cx="864096" cy="37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b="1" smtClean="0">
                <a:solidFill>
                  <a:srgbClr val="FFC000"/>
                </a:solidFill>
              </a:rPr>
              <a:t>10/10</a:t>
            </a:r>
            <a:endParaRPr lang="es-ES" b="1" dirty="0">
              <a:solidFill>
                <a:srgbClr val="FFC000"/>
              </a:solidFill>
            </a:endParaRPr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89" y="5507319"/>
            <a:ext cx="872391" cy="7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336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01065 L 0.18941 -0.19722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0" y="-9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3275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5724128" y="3429000"/>
            <a:ext cx="3419872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-32467" y="3375945"/>
            <a:ext cx="3308323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475656" y="2348880"/>
            <a:ext cx="2708210" cy="397289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3861811" y="3588985"/>
            <a:ext cx="2247962" cy="1840269"/>
          </a:xfrm>
          <a:prstGeom prst="rect">
            <a:avLst/>
          </a:prstGeom>
          <a:noFill/>
          <a:effectLst>
            <a:outerShdw blurRad="76200" dist="241300" dir="1866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Llamada ovalada"/>
          <p:cNvSpPr/>
          <p:nvPr/>
        </p:nvSpPr>
        <p:spPr>
          <a:xfrm>
            <a:off x="2555776" y="764704"/>
            <a:ext cx="3960440" cy="1152128"/>
          </a:xfrm>
          <a:prstGeom prst="wedgeEllipseCallout">
            <a:avLst>
              <a:gd name="adj1" fmla="val -27762"/>
              <a:gd name="adj2" fmla="val 91895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CẢM ƠN</a:t>
            </a:r>
            <a:endParaRPr lang="es-ES" sz="5400" b="1" dirty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575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4300" y="249289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6588224" y="2561068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906013"/>
            <a:ext cx="1691680" cy="2355692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6964" y="2622581"/>
            <a:ext cx="1608165" cy="2359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187624" y="90872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/>
              <a:t>d</a:t>
            </a:r>
            <a:r>
              <a:rPr lang="es-ES_tradnl" sz="3200" b="1" smtClean="0"/>
              <a:t>ưới</a:t>
            </a:r>
            <a:endParaRPr lang="es-ES" sz="32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503790" y="921301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/>
              <a:t>t</a:t>
            </a:r>
            <a:r>
              <a:rPr lang="es-ES_tradnl" sz="3200" b="1" smtClean="0"/>
              <a:t>rên</a:t>
            </a:r>
            <a:endParaRPr lang="es-ES" sz="32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819116" y="919779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/>
              <a:t>t</a:t>
            </a:r>
            <a:r>
              <a:rPr lang="es-ES_tradnl" sz="3200" b="1" smtClean="0"/>
              <a:t>rong</a:t>
            </a:r>
            <a:endParaRPr lang="es-ES" sz="3200" b="1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0594" y="237216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6915541" y="201660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smtClean="0">
                <a:solidFill>
                  <a:schemeClr val="tx1"/>
                </a:solidFill>
              </a:rPr>
              <a:t>Chính xác!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6250432"/>
            <a:ext cx="9144000" cy="607568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Ngôi sao ở   ____    bầu trời.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050594" y="6229677"/>
            <a:ext cx="1184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trên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244408" y="44624"/>
            <a:ext cx="864096" cy="37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b="1" smtClean="0">
                <a:solidFill>
                  <a:srgbClr val="FFC000"/>
                </a:solidFill>
              </a:rPr>
              <a:t>1/10</a:t>
            </a:r>
            <a:endParaRPr lang="es-ES" b="1" dirty="0">
              <a:solidFill>
                <a:srgbClr val="FFC000"/>
              </a:solidFill>
            </a:endParaRP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89" y="5507319"/>
            <a:ext cx="872391" cy="7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310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0.78039 -0.2078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10" y="-10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0811" y="2456591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199775" y="2564904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894740"/>
            <a:ext cx="1691680" cy="2355691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6915" y="2564904"/>
            <a:ext cx="1608166" cy="2359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6588224" y="91977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/>
              <a:t>t</a:t>
            </a:r>
            <a:r>
              <a:rPr lang="es-ES_tradnl" sz="3200" b="1" smtClean="0"/>
              <a:t>rong</a:t>
            </a:r>
            <a:endParaRPr lang="es-ES" sz="32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115616" y="908720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/>
              <a:t>d</a:t>
            </a:r>
            <a:r>
              <a:rPr lang="es-ES_tradnl" sz="3200" b="1" smtClean="0"/>
              <a:t>ưới</a:t>
            </a:r>
            <a:endParaRPr lang="es-ES" sz="32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819116" y="919779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/>
              <a:t>t</a:t>
            </a:r>
            <a:r>
              <a:rPr lang="es-ES_tradnl" sz="3200" b="1" smtClean="0"/>
              <a:t>rên</a:t>
            </a:r>
            <a:endParaRPr lang="es-ES" sz="3200" b="1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244933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1302185" y="2085583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Tuyệt vời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6250432"/>
            <a:ext cx="9144000" cy="607568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Mẹ tôi trồng rau  ở ____ đất.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041652" y="6313009"/>
            <a:ext cx="1220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ES_tradnl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ưới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244408" y="44624"/>
            <a:ext cx="864096" cy="37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b="1" smtClean="0">
                <a:solidFill>
                  <a:srgbClr val="FFC000"/>
                </a:solidFill>
              </a:rPr>
              <a:t>2/10</a:t>
            </a:r>
            <a:endParaRPr lang="es-ES" b="1" dirty="0">
              <a:solidFill>
                <a:srgbClr val="FFC000"/>
              </a:solidFill>
            </a:endParaRPr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471382"/>
            <a:ext cx="872391" cy="7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751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15296 -0.24814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4300" y="249289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6588224" y="2561068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945557"/>
            <a:ext cx="1619672" cy="225541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4448" y="2471459"/>
            <a:ext cx="1618488" cy="23742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187624" y="90872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/>
              <a:t>t</a:t>
            </a:r>
            <a:r>
              <a:rPr lang="es-ES_tradnl" sz="3200" b="1" smtClean="0"/>
              <a:t>rên</a:t>
            </a:r>
            <a:endParaRPr lang="es-ES" sz="32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503790" y="921301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/>
              <a:t>t</a:t>
            </a:r>
            <a:r>
              <a:rPr lang="es-ES_tradnl" sz="3200" b="1" smtClean="0"/>
              <a:t>rong</a:t>
            </a:r>
            <a:endParaRPr lang="es-ES" sz="32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819116" y="919779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/>
              <a:t>d</a:t>
            </a:r>
            <a:r>
              <a:rPr lang="es-ES_tradnl" sz="3200" b="1" smtClean="0"/>
              <a:t>ưới</a:t>
            </a:r>
            <a:endParaRPr lang="es-ES" sz="3200" b="1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9136" y="2466193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6783360" y="2167494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Quá giỏi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6250432"/>
            <a:ext cx="9144000" cy="607568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 </a:t>
            </a:r>
            <a:r>
              <a:rPr lang="es-ES_tradnl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hộp bút của bạn có đựng máy tính không?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85450" y="6237046"/>
            <a:ext cx="1404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8244408" y="44624"/>
            <a:ext cx="864096" cy="37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b="1" smtClean="0">
                <a:solidFill>
                  <a:srgbClr val="FFC000"/>
                </a:solidFill>
              </a:rPr>
              <a:t>3/10</a:t>
            </a:r>
            <a:endParaRPr lang="es-ES" b="1" dirty="0">
              <a:solidFill>
                <a:srgbClr val="FFC000"/>
              </a:solidFill>
            </a:endParaRPr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89" y="5507319"/>
            <a:ext cx="872391" cy="7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572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75 -0.20602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0" y="-10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0811" y="249289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3970307" y="2543394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71" y="4087230"/>
            <a:ext cx="1696751" cy="2362753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608719"/>
            <a:ext cx="1608166" cy="2359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6588224" y="91977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/>
              <a:t>d</a:t>
            </a:r>
            <a:r>
              <a:rPr lang="es-ES_tradnl" sz="3200" b="1" smtClean="0"/>
              <a:t>ưới</a:t>
            </a:r>
            <a:endParaRPr lang="es-ES" sz="32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3855387" y="919778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/>
              <a:t>t</a:t>
            </a:r>
            <a:r>
              <a:rPr lang="es-ES_tradnl" sz="3200" b="1" smtClean="0"/>
              <a:t>rên </a:t>
            </a:r>
            <a:endParaRPr lang="es-ES" sz="32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082812" y="919779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/>
              <a:t>t</a:t>
            </a:r>
            <a:r>
              <a:rPr lang="es-ES_tradnl" sz="3200" b="1" smtClean="0"/>
              <a:t>rong</a:t>
            </a:r>
            <a:endParaRPr lang="es-ES" sz="3200" b="1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4278" y="249289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4231093" y="2096014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Xuất sắc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6250432"/>
            <a:ext cx="9144000" cy="607568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 cây khế có rất nhiều con sâu.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691680" y="6250432"/>
            <a:ext cx="1314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Trên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244408" y="44624"/>
            <a:ext cx="864096" cy="37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b="1" smtClean="0">
                <a:solidFill>
                  <a:srgbClr val="FFC000"/>
                </a:solidFill>
              </a:rPr>
              <a:t>4/10</a:t>
            </a:r>
            <a:endParaRPr lang="es-ES" b="1" dirty="0">
              <a:solidFill>
                <a:srgbClr val="FFC000"/>
              </a:solidFill>
            </a:endParaRPr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89" y="5507319"/>
            <a:ext cx="872391" cy="7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421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47083 -0.2472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-12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0811" y="249289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199775" y="2564904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58" y="3965415"/>
            <a:ext cx="1649059" cy="2296341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3711" y="2569141"/>
            <a:ext cx="1564533" cy="22951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6588224" y="91977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smtClean="0"/>
              <a:t>dưới</a:t>
            </a:r>
            <a:endParaRPr lang="es-ES" sz="32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115616" y="908720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smtClean="0"/>
              <a:t>trên</a:t>
            </a:r>
            <a:endParaRPr lang="es-ES" sz="32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819116" y="919779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smtClean="0"/>
              <a:t>trong</a:t>
            </a:r>
            <a:endParaRPr lang="es-ES" sz="3200" b="1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7890" y="2414328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1500781" y="2034782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Tuyệt vời!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6250432"/>
            <a:ext cx="9144000" cy="607568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 cuốn sách ở _____ kệ sách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870048" y="6237178"/>
            <a:ext cx="1076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trên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244408" y="44624"/>
            <a:ext cx="864096" cy="37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b="1" smtClean="0">
                <a:solidFill>
                  <a:srgbClr val="FFC000"/>
                </a:solidFill>
              </a:rPr>
              <a:t>5/10</a:t>
            </a:r>
            <a:endParaRPr lang="es-ES" b="1" dirty="0">
              <a:solidFill>
                <a:srgbClr val="FFC000"/>
              </a:solidFill>
            </a:endParaRPr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89" y="5507319"/>
            <a:ext cx="872391" cy="7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914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17934 -0.2544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1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4300" y="249289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6588224" y="2561068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891280"/>
            <a:ext cx="1694165" cy="2359152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5701" y="2782555"/>
            <a:ext cx="1608166" cy="2359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187624" y="90872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/>
              <a:t>t</a:t>
            </a:r>
            <a:r>
              <a:rPr lang="es-ES_tradnl" sz="3200" b="1" smtClean="0"/>
              <a:t>rên</a:t>
            </a:r>
            <a:endParaRPr lang="es-ES" sz="32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503790" y="921301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/>
              <a:t>t</a:t>
            </a:r>
            <a:r>
              <a:rPr lang="es-ES_tradnl" sz="3200" b="1" smtClean="0"/>
              <a:t>rong</a:t>
            </a:r>
            <a:endParaRPr lang="es-ES" sz="32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819116" y="919779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/>
              <a:t>d</a:t>
            </a:r>
            <a:r>
              <a:rPr lang="es-ES_tradnl" sz="3200" b="1" smtClean="0"/>
              <a:t>ưới</a:t>
            </a:r>
            <a:endParaRPr lang="es-ES" sz="3200" b="1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7890" y="2466193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6724754" y="2134483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Chính xác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6250432"/>
            <a:ext cx="9144000" cy="607568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 gia đình My có bà nội là người lớn tuổi nhất.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29454" y="6237851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8244408" y="44624"/>
            <a:ext cx="864096" cy="37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b="1" smtClean="0">
                <a:solidFill>
                  <a:srgbClr val="FFC000"/>
                </a:solidFill>
              </a:rPr>
              <a:t>6/10</a:t>
            </a:r>
            <a:endParaRPr lang="es-ES" b="1" dirty="0">
              <a:solidFill>
                <a:srgbClr val="FFC000"/>
              </a:solidFill>
            </a:endParaRPr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89" y="5507319"/>
            <a:ext cx="872391" cy="7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779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L 0.7382 -0.20069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10" y="-100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0811" y="2430120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199775" y="2564904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020291"/>
            <a:ext cx="1538808" cy="2142815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8003" y="2400102"/>
            <a:ext cx="1458569" cy="21396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6588224" y="91977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/>
              <a:t>d</a:t>
            </a:r>
            <a:r>
              <a:rPr lang="es-ES_tradnl" sz="3200" b="1" smtClean="0"/>
              <a:t>ưới</a:t>
            </a:r>
            <a:endParaRPr lang="es-ES" sz="32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115616" y="908720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/>
              <a:t>t</a:t>
            </a:r>
            <a:r>
              <a:rPr lang="es-ES_tradnl" sz="3200" b="1" smtClean="0"/>
              <a:t>rên</a:t>
            </a:r>
            <a:endParaRPr lang="es-ES" sz="32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819116" y="919779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/>
              <a:t>t</a:t>
            </a:r>
            <a:r>
              <a:rPr lang="es-ES_tradnl" sz="3200" b="1" smtClean="0"/>
              <a:t>rong</a:t>
            </a:r>
            <a:endParaRPr lang="es-ES" sz="3200" b="1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9017" y="2414328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1280405" y="1829506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Giỏi quá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6250432"/>
            <a:ext cx="9144000" cy="607568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Miếng bánh ngọt ở ____ bàn.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094058" y="6243175"/>
            <a:ext cx="111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trên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244408" y="44624"/>
            <a:ext cx="864096" cy="37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b="1" smtClean="0">
                <a:solidFill>
                  <a:srgbClr val="FFC000"/>
                </a:solidFill>
              </a:rPr>
              <a:t>7/10</a:t>
            </a:r>
            <a:endParaRPr lang="es-ES" b="1" dirty="0">
              <a:solidFill>
                <a:srgbClr val="FFC000"/>
              </a:solidFill>
            </a:endParaRPr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89" y="5507319"/>
            <a:ext cx="872391" cy="7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591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0.18767 -0.2752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13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0811" y="249289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3970307" y="2543394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28" y="3908039"/>
            <a:ext cx="1682130" cy="2342393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4810" y="2514878"/>
            <a:ext cx="1595699" cy="23408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6588224" y="91977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smtClean="0"/>
              <a:t>trong</a:t>
            </a:r>
            <a:endParaRPr lang="es-ES" sz="32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3855387" y="919778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/>
              <a:t>d</a:t>
            </a:r>
            <a:r>
              <a:rPr lang="es-ES_tradnl" sz="3200" b="1" smtClean="0"/>
              <a:t>ưới</a:t>
            </a:r>
            <a:endParaRPr lang="es-ES" sz="32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082812" y="919779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smtClean="0"/>
              <a:t>trên</a:t>
            </a:r>
            <a:endParaRPr lang="es-ES" sz="3200" b="1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785" y="2405614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4477815" y="1899779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Chính xác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6250432"/>
            <a:ext cx="9144000" cy="607568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mèo hay nằm    ____    sàn  nhà.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720315" y="6261828"/>
            <a:ext cx="126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ES_tradnl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ưới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244408" y="44624"/>
            <a:ext cx="864096" cy="37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b="1" smtClean="0">
                <a:solidFill>
                  <a:srgbClr val="FFC000"/>
                </a:solidFill>
              </a:rPr>
              <a:t>8/10</a:t>
            </a:r>
            <a:endParaRPr lang="es-ES" b="1" dirty="0">
              <a:solidFill>
                <a:srgbClr val="FFC000"/>
              </a:solidFill>
            </a:endParaRPr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89" y="5507319"/>
            <a:ext cx="872391" cy="7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942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48871 -0.2106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27" y="-10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173</Words>
  <PresentationFormat>On-screen Show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2014-08-10T17:22:23Z</dcterms:created>
  <dcterms:modified xsi:type="dcterms:W3CDTF">2021-06-20T15:58:39Z</dcterms:modified>
</cp:coreProperties>
</file>