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1" r:id="rId4"/>
    <p:sldId id="430" r:id="rId5"/>
    <p:sldId id="263" r:id="rId6"/>
    <p:sldId id="272" r:id="rId7"/>
    <p:sldId id="434" r:id="rId8"/>
    <p:sldId id="435" r:id="rId9"/>
    <p:sldId id="436" r:id="rId10"/>
    <p:sldId id="445" r:id="rId11"/>
    <p:sldId id="446" r:id="rId12"/>
    <p:sldId id="447" r:id="rId13"/>
    <p:sldId id="444" r:id="rId14"/>
    <p:sldId id="44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6" autoAdjust="0"/>
  </p:normalViewPr>
  <p:slideViewPr>
    <p:cSldViewPr snapToGrid="0">
      <p:cViewPr varScale="1">
        <p:scale>
          <a:sx n="51" d="100"/>
          <a:sy n="51" d="100"/>
        </p:scale>
        <p:origin x="14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70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3017F7E-B6D2-4CEC-883B-C21C9FC2311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08" name="Google Shape;3752;p60">
            <a:extLst>
              <a:ext uri="{FF2B5EF4-FFF2-40B4-BE49-F238E27FC236}">
                <a16:creationId xmlns:a16="http://schemas.microsoft.com/office/drawing/2014/main"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id="{8E08DFE2-9BD7-29AB-F584-0459949676DB}"/>
              </a:ext>
            </a:extLst>
          </p:cNvPr>
          <p:cNvPicPr>
            <a:picLocks noChangeAspect="1"/>
          </p:cNvPicPr>
          <p:nvPr/>
        </p:nvPicPr>
        <p:blipFill>
          <a:blip r:embed="rId3"/>
          <a:stretch>
            <a:fillRect/>
          </a:stretch>
        </p:blipFill>
        <p:spPr>
          <a:xfrm>
            <a:off x="3089565" y="1248783"/>
            <a:ext cx="7955970" cy="31031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em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82175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id="{18383E89-2717-4615-B407-3BD2D1FA3C03}"/>
              </a:ext>
            </a:extLst>
          </p:cNvPr>
          <p:cNvPicPr>
            <a:picLocks noChangeAspect="1"/>
          </p:cNvPicPr>
          <p:nvPr/>
        </p:nvPicPr>
        <p:blipFill>
          <a:blip r:embed="rId3"/>
          <a:srcRect/>
          <a:stretch>
            <a:fillRect/>
          </a:stretch>
        </p:blipFill>
        <p:spPr>
          <a:xfrm>
            <a:off x="5105400" y="1777355"/>
            <a:ext cx="6765303" cy="5141629"/>
          </a:xfrm>
          <a:prstGeom prst="rect">
            <a:avLst/>
          </a:prstGeom>
        </p:spPr>
      </p:pic>
      <p:grpSp>
        <p:nvGrpSpPr>
          <p:cNvPr id="12" name="Google Shape;1334;p36">
            <a:extLst>
              <a:ext uri="{FF2B5EF4-FFF2-40B4-BE49-F238E27FC236}">
                <a16:creationId xmlns:a16="http://schemas.microsoft.com/office/drawing/2014/main" id="{0F8484CA-C0AE-4816-BCD9-6E74185E4475}"/>
              </a:ext>
            </a:extLst>
          </p:cNvPr>
          <p:cNvGrpSpPr/>
          <p:nvPr/>
        </p:nvGrpSpPr>
        <p:grpSpPr>
          <a:xfrm>
            <a:off x="1347988" y="581058"/>
            <a:ext cx="5404072" cy="5238215"/>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3" name="TextBox 2">
            <a:extLst>
              <a:ext uri="{FF2B5EF4-FFF2-40B4-BE49-F238E27FC236}">
                <a16:creationId xmlns:a16="http://schemas.microsoft.com/office/drawing/2014/main" id="{5685FF4D-43E6-6FD8-7792-C595CD8BFC92}"/>
              </a:ext>
            </a:extLst>
          </p:cNvPr>
          <p:cNvSpPr txBox="1"/>
          <p:nvPr/>
        </p:nvSpPr>
        <p:spPr>
          <a:xfrm>
            <a:off x="7134225" y="3209925"/>
            <a:ext cx="3057525" cy="2123658"/>
          </a:xfrm>
          <a:prstGeom prst="rect">
            <a:avLst/>
          </a:prstGeom>
          <a:noFill/>
        </p:spPr>
        <p:txBody>
          <a:bodyPr wrap="square" rtlCol="0">
            <a:spAutoFit/>
          </a:bodyPr>
          <a:lstStyle/>
          <a:p>
            <a:pPr algn="ct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90634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4495800" y="2096119"/>
            <a:ext cx="6943725" cy="2862322"/>
          </a:xfrm>
          <a:prstGeom prst="rect">
            <a:avLst/>
          </a:prstGeom>
          <a:noFill/>
        </p:spPr>
        <p:txBody>
          <a:bodyPr wrap="square" rtlCol="0">
            <a:spAutoFit/>
          </a:bodyPr>
          <a:lstStyle/>
          <a:p>
            <a:pPr lvl="0" algn="ct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Về</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nhà</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a:t>
            </a:r>
          </a:p>
          <a:p>
            <a:pPr lvl="0" algn="ctr"/>
            <a:r>
              <a:rPr lang="vi-VN"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Kể cho người thân nghe những điều em biết về cuộc sống và việc đi học của các bạn học sinh vùng cao.</a:t>
            </a:r>
            <a:endParaRPr kumimoji="0" lang="en-US" sz="3600" b="1" i="0" u="none" strike="noStrike" kern="1200" cap="none" spc="0" normalizeH="0" baseline="0" noProof="0" dirty="0">
              <a:ln w="3175">
                <a:solidFill>
                  <a:srgbClr val="3F2732"/>
                </a:solidFill>
              </a:ln>
              <a:solidFill>
                <a:srgbClr val="FAF4F2">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404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id="{62B5A329-41A2-49CF-AA1A-104A3F83D318}"/>
              </a:ext>
            </a:extLst>
          </p:cNvPr>
          <p:cNvPicPr>
            <a:picLocks noChangeAspect="1"/>
          </p:cNvPicPr>
          <p:nvPr/>
        </p:nvPicPr>
        <p:blipFill>
          <a:blip r:embed="rId4"/>
          <a:stretch>
            <a:fillRect/>
          </a:stretch>
        </p:blipFill>
        <p:spPr>
          <a:xfrm>
            <a:off x="3209853" y="2486070"/>
            <a:ext cx="6446063" cy="18858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1144129" y="285503"/>
            <a:ext cx="10518544" cy="2024048"/>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2011680" y="2309551"/>
            <a:ext cx="8138161" cy="1200329"/>
          </a:xfrm>
          <a:custGeom>
            <a:avLst/>
            <a:gdLst>
              <a:gd name="connsiteX0" fmla="*/ 0 w 8138161"/>
              <a:gd name="connsiteY0" fmla="*/ 0 h 1200329"/>
              <a:gd name="connsiteX1" fmla="*/ 662679 w 8138161"/>
              <a:gd name="connsiteY1" fmla="*/ 0 h 1200329"/>
              <a:gd name="connsiteX2" fmla="*/ 1325358 w 8138161"/>
              <a:gd name="connsiteY2" fmla="*/ 0 h 1200329"/>
              <a:gd name="connsiteX3" fmla="*/ 2069418 w 8138161"/>
              <a:gd name="connsiteY3" fmla="*/ 0 h 1200329"/>
              <a:gd name="connsiteX4" fmla="*/ 2650715 w 8138161"/>
              <a:gd name="connsiteY4" fmla="*/ 0 h 1200329"/>
              <a:gd name="connsiteX5" fmla="*/ 3150631 w 8138161"/>
              <a:gd name="connsiteY5" fmla="*/ 0 h 1200329"/>
              <a:gd name="connsiteX6" fmla="*/ 3650547 w 8138161"/>
              <a:gd name="connsiteY6" fmla="*/ 0 h 1200329"/>
              <a:gd name="connsiteX7" fmla="*/ 3987699 w 8138161"/>
              <a:gd name="connsiteY7" fmla="*/ 0 h 1200329"/>
              <a:gd name="connsiteX8" fmla="*/ 4568996 w 8138161"/>
              <a:gd name="connsiteY8" fmla="*/ 0 h 1200329"/>
              <a:gd name="connsiteX9" fmla="*/ 4987530 w 8138161"/>
              <a:gd name="connsiteY9" fmla="*/ 0 h 1200329"/>
              <a:gd name="connsiteX10" fmla="*/ 5487446 w 8138161"/>
              <a:gd name="connsiteY10" fmla="*/ 0 h 1200329"/>
              <a:gd name="connsiteX11" fmla="*/ 5824598 w 8138161"/>
              <a:gd name="connsiteY11" fmla="*/ 0 h 1200329"/>
              <a:gd name="connsiteX12" fmla="*/ 6405895 w 8138161"/>
              <a:gd name="connsiteY12" fmla="*/ 0 h 1200329"/>
              <a:gd name="connsiteX13" fmla="*/ 6743048 w 8138161"/>
              <a:gd name="connsiteY13" fmla="*/ 0 h 1200329"/>
              <a:gd name="connsiteX14" fmla="*/ 7324345 w 8138161"/>
              <a:gd name="connsiteY14" fmla="*/ 0 h 1200329"/>
              <a:gd name="connsiteX15" fmla="*/ 8138161 w 8138161"/>
              <a:gd name="connsiteY15" fmla="*/ 0 h 1200329"/>
              <a:gd name="connsiteX16" fmla="*/ 8138161 w 8138161"/>
              <a:gd name="connsiteY16" fmla="*/ 424116 h 1200329"/>
              <a:gd name="connsiteX17" fmla="*/ 8138161 w 8138161"/>
              <a:gd name="connsiteY17" fmla="*/ 812223 h 1200329"/>
              <a:gd name="connsiteX18" fmla="*/ 8138161 w 8138161"/>
              <a:gd name="connsiteY18" fmla="*/ 1200329 h 1200329"/>
              <a:gd name="connsiteX19" fmla="*/ 7801009 w 8138161"/>
              <a:gd name="connsiteY19" fmla="*/ 1200329 h 1200329"/>
              <a:gd name="connsiteX20" fmla="*/ 7138330 w 8138161"/>
              <a:gd name="connsiteY20" fmla="*/ 1200329 h 1200329"/>
              <a:gd name="connsiteX21" fmla="*/ 6557033 w 8138161"/>
              <a:gd name="connsiteY21" fmla="*/ 1200329 h 1200329"/>
              <a:gd name="connsiteX22" fmla="*/ 5975735 w 8138161"/>
              <a:gd name="connsiteY22" fmla="*/ 1200329 h 1200329"/>
              <a:gd name="connsiteX23" fmla="*/ 5313057 w 8138161"/>
              <a:gd name="connsiteY23" fmla="*/ 1200329 h 1200329"/>
              <a:gd name="connsiteX24" fmla="*/ 4650378 w 8138161"/>
              <a:gd name="connsiteY24" fmla="*/ 1200329 h 1200329"/>
              <a:gd name="connsiteX25" fmla="*/ 4069081 w 8138161"/>
              <a:gd name="connsiteY25" fmla="*/ 1200329 h 1200329"/>
              <a:gd name="connsiteX26" fmla="*/ 3406402 w 8138161"/>
              <a:gd name="connsiteY26" fmla="*/ 1200329 h 1200329"/>
              <a:gd name="connsiteX27" fmla="*/ 3069249 w 8138161"/>
              <a:gd name="connsiteY27" fmla="*/ 1200329 h 1200329"/>
              <a:gd name="connsiteX28" fmla="*/ 2487952 w 8138161"/>
              <a:gd name="connsiteY28" fmla="*/ 1200329 h 1200329"/>
              <a:gd name="connsiteX29" fmla="*/ 1825273 w 8138161"/>
              <a:gd name="connsiteY29" fmla="*/ 1200329 h 1200329"/>
              <a:gd name="connsiteX30" fmla="*/ 1243976 w 8138161"/>
              <a:gd name="connsiteY30" fmla="*/ 1200329 h 1200329"/>
              <a:gd name="connsiteX31" fmla="*/ 662679 w 8138161"/>
              <a:gd name="connsiteY31" fmla="*/ 1200329 h 1200329"/>
              <a:gd name="connsiteX32" fmla="*/ 0 w 8138161"/>
              <a:gd name="connsiteY32" fmla="*/ 1200329 h 1200329"/>
              <a:gd name="connsiteX33" fmla="*/ 0 w 8138161"/>
              <a:gd name="connsiteY33" fmla="*/ 800219 h 1200329"/>
              <a:gd name="connsiteX34" fmla="*/ 0 w 8138161"/>
              <a:gd name="connsiteY34" fmla="*/ 436120 h 1200329"/>
              <a:gd name="connsiteX35" fmla="*/ 0 w 8138161"/>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38161" h="1200329" fill="none" extrusionOk="0">
                <a:moveTo>
                  <a:pt x="0" y="0"/>
                </a:moveTo>
                <a:cubicBezTo>
                  <a:pt x="218366" y="-39200"/>
                  <a:pt x="526745" y="32278"/>
                  <a:pt x="662679" y="0"/>
                </a:cubicBezTo>
                <a:cubicBezTo>
                  <a:pt x="798613" y="-32278"/>
                  <a:pt x="1170149" y="44941"/>
                  <a:pt x="1325358" y="0"/>
                </a:cubicBezTo>
                <a:cubicBezTo>
                  <a:pt x="1480567" y="-44941"/>
                  <a:pt x="1751191" y="33568"/>
                  <a:pt x="2069418" y="0"/>
                </a:cubicBezTo>
                <a:cubicBezTo>
                  <a:pt x="2387645" y="-33568"/>
                  <a:pt x="2488563" y="13383"/>
                  <a:pt x="2650715" y="0"/>
                </a:cubicBezTo>
                <a:cubicBezTo>
                  <a:pt x="2812867" y="-13383"/>
                  <a:pt x="2954591" y="9285"/>
                  <a:pt x="3150631" y="0"/>
                </a:cubicBezTo>
                <a:cubicBezTo>
                  <a:pt x="3346671" y="-9285"/>
                  <a:pt x="3511764" y="6218"/>
                  <a:pt x="3650547" y="0"/>
                </a:cubicBezTo>
                <a:cubicBezTo>
                  <a:pt x="3789330" y="-6218"/>
                  <a:pt x="3886350" y="35920"/>
                  <a:pt x="3987699" y="0"/>
                </a:cubicBezTo>
                <a:cubicBezTo>
                  <a:pt x="4089048" y="-35920"/>
                  <a:pt x="4322025" y="24608"/>
                  <a:pt x="4568996" y="0"/>
                </a:cubicBezTo>
                <a:cubicBezTo>
                  <a:pt x="4815967" y="-24608"/>
                  <a:pt x="4794539" y="35085"/>
                  <a:pt x="4987530" y="0"/>
                </a:cubicBezTo>
                <a:cubicBezTo>
                  <a:pt x="5180521" y="-35085"/>
                  <a:pt x="5308782" y="34998"/>
                  <a:pt x="5487446" y="0"/>
                </a:cubicBezTo>
                <a:cubicBezTo>
                  <a:pt x="5666110" y="-34998"/>
                  <a:pt x="5745986" y="2888"/>
                  <a:pt x="5824598" y="0"/>
                </a:cubicBezTo>
                <a:cubicBezTo>
                  <a:pt x="5903210" y="-2888"/>
                  <a:pt x="6276347" y="28329"/>
                  <a:pt x="6405895" y="0"/>
                </a:cubicBezTo>
                <a:cubicBezTo>
                  <a:pt x="6535443" y="-28329"/>
                  <a:pt x="6612533" y="35174"/>
                  <a:pt x="6743048" y="0"/>
                </a:cubicBezTo>
                <a:cubicBezTo>
                  <a:pt x="6873563" y="-35174"/>
                  <a:pt x="7097916" y="36066"/>
                  <a:pt x="7324345" y="0"/>
                </a:cubicBezTo>
                <a:cubicBezTo>
                  <a:pt x="7550774" y="-36066"/>
                  <a:pt x="7827539" y="29348"/>
                  <a:pt x="8138161" y="0"/>
                </a:cubicBezTo>
                <a:cubicBezTo>
                  <a:pt x="8138395" y="185380"/>
                  <a:pt x="8108508" y="329620"/>
                  <a:pt x="8138161" y="424116"/>
                </a:cubicBezTo>
                <a:cubicBezTo>
                  <a:pt x="8167814" y="518612"/>
                  <a:pt x="8102724" y="673389"/>
                  <a:pt x="8138161" y="812223"/>
                </a:cubicBezTo>
                <a:cubicBezTo>
                  <a:pt x="8173598" y="951057"/>
                  <a:pt x="8127505" y="1082178"/>
                  <a:pt x="8138161" y="1200329"/>
                </a:cubicBezTo>
                <a:cubicBezTo>
                  <a:pt x="8062148" y="1203005"/>
                  <a:pt x="7897373" y="1169840"/>
                  <a:pt x="7801009" y="1200329"/>
                </a:cubicBezTo>
                <a:cubicBezTo>
                  <a:pt x="7704645" y="1230818"/>
                  <a:pt x="7373623" y="1185039"/>
                  <a:pt x="7138330" y="1200329"/>
                </a:cubicBezTo>
                <a:cubicBezTo>
                  <a:pt x="6903037" y="1215619"/>
                  <a:pt x="6841634" y="1158654"/>
                  <a:pt x="6557033" y="1200329"/>
                </a:cubicBezTo>
                <a:cubicBezTo>
                  <a:pt x="6272432" y="1242004"/>
                  <a:pt x="6139249" y="1182315"/>
                  <a:pt x="5975735" y="1200329"/>
                </a:cubicBezTo>
                <a:cubicBezTo>
                  <a:pt x="5812221" y="1218343"/>
                  <a:pt x="5507399" y="1124348"/>
                  <a:pt x="5313057" y="1200329"/>
                </a:cubicBezTo>
                <a:cubicBezTo>
                  <a:pt x="5118715" y="1276310"/>
                  <a:pt x="4846315" y="1154633"/>
                  <a:pt x="4650378" y="1200329"/>
                </a:cubicBezTo>
                <a:cubicBezTo>
                  <a:pt x="4454441" y="1246025"/>
                  <a:pt x="4322447" y="1162547"/>
                  <a:pt x="4069081" y="1200329"/>
                </a:cubicBezTo>
                <a:cubicBezTo>
                  <a:pt x="3815715" y="1238111"/>
                  <a:pt x="3617757" y="1172966"/>
                  <a:pt x="3406402" y="1200329"/>
                </a:cubicBezTo>
                <a:cubicBezTo>
                  <a:pt x="3195047" y="1227692"/>
                  <a:pt x="3169534" y="1169783"/>
                  <a:pt x="3069249" y="1200329"/>
                </a:cubicBezTo>
                <a:cubicBezTo>
                  <a:pt x="2968964" y="1230875"/>
                  <a:pt x="2703243" y="1160726"/>
                  <a:pt x="2487952" y="1200329"/>
                </a:cubicBezTo>
                <a:cubicBezTo>
                  <a:pt x="2272661" y="1239932"/>
                  <a:pt x="2111474" y="1163310"/>
                  <a:pt x="1825273" y="1200329"/>
                </a:cubicBezTo>
                <a:cubicBezTo>
                  <a:pt x="1539072" y="1237348"/>
                  <a:pt x="1441232" y="1153924"/>
                  <a:pt x="1243976" y="1200329"/>
                </a:cubicBezTo>
                <a:cubicBezTo>
                  <a:pt x="1046720" y="1246734"/>
                  <a:pt x="932186" y="1145894"/>
                  <a:pt x="662679" y="1200329"/>
                </a:cubicBezTo>
                <a:cubicBezTo>
                  <a:pt x="393172" y="1254764"/>
                  <a:pt x="232781" y="1188873"/>
                  <a:pt x="0" y="1200329"/>
                </a:cubicBezTo>
                <a:cubicBezTo>
                  <a:pt x="-42383" y="1104763"/>
                  <a:pt x="42326" y="915867"/>
                  <a:pt x="0" y="800219"/>
                </a:cubicBezTo>
                <a:cubicBezTo>
                  <a:pt x="-42326" y="684571"/>
                  <a:pt x="6691" y="582640"/>
                  <a:pt x="0" y="436120"/>
                </a:cubicBezTo>
                <a:cubicBezTo>
                  <a:pt x="-6691" y="289600"/>
                  <a:pt x="24931" y="128527"/>
                  <a:pt x="0" y="0"/>
                </a:cubicBezTo>
                <a:close/>
              </a:path>
              <a:path w="8138161" h="1200329" stroke="0" extrusionOk="0">
                <a:moveTo>
                  <a:pt x="0" y="0"/>
                </a:moveTo>
                <a:cubicBezTo>
                  <a:pt x="272766" y="-66517"/>
                  <a:pt x="309987" y="66265"/>
                  <a:pt x="581297" y="0"/>
                </a:cubicBezTo>
                <a:cubicBezTo>
                  <a:pt x="852607" y="-66265"/>
                  <a:pt x="909284" y="13396"/>
                  <a:pt x="999831" y="0"/>
                </a:cubicBezTo>
                <a:cubicBezTo>
                  <a:pt x="1090378" y="-13396"/>
                  <a:pt x="1430813" y="39549"/>
                  <a:pt x="1581128" y="0"/>
                </a:cubicBezTo>
                <a:cubicBezTo>
                  <a:pt x="1731443" y="-39549"/>
                  <a:pt x="1873518" y="27227"/>
                  <a:pt x="1999662" y="0"/>
                </a:cubicBezTo>
                <a:cubicBezTo>
                  <a:pt x="2125806" y="-27227"/>
                  <a:pt x="2466212" y="2035"/>
                  <a:pt x="2743723" y="0"/>
                </a:cubicBezTo>
                <a:cubicBezTo>
                  <a:pt x="3021234" y="-2035"/>
                  <a:pt x="3199361" y="25608"/>
                  <a:pt x="3406402" y="0"/>
                </a:cubicBezTo>
                <a:cubicBezTo>
                  <a:pt x="3613443" y="-25608"/>
                  <a:pt x="3903213" y="66602"/>
                  <a:pt x="4069080" y="0"/>
                </a:cubicBezTo>
                <a:cubicBezTo>
                  <a:pt x="4234947" y="-66602"/>
                  <a:pt x="4337828" y="7336"/>
                  <a:pt x="4406233" y="0"/>
                </a:cubicBezTo>
                <a:cubicBezTo>
                  <a:pt x="4474638" y="-7336"/>
                  <a:pt x="4586422" y="6542"/>
                  <a:pt x="4743385" y="0"/>
                </a:cubicBezTo>
                <a:cubicBezTo>
                  <a:pt x="4900348" y="-6542"/>
                  <a:pt x="5084899" y="60293"/>
                  <a:pt x="5324682" y="0"/>
                </a:cubicBezTo>
                <a:cubicBezTo>
                  <a:pt x="5564465" y="-60293"/>
                  <a:pt x="5671415" y="22252"/>
                  <a:pt x="5824598" y="0"/>
                </a:cubicBezTo>
                <a:cubicBezTo>
                  <a:pt x="5977781" y="-22252"/>
                  <a:pt x="5997718" y="2550"/>
                  <a:pt x="6161750" y="0"/>
                </a:cubicBezTo>
                <a:cubicBezTo>
                  <a:pt x="6325782" y="-2550"/>
                  <a:pt x="6725213" y="3079"/>
                  <a:pt x="6905811" y="0"/>
                </a:cubicBezTo>
                <a:cubicBezTo>
                  <a:pt x="7086409" y="-3079"/>
                  <a:pt x="7135246" y="20685"/>
                  <a:pt x="7242963" y="0"/>
                </a:cubicBezTo>
                <a:cubicBezTo>
                  <a:pt x="7350680" y="-20685"/>
                  <a:pt x="7958684" y="101118"/>
                  <a:pt x="8138161" y="0"/>
                </a:cubicBezTo>
                <a:cubicBezTo>
                  <a:pt x="8170003" y="127130"/>
                  <a:pt x="8109587" y="188096"/>
                  <a:pt x="8138161" y="364100"/>
                </a:cubicBezTo>
                <a:cubicBezTo>
                  <a:pt x="8166735" y="540104"/>
                  <a:pt x="8090874" y="637483"/>
                  <a:pt x="8138161" y="764209"/>
                </a:cubicBezTo>
                <a:cubicBezTo>
                  <a:pt x="8185448" y="890935"/>
                  <a:pt x="8114846" y="1093333"/>
                  <a:pt x="8138161" y="1200329"/>
                </a:cubicBezTo>
                <a:cubicBezTo>
                  <a:pt x="7822423" y="1229689"/>
                  <a:pt x="7633364" y="1152230"/>
                  <a:pt x="7475482" y="1200329"/>
                </a:cubicBezTo>
                <a:cubicBezTo>
                  <a:pt x="7317600" y="1248428"/>
                  <a:pt x="7172032" y="1188151"/>
                  <a:pt x="7056948" y="1200329"/>
                </a:cubicBezTo>
                <a:cubicBezTo>
                  <a:pt x="6941864" y="1212507"/>
                  <a:pt x="6766442" y="1180620"/>
                  <a:pt x="6638414" y="1200329"/>
                </a:cubicBezTo>
                <a:cubicBezTo>
                  <a:pt x="6510386" y="1220038"/>
                  <a:pt x="6305964" y="1155807"/>
                  <a:pt x="6057117" y="1200329"/>
                </a:cubicBezTo>
                <a:cubicBezTo>
                  <a:pt x="5808270" y="1244851"/>
                  <a:pt x="5779997" y="1159005"/>
                  <a:pt x="5557201" y="1200329"/>
                </a:cubicBezTo>
                <a:cubicBezTo>
                  <a:pt x="5334405" y="1241653"/>
                  <a:pt x="5224410" y="1159292"/>
                  <a:pt x="4975904" y="1200329"/>
                </a:cubicBezTo>
                <a:cubicBezTo>
                  <a:pt x="4727398" y="1241366"/>
                  <a:pt x="4751640" y="1193405"/>
                  <a:pt x="4557370" y="1200329"/>
                </a:cubicBezTo>
                <a:cubicBezTo>
                  <a:pt x="4363100" y="1207253"/>
                  <a:pt x="4102470" y="1186420"/>
                  <a:pt x="3976073" y="1200329"/>
                </a:cubicBezTo>
                <a:cubicBezTo>
                  <a:pt x="3849676" y="1214238"/>
                  <a:pt x="3518680" y="1181709"/>
                  <a:pt x="3394776" y="1200329"/>
                </a:cubicBezTo>
                <a:cubicBezTo>
                  <a:pt x="3270872" y="1218949"/>
                  <a:pt x="3110719" y="1195418"/>
                  <a:pt x="2894860" y="1200329"/>
                </a:cubicBezTo>
                <a:cubicBezTo>
                  <a:pt x="2679001" y="1205240"/>
                  <a:pt x="2554241" y="1154438"/>
                  <a:pt x="2313563" y="1200329"/>
                </a:cubicBezTo>
                <a:cubicBezTo>
                  <a:pt x="2072885" y="1246220"/>
                  <a:pt x="2072468" y="1182617"/>
                  <a:pt x="1976411" y="1200329"/>
                </a:cubicBezTo>
                <a:cubicBezTo>
                  <a:pt x="1880354" y="1218041"/>
                  <a:pt x="1625086" y="1173091"/>
                  <a:pt x="1476495" y="1200329"/>
                </a:cubicBezTo>
                <a:cubicBezTo>
                  <a:pt x="1327904" y="1227567"/>
                  <a:pt x="1130251" y="1125205"/>
                  <a:pt x="813816" y="1200329"/>
                </a:cubicBezTo>
                <a:cubicBezTo>
                  <a:pt x="497381" y="1275453"/>
                  <a:pt x="321406" y="1155674"/>
                  <a:pt x="0" y="1200329"/>
                </a:cubicBezTo>
                <a:cubicBezTo>
                  <a:pt x="-28943" y="1087008"/>
                  <a:pt x="15210" y="891817"/>
                  <a:pt x="0" y="812223"/>
                </a:cubicBezTo>
                <a:cubicBezTo>
                  <a:pt x="-15210" y="732629"/>
                  <a:pt x="25061" y="532096"/>
                  <a:pt x="0" y="412113"/>
                </a:cubicBezTo>
                <a:cubicBezTo>
                  <a:pt x="-25061" y="292130"/>
                  <a:pt x="44539" y="9048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defTabSz="1219170" eaLnBrk="1" hangingPunct="1">
              <a:buClr>
                <a:srgbClr val="000000"/>
              </a:buClr>
            </a:pPr>
            <a:r>
              <a:rPr lang="vi-VN"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rPr>
              <a:t>Biết cách viết bài văn kể lại một câu chuyện đã học hoặc đã nghe.</a:t>
            </a:r>
            <a:endParaRPr lang="en-US"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97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DCCA2E-AF8C-4CD6-95BF-64C2D320C1EA}"/>
              </a:ext>
            </a:extLst>
          </p:cNvPr>
          <p:cNvPicPr>
            <a:picLocks noChangeAspect="1"/>
          </p:cNvPicPr>
          <p:nvPr/>
        </p:nvPicPr>
        <p:blipFill>
          <a:blip r:embed="rId4"/>
          <a:stretch>
            <a:fillRect/>
          </a:stretch>
        </p:blipFill>
        <p:spPr>
          <a:xfrm>
            <a:off x="487757" y="5256645"/>
            <a:ext cx="8104319" cy="16013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679</Words>
  <PresentationFormat>Widescreen</PresentationFormat>
  <Paragraphs>31</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Cambria</vt:lpstr>
      <vt:lpstr>Chewy</vt:lpstr>
      <vt:lpstr>Comfortaa</vt:lpstr>
      <vt:lpstr>Delius Unicase</vt:lpstr>
      <vt:lpstr>iCiel Pony</vt:lpstr>
      <vt:lpstr>Tahoma</vt:lpstr>
      <vt:lpstr>Times New Roman</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2023-08-10T09:44:58Z</dcterms:created>
  <dcterms:modified xsi:type="dcterms:W3CDTF">2023-08-11T13:46:14Z</dcterms:modified>
</cp:coreProperties>
</file>