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0"/>
  </p:notesMasterIdLst>
  <p:sldIdLst>
    <p:sldId id="301" r:id="rId3"/>
    <p:sldId id="408" r:id="rId4"/>
    <p:sldId id="456" r:id="rId5"/>
    <p:sldId id="457" r:id="rId6"/>
    <p:sldId id="453" r:id="rId7"/>
    <p:sldId id="454" r:id="rId8"/>
    <p:sldId id="455" r:id="rId9"/>
    <p:sldId id="452" r:id="rId10"/>
    <p:sldId id="451" r:id="rId11"/>
    <p:sldId id="450" r:id="rId12"/>
    <p:sldId id="307" r:id="rId13"/>
    <p:sldId id="437" r:id="rId14"/>
    <p:sldId id="449" r:id="rId15"/>
    <p:sldId id="448" r:id="rId16"/>
    <p:sldId id="447" r:id="rId17"/>
    <p:sldId id="325" r:id="rId18"/>
    <p:sldId id="446" r:id="rId19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F82"/>
    <a:srgbClr val="3333FF"/>
    <a:srgbClr val="0000FF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32" d="100"/>
          <a:sy n="32" d="100"/>
        </p:scale>
        <p:origin x="198" y="6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843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13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552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60.jp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81.png"/><Relationship Id="rId4" Type="http://schemas.openxmlformats.org/officeDocument/2006/relationships/image" Target="../media/image84.png"/><Relationship Id="rId9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13" Type="http://schemas.openxmlformats.org/officeDocument/2006/relationships/image" Target="../media/image97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5.png"/><Relationship Id="rId5" Type="http://schemas.openxmlformats.org/officeDocument/2006/relationships/image" Target="../media/image90.png"/><Relationship Id="rId10" Type="http://schemas.openxmlformats.org/officeDocument/2006/relationships/image" Target="../media/image94.png"/><Relationship Id="rId4" Type="http://schemas.openxmlformats.org/officeDocument/2006/relationships/image" Target="../media/image89.png"/><Relationship Id="rId9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6313694"/>
            <a:ext cx="19877574" cy="664030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98471" y="1861755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75724" y="5998052"/>
            <a:ext cx="18973403" cy="861744"/>
            <a:chOff x="2995158" y="4446051"/>
            <a:chExt cx="18973403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95158" y="4446051"/>
              <a:ext cx="18973403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PHƯƠNG TRÌNH ĐƯỜNG THẲNG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330761" y="1470728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544190" y="7146923"/>
            <a:ext cx="6517268" cy="907184"/>
            <a:chOff x="7459670" y="7086600"/>
            <a:chExt cx="6518021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88523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 CÁCH 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61" y="7688759"/>
                  <a:ext cx="42960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514600" y="11635538"/>
            <a:ext cx="10683472" cy="929775"/>
            <a:chOff x="7459670" y="8524495"/>
            <a:chExt cx="10684716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905193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GIỮA HAI ĐƯỜNG THẲNG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38" y="7688759"/>
                  <a:ext cx="676049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B1258668-3372-45A8-B0ED-5D8A19414836}"/>
              </a:ext>
            </a:extLst>
          </p:cNvPr>
          <p:cNvGrpSpPr/>
          <p:nvPr/>
        </p:nvGrpSpPr>
        <p:grpSpPr>
          <a:xfrm>
            <a:off x="3731197" y="8335311"/>
            <a:ext cx="11327880" cy="907184"/>
            <a:chOff x="7459670" y="7086600"/>
            <a:chExt cx="11329191" cy="9072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BF8A644-D839-4408-98D2-793ABE18C94A}"/>
                </a:ext>
              </a:extLst>
            </p:cNvPr>
            <p:cNvSpPr/>
            <p:nvPr/>
          </p:nvSpPr>
          <p:spPr>
            <a:xfrm>
              <a:off x="9092456" y="7178187"/>
              <a:ext cx="969640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 CÁCH GIỮA HAI ĐIỂM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D5537857-8191-4E6C-B5D9-19A153E192AC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72" name="Isosceles Triangle 44">
                <a:extLst>
                  <a:ext uri="{FF2B5EF4-FFF2-40B4-BE49-F238E27FC236}">
                    <a16:creationId xmlns:a16="http://schemas.microsoft.com/office/drawing/2014/main" id="{169CFBF0-AC5D-4FE5-A090-1A02F9997CA2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3" name="Group 28">
                <a:extLst>
                  <a:ext uri="{FF2B5EF4-FFF2-40B4-BE49-F238E27FC236}">
                    <a16:creationId xmlns:a16="http://schemas.microsoft.com/office/drawing/2014/main" id="{261EDA66-CEE6-4EFA-A4CD-230A9E1B64E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4" name="Round Same Side Corner Rectangle 60">
                  <a:extLst>
                    <a:ext uri="{FF2B5EF4-FFF2-40B4-BE49-F238E27FC236}">
                      <a16:creationId xmlns:a16="http://schemas.microsoft.com/office/drawing/2014/main" id="{3D63F0F4-09F3-494C-AD87-6FC762C3B074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748BBE34-F64E-4FBD-BD54-E64A0093609E}"/>
                    </a:ext>
                  </a:extLst>
                </p:cNvPr>
                <p:cNvSpPr txBox="1"/>
                <p:nvPr/>
              </p:nvSpPr>
              <p:spPr>
                <a:xfrm>
                  <a:off x="7958807" y="7688759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89" name="Group 60">
            <a:extLst>
              <a:ext uri="{FF2B5EF4-FFF2-40B4-BE49-F238E27FC236}">
                <a16:creationId xmlns:a16="http://schemas.microsoft.com/office/drawing/2014/main" id="{8836DE54-03B0-4268-A7C6-E4294F9E502F}"/>
              </a:ext>
            </a:extLst>
          </p:cNvPr>
          <p:cNvGrpSpPr/>
          <p:nvPr/>
        </p:nvGrpSpPr>
        <p:grpSpPr>
          <a:xfrm>
            <a:off x="3679409" y="10011718"/>
            <a:ext cx="18647191" cy="907184"/>
            <a:chOff x="7459670" y="7086600"/>
            <a:chExt cx="18649349" cy="907289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7B59550-7768-4115-935C-BAE39DF0F4D6}"/>
                </a:ext>
              </a:extLst>
            </p:cNvPr>
            <p:cNvSpPr/>
            <p:nvPr/>
          </p:nvSpPr>
          <p:spPr>
            <a:xfrm>
              <a:off x="9092456" y="7178187"/>
              <a:ext cx="1701656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 CÁCH TỪ MỘT ĐIỂM ĐẾN MỘT ĐƯỜNG THẲNG</a:t>
              </a:r>
            </a:p>
          </p:txBody>
        </p:sp>
        <p:grpSp>
          <p:nvGrpSpPr>
            <p:cNvPr id="91" name="Group 26">
              <a:extLst>
                <a:ext uri="{FF2B5EF4-FFF2-40B4-BE49-F238E27FC236}">
                  <a16:creationId xmlns:a16="http://schemas.microsoft.com/office/drawing/2014/main" id="{68229BE3-6501-41C6-BF6A-80463F4E1CA3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92" name="Isosceles Triangle 44">
                <a:extLst>
                  <a:ext uri="{FF2B5EF4-FFF2-40B4-BE49-F238E27FC236}">
                    <a16:creationId xmlns:a16="http://schemas.microsoft.com/office/drawing/2014/main" id="{A7EDCF7E-D765-417B-AC52-D0274027EB97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3" name="Group 28">
                <a:extLst>
                  <a:ext uri="{FF2B5EF4-FFF2-40B4-BE49-F238E27FC236}">
                    <a16:creationId xmlns:a16="http://schemas.microsoft.com/office/drawing/2014/main" id="{E4F912AA-5632-4686-A5E8-600DAC352A5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4" name="Round Same Side Corner Rectangle 60">
                  <a:extLst>
                    <a:ext uri="{FF2B5EF4-FFF2-40B4-BE49-F238E27FC236}">
                      <a16:creationId xmlns:a16="http://schemas.microsoft.com/office/drawing/2014/main" id="{6129E4F5-46E0-4472-9678-2F4DC0377A14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40F6BD5E-69A9-4669-97C2-7DD9D25414BF}"/>
                    </a:ext>
                  </a:extLst>
                </p:cNvPr>
                <p:cNvSpPr txBox="1"/>
                <p:nvPr/>
              </p:nvSpPr>
              <p:spPr>
                <a:xfrm>
                  <a:off x="7958807" y="7688759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3254" y="7599744"/>
            <a:ext cx="22059472" cy="5469490"/>
            <a:chOff x="1270511" y="5867400"/>
            <a:chExt cx="22062025" cy="5809349"/>
          </a:xfrm>
        </p:grpSpPr>
        <p:sp>
          <p:nvSpPr>
            <p:cNvPr id="17" name="Rounded Rectangle 16"/>
            <p:cNvSpPr/>
            <p:nvPr/>
          </p:nvSpPr>
          <p:spPr>
            <a:xfrm>
              <a:off x="1272210" y="6139012"/>
              <a:ext cx="22060326" cy="55377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Round Diagonal Corner Rectangle 2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4" name="Rounded Rectangle 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18E183-BEEE-46AD-A2CE-A75D1CD18810}"/>
              </a:ext>
            </a:extLst>
          </p:cNvPr>
          <p:cNvGrpSpPr/>
          <p:nvPr/>
        </p:nvGrpSpPr>
        <p:grpSpPr>
          <a:xfrm>
            <a:off x="1112368" y="2885069"/>
            <a:ext cx="22122428" cy="4287066"/>
            <a:chOff x="1221263" y="2209800"/>
            <a:chExt cx="22122428" cy="4287066"/>
          </a:xfrm>
        </p:grpSpPr>
        <p:grpSp>
          <p:nvGrpSpPr>
            <p:cNvPr id="2" name="Group 9"/>
            <p:cNvGrpSpPr/>
            <p:nvPr/>
          </p:nvGrpSpPr>
          <p:grpSpPr>
            <a:xfrm>
              <a:off x="1221263" y="2209800"/>
              <a:ext cx="22122428" cy="4287066"/>
              <a:chOff x="1175570" y="3048677"/>
              <a:chExt cx="22124988" cy="4923387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175570" y="3570214"/>
                <a:ext cx="22124988" cy="4401850"/>
              </a:xfrm>
              <a:prstGeom prst="roundRect">
                <a:avLst>
                  <a:gd name="adj" fmla="val 701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4" name="Group 2"/>
              <p:cNvGrpSpPr/>
              <p:nvPr/>
            </p:nvGrpSpPr>
            <p:grpSpPr>
              <a:xfrm>
                <a:off x="1175570" y="3048677"/>
                <a:ext cx="6959436" cy="978085"/>
                <a:chOff x="1175570" y="1834705"/>
                <a:chExt cx="6959436" cy="978085"/>
              </a:xfrm>
            </p:grpSpPr>
            <p:sp>
              <p:nvSpPr>
                <p:cNvPr id="5" name="Freeform 20"/>
                <p:cNvSpPr>
                  <a:spLocks/>
                </p:cNvSpPr>
                <p:nvPr/>
              </p:nvSpPr>
              <p:spPr bwMode="auto">
                <a:xfrm rot="16200000" flipV="1">
                  <a:off x="4525920" y="-923567"/>
                  <a:ext cx="709941" cy="6508230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380900" y="1893796"/>
                  <a:ext cx="4001300" cy="918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8/81</a:t>
                  </a:r>
                </a:p>
              </p:txBody>
            </p:sp>
            <p:sp>
              <p:nvSpPr>
                <p:cNvPr id="7" name="Round Diagonal Corner Rectangle 6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ahoma" pitchFamily="34" charset="0"/>
                  </a:endParaRPr>
                </a:p>
              </p:txBody>
            </p:sp>
            <p:grpSp>
              <p:nvGrpSpPr>
                <p:cNvPr id="8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1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/>
                <p:cNvSpPr/>
                <p:nvPr/>
              </p:nvSpPr>
              <p:spPr>
                <a:xfrm>
                  <a:off x="1532676" y="3241150"/>
                  <a:ext cx="21719263" cy="28007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đến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trường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400" b="1" i="1"/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	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400" b="1" i="1"/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	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</a:p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c)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</m:t>
                      </m:r>
                      <m:d>
                        <m:dPr>
                          <m:ctrlPr>
                            <a:rPr lang="en-US" sz="4400" b="1" i="1"/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	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</a:p>
              </p:txBody>
            </p:sp>
          </mc:Choice>
          <mc:Fallback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676" y="3241150"/>
                  <a:ext cx="21719263" cy="2800767"/>
                </a:xfrm>
                <a:prstGeom prst="rect">
                  <a:avLst/>
                </a:prstGeom>
                <a:blipFill>
                  <a:blip r:embed="rId2"/>
                  <a:stretch>
                    <a:fillRect l="-1151" t="-4348" b="-9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302621" y="9004162"/>
                <a:ext cx="8380569" cy="13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a). </a:t>
                </a:r>
                <a14:m>
                  <m:oMath xmlns:m="http://schemas.openxmlformats.org/officeDocument/2006/math">
                    <m:r>
                      <a:rPr lang="en-US" sz="4800" b="1" i="1"/>
                      <m:t>𝒅</m:t>
                    </m:r>
                    <m:d>
                      <m:dPr>
                        <m:ctrlPr>
                          <a:rPr lang="en-US" sz="4800" b="1" i="1"/>
                        </m:ctrlPr>
                      </m:dPr>
                      <m:e>
                        <m:r>
                          <a:rPr lang="en-US" sz="4800" b="1" i="1"/>
                          <m:t>𝑨</m:t>
                        </m:r>
                        <m:r>
                          <a:rPr lang="en-US" sz="4800" b="1" i="1"/>
                          <m:t>;</m:t>
                        </m:r>
                        <m:r>
                          <a:rPr lang="en-US" sz="4800" b="1" i="1"/>
                          <m:t>𝜟</m:t>
                        </m:r>
                      </m:e>
                    </m:d>
                    <m:r>
                      <a:rPr lang="en-US" sz="4800" b="1" i="1"/>
                      <m:t>=</m:t>
                    </m:r>
                    <m:f>
                      <m:fPr>
                        <m:ctrlPr>
                          <a:rPr lang="en-US" sz="4800" b="1" i="1"/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/>
                            </m:ctrlPr>
                          </m:dPr>
                          <m:e>
                            <m:r>
                              <a:rPr lang="en-US" sz="4800" b="1" i="1"/>
                              <m:t>𝟒</m:t>
                            </m:r>
                            <m:r>
                              <a:rPr lang="en-US" sz="4800" b="1" i="1"/>
                              <m:t>.</m:t>
                            </m:r>
                            <m:r>
                              <a:rPr lang="en-US" sz="4800" b="1" i="1"/>
                              <m:t>𝟑</m:t>
                            </m:r>
                            <m:r>
                              <a:rPr lang="en-US" sz="4800" b="1" i="1"/>
                              <m:t>+</m:t>
                            </m:r>
                            <m:r>
                              <a:rPr lang="en-US" sz="4800" b="1" i="1"/>
                              <m:t>𝟑</m:t>
                            </m:r>
                            <m:r>
                              <a:rPr lang="en-US" sz="4800" b="1" i="1"/>
                              <m:t>.</m:t>
                            </m:r>
                            <m:r>
                              <a:rPr lang="en-US" sz="4800" b="1" i="1"/>
                              <m:t>𝟓</m:t>
                            </m:r>
                            <m:r>
                              <a:rPr lang="en-US" sz="4800" b="1" i="1"/>
                              <m:t>+</m:t>
                            </m:r>
                            <m:r>
                              <a:rPr lang="en-US" sz="4800" b="1" i="1"/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/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/>
                                </m:ctrlPr>
                              </m:sSupPr>
                              <m:e>
                                <m:r>
                                  <a:rPr lang="en-US" sz="4800" b="1" i="1"/>
                                  <m:t>𝟒</m:t>
                                </m:r>
                              </m:e>
                              <m:sup>
                                <m:r>
                                  <a:rPr lang="en-US" sz="4800" b="1" i="1"/>
                                  <m:t>𝟐</m:t>
                                </m:r>
                              </m:sup>
                            </m:sSup>
                            <m:r>
                              <a:rPr lang="en-US" sz="4800" b="1" i="1"/>
                              <m:t>+</m:t>
                            </m:r>
                            <m:sSup>
                              <m:sSupPr>
                                <m:ctrlPr>
                                  <a:rPr lang="en-US" sz="4800" b="1" i="1"/>
                                </m:ctrlPr>
                              </m:sSupPr>
                              <m:e>
                                <m:r>
                                  <a:rPr lang="en-US" sz="4800" b="1" i="1"/>
                                  <m:t>𝟑</m:t>
                                </m:r>
                              </m:e>
                              <m:sup>
                                <m:r>
                                  <a:rPr lang="en-US" sz="4800" b="1" i="1"/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800" b="1" i="1"/>
                          <m:t>.</m:t>
                        </m:r>
                      </m:den>
                    </m:f>
                    <m:r>
                      <a:rPr lang="en-US" sz="4800" b="1" i="1"/>
                      <m:t>=</m:t>
                    </m:r>
                    <m:f>
                      <m:fPr>
                        <m:ctrlPr>
                          <a:rPr lang="en-US" sz="4800" b="1" i="1"/>
                        </m:ctrlPr>
                      </m:fPr>
                      <m:num>
                        <m:r>
                          <a:rPr lang="en-US" sz="4800" b="1" i="1"/>
                          <m:t>𝟐𝟖</m:t>
                        </m:r>
                      </m:num>
                      <m:den>
                        <m:r>
                          <a:rPr lang="en-US" sz="4800" b="1" i="1"/>
                          <m:t>𝟓</m:t>
                        </m:r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621" y="9004162"/>
                <a:ext cx="8380569" cy="1346844"/>
              </a:xfrm>
              <a:prstGeom prst="rect">
                <a:avLst/>
              </a:prstGeom>
              <a:blipFill>
                <a:blip r:embed="rId3"/>
                <a:stretch>
                  <a:fillRect l="-2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9399426" y="10382813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484428" y="11102133"/>
                <a:ext cx="10326572" cy="13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1" i="1"/>
                      <m:t>𝒅</m:t>
                    </m:r>
                    <m:d>
                      <m:dPr>
                        <m:ctrlPr>
                          <a:rPr lang="en-US" sz="4800" b="1" i="1"/>
                        </m:ctrlPr>
                      </m:dPr>
                      <m:e>
                        <m:r>
                          <a:rPr lang="en-US" sz="4800" b="1" i="1"/>
                          <m:t>𝑩</m:t>
                        </m:r>
                        <m:r>
                          <a:rPr lang="en-US" sz="4800" b="1" i="1"/>
                          <m:t>,</m:t>
                        </m:r>
                        <m:r>
                          <a:rPr lang="en-US" sz="4800" b="1" i="1"/>
                          <m:t>𝒅</m:t>
                        </m:r>
                      </m:e>
                    </m:d>
                    <m:r>
                      <a:rPr lang="en-US" sz="4800" b="1" i="1"/>
                      <m:t>=</m:t>
                    </m:r>
                    <m:f>
                      <m:fPr>
                        <m:ctrlPr>
                          <a:rPr lang="en-US" sz="4800" b="1" i="1"/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/>
                            </m:ctrlPr>
                          </m:dPr>
                          <m:e>
                            <m:r>
                              <a:rPr lang="en-US" sz="4800" b="1" i="1"/>
                              <m:t>𝟑</m:t>
                            </m:r>
                            <m:r>
                              <a:rPr lang="en-US" sz="4800" b="1" i="1"/>
                              <m:t>.</m:t>
                            </m:r>
                            <m:r>
                              <a:rPr lang="en-US" sz="4800" b="1" i="1"/>
                              <m:t>𝟏</m:t>
                            </m:r>
                            <m:r>
                              <a:rPr lang="en-US" sz="4800" b="1" i="1"/>
                              <m:t>+(−</m:t>
                            </m:r>
                            <m:r>
                              <a:rPr lang="en-US" sz="4800" b="1" i="1"/>
                              <m:t>𝟒</m:t>
                            </m:r>
                            <m:r>
                              <a:rPr lang="en-US" sz="4800" b="1" i="1"/>
                              <m:t>).(−</m:t>
                            </m:r>
                            <m:r>
                              <a:rPr lang="en-US" sz="4800" b="1" i="1"/>
                              <m:t>𝟐</m:t>
                            </m:r>
                            <m:r>
                              <a:rPr lang="en-US" sz="4800" b="1" i="1"/>
                              <m:t>)−</m:t>
                            </m:r>
                            <m:r>
                              <a:rPr lang="en-US" sz="4800" b="1" i="1"/>
                              <m:t>𝟐𝟔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/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/>
                                </m:ctrlPr>
                              </m:sSupPr>
                              <m:e>
                                <m:r>
                                  <a:rPr lang="en-US" sz="4800" b="1" i="1"/>
                                  <m:t>𝟑</m:t>
                                </m:r>
                              </m:e>
                              <m:sup>
                                <m:r>
                                  <a:rPr lang="en-US" sz="4800" b="1" i="1"/>
                                  <m:t>𝟐</m:t>
                                </m:r>
                              </m:sup>
                            </m:sSup>
                            <m:r>
                              <a:rPr lang="en-US" sz="4800" b="1" i="1"/>
                              <m:t>+(−</m:t>
                            </m:r>
                            <m:r>
                              <a:rPr lang="en-US" sz="4800" b="1" i="1"/>
                              <m:t>𝟒</m:t>
                            </m:r>
                            <m:sSup>
                              <m:sSupPr>
                                <m:ctrlPr>
                                  <a:rPr lang="en-US" sz="4800" b="1" i="1"/>
                                </m:ctrlPr>
                              </m:sSupPr>
                              <m:e>
                                <m:r>
                                  <a:rPr lang="en-US" sz="4800" b="1" i="1"/>
                                  <m:t>)</m:t>
                                </m:r>
                              </m:e>
                              <m:sup>
                                <m:r>
                                  <a:rPr lang="en-US" sz="4800" b="1" i="1"/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/>
                      <m:t>=−</m:t>
                    </m:r>
                    <m:r>
                      <a:rPr lang="en-US" sz="4800" b="1" i="1"/>
                      <m:t>𝟑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428" y="11102133"/>
                <a:ext cx="10326572" cy="1346844"/>
              </a:xfrm>
              <a:prstGeom prst="rect">
                <a:avLst/>
              </a:prstGeom>
              <a:blipFill>
                <a:blip r:embed="rId4"/>
                <a:stretch>
                  <a:fillRect l="-2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6D045F-5527-4E3B-BB3C-9CB4543A1092}"/>
                  </a:ext>
                </a:extLst>
              </p:cNvPr>
              <p:cNvSpPr txBox="1"/>
              <p:nvPr/>
            </p:nvSpPr>
            <p:spPr>
              <a:xfrm>
                <a:off x="12839018" y="8742375"/>
                <a:ext cx="8497770" cy="13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800" b="1" i="1"/>
                      <m:t>𝒅</m:t>
                    </m:r>
                    <m:d>
                      <m:dPr>
                        <m:ctrlPr>
                          <a:rPr lang="en-US" sz="4800" b="1" i="1"/>
                        </m:ctrlPr>
                      </m:dPr>
                      <m:e>
                        <m:r>
                          <a:rPr lang="en-US" sz="4800" b="1" i="1"/>
                          <m:t>𝑪</m:t>
                        </m:r>
                        <m:r>
                          <a:rPr lang="en-US" sz="4800" b="1" i="1"/>
                          <m:t>;</m:t>
                        </m:r>
                        <m:r>
                          <a:rPr lang="en-US" sz="4800" b="1" i="1"/>
                          <m:t>𝒎</m:t>
                        </m:r>
                      </m:e>
                    </m:d>
                    <m:r>
                      <a:rPr lang="en-US" sz="4800" b="1" i="1"/>
                      <m:t>=</m:t>
                    </m:r>
                    <m:f>
                      <m:fPr>
                        <m:ctrlPr>
                          <a:rPr lang="en-US" sz="4800" b="1" i="1"/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/>
                            </m:ctrlPr>
                          </m:dPr>
                          <m:e>
                            <m:r>
                              <a:rPr lang="en-US" sz="4800" b="1" i="1"/>
                              <m:t>𝟑</m:t>
                            </m:r>
                            <m:r>
                              <a:rPr lang="en-US" sz="4800" b="1" i="1"/>
                              <m:t>.</m:t>
                            </m:r>
                            <m:r>
                              <a:rPr lang="en-US" sz="4800" b="1" i="1"/>
                              <m:t>𝟏</m:t>
                            </m:r>
                            <m:r>
                              <a:rPr lang="en-US" sz="4800" b="1" i="1"/>
                              <m:t>+</m:t>
                            </m:r>
                            <m:r>
                              <a:rPr lang="en-US" sz="4800" b="1" i="1"/>
                              <m:t>𝟒</m:t>
                            </m:r>
                            <m:r>
                              <a:rPr lang="en-US" sz="4800" b="1" i="1"/>
                              <m:t>.</m:t>
                            </m:r>
                            <m:r>
                              <a:rPr lang="en-US" sz="4800" b="1" i="1"/>
                              <m:t>𝟐</m:t>
                            </m:r>
                            <m:r>
                              <a:rPr lang="en-US" sz="4800" b="1" i="1"/>
                              <m:t>−</m:t>
                            </m:r>
                            <m:r>
                              <a:rPr lang="en-US" sz="4800" b="1" i="1"/>
                              <m:t>𝟏𝟏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/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/>
                                </m:ctrlPr>
                              </m:sSupPr>
                              <m:e>
                                <m:r>
                                  <a:rPr lang="en-US" sz="4800" b="1" i="1"/>
                                  <m:t>𝟑</m:t>
                                </m:r>
                              </m:e>
                              <m:sup>
                                <m:r>
                                  <a:rPr lang="en-US" sz="4800" b="1" i="1"/>
                                  <m:t>𝟐</m:t>
                                </m:r>
                              </m:sup>
                            </m:sSup>
                            <m:r>
                              <a:rPr lang="en-US" sz="4800" b="1" i="1"/>
                              <m:t>+</m:t>
                            </m:r>
                            <m:sSup>
                              <m:sSupPr>
                                <m:ctrlPr>
                                  <a:rPr lang="en-US" sz="4800" b="1" i="1"/>
                                </m:ctrlPr>
                              </m:sSupPr>
                              <m:e>
                                <m:r>
                                  <a:rPr lang="en-US" sz="4800" b="1" i="1"/>
                                  <m:t>𝟒</m:t>
                                </m:r>
                              </m:e>
                              <m:sup>
                                <m:r>
                                  <a:rPr lang="en-US" sz="4800" b="1" i="1"/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800" b="1" i="1"/>
                          <m:t>.</m:t>
                        </m:r>
                      </m:den>
                    </m:f>
                    <m:r>
                      <a:rPr lang="en-US" sz="4800" b="1" i="1"/>
                      <m:t>=</m:t>
                    </m:r>
                    <m:r>
                      <a:rPr lang="en-US" sz="4800" b="1" i="1"/>
                      <m:t>𝟎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6D045F-5527-4E3B-BB3C-9CB4543A1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9018" y="8742375"/>
                <a:ext cx="8497770" cy="1346844"/>
              </a:xfrm>
              <a:prstGeom prst="rect">
                <a:avLst/>
              </a:prstGeom>
              <a:blipFill>
                <a:blip r:embed="rId5"/>
                <a:stretch>
                  <a:fillRect l="-2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722760E-542E-4C35-8A9F-5072AA67B126}"/>
              </a:ext>
            </a:extLst>
          </p:cNvPr>
          <p:cNvCxnSpPr/>
          <p:nvPr/>
        </p:nvCxnSpPr>
        <p:spPr>
          <a:xfrm>
            <a:off x="12573000" y="7848600"/>
            <a:ext cx="0" cy="5257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2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34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70972" y="7139915"/>
            <a:ext cx="22059472" cy="5469490"/>
            <a:chOff x="1270511" y="5867400"/>
            <a:chExt cx="22062025" cy="5809349"/>
          </a:xfrm>
        </p:grpSpPr>
        <p:sp>
          <p:nvSpPr>
            <p:cNvPr id="17" name="Rounded Rectangle 16"/>
            <p:cNvSpPr/>
            <p:nvPr/>
          </p:nvSpPr>
          <p:spPr>
            <a:xfrm>
              <a:off x="1272210" y="6139012"/>
              <a:ext cx="22060326" cy="55377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Round Diagonal Corner Rectangle 2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4" name="Rounded Rectangle 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18E183-BEEE-46AD-A2CE-A75D1CD18810}"/>
              </a:ext>
            </a:extLst>
          </p:cNvPr>
          <p:cNvGrpSpPr/>
          <p:nvPr/>
        </p:nvGrpSpPr>
        <p:grpSpPr>
          <a:xfrm>
            <a:off x="1240343" y="2981212"/>
            <a:ext cx="22122428" cy="3124200"/>
            <a:chOff x="1221263" y="2209800"/>
            <a:chExt cx="22122428" cy="3124200"/>
          </a:xfrm>
        </p:grpSpPr>
        <p:grpSp>
          <p:nvGrpSpPr>
            <p:cNvPr id="2" name="Group 9"/>
            <p:cNvGrpSpPr/>
            <p:nvPr/>
          </p:nvGrpSpPr>
          <p:grpSpPr>
            <a:xfrm>
              <a:off x="1221263" y="2209800"/>
              <a:ext cx="22122428" cy="3124200"/>
              <a:chOff x="1175570" y="3048677"/>
              <a:chExt cx="22124988" cy="3587919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175570" y="3533428"/>
                <a:ext cx="22124988" cy="3103168"/>
              </a:xfrm>
              <a:prstGeom prst="roundRect">
                <a:avLst>
                  <a:gd name="adj" fmla="val 701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4" name="Group 2"/>
              <p:cNvGrpSpPr/>
              <p:nvPr/>
            </p:nvGrpSpPr>
            <p:grpSpPr>
              <a:xfrm>
                <a:off x="1175570" y="3048677"/>
                <a:ext cx="6959436" cy="978085"/>
                <a:chOff x="1175570" y="1834705"/>
                <a:chExt cx="6959436" cy="978085"/>
              </a:xfrm>
            </p:grpSpPr>
            <p:sp>
              <p:nvSpPr>
                <p:cNvPr id="5" name="Freeform 20"/>
                <p:cNvSpPr>
                  <a:spLocks/>
                </p:cNvSpPr>
                <p:nvPr/>
              </p:nvSpPr>
              <p:spPr bwMode="auto">
                <a:xfrm rot="16200000" flipV="1">
                  <a:off x="4525920" y="-923567"/>
                  <a:ext cx="709941" cy="6508230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380900" y="1893796"/>
                  <a:ext cx="4001300" cy="918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9/81</a:t>
                  </a:r>
                </a:p>
              </p:txBody>
            </p:sp>
            <p:sp>
              <p:nvSpPr>
                <p:cNvPr id="7" name="Round Diagonal Corner Rectangle 6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ahoma" pitchFamily="34" charset="0"/>
                  </a:endParaRPr>
                </a:p>
              </p:txBody>
            </p:sp>
            <p:grpSp>
              <p:nvGrpSpPr>
                <p:cNvPr id="8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1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/>
                <p:cNvSpPr/>
                <p:nvPr/>
              </p:nvSpPr>
              <p:spPr>
                <a:xfrm>
                  <a:off x="1837013" y="3301347"/>
                  <a:ext cx="20890928" cy="14465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bán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tròn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tâm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/>
                        <m:t>𝑪</m:t>
                      </m:r>
                      <m:d>
                        <m:dPr>
                          <m:ctrlPr>
                            <a:rPr lang="en-US" sz="4400" b="1" i="1"/>
                          </m:ctrlPr>
                        </m:dPr>
                        <m:e>
                          <m:r>
                            <a:rPr lang="en-US" sz="4400" b="1" i="1"/>
                            <m:t>−</m:t>
                          </m:r>
                          <m:r>
                            <a:rPr lang="en-US" sz="4400" b="1" i="1"/>
                            <m:t>𝟐</m:t>
                          </m:r>
                          <m:r>
                            <a:rPr lang="en-US" sz="4400" b="1" i="1"/>
                            <m:t>;−</m:t>
                          </m:r>
                          <m:r>
                            <a:rPr lang="en-US" sz="4400" b="1" i="1"/>
                            <m:t>𝟐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tiếp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xúc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/>
                        <m:t>𝜟</m:t>
                      </m:r>
                      <m:r>
                        <a:rPr lang="en-US" sz="4400" b="1" i="1"/>
                        <m:t>:</m:t>
                      </m:r>
                      <m:r>
                        <a:rPr lang="en-US" sz="4400" b="1" i="1"/>
                        <m:t>𝟓</m:t>
                      </m:r>
                      <m:r>
                        <a:rPr lang="en-US" sz="4400" b="1" i="1"/>
                        <m:t>𝒙</m:t>
                      </m:r>
                      <m:r>
                        <a:rPr lang="en-US" sz="4400" b="1" i="1"/>
                        <m:t>+</m:t>
                      </m:r>
                      <m:r>
                        <a:rPr lang="en-US" sz="4400" b="1" i="1"/>
                        <m:t>𝟏𝟐</m:t>
                      </m:r>
                      <m:r>
                        <a:rPr lang="en-US" sz="4400" b="1" i="1"/>
                        <m:t>𝒚</m:t>
                      </m:r>
                      <m:r>
                        <a:rPr lang="en-US" sz="4400" b="1" i="1"/>
                        <m:t>−</m:t>
                      </m:r>
                      <m:r>
                        <a:rPr lang="en-US" sz="4400" b="1" i="1"/>
                        <m:t>𝟏𝟎</m:t>
                      </m:r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𝟎</m:t>
                      </m:r>
                    </m:oMath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7013" y="3301347"/>
                  <a:ext cx="20890928" cy="1446550"/>
                </a:xfrm>
                <a:prstGeom prst="rect">
                  <a:avLst/>
                </a:prstGeom>
                <a:blipFill>
                  <a:blip r:embed="rId2"/>
                  <a:stretch>
                    <a:fillRect l="-1167" t="-88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601631" y="8354393"/>
                <a:ext cx="121340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𝑹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31" y="8354393"/>
                <a:ext cx="12134076" cy="769441"/>
              </a:xfrm>
              <a:prstGeom prst="rect">
                <a:avLst/>
              </a:prstGeom>
              <a:blipFill>
                <a:blip r:embed="rId3"/>
                <a:stretch>
                  <a:fillRect l="-206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9399426" y="10382813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669584" y="9411006"/>
                <a:ext cx="214151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𝑪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−</m:t>
                        </m:r>
                        <m:r>
                          <a:rPr lang="en-US" sz="4400" b="1" i="1"/>
                          <m:t>𝟐</m:t>
                        </m:r>
                        <m:r>
                          <a:rPr lang="en-US" sz="4400" b="1" i="1"/>
                          <m:t>;−</m:t>
                        </m:r>
                        <m:r>
                          <a:rPr lang="en-US" sz="4400" b="1" i="1"/>
                          <m:t>𝟐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𝜟</m:t>
                    </m:r>
                    <m:r>
                      <a:rPr lang="en-US" sz="4400" b="1" i="1"/>
                      <m:t>:</m:t>
                    </m:r>
                    <m:r>
                      <a:rPr lang="en-US" sz="4400" b="1" i="1"/>
                      <m:t>𝟓</m:t>
                    </m:r>
                    <m:r>
                      <a:rPr lang="en-US" sz="4400" b="1" i="1"/>
                      <m:t>𝒙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𝟏𝟐</m:t>
                    </m:r>
                    <m:r>
                      <a:rPr lang="en-US" sz="4400" b="1" i="1"/>
                      <m:t>𝒚</m:t>
                    </m:r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𝟏𝟎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584" y="9411006"/>
                <a:ext cx="21415144" cy="769441"/>
              </a:xfrm>
              <a:prstGeom prst="rect">
                <a:avLst/>
              </a:prstGeom>
              <a:blipFill>
                <a:blip r:embed="rId4"/>
                <a:stretch>
                  <a:fillRect l="-116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6D045F-5527-4E3B-BB3C-9CB4543A1092}"/>
                  </a:ext>
                </a:extLst>
              </p:cNvPr>
              <p:cNvSpPr txBox="1"/>
              <p:nvPr/>
            </p:nvSpPr>
            <p:spPr>
              <a:xfrm>
                <a:off x="1810070" y="10721818"/>
                <a:ext cx="119256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6D045F-5527-4E3B-BB3C-9CB4543A1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070" y="10721818"/>
                <a:ext cx="11925637" cy="769441"/>
              </a:xfrm>
              <a:prstGeom prst="rect">
                <a:avLst/>
              </a:prstGeom>
              <a:blipFill>
                <a:blip r:embed="rId5"/>
                <a:stretch>
                  <a:fillRect l="-209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09678C-01C8-497E-9619-A3ED11F77FBF}"/>
                  </a:ext>
                </a:extLst>
              </p:cNvPr>
              <p:cNvSpPr txBox="1"/>
              <p:nvPr/>
            </p:nvSpPr>
            <p:spPr>
              <a:xfrm>
                <a:off x="5562600" y="10360904"/>
                <a:ext cx="12344398" cy="168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𝐑</m:t>
                      </m:r>
                      <m:r>
                        <a:rPr lang="en-US" sz="4400" b="1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.(−</m:t>
                              </m:r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)+</m:t>
                              </m:r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𝟏𝟐</m:t>
                              </m:r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.(−</m:t>
                              </m:r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)−</m:t>
                              </m:r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𝟏𝟎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sz="4400" b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400" b="1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den>
                      </m:f>
                      <m:r>
                        <a:rPr lang="en-US" sz="4400" b="1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𝟒𝟒</m:t>
                          </m:r>
                        </m:num>
                        <m:den>
                          <m:r>
                            <a:rPr lang="en-US" sz="4400" b="1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09678C-01C8-497E-9619-A3ED11F77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0360904"/>
                <a:ext cx="12344398" cy="1685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34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-43122" y="1699783"/>
            <a:ext cx="24084684" cy="2453588"/>
            <a:chOff x="923003" y="3917552"/>
            <a:chExt cx="24090260" cy="2454156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8"/>
              <a:ext cx="23741053" cy="19448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3" tIns="45690" rIns="91403" bIns="45690" anchor="t" anchorCtr="0">
                  <a:noAutofit/>
                </a:bodyPr>
                <a:lstStyle/>
                <a:p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3" tIns="45690" rIns="91403" bIns="45690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0" y="4523817"/>
            <a:ext cx="23690716" cy="3596354"/>
            <a:chOff x="241306" y="1268432"/>
            <a:chExt cx="11354065" cy="1798594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6629657" y="1323423"/>
              <a:ext cx="4930786" cy="71599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6339112" y="140800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4781314" cy="73564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9511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563073" y="2304284"/>
              <a:ext cx="4750092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272528" y="243935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6629656" y="2304284"/>
              <a:ext cx="4965715" cy="7627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6339112" y="243935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-43122" y="8418960"/>
            <a:ext cx="24074219" cy="5297040"/>
            <a:chOff x="48567" y="4381500"/>
            <a:chExt cx="24079792" cy="5298265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68219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3" tIns="45690" rIns="91403" bIns="45690" anchor="ctr" anchorCtr="0">
              <a:noAutofit/>
            </a:bodyPr>
            <a:lstStyle/>
            <a:p>
              <a:pPr algn="ctr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3" tIns="45690" rIns="91403" bIns="45690" anchor="t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03" tIns="45690" rIns="91403" bIns="45690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309100" y="2919086"/>
                <a:ext cx="2376889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định vị trí tương đối của 2 đường thẳng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400" b="1" i="1"/>
                          <m:t>𝜟</m:t>
                        </m:r>
                      </m:e>
                      <m:sub>
                        <m:r>
                          <a:rPr lang="vi-VN" sz="4400" b="1" i="1"/>
                          <m:t>𝟏</m:t>
                        </m:r>
                      </m:sub>
                    </m:sSub>
                  </m:oMath>
                </a14:m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b="1" i="1"/>
                      <m:t>𝟕</m:t>
                    </m:r>
                    <m:r>
                      <a:rPr lang="vi-VN" sz="4400" b="1" i="1"/>
                      <m:t>𝒙</m:t>
                    </m:r>
                    <m:r>
                      <a:rPr lang="vi-VN" sz="4400" b="1" i="1"/>
                      <m:t>+</m:t>
                    </m:r>
                    <m:r>
                      <a:rPr lang="vi-VN" sz="4400" b="1" i="1"/>
                      <m:t>𝟐</m:t>
                    </m:r>
                    <m:r>
                      <a:rPr lang="vi-VN" sz="4400" b="1" i="1"/>
                      <m:t>𝒚</m:t>
                    </m:r>
                    <m:r>
                      <a:rPr lang="vi-VN" sz="4400" b="1" i="1"/>
                      <m:t>−</m:t>
                    </m:r>
                    <m:r>
                      <a:rPr lang="vi-VN" sz="4400" b="1" i="1"/>
                      <m:t>𝟏</m:t>
                    </m:r>
                    <m:r>
                      <a:rPr lang="vi-VN" sz="4400" b="1" i="1"/>
                      <m:t>=</m:t>
                    </m:r>
                    <m:r>
                      <a:rPr lang="vi-VN" sz="4400" b="1" i="1"/>
                      <m:t>𝟎</m:t>
                    </m:r>
                  </m:oMath>
                </a14:m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vi-VN" sz="4400" b="1" i="1"/>
                          <m:t>𝜟</m:t>
                        </m:r>
                      </m:e>
                      <m:sub>
                        <m:r>
                          <a:rPr lang="vi-VN" sz="4400" b="1" i="1"/>
                          <m:t>𝟐</m:t>
                        </m:r>
                      </m:sub>
                    </m:sSub>
                  </m:oMath>
                </a14:m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vi-VN" sz="4400" b="1" i="1"/>
                      <m:t>𝟓</m:t>
                    </m:r>
                    <m:r>
                      <a:rPr lang="vi-VN" sz="4400" b="1" i="1"/>
                      <m:t>𝒙</m:t>
                    </m:r>
                    <m:r>
                      <a:rPr lang="vi-VN" sz="4400" b="1" i="1"/>
                      <m:t>+</m:t>
                    </m:r>
                    <m:r>
                      <a:rPr lang="vi-VN" sz="4400" b="1" i="1"/>
                      <m:t>𝒚</m:t>
                    </m:r>
                    <m:r>
                      <a:rPr lang="vi-VN" sz="4400" b="1" i="1"/>
                      <m:t>−</m:t>
                    </m:r>
                    <m:r>
                      <a:rPr lang="vi-VN" sz="4400" b="1" i="1"/>
                      <m:t>𝟐𝟏</m:t>
                    </m:r>
                    <m:r>
                      <a:rPr lang="vi-VN" sz="4400" b="1" i="1"/>
                      <m:t>=</m:t>
                    </m:r>
                    <m:r>
                      <a:rPr lang="vi-VN" sz="4400" b="1" i="1"/>
                      <m:t>𝟎</m:t>
                    </m:r>
                  </m:oMath>
                </a14:m>
                <a:r>
                  <a:rPr lang="de-DE" sz="4400" b="1" dirty="0"/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00" y="2919086"/>
                <a:ext cx="23768896" cy="769441"/>
              </a:xfrm>
              <a:prstGeom prst="rect">
                <a:avLst/>
              </a:prstGeom>
              <a:blipFill>
                <a:blip r:embed="rId4"/>
                <a:stretch>
                  <a:fillRect l="-1052" t="-19841" r="-30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212C933A-14EF-4FA2-A86D-2D7EF26753C2}"/>
              </a:ext>
            </a:extLst>
          </p:cNvPr>
          <p:cNvSpPr txBox="1"/>
          <p:nvPr/>
        </p:nvSpPr>
        <p:spPr>
          <a:xfrm>
            <a:off x="2287636" y="4897162"/>
            <a:ext cx="5523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song nhau</a:t>
            </a:r>
            <a:r>
              <a:rPr 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787500" y="7129536"/>
                <a:ext cx="652381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Vu</m:t>
                      </m:r>
                      <m:r>
                        <m:rPr>
                          <m:nor/>
                        </m:rPr>
                        <a:rPr lang="de-DE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de-DE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de-DE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de-DE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de-DE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de-DE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  <m:r>
                        <m:rPr>
                          <m:nor/>
                        </m:rPr>
                        <a:rPr lang="vi-VN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500" y="7129536"/>
                <a:ext cx="652381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27DF9ADE-D420-43B1-AE93-7E1BAF821BB1}"/>
              </a:ext>
            </a:extLst>
          </p:cNvPr>
          <p:cNvSpPr txBox="1"/>
          <p:nvPr/>
        </p:nvSpPr>
        <p:spPr>
          <a:xfrm>
            <a:off x="13870879" y="6964434"/>
            <a:ext cx="10367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 nhau nhưng không vuông góc</a:t>
            </a:r>
            <a:r>
              <a:rPr lang="vi-VN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2810737" y="6898593"/>
            <a:ext cx="1088274" cy="1000384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4" tIns="45695" rIns="91414" bIns="45695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9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4028356" y="9433365"/>
                <a:ext cx="14599632" cy="1524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1" i="1"/>
                          </m:ctrlPr>
                        </m:sSubPr>
                        <m:e>
                          <m:r>
                            <a:rPr lang="vi-VN" sz="4400" b="1" i="1"/>
                            <m:t>𝜟</m:t>
                          </m:r>
                        </m:e>
                        <m:sub>
                          <m:r>
                            <a:rPr lang="vi-VN" sz="4400" b="1" i="1"/>
                            <m:t>𝟏</m:t>
                          </m:r>
                        </m:sub>
                      </m:sSub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tuy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/>
                              </m:ctrlPr>
                            </m:sSubPr>
                            <m:e>
                              <m:r>
                                <a:rPr lang="vi-VN" sz="4400" b="1" i="1"/>
                                <m:t>𝒏</m:t>
                              </m:r>
                            </m:e>
                            <m:sub>
                              <m:r>
                                <a:rPr lang="vi-VN" sz="4400" b="1" i="1"/>
                                <m:t>𝟏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4400" b="1" i="1"/>
                          </m:ctrlPr>
                        </m:dPr>
                        <m:e>
                          <m:r>
                            <a:rPr lang="vi-VN" sz="4400" b="1" i="1"/>
                            <m:t>𝟕</m:t>
                          </m:r>
                          <m:r>
                            <a:rPr lang="vi-VN" sz="4400" b="1" i="1"/>
                            <m:t>;</m:t>
                          </m:r>
                          <m:r>
                            <a:rPr lang="vi-VN" sz="4400" b="1" i="1"/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356" y="9433365"/>
                <a:ext cx="14599632" cy="15243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/>
              <p:nvPr/>
            </p:nvSpPr>
            <p:spPr>
              <a:xfrm>
                <a:off x="14859000" y="4918335"/>
                <a:ext cx="498774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de-DE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de-DE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de-DE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  <m:r>
                        <m:rPr>
                          <m:nor/>
                        </m:rPr>
                        <a:rPr lang="de-DE" sz="4400" b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8F8280-77C9-4D8D-AD3A-C48D79E1C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0" y="4918335"/>
                <a:ext cx="498774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/>
              <p:nvPr/>
            </p:nvSpPr>
            <p:spPr>
              <a:xfrm>
                <a:off x="4028356" y="10313063"/>
                <a:ext cx="13847707" cy="84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1" i="1"/>
                          </m:ctrlPr>
                        </m:sSubPr>
                        <m:e>
                          <m:r>
                            <a:rPr lang="vi-VN" sz="4400" b="1" i="1"/>
                            <m:t>𝜟</m:t>
                          </m:r>
                        </m:e>
                        <m:sub>
                          <m:r>
                            <a:rPr lang="vi-VN" sz="4400" b="1" i="1"/>
                            <m:t>𝟐</m:t>
                          </m:r>
                        </m:sub>
                      </m:sSub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tuy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/>
                              </m:ctrlPr>
                            </m:sSubPr>
                            <m:e>
                              <m:r>
                                <a:rPr lang="vi-VN" sz="4400" b="1" i="1"/>
                                <m:t>𝒏</m:t>
                              </m:r>
                            </m:e>
                            <m:sub>
                              <m:r>
                                <a:rPr lang="vi-VN" sz="4400" b="1" i="1"/>
                                <m:t>𝟐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4400" b="1" i="1"/>
                          </m:ctrlPr>
                        </m:dPr>
                        <m:e>
                          <m:r>
                            <a:rPr lang="vi-VN" sz="4400" b="1" i="1"/>
                            <m:t>𝟓</m:t>
                          </m:r>
                          <m:r>
                            <a:rPr lang="vi-VN" sz="4400" b="1" i="1"/>
                            <m:t>;</m:t>
                          </m:r>
                          <m:r>
                            <a:rPr lang="vi-VN" sz="4400" b="1" i="1"/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de-DE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58023F7-5AA1-4820-BB3B-5ED8F26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356" y="10313063"/>
                <a:ext cx="13847707" cy="847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0112B4-781B-4AA1-ABAD-F4EDD627C195}"/>
                  </a:ext>
                </a:extLst>
              </p:cNvPr>
              <p:cNvSpPr txBox="1"/>
              <p:nvPr/>
            </p:nvSpPr>
            <p:spPr>
              <a:xfrm>
                <a:off x="385706" y="11092186"/>
                <a:ext cx="15921093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thấy tỉ lệ tọa độ giữa hai vectơ pháp tuyến 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de-DE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de-DE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de-DE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de-DE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0112B4-781B-4AA1-ABAD-F4EDD627C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06" y="11092186"/>
                <a:ext cx="15921093" cy="1159228"/>
              </a:xfrm>
              <a:prstGeom prst="rect">
                <a:avLst/>
              </a:prstGeom>
              <a:blipFill>
                <a:blip r:embed="rId9"/>
                <a:stretch>
                  <a:fillRect l="-1531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8089BD-8043-4BCD-A540-94F529FFAEEC}"/>
                  </a:ext>
                </a:extLst>
              </p:cNvPr>
              <p:cNvSpPr txBox="1"/>
              <p:nvPr/>
            </p:nvSpPr>
            <p:spPr>
              <a:xfrm>
                <a:off x="15849600" y="11294776"/>
                <a:ext cx="6934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de-D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de-D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de-D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de-D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𝟑𝟕</m:t>
                    </m:r>
                    <m:r>
                      <a:rPr lang="de-D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de-D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D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8089BD-8043-4BCD-A540-94F529FFA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0" y="11294776"/>
                <a:ext cx="6934200" cy="769441"/>
              </a:xfrm>
              <a:prstGeom prst="rect">
                <a:avLst/>
              </a:prstGeom>
              <a:blipFill>
                <a:blip r:embed="rId10"/>
                <a:stretch>
                  <a:fillRect l="-351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C4AAA1-88C1-436B-98BC-80BD90F1420E}"/>
                  </a:ext>
                </a:extLst>
              </p:cNvPr>
              <p:cNvSpPr txBox="1"/>
              <p:nvPr/>
            </p:nvSpPr>
            <p:spPr>
              <a:xfrm>
                <a:off x="715966" y="12379958"/>
                <a:ext cx="1749583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de-D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de-D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de-DE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de-DE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cắt nhau nhưng không vuông góc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C4AAA1-88C1-436B-98BC-80BD90F14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66" y="12379958"/>
                <a:ext cx="17495834" cy="769441"/>
              </a:xfrm>
              <a:prstGeom prst="rect">
                <a:avLst/>
              </a:prstGeom>
              <a:blipFill>
                <a:blip r:embed="rId11"/>
                <a:stretch>
                  <a:fillRect l="-139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7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  <p:bldP spid="71" grpId="0"/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7;p3"/>
          <p:cNvGrpSpPr/>
          <p:nvPr/>
        </p:nvGrpSpPr>
        <p:grpSpPr>
          <a:xfrm>
            <a:off x="345100" y="5413015"/>
            <a:ext cx="23573220" cy="1411905"/>
            <a:chOff x="241306" y="1329133"/>
            <a:chExt cx="11295870" cy="705999"/>
          </a:xfrm>
        </p:grpSpPr>
        <p:sp>
          <p:nvSpPr>
            <p:cNvPr id="3" name="Google Shape;428;p3"/>
            <p:cNvSpPr/>
            <p:nvPr/>
          </p:nvSpPr>
          <p:spPr>
            <a:xfrm>
              <a:off x="3356161" y="1336331"/>
              <a:ext cx="2289172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" name="Google Shape;429;p3"/>
            <p:cNvSpPr/>
            <p:nvPr/>
          </p:nvSpPr>
          <p:spPr>
            <a:xfrm>
              <a:off x="3065616" y="1437100"/>
              <a:ext cx="495447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30;p3"/>
            <p:cNvSpPr/>
            <p:nvPr/>
          </p:nvSpPr>
          <p:spPr>
            <a:xfrm>
              <a:off x="531851" y="1336331"/>
              <a:ext cx="2201053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431;p3"/>
            <p:cNvSpPr/>
            <p:nvPr/>
          </p:nvSpPr>
          <p:spPr>
            <a:xfrm>
              <a:off x="241306" y="1398997"/>
              <a:ext cx="507396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2;p3"/>
            <p:cNvSpPr/>
            <p:nvPr/>
          </p:nvSpPr>
          <p:spPr>
            <a:xfrm>
              <a:off x="6268590" y="1329133"/>
              <a:ext cx="2261324" cy="70599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33;p3"/>
            <p:cNvSpPr/>
            <p:nvPr/>
          </p:nvSpPr>
          <p:spPr>
            <a:xfrm>
              <a:off x="5978045" y="1388388"/>
              <a:ext cx="510444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4;p3"/>
            <p:cNvSpPr/>
            <p:nvPr/>
          </p:nvSpPr>
          <p:spPr>
            <a:xfrm>
              <a:off x="9275852" y="1336331"/>
              <a:ext cx="2261324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5;p3"/>
            <p:cNvSpPr/>
            <p:nvPr/>
          </p:nvSpPr>
          <p:spPr>
            <a:xfrm>
              <a:off x="8985304" y="1395587"/>
              <a:ext cx="512129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36;p3"/>
          <p:cNvSpPr/>
          <p:nvPr/>
        </p:nvSpPr>
        <p:spPr>
          <a:xfrm>
            <a:off x="6239120" y="5555171"/>
            <a:ext cx="1143830" cy="1042137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37;p3"/>
          <p:cNvSpPr/>
          <p:nvPr/>
        </p:nvSpPr>
        <p:spPr>
          <a:xfrm>
            <a:off x="1776256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438;p3"/>
          <p:cNvSpPr/>
          <p:nvPr/>
        </p:nvSpPr>
        <p:spPr>
          <a:xfrm>
            <a:off x="7865076" y="3359372"/>
            <a:ext cx="2970407" cy="83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439;p3"/>
          <p:cNvSpPr/>
          <p:nvPr/>
        </p:nvSpPr>
        <p:spPr>
          <a:xfrm>
            <a:off x="14322629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440;p3"/>
          <p:cNvSpPr/>
          <p:nvPr/>
        </p:nvSpPr>
        <p:spPr>
          <a:xfrm>
            <a:off x="19965805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" name="Google Shape;441;p3"/>
          <p:cNvGrpSpPr/>
          <p:nvPr/>
        </p:nvGrpSpPr>
        <p:grpSpPr>
          <a:xfrm>
            <a:off x="-3938" y="1861558"/>
            <a:ext cx="24088692" cy="2894714"/>
            <a:chOff x="923003" y="3917552"/>
            <a:chExt cx="24090260" cy="2549483"/>
          </a:xfrm>
        </p:grpSpPr>
        <p:sp>
          <p:nvSpPr>
            <p:cNvPr id="17" name="Google Shape;442;p3"/>
            <p:cNvSpPr/>
            <p:nvPr/>
          </p:nvSpPr>
          <p:spPr>
            <a:xfrm>
              <a:off x="1272210" y="4426858"/>
              <a:ext cx="23741053" cy="204017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9" name="Google Shape;445;p3"/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1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9" tIns="45697" rIns="91419" bIns="45697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" name="Google Shape;447;p3"/>
                <p:cNvSpPr txBox="1"/>
                <p:nvPr/>
              </p:nvSpPr>
              <p:spPr>
                <a:xfrm>
                  <a:off x="2636458" y="4480054"/>
                  <a:ext cx="2420395" cy="7047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9" tIns="45697" rIns="91419" bIns="45697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0" name="Google Shape;448;p3"/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776256" y="2881732"/>
                <a:ext cx="19911577" cy="996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tọa độ giao điểm của đường thẳng </a:t>
                </a:r>
                <a14:m>
                  <m:oMath xmlns:m="http://schemas.openxmlformats.org/officeDocument/2006/math">
                    <m:r>
                      <a:rPr lang="vi-VN" sz="4400" b="1" i="1"/>
                      <m:t>𝟏𝟓</m:t>
                    </m:r>
                    <m:r>
                      <a:rPr lang="vi-VN" sz="4400" b="1" i="1"/>
                      <m:t>𝒙</m:t>
                    </m:r>
                    <m:r>
                      <a:rPr lang="vi-VN" sz="4400" b="1" i="1"/>
                      <m:t>−</m:t>
                    </m:r>
                    <m:r>
                      <a:rPr lang="vi-VN" sz="4400" b="1" i="1"/>
                      <m:t>𝟐</m:t>
                    </m:r>
                    <m:r>
                      <a:rPr lang="vi-VN" sz="4400" b="1" i="1"/>
                      <m:t>𝒚</m:t>
                    </m:r>
                    <m:r>
                      <a:rPr lang="vi-VN" sz="4400" b="1" i="1"/>
                      <m:t>−</m:t>
                    </m:r>
                    <m:r>
                      <a:rPr lang="vi-VN" sz="4400" b="1" i="1"/>
                      <m:t>𝟏𝟎</m:t>
                    </m:r>
                    <m:r>
                      <a:rPr lang="vi-VN" sz="4400" b="1" i="1"/>
                      <m:t>=</m:t>
                    </m:r>
                    <m:r>
                      <a:rPr lang="vi-VN" sz="4400" b="1" i="1"/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trục tung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256" y="2881732"/>
                <a:ext cx="19911577" cy="996107"/>
              </a:xfrm>
              <a:prstGeom prst="rect">
                <a:avLst/>
              </a:prstGeom>
              <a:blipFill>
                <a:blip r:embed="rId3"/>
                <a:stretch>
                  <a:fillRect l="-398" b="-26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306009" y="5518205"/>
                <a:ext cx="1884203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chemeClr val="bg1"/>
                                </a:solidFill>
                              </a:rPr>
                              <m:t>𝟐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chemeClr val="bg1"/>
                                </a:solidFill>
                              </a:rPr>
                              <m:t>𝟑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chemeClr val="bg1"/>
                            </a:solidFill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chemeClr val="bg1"/>
                            </a:solidFill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009" y="5518205"/>
                <a:ext cx="1884203" cy="1105687"/>
              </a:xfrm>
              <a:prstGeom prst="rect">
                <a:avLst/>
              </a:prstGeom>
              <a:blipFill>
                <a:blip r:embed="rId4"/>
                <a:stretch>
                  <a:fillRect r="-10032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6529" y="7877539"/>
            <a:ext cx="24078225" cy="5301523"/>
            <a:chOff x="48567" y="4381500"/>
            <a:chExt cx="24079792" cy="5225007"/>
          </a:xfrm>
        </p:grpSpPr>
        <p:sp>
          <p:nvSpPr>
            <p:cNvPr id="89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8"/>
              <a:ext cx="23774398" cy="4608939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p:grpSp>
          <p:nvGrpSpPr>
            <p:cNvPr id="90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91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9" tIns="45697" rIns="91419" bIns="45697" anchor="t" anchorCtr="0">
                <a:noAutofit/>
              </a:bodyPr>
              <a:lstStyle/>
              <a:p>
                <a:endParaRPr dirty="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Calibri"/>
                </a:endParaRPr>
              </a:p>
            </p:txBody>
          </p:sp>
          <p:sp>
            <p:nvSpPr>
              <p:cNvPr id="92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9" tIns="45697" rIns="91419" bIns="45697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93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/>
              <p:cNvSpPr/>
              <p:nvPr/>
            </p:nvSpPr>
            <p:spPr>
              <a:xfrm>
                <a:off x="536393" y="9488425"/>
                <a:ext cx="23311214" cy="847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Thay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/>
                        <m:t>𝒙</m:t>
                      </m:r>
                      <m:r>
                        <a:rPr lang="vi-VN" sz="4400" b="1" i="1"/>
                        <m:t>=</m:t>
                      </m:r>
                      <m:r>
                        <a:rPr lang="vi-VN" sz="4400" b="1" i="1"/>
                        <m:t>𝟎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r>
                        <a:rPr lang="vi-VN" sz="4400" b="1" i="1"/>
                        <m:t>𝟏𝟓</m:t>
                      </m:r>
                      <m:r>
                        <a:rPr lang="vi-VN" sz="4400" b="1" i="1"/>
                        <m:t>.</m:t>
                      </m:r>
                      <m:r>
                        <a:rPr lang="vi-VN" sz="4400" b="1" i="1"/>
                        <m:t>𝟎</m:t>
                      </m:r>
                      <m:r>
                        <a:rPr lang="vi-VN" sz="4400" b="1" i="1"/>
                        <m:t>−</m:t>
                      </m:r>
                      <m:r>
                        <a:rPr lang="vi-VN" sz="4400" b="1" i="1"/>
                        <m:t>𝟐</m:t>
                      </m:r>
                      <m:r>
                        <a:rPr lang="vi-VN" sz="4400" b="1" i="1"/>
                        <m:t>𝒚</m:t>
                      </m:r>
                      <m:r>
                        <a:rPr lang="vi-VN" sz="4400" b="1" i="1"/>
                        <m:t>−</m:t>
                      </m:r>
                      <m:r>
                        <a:rPr lang="vi-VN" sz="4400" b="1" i="1"/>
                        <m:t>𝟏𝟎</m:t>
                      </m:r>
                      <m:r>
                        <a:rPr lang="vi-VN" sz="4400" b="1" i="1"/>
                        <m:t>=</m:t>
                      </m:r>
                      <m:r>
                        <a:rPr lang="vi-VN" sz="4400" b="1" i="1"/>
                        <m:t>𝟎</m:t>
                      </m:r>
                      <m:r>
                        <a:rPr lang="vi-VN" sz="4400" b="1" i="1"/>
                        <m:t>⇔</m:t>
                      </m:r>
                      <m:r>
                        <a:rPr lang="vi-VN" sz="4400" b="1" i="1"/>
                        <m:t>𝒚</m:t>
                      </m:r>
                      <m:r>
                        <a:rPr lang="vi-VN" sz="4400" b="1" i="1"/>
                        <m:t>=−</m:t>
                      </m:r>
                      <m:r>
                        <a:rPr lang="vi-VN" sz="4400" b="1" i="1"/>
                        <m:t>𝟓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93" y="9488425"/>
                <a:ext cx="23311214" cy="847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92C273-4A0D-47A1-9FA2-9288FAF3F4C5}"/>
                  </a:ext>
                </a:extLst>
              </p:cNvPr>
              <p:cNvSpPr txBox="1"/>
              <p:nvPr/>
            </p:nvSpPr>
            <p:spPr>
              <a:xfrm>
                <a:off x="1403979" y="11251190"/>
                <a:ext cx="21897634" cy="1524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i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en-US" sz="4400" b="1" i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i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giao</m:t>
                    </m:r>
                    <m:r>
                      <m:rPr>
                        <m:nor/>
                      </m:rPr>
                      <a:rPr lang="vi-VN" sz="4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vi-VN" sz="4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vi-VN" sz="4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vi-VN" sz="4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vi-VN" sz="4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vi-VN" sz="4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vi-VN" sz="4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đườ</m:t>
                    </m:r>
                    <m:r>
                      <m:rPr>
                        <m:nor/>
                      </m:rPr>
                      <a:rPr lang="vi-VN" sz="4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vi-VN" sz="4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vi-VN" sz="4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ẳ</m:t>
                    </m:r>
                    <m:r>
                      <m:rPr>
                        <m:nor/>
                      </m:rPr>
                      <a:rPr lang="vi-VN" sz="4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vi-VN" sz="4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vi-VN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vi-VN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vi-VN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vi-VN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ụ</m:t>
                    </m:r>
                    <m:r>
                      <m:rPr>
                        <m:nor/>
                      </m:rPr>
                      <a:rPr lang="vi-VN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tung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92C273-4A0D-47A1-9FA2-9288FAF3F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979" y="11251190"/>
                <a:ext cx="21897634" cy="1524328"/>
              </a:xfrm>
              <a:prstGeom prst="rect">
                <a:avLst/>
              </a:prstGeom>
              <a:blipFill>
                <a:blip r:embed="rId7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5C32A4-C670-4E23-90E2-AAC1C17817D9}"/>
                  </a:ext>
                </a:extLst>
              </p:cNvPr>
              <p:cNvSpPr txBox="1"/>
              <p:nvPr/>
            </p:nvSpPr>
            <p:spPr>
              <a:xfrm>
                <a:off x="8110467" y="5717176"/>
                <a:ext cx="24277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bg1"/>
                            </a:solidFill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chemeClr val="bg1"/>
                            </a:solidFill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chemeClr val="bg1"/>
                            </a:solidFill>
                          </a:rPr>
                          <m:t>𝟓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5C32A4-C670-4E23-90E2-AAC1C1781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467" y="5717176"/>
                <a:ext cx="2427783" cy="769441"/>
              </a:xfrm>
              <a:prstGeom prst="rect">
                <a:avLst/>
              </a:prstGeom>
              <a:blipFill>
                <a:blip r:embed="rId8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C0A04A2-4365-419F-874B-9C2FEEAB328A}"/>
                  </a:ext>
                </a:extLst>
              </p:cNvPr>
              <p:cNvSpPr txBox="1"/>
              <p:nvPr/>
            </p:nvSpPr>
            <p:spPr>
              <a:xfrm>
                <a:off x="13988724" y="5741443"/>
                <a:ext cx="24277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bg1"/>
                            </a:solidFill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chemeClr val="bg1"/>
                            </a:solidFill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chemeClr val="bg1"/>
                            </a:solidFill>
                          </a:rPr>
                          <m:t>𝟓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C0A04A2-4365-419F-874B-9C2FEEAB3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8724" y="5741443"/>
                <a:ext cx="2427783" cy="769441"/>
              </a:xfrm>
              <a:prstGeom prst="rect">
                <a:avLst/>
              </a:prstGeom>
              <a:blipFill>
                <a:blip r:embed="rId9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0221DD9-1E7B-48B0-9965-576D76E032C4}"/>
                  </a:ext>
                </a:extLst>
              </p:cNvPr>
              <p:cNvSpPr txBox="1"/>
              <p:nvPr/>
            </p:nvSpPr>
            <p:spPr>
              <a:xfrm>
                <a:off x="20344862" y="5741442"/>
                <a:ext cx="24277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4400" b="1" i="1">
                            <a:solidFill>
                              <a:schemeClr val="bg1"/>
                            </a:solidFill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0221DD9-1E7B-48B0-9965-576D76E03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4862" y="5741442"/>
                <a:ext cx="2427783" cy="769441"/>
              </a:xfrm>
              <a:prstGeom prst="rect">
                <a:avLst/>
              </a:prstGeom>
              <a:blipFill>
                <a:blip r:embed="rId10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2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  <p:bldP spid="97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7;p3"/>
          <p:cNvGrpSpPr/>
          <p:nvPr/>
        </p:nvGrpSpPr>
        <p:grpSpPr>
          <a:xfrm>
            <a:off x="345100" y="5410124"/>
            <a:ext cx="23573220" cy="1414797"/>
            <a:chOff x="241306" y="1327687"/>
            <a:chExt cx="11295870" cy="707445"/>
          </a:xfrm>
        </p:grpSpPr>
        <p:sp>
          <p:nvSpPr>
            <p:cNvPr id="3" name="Google Shape;428;p3"/>
            <p:cNvSpPr/>
            <p:nvPr/>
          </p:nvSpPr>
          <p:spPr>
            <a:xfrm>
              <a:off x="3356161" y="1336331"/>
              <a:ext cx="2289172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" name="Google Shape;429;p3"/>
            <p:cNvSpPr/>
            <p:nvPr/>
          </p:nvSpPr>
          <p:spPr>
            <a:xfrm>
              <a:off x="3065616" y="1376541"/>
              <a:ext cx="495447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30;p3"/>
            <p:cNvSpPr/>
            <p:nvPr/>
          </p:nvSpPr>
          <p:spPr>
            <a:xfrm>
              <a:off x="531851" y="1336331"/>
              <a:ext cx="2201053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431;p3"/>
            <p:cNvSpPr/>
            <p:nvPr/>
          </p:nvSpPr>
          <p:spPr>
            <a:xfrm>
              <a:off x="241306" y="1327687"/>
              <a:ext cx="507396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2;p3"/>
            <p:cNvSpPr/>
            <p:nvPr/>
          </p:nvSpPr>
          <p:spPr>
            <a:xfrm>
              <a:off x="6268590" y="1329133"/>
              <a:ext cx="2261324" cy="70599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33;p3"/>
            <p:cNvSpPr/>
            <p:nvPr/>
          </p:nvSpPr>
          <p:spPr>
            <a:xfrm>
              <a:off x="5978045" y="1388388"/>
              <a:ext cx="510444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4;p3"/>
            <p:cNvSpPr/>
            <p:nvPr/>
          </p:nvSpPr>
          <p:spPr>
            <a:xfrm>
              <a:off x="9275852" y="1336331"/>
              <a:ext cx="2261324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5;p3"/>
            <p:cNvSpPr/>
            <p:nvPr/>
          </p:nvSpPr>
          <p:spPr>
            <a:xfrm>
              <a:off x="8985304" y="1395587"/>
              <a:ext cx="512129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36;p3"/>
          <p:cNvSpPr/>
          <p:nvPr/>
        </p:nvSpPr>
        <p:spPr>
          <a:xfrm>
            <a:off x="6184176" y="5461860"/>
            <a:ext cx="1143830" cy="1042137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37;p3"/>
          <p:cNvSpPr/>
          <p:nvPr/>
        </p:nvSpPr>
        <p:spPr>
          <a:xfrm>
            <a:off x="1776256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438;p3"/>
          <p:cNvSpPr/>
          <p:nvPr/>
        </p:nvSpPr>
        <p:spPr>
          <a:xfrm>
            <a:off x="7865076" y="3359372"/>
            <a:ext cx="2970407" cy="83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439;p3"/>
          <p:cNvSpPr/>
          <p:nvPr/>
        </p:nvSpPr>
        <p:spPr>
          <a:xfrm>
            <a:off x="14322629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440;p3"/>
          <p:cNvSpPr/>
          <p:nvPr/>
        </p:nvSpPr>
        <p:spPr>
          <a:xfrm>
            <a:off x="19965805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" name="Google Shape;441;p3"/>
          <p:cNvGrpSpPr/>
          <p:nvPr/>
        </p:nvGrpSpPr>
        <p:grpSpPr>
          <a:xfrm>
            <a:off x="32725" y="1600707"/>
            <a:ext cx="24088692" cy="3655726"/>
            <a:chOff x="923003" y="3917552"/>
            <a:chExt cx="24090260" cy="3219735"/>
          </a:xfrm>
        </p:grpSpPr>
        <p:sp>
          <p:nvSpPr>
            <p:cNvPr id="17" name="Google Shape;442;p3"/>
            <p:cNvSpPr/>
            <p:nvPr/>
          </p:nvSpPr>
          <p:spPr>
            <a:xfrm>
              <a:off x="1272210" y="4426857"/>
              <a:ext cx="23741053" cy="271043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9" name="Google Shape;445;p3"/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1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9" tIns="45697" rIns="91419" bIns="45697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" name="Google Shape;447;p3"/>
                <p:cNvSpPr txBox="1"/>
                <p:nvPr/>
              </p:nvSpPr>
              <p:spPr>
                <a:xfrm>
                  <a:off x="2636458" y="4480054"/>
                  <a:ext cx="2420395" cy="7047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9" tIns="45697" rIns="91419" bIns="45697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0" name="Google Shape;448;p3"/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/>
              <p:nvPr/>
            </p:nvSpPr>
            <p:spPr>
              <a:xfrm>
                <a:off x="13641154" y="5334000"/>
                <a:ext cx="3882899" cy="1490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</a:rPr>
                                <m:t>𝟏𝟎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154" y="5334000"/>
                <a:ext cx="3882899" cy="1490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/>
              <p:nvPr/>
            </p:nvSpPr>
            <p:spPr>
              <a:xfrm>
                <a:off x="20186246" y="5348743"/>
                <a:ext cx="2725950" cy="1490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</a:rPr>
                                <m:t>𝟓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6246" y="5348743"/>
                <a:ext cx="2725950" cy="14909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51023" y="3007156"/>
                <a:ext cx="23458501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Ox</m:t>
                    </m:r>
                    <m:r>
                      <a:rPr lang="en-US" sz="4400" b="1" i="1"/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cosin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𝒅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𝒅</m:t>
                        </m:r>
                      </m:e>
                      <m:sub>
                        <m:r>
                          <a:rPr lang="en-US" sz="4400" b="1" i="1"/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𝒅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r>
                      <a:rPr lang="en-US" sz="4400" b="1" i="1"/>
                      <m:t>:</m:t>
                    </m:r>
                    <m:r>
                      <a:rPr lang="en-US" sz="4400" b="1" i="1"/>
                      <m:t>𝒙</m:t>
                    </m:r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𝟑</m:t>
                    </m:r>
                    <m:r>
                      <a:rPr lang="en-US" sz="4400" b="1" i="1"/>
                      <m:t>𝒚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𝒅</m:t>
                        </m:r>
                      </m:e>
                      <m:sub>
                        <m:r>
                          <a:rPr lang="en-US" sz="4400" b="1" i="1"/>
                          <m:t>𝟐</m:t>
                        </m:r>
                      </m:sub>
                    </m:sSub>
                    <m:r>
                      <a:rPr lang="en-US" sz="4400" b="1" i="1"/>
                      <m:t>: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𝒙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𝒚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23" y="3007156"/>
                <a:ext cx="23458501" cy="1993366"/>
              </a:xfrm>
              <a:prstGeom prst="rect">
                <a:avLst/>
              </a:prstGeom>
              <a:blipFill>
                <a:blip r:embed="rId5"/>
                <a:stretch>
                  <a:fillRect l="-1040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054249" y="5483332"/>
                <a:ext cx="1397986" cy="128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249" y="5483332"/>
                <a:ext cx="1397986" cy="1282274"/>
              </a:xfrm>
              <a:prstGeom prst="rect">
                <a:avLst/>
              </a:prstGeom>
              <a:blipFill>
                <a:blip r:embed="rId6"/>
                <a:stretch>
                  <a:fillRect b="-9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43192" y="7249170"/>
            <a:ext cx="24078225" cy="6378828"/>
            <a:chOff x="48567" y="4381500"/>
            <a:chExt cx="24079792" cy="6286763"/>
          </a:xfrm>
        </p:grpSpPr>
        <p:sp>
          <p:nvSpPr>
            <p:cNvPr id="89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8"/>
              <a:ext cx="23774398" cy="567069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p:grpSp>
          <p:nvGrpSpPr>
            <p:cNvPr id="90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91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9" tIns="45697" rIns="91419" bIns="45697" anchor="t" anchorCtr="0">
                <a:noAutofit/>
              </a:bodyPr>
              <a:lstStyle/>
              <a:p>
                <a:endParaRPr dirty="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Calibri"/>
                </a:endParaRPr>
              </a:p>
            </p:txBody>
          </p:sp>
          <p:sp>
            <p:nvSpPr>
              <p:cNvPr id="92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9" tIns="45697" rIns="91419" bIns="45697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93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/>
              <p:cNvSpPr/>
              <p:nvPr/>
            </p:nvSpPr>
            <p:spPr>
              <a:xfrm>
                <a:off x="348566" y="7973307"/>
                <a:ext cx="19942413" cy="3821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/>
                              </m:ctrlPr>
                            </m:mPr>
                            <m:mr>
                              <m:e>
                                <m:r>
                                  <a:rPr lang="en-US" sz="4400" b="1" i="1"/>
                                  <m:t>𝒙</m:t>
                                </m:r>
                                <m:r>
                                  <a:rPr lang="en-US" sz="4400" b="1" i="1"/>
                                  <m:t>=</m:t>
                                </m:r>
                                <m:r>
                                  <a:rPr lang="en-US" sz="4400" b="1" i="1"/>
                                  <m:t>𝟐</m:t>
                                </m:r>
                                <m:r>
                                  <a:rPr lang="en-US" sz="4400" b="1" i="1"/>
                                  <m:t>+</m:t>
                                </m:r>
                                <m:r>
                                  <a:rPr lang="en-US" sz="4400" b="1" i="1"/>
                                  <m:t>𝟒</m:t>
                                </m:r>
                                <m:r>
                                  <a:rPr lang="en-US" sz="4400" b="1" i="1"/>
                                  <m:t>𝒕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/>
                                  <m:t>𝒚</m:t>
                                </m:r>
                                <m:r>
                                  <a:rPr lang="en-US" sz="4400" b="1" i="1"/>
                                  <m:t>=</m:t>
                                </m:r>
                                <m:r>
                                  <a:rPr lang="en-US" sz="4400" b="1" i="1"/>
                                  <m:t>𝟐</m:t>
                                </m:r>
                                <m:r>
                                  <a:rPr lang="en-US" sz="4400" b="1" i="1"/>
                                  <m:t>+</m:t>
                                </m:r>
                                <m:r>
                                  <a:rPr lang="en-US" sz="4400" b="1" i="1"/>
                                  <m:t>𝟑</m:t>
                                </m:r>
                                <m:r>
                                  <a:rPr lang="en-US" sz="4400" b="1" i="1"/>
                                  <m:t>𝒕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b="1" i="1"/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/>
                              </m:ctrlPr>
                            </m:mPr>
                            <m:mr>
                              <m:e>
                                <m:r>
                                  <a:rPr lang="en-US" sz="4400" b="1" i="1"/>
                                  <m:t>𝒕</m:t>
                                </m:r>
                                <m:r>
                                  <a:rPr lang="en-US" sz="4400" b="1" i="1"/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/>
                                    </m:ctrlPr>
                                  </m:fPr>
                                  <m:num>
                                    <m:r>
                                      <a:rPr lang="en-US" sz="4400" b="1" i="1"/>
                                      <m:t>𝒙</m:t>
                                    </m:r>
                                    <m:r>
                                      <a:rPr lang="en-US" sz="4400" b="1" i="1"/>
                                      <m:t>−</m:t>
                                    </m:r>
                                    <m:r>
                                      <a:rPr lang="en-US" sz="4400" b="1" i="1"/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4400" b="1" i="1"/>
                                      <m:t>𝟒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4400" b="1" i="1"/>
                                  <m:t>𝒕</m:t>
                                </m:r>
                                <m:r>
                                  <a:rPr lang="en-US" sz="4400" b="1" i="1"/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/>
                                    </m:ctrlPr>
                                  </m:fPr>
                                  <m:num>
                                    <m:r>
                                      <a:rPr lang="en-US" sz="4400" b="1" i="1"/>
                                      <m:t>𝒚</m:t>
                                    </m:r>
                                    <m:r>
                                      <a:rPr lang="en-US" sz="4400" b="1" i="1"/>
                                      <m:t>−</m:t>
                                    </m:r>
                                    <m:r>
                                      <a:rPr lang="en-US" sz="4400" b="1" i="1"/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4400" b="1" i="1"/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4400" b="1" i="1"/>
                        <m:t>⇒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𝒙</m:t>
                          </m:r>
                          <m:r>
                            <a:rPr lang="en-US" sz="4400" b="1" i="1"/>
                            <m:t>−</m:t>
                          </m:r>
                          <m:r>
                            <a:rPr lang="en-US" sz="4400" b="1" i="1"/>
                            <m:t>𝟐</m:t>
                          </m:r>
                        </m:num>
                        <m:den>
                          <m:r>
                            <a:rPr lang="en-US" sz="4400" b="1" i="1"/>
                            <m:t>𝟒</m:t>
                          </m:r>
                        </m:den>
                      </m:f>
                      <m:r>
                        <a:rPr lang="en-US" sz="4400" b="1" i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𝒚</m:t>
                          </m:r>
                          <m:r>
                            <a:rPr lang="en-US" sz="4400" b="1" i="1"/>
                            <m:t>−</m:t>
                          </m:r>
                          <m:r>
                            <a:rPr lang="en-US" sz="4400" b="1" i="1"/>
                            <m:t>𝟐</m:t>
                          </m:r>
                        </m:num>
                        <m:den>
                          <m:r>
                            <a:rPr lang="en-US" sz="4400" b="1" i="1"/>
                            <m:t>𝟑</m:t>
                          </m:r>
                        </m:den>
                      </m:f>
                      <m:r>
                        <a:rPr lang="en-US" sz="4400" b="1" i="1"/>
                        <m:t>⇔</m:t>
                      </m:r>
                      <m:r>
                        <a:rPr lang="en-US" sz="4400" b="1" i="1"/>
                        <m:t>𝟑</m:t>
                      </m:r>
                      <m:r>
                        <a:rPr lang="en-US" sz="4400" b="1" i="1"/>
                        <m:t>𝒙</m:t>
                      </m:r>
                      <m:r>
                        <a:rPr lang="en-US" sz="4400" b="1" i="1"/>
                        <m:t>−</m:t>
                      </m:r>
                      <m:r>
                        <a:rPr lang="en-US" sz="4400" b="1" i="1"/>
                        <m:t>𝟒</m:t>
                      </m:r>
                      <m:r>
                        <a:rPr lang="en-US" sz="4400" b="1" i="1"/>
                        <m:t>𝒚</m:t>
                      </m:r>
                      <m:r>
                        <a:rPr lang="en-US" sz="4400" b="1" i="1"/>
                        <m:t>+</m:t>
                      </m:r>
                      <m:r>
                        <a:rPr lang="en-US" sz="4400" b="1" i="1"/>
                        <m:t>𝟐</m:t>
                      </m:r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66" y="7973307"/>
                <a:ext cx="19942413" cy="38216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92C273-4A0D-47A1-9FA2-9288FAF3F4C5}"/>
                  </a:ext>
                </a:extLst>
              </p:cNvPr>
              <p:cNvSpPr txBox="1"/>
              <p:nvPr/>
            </p:nvSpPr>
            <p:spPr>
              <a:xfrm>
                <a:off x="1038663" y="11537021"/>
                <a:ext cx="9299665" cy="168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/>
                        <m:t>𝒅</m:t>
                      </m:r>
                      <m:d>
                        <m:dPr>
                          <m:ctrlPr>
                            <a:rPr lang="en-US" sz="4400" b="1" i="1"/>
                          </m:ctrlPr>
                        </m:dPr>
                        <m:e>
                          <m:r>
                            <a:rPr lang="en-US" sz="4400" b="1" i="1"/>
                            <m:t>𝑴</m:t>
                          </m:r>
                          <m:r>
                            <a:rPr lang="en-US" sz="4400" b="1" i="1"/>
                            <m:t>;</m:t>
                          </m:r>
                          <m:r>
                            <a:rPr lang="en-US" sz="4400" b="1" i="1"/>
                            <m:t>𝜟</m:t>
                          </m:r>
                        </m:e>
                      </m:d>
                      <m:r>
                        <a:rPr lang="en-US" sz="4400" b="1" i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/>
                              </m:ctrlPr>
                            </m:dPr>
                            <m:e>
                              <m:r>
                                <a:rPr lang="en-US" sz="4400" b="1" i="1"/>
                                <m:t>𝟑</m:t>
                              </m:r>
                              <m:r>
                                <a:rPr lang="en-US" sz="4400" b="1" i="1"/>
                                <m:t>.</m:t>
                              </m:r>
                              <m:r>
                                <a:rPr lang="en-US" sz="4400" b="1" i="1"/>
                                <m:t>𝟓</m:t>
                              </m:r>
                              <m:r>
                                <a:rPr lang="en-US" sz="4400" b="1" i="1"/>
                                <m:t>−</m:t>
                              </m:r>
                              <m:r>
                                <a:rPr lang="en-US" sz="4400" b="1" i="1"/>
                                <m:t>𝟒</m:t>
                              </m:r>
                              <m:r>
                                <a:rPr lang="en-US" sz="4400" b="1" i="1"/>
                                <m:t>.</m:t>
                              </m:r>
                              <m:r>
                                <a:rPr lang="en-US" sz="4400" b="1" i="1"/>
                                <m:t>𝟕</m:t>
                              </m:r>
                              <m:r>
                                <a:rPr lang="en-US" sz="4400" b="1" i="1"/>
                                <m:t>+</m:t>
                              </m:r>
                              <m:r>
                                <a:rPr lang="en-US" sz="4400" b="1" i="1"/>
                                <m:t>𝟐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/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/>
                                  </m:ctrlPr>
                                </m:sSupPr>
                                <m:e>
                                  <m:r>
                                    <a:rPr lang="en-US" sz="4400" b="1" i="1"/>
                                    <m:t>𝟑</m:t>
                                  </m:r>
                                </m:e>
                                <m:sup>
                                  <m:r>
                                    <a:rPr lang="en-US" sz="4400" b="1" i="1"/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/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/>
                                  </m:ctrlPr>
                                </m:sSupPr>
                                <m:e>
                                  <m:r>
                                    <a:rPr lang="en-US" sz="4400" b="1" i="1"/>
                                    <m:t>𝟒</m:t>
                                  </m:r>
                                </m:e>
                                <m:sup>
                                  <m:r>
                                    <a:rPr lang="en-US" sz="4400" b="1" i="1"/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400" b="1" i="1"/>
                            <m:t>.</m:t>
                          </m:r>
                        </m:den>
                      </m:f>
                      <m:r>
                        <a:rPr lang="en-US" sz="4400" b="1" i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𝟏𝟏</m:t>
                          </m:r>
                        </m:num>
                        <m:den>
                          <m:r>
                            <a:rPr lang="en-US" sz="4400" b="1" i="1"/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92C273-4A0D-47A1-9FA2-9288FAF3F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63" y="11537021"/>
                <a:ext cx="9299665" cy="16855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5C32A4-C670-4E23-90E2-AAC1C17817D9}"/>
                  </a:ext>
                </a:extLst>
              </p:cNvPr>
              <p:cNvSpPr txBox="1"/>
              <p:nvPr/>
            </p:nvSpPr>
            <p:spPr>
              <a:xfrm>
                <a:off x="9032849" y="5499557"/>
                <a:ext cx="981821" cy="128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bg1"/>
                    </a:solidFill>
                  </a:rPr>
                  <a:t>.</a:t>
                </a:r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5C32A4-C670-4E23-90E2-AAC1C1781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849" y="5499557"/>
                <a:ext cx="981821" cy="1282274"/>
              </a:xfrm>
              <a:prstGeom prst="rect">
                <a:avLst/>
              </a:prstGeom>
              <a:blipFill>
                <a:blip r:embed="rId10"/>
                <a:stretch>
                  <a:fillRect r="-21118" b="-9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09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  <p:bldP spid="97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7;p3"/>
          <p:cNvGrpSpPr/>
          <p:nvPr/>
        </p:nvGrpSpPr>
        <p:grpSpPr>
          <a:xfrm>
            <a:off x="548197" y="5378163"/>
            <a:ext cx="23573220" cy="1414797"/>
            <a:chOff x="241306" y="1327687"/>
            <a:chExt cx="11295870" cy="707445"/>
          </a:xfrm>
        </p:grpSpPr>
        <p:sp>
          <p:nvSpPr>
            <p:cNvPr id="3" name="Google Shape;428;p3"/>
            <p:cNvSpPr/>
            <p:nvPr/>
          </p:nvSpPr>
          <p:spPr>
            <a:xfrm>
              <a:off x="3356161" y="1336331"/>
              <a:ext cx="2289172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" name="Google Shape;429;p3"/>
            <p:cNvSpPr/>
            <p:nvPr/>
          </p:nvSpPr>
          <p:spPr>
            <a:xfrm>
              <a:off x="3065616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30;p3"/>
            <p:cNvSpPr/>
            <p:nvPr/>
          </p:nvSpPr>
          <p:spPr>
            <a:xfrm>
              <a:off x="531851" y="1336331"/>
              <a:ext cx="2201053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2;p3"/>
            <p:cNvSpPr/>
            <p:nvPr/>
          </p:nvSpPr>
          <p:spPr>
            <a:xfrm>
              <a:off x="6268590" y="1329133"/>
              <a:ext cx="2261324" cy="70599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33;p3"/>
            <p:cNvSpPr/>
            <p:nvPr/>
          </p:nvSpPr>
          <p:spPr>
            <a:xfrm>
              <a:off x="5978045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4;p3"/>
            <p:cNvSpPr/>
            <p:nvPr/>
          </p:nvSpPr>
          <p:spPr>
            <a:xfrm>
              <a:off x="9275852" y="1336331"/>
              <a:ext cx="2261324" cy="6988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5;p3"/>
            <p:cNvSpPr/>
            <p:nvPr/>
          </p:nvSpPr>
          <p:spPr>
            <a:xfrm>
              <a:off x="8985304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36;p3"/>
          <p:cNvSpPr/>
          <p:nvPr/>
        </p:nvSpPr>
        <p:spPr>
          <a:xfrm>
            <a:off x="671283" y="5389334"/>
            <a:ext cx="966497" cy="1042137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9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37;p3"/>
          <p:cNvSpPr/>
          <p:nvPr/>
        </p:nvSpPr>
        <p:spPr>
          <a:xfrm>
            <a:off x="1776256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438;p3"/>
          <p:cNvSpPr/>
          <p:nvPr/>
        </p:nvSpPr>
        <p:spPr>
          <a:xfrm>
            <a:off x="7865076" y="3359372"/>
            <a:ext cx="2970407" cy="83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439;p3"/>
          <p:cNvSpPr/>
          <p:nvPr/>
        </p:nvSpPr>
        <p:spPr>
          <a:xfrm>
            <a:off x="14322629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440;p3"/>
          <p:cNvSpPr/>
          <p:nvPr/>
        </p:nvSpPr>
        <p:spPr>
          <a:xfrm>
            <a:off x="19965805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" name="Google Shape;441;p3"/>
          <p:cNvGrpSpPr/>
          <p:nvPr/>
        </p:nvGrpSpPr>
        <p:grpSpPr>
          <a:xfrm>
            <a:off x="32725" y="1600707"/>
            <a:ext cx="24088692" cy="3655726"/>
            <a:chOff x="923003" y="3917552"/>
            <a:chExt cx="24090260" cy="3219735"/>
          </a:xfrm>
        </p:grpSpPr>
        <p:sp>
          <p:nvSpPr>
            <p:cNvPr id="17" name="Google Shape;442;p3"/>
            <p:cNvSpPr/>
            <p:nvPr/>
          </p:nvSpPr>
          <p:spPr>
            <a:xfrm>
              <a:off x="1272210" y="4426857"/>
              <a:ext cx="23741053" cy="271043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9" name="Google Shape;445;p3"/>
              <p:cNvGrpSpPr/>
              <p:nvPr/>
            </p:nvGrpSpPr>
            <p:grpSpPr>
              <a:xfrm>
                <a:off x="1362045" y="4056327"/>
                <a:ext cx="3503060" cy="832104"/>
                <a:chOff x="2028795" y="4418277"/>
                <a:chExt cx="3503060" cy="832104"/>
              </a:xfrm>
            </p:grpSpPr>
            <p:sp>
              <p:nvSpPr>
                <p:cNvPr id="21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9" tIns="45697" rIns="91419" bIns="45697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" name="Google Shape;447;p3"/>
                <p:cNvSpPr txBox="1"/>
                <p:nvPr/>
              </p:nvSpPr>
              <p:spPr>
                <a:xfrm>
                  <a:off x="2636458" y="4480054"/>
                  <a:ext cx="2420395" cy="7047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9" tIns="45697" rIns="91419" bIns="45697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0" name="Google Shape;448;p3"/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/>
              <p:nvPr/>
            </p:nvSpPr>
            <p:spPr>
              <a:xfrm>
                <a:off x="13641154" y="5417388"/>
                <a:ext cx="3882899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</a:rPr>
                            <m:t>𝟓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154" y="5417388"/>
                <a:ext cx="3882899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/>
              <p:nvPr/>
            </p:nvSpPr>
            <p:spPr>
              <a:xfrm>
                <a:off x="20232118" y="5707559"/>
                <a:ext cx="272595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</a:rPr>
                        <m:t>𝟏𝟏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2118" y="5707559"/>
                <a:ext cx="272595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079361" y="2778603"/>
                <a:ext cx="23458501" cy="2956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Ox</m:t>
                    </m:r>
                    <m:r>
                      <a:rPr lang="en-US" sz="4400" b="1" i="1"/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𝑴</m:t>
                    </m:r>
                    <m:r>
                      <a:rPr lang="en-US" sz="4400" b="1" i="1"/>
                      <m:t>(</m:t>
                    </m:r>
                    <m:r>
                      <a:rPr lang="en-US" sz="4400" b="1" i="1"/>
                      <m:t>𝟓</m:t>
                    </m:r>
                    <m:r>
                      <a:rPr lang="en-US" sz="4400" b="1" i="1"/>
                      <m:t>;</m:t>
                    </m:r>
                    <m:r>
                      <a:rPr lang="en-US" sz="4400" b="1" i="1"/>
                      <m:t>𝟕</m:t>
                    </m:r>
                    <m:r>
                      <a:rPr lang="en-US" sz="4400" b="1" i="1"/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𝜟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/>
                            </m:ctrlPr>
                          </m:mPr>
                          <m:mr>
                            <m:e>
                              <m:r>
                                <a:rPr lang="en-US" sz="4400" b="1" i="1"/>
                                <m:t>𝒙</m:t>
                              </m:r>
                              <m:r>
                                <a:rPr lang="en-US" sz="4400" b="1" i="1"/>
                                <m:t>=</m:t>
                              </m:r>
                              <m:r>
                                <a:rPr lang="en-US" sz="4400" b="1" i="1"/>
                                <m:t>𝟐</m:t>
                              </m:r>
                              <m:r>
                                <a:rPr lang="en-US" sz="4400" b="1" i="1"/>
                                <m:t>+</m:t>
                              </m:r>
                              <m:r>
                                <a:rPr lang="en-US" sz="4400" b="1" i="1"/>
                                <m:t>𝟒</m:t>
                              </m:r>
                              <m:r>
                                <a:rPr lang="en-US" sz="4400" b="1" i="1"/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/>
                                <m:t>𝒚</m:t>
                              </m:r>
                              <m:r>
                                <a:rPr lang="en-US" sz="4400" b="1" i="1"/>
                                <m:t>=</m:t>
                              </m:r>
                              <m:r>
                                <a:rPr lang="en-US" sz="4400" b="1" i="1"/>
                                <m:t>𝟐</m:t>
                              </m:r>
                              <m:r>
                                <a:rPr lang="en-US" sz="4400" b="1" i="1"/>
                                <m:t>+</m:t>
                              </m:r>
                              <m:r>
                                <a:rPr lang="en-US" sz="4400" b="1" i="1"/>
                                <m:t>𝟑</m:t>
                              </m:r>
                              <m:r>
                                <a:rPr lang="en-US" sz="4400" b="1" i="1"/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61" y="2778603"/>
                <a:ext cx="23458501" cy="2956900"/>
              </a:xfrm>
              <a:prstGeom prst="rect">
                <a:avLst/>
              </a:prstGeom>
              <a:blipFill>
                <a:blip r:embed="rId5"/>
                <a:stretch>
                  <a:fillRect l="-1040" t="-4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586699" y="5417388"/>
                <a:ext cx="3197815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</a:rPr>
                            <m:t>𝟏𝟏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</a:rPr>
                            <m:t>𝟓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699" y="5417388"/>
                <a:ext cx="3197815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8175721" y="5421812"/>
                <a:ext cx="2263679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</a:rPr>
                            <m:t>𝟓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21" y="5421812"/>
                <a:ext cx="2263679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43192" y="7249170"/>
            <a:ext cx="24078225" cy="6378828"/>
            <a:chOff x="48567" y="4381500"/>
            <a:chExt cx="24079792" cy="6286763"/>
          </a:xfrm>
        </p:grpSpPr>
        <p:sp>
          <p:nvSpPr>
            <p:cNvPr id="89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8"/>
              <a:ext cx="23774398" cy="5670695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p:grpSp>
          <p:nvGrpSpPr>
            <p:cNvPr id="90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91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9" tIns="45697" rIns="91419" bIns="45697" anchor="t" anchorCtr="0">
                <a:noAutofit/>
              </a:bodyPr>
              <a:lstStyle/>
              <a:p>
                <a:endParaRPr dirty="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Calibri"/>
                </a:endParaRPr>
              </a:p>
            </p:txBody>
          </p:sp>
          <p:sp>
            <p:nvSpPr>
              <p:cNvPr id="92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9" tIns="45697" rIns="91419" bIns="45697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93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/>
              <p:cNvSpPr/>
              <p:nvPr/>
            </p:nvSpPr>
            <p:spPr>
              <a:xfrm>
                <a:off x="348566" y="7973307"/>
                <a:ext cx="19942413" cy="3821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/>
                              </m:ctrlPr>
                            </m:mPr>
                            <m:mr>
                              <m:e>
                                <m:r>
                                  <a:rPr lang="en-US" sz="4400" b="1" i="1"/>
                                  <m:t>𝒙</m:t>
                                </m:r>
                                <m:r>
                                  <a:rPr lang="en-US" sz="4400" b="1" i="1"/>
                                  <m:t>=</m:t>
                                </m:r>
                                <m:r>
                                  <a:rPr lang="en-US" sz="4400" b="1" i="1"/>
                                  <m:t>𝟐</m:t>
                                </m:r>
                                <m:r>
                                  <a:rPr lang="en-US" sz="4400" b="1" i="1"/>
                                  <m:t>+</m:t>
                                </m:r>
                                <m:r>
                                  <a:rPr lang="en-US" sz="4400" b="1" i="1"/>
                                  <m:t>𝟒</m:t>
                                </m:r>
                                <m:r>
                                  <a:rPr lang="en-US" sz="4400" b="1" i="1"/>
                                  <m:t>𝒕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/>
                                  <m:t>𝒚</m:t>
                                </m:r>
                                <m:r>
                                  <a:rPr lang="en-US" sz="4400" b="1" i="1"/>
                                  <m:t>=</m:t>
                                </m:r>
                                <m:r>
                                  <a:rPr lang="en-US" sz="4400" b="1" i="1"/>
                                  <m:t>𝟐</m:t>
                                </m:r>
                                <m:r>
                                  <a:rPr lang="en-US" sz="4400" b="1" i="1"/>
                                  <m:t>+</m:t>
                                </m:r>
                                <m:r>
                                  <a:rPr lang="en-US" sz="4400" b="1" i="1"/>
                                  <m:t>𝟑</m:t>
                                </m:r>
                                <m:r>
                                  <a:rPr lang="en-US" sz="4400" b="1" i="1"/>
                                  <m:t>𝒕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b="1" i="1"/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/>
                              </m:ctrlPr>
                            </m:mPr>
                            <m:mr>
                              <m:e>
                                <m:r>
                                  <a:rPr lang="en-US" sz="4400" b="1" i="1"/>
                                  <m:t>𝒕</m:t>
                                </m:r>
                                <m:r>
                                  <a:rPr lang="en-US" sz="4400" b="1" i="1"/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/>
                                    </m:ctrlPr>
                                  </m:fPr>
                                  <m:num>
                                    <m:r>
                                      <a:rPr lang="en-US" sz="4400" b="1" i="1"/>
                                      <m:t>𝒙</m:t>
                                    </m:r>
                                    <m:r>
                                      <a:rPr lang="en-US" sz="4400" b="1" i="1"/>
                                      <m:t>−</m:t>
                                    </m:r>
                                    <m:r>
                                      <a:rPr lang="en-US" sz="4400" b="1" i="1"/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4400" b="1" i="1"/>
                                      <m:t>𝟒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4400" b="1" i="1"/>
                                  <m:t>𝒕</m:t>
                                </m:r>
                                <m:r>
                                  <a:rPr lang="en-US" sz="4400" b="1" i="1"/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/>
                                    </m:ctrlPr>
                                  </m:fPr>
                                  <m:num>
                                    <m:r>
                                      <a:rPr lang="en-US" sz="4400" b="1" i="1"/>
                                      <m:t>𝒚</m:t>
                                    </m:r>
                                    <m:r>
                                      <a:rPr lang="en-US" sz="4400" b="1" i="1"/>
                                      <m:t>−</m:t>
                                    </m:r>
                                    <m:r>
                                      <a:rPr lang="en-US" sz="4400" b="1" i="1"/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4400" b="1" i="1"/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4400" b="1" i="1"/>
                        <m:t>⇒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𝒙</m:t>
                          </m:r>
                          <m:r>
                            <a:rPr lang="en-US" sz="4400" b="1" i="1"/>
                            <m:t>−</m:t>
                          </m:r>
                          <m:r>
                            <a:rPr lang="en-US" sz="4400" b="1" i="1"/>
                            <m:t>𝟐</m:t>
                          </m:r>
                        </m:num>
                        <m:den>
                          <m:r>
                            <a:rPr lang="en-US" sz="4400" b="1" i="1"/>
                            <m:t>𝟒</m:t>
                          </m:r>
                        </m:den>
                      </m:f>
                      <m:r>
                        <a:rPr lang="en-US" sz="4400" b="1" i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𝒚</m:t>
                          </m:r>
                          <m:r>
                            <a:rPr lang="en-US" sz="4400" b="1" i="1"/>
                            <m:t>−</m:t>
                          </m:r>
                          <m:r>
                            <a:rPr lang="en-US" sz="4400" b="1" i="1"/>
                            <m:t>𝟐</m:t>
                          </m:r>
                        </m:num>
                        <m:den>
                          <m:r>
                            <a:rPr lang="en-US" sz="4400" b="1" i="1"/>
                            <m:t>𝟑</m:t>
                          </m:r>
                        </m:den>
                      </m:f>
                      <m:r>
                        <a:rPr lang="en-US" sz="4400" b="1" i="1"/>
                        <m:t>⇔</m:t>
                      </m:r>
                      <m:r>
                        <a:rPr lang="en-US" sz="4400" b="1" i="1"/>
                        <m:t>𝟑</m:t>
                      </m:r>
                      <m:r>
                        <a:rPr lang="en-US" sz="4400" b="1" i="1"/>
                        <m:t>𝒙</m:t>
                      </m:r>
                      <m:r>
                        <a:rPr lang="en-US" sz="4400" b="1" i="1"/>
                        <m:t>−</m:t>
                      </m:r>
                      <m:r>
                        <a:rPr lang="en-US" sz="4400" b="1" i="1"/>
                        <m:t>𝟒</m:t>
                      </m:r>
                      <m:r>
                        <a:rPr lang="en-US" sz="4400" b="1" i="1"/>
                        <m:t>𝒚</m:t>
                      </m:r>
                      <m:r>
                        <a:rPr lang="en-US" sz="4400" b="1" i="1"/>
                        <m:t>+</m:t>
                      </m:r>
                      <m:r>
                        <a:rPr lang="en-US" sz="4400" b="1" i="1"/>
                        <m:t>𝟐</m:t>
                      </m:r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66" y="7973307"/>
                <a:ext cx="19942413" cy="3821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92C273-4A0D-47A1-9FA2-9288FAF3F4C5}"/>
                  </a:ext>
                </a:extLst>
              </p:cNvPr>
              <p:cNvSpPr txBox="1"/>
              <p:nvPr/>
            </p:nvSpPr>
            <p:spPr>
              <a:xfrm>
                <a:off x="1038663" y="11537021"/>
                <a:ext cx="9299665" cy="168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/>
                        <m:t>𝒅</m:t>
                      </m:r>
                      <m:d>
                        <m:dPr>
                          <m:ctrlPr>
                            <a:rPr lang="en-US" sz="4400" b="1" i="1"/>
                          </m:ctrlPr>
                        </m:dPr>
                        <m:e>
                          <m:r>
                            <a:rPr lang="en-US" sz="4400" b="1" i="1"/>
                            <m:t>𝑴</m:t>
                          </m:r>
                          <m:r>
                            <a:rPr lang="en-US" sz="4400" b="1" i="1"/>
                            <m:t>;</m:t>
                          </m:r>
                          <m:r>
                            <a:rPr lang="en-US" sz="4400" b="1" i="1"/>
                            <m:t>𝜟</m:t>
                          </m:r>
                        </m:e>
                      </m:d>
                      <m:r>
                        <a:rPr lang="en-US" sz="4400" b="1" i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/>
                              </m:ctrlPr>
                            </m:dPr>
                            <m:e>
                              <m:r>
                                <a:rPr lang="en-US" sz="4400" b="1" i="1"/>
                                <m:t>𝟑</m:t>
                              </m:r>
                              <m:r>
                                <a:rPr lang="en-US" sz="4400" b="1" i="1"/>
                                <m:t>.</m:t>
                              </m:r>
                              <m:r>
                                <a:rPr lang="en-US" sz="4400" b="1" i="1"/>
                                <m:t>𝟓</m:t>
                              </m:r>
                              <m:r>
                                <a:rPr lang="en-US" sz="4400" b="1" i="1"/>
                                <m:t>−</m:t>
                              </m:r>
                              <m:r>
                                <a:rPr lang="en-US" sz="4400" b="1" i="1"/>
                                <m:t>𝟒</m:t>
                              </m:r>
                              <m:r>
                                <a:rPr lang="en-US" sz="4400" b="1" i="1"/>
                                <m:t>.</m:t>
                              </m:r>
                              <m:r>
                                <a:rPr lang="en-US" sz="4400" b="1" i="1"/>
                                <m:t>𝟕</m:t>
                              </m:r>
                              <m:r>
                                <a:rPr lang="en-US" sz="4400" b="1" i="1"/>
                                <m:t>+</m:t>
                              </m:r>
                              <m:r>
                                <a:rPr lang="en-US" sz="4400" b="1" i="1"/>
                                <m:t>𝟐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/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/>
                                  </m:ctrlPr>
                                </m:sSupPr>
                                <m:e>
                                  <m:r>
                                    <a:rPr lang="en-US" sz="4400" b="1" i="1"/>
                                    <m:t>𝟑</m:t>
                                  </m:r>
                                </m:e>
                                <m:sup>
                                  <m:r>
                                    <a:rPr lang="en-US" sz="4400" b="1" i="1"/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/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/>
                                  </m:ctrlPr>
                                </m:sSupPr>
                                <m:e>
                                  <m:r>
                                    <a:rPr lang="en-US" sz="4400" b="1" i="1"/>
                                    <m:t>𝟒</m:t>
                                  </m:r>
                                </m:e>
                                <m:sup>
                                  <m:r>
                                    <a:rPr lang="en-US" sz="4400" b="1" i="1"/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400" b="1" i="1"/>
                            <m:t>.</m:t>
                          </m:r>
                        </m:den>
                      </m:f>
                      <m:r>
                        <a:rPr lang="en-US" sz="4400" b="1" i="1"/>
                        <m:t>=</m:t>
                      </m:r>
                      <m:f>
                        <m:fPr>
                          <m:ctrlPr>
                            <a:rPr lang="en-US" sz="4400" b="1" i="1"/>
                          </m:ctrlPr>
                        </m:fPr>
                        <m:num>
                          <m:r>
                            <a:rPr lang="en-US" sz="4400" b="1" i="1"/>
                            <m:t>𝟏𝟏</m:t>
                          </m:r>
                        </m:num>
                        <m:den>
                          <m:r>
                            <a:rPr lang="en-US" sz="4400" b="1" i="1"/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92C273-4A0D-47A1-9FA2-9288FAF3F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63" y="11537021"/>
                <a:ext cx="9299665" cy="16855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39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  <p:bldP spid="97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7;p3"/>
          <p:cNvGrpSpPr/>
          <p:nvPr/>
        </p:nvGrpSpPr>
        <p:grpSpPr>
          <a:xfrm>
            <a:off x="533400" y="5029200"/>
            <a:ext cx="23573220" cy="1370247"/>
            <a:chOff x="241306" y="1268432"/>
            <a:chExt cx="11295870" cy="685168"/>
          </a:xfrm>
        </p:grpSpPr>
        <p:sp>
          <p:nvSpPr>
            <p:cNvPr id="3" name="Google Shape;428;p3"/>
            <p:cNvSpPr/>
            <p:nvPr/>
          </p:nvSpPr>
          <p:spPr>
            <a:xfrm>
              <a:off x="3356161" y="131728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" name="Google Shape;429;p3"/>
            <p:cNvSpPr/>
            <p:nvPr/>
          </p:nvSpPr>
          <p:spPr>
            <a:xfrm>
              <a:off x="3065616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30;p3"/>
            <p:cNvSpPr/>
            <p:nvPr/>
          </p:nvSpPr>
          <p:spPr>
            <a:xfrm>
              <a:off x="531851" y="1268432"/>
              <a:ext cx="2201053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2;p3"/>
            <p:cNvSpPr/>
            <p:nvPr/>
          </p:nvSpPr>
          <p:spPr>
            <a:xfrm>
              <a:off x="6268590" y="1329133"/>
              <a:ext cx="2261324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33;p3"/>
            <p:cNvSpPr/>
            <p:nvPr/>
          </p:nvSpPr>
          <p:spPr>
            <a:xfrm>
              <a:off x="5978045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4;p3"/>
            <p:cNvSpPr/>
            <p:nvPr/>
          </p:nvSpPr>
          <p:spPr>
            <a:xfrm>
              <a:off x="9275852" y="1336332"/>
              <a:ext cx="2261324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5;p3"/>
            <p:cNvSpPr/>
            <p:nvPr/>
          </p:nvSpPr>
          <p:spPr>
            <a:xfrm>
              <a:off x="8985304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36;p3"/>
          <p:cNvSpPr/>
          <p:nvPr/>
        </p:nvSpPr>
        <p:spPr>
          <a:xfrm>
            <a:off x="6474911" y="5260692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9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37;p3"/>
          <p:cNvSpPr/>
          <p:nvPr/>
        </p:nvSpPr>
        <p:spPr>
          <a:xfrm>
            <a:off x="1776256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438;p3"/>
          <p:cNvSpPr/>
          <p:nvPr/>
        </p:nvSpPr>
        <p:spPr>
          <a:xfrm>
            <a:off x="7865076" y="3359372"/>
            <a:ext cx="2970407" cy="83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439;p3"/>
          <p:cNvSpPr/>
          <p:nvPr/>
        </p:nvSpPr>
        <p:spPr>
          <a:xfrm>
            <a:off x="14322629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440;p3"/>
          <p:cNvSpPr/>
          <p:nvPr/>
        </p:nvSpPr>
        <p:spPr>
          <a:xfrm>
            <a:off x="19965805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" name="Google Shape;441;p3"/>
          <p:cNvGrpSpPr/>
          <p:nvPr/>
        </p:nvGrpSpPr>
        <p:grpSpPr>
          <a:xfrm>
            <a:off x="32725" y="1600707"/>
            <a:ext cx="24088692" cy="3251292"/>
            <a:chOff x="923003" y="3917552"/>
            <a:chExt cx="24090260" cy="2863535"/>
          </a:xfrm>
        </p:grpSpPr>
        <p:sp>
          <p:nvSpPr>
            <p:cNvPr id="17" name="Google Shape;442;p3"/>
            <p:cNvSpPr/>
            <p:nvPr/>
          </p:nvSpPr>
          <p:spPr>
            <a:xfrm>
              <a:off x="1272210" y="4426858"/>
              <a:ext cx="23741053" cy="23542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9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1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9" tIns="45697" rIns="91419" bIns="45697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9" tIns="45697" rIns="91419" bIns="45697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0" name="Google Shape;448;p3"/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/>
              <p:nvPr/>
            </p:nvSpPr>
            <p:spPr>
              <a:xfrm>
                <a:off x="13566901" y="5341203"/>
                <a:ext cx="388289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6901" y="5341203"/>
                <a:ext cx="3882899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/>
              <p:nvPr/>
            </p:nvSpPr>
            <p:spPr>
              <a:xfrm>
                <a:off x="20286450" y="5317172"/>
                <a:ext cx="272595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6450" y="5317172"/>
                <a:ext cx="272595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52743" y="2354185"/>
                <a:ext cx="23458501" cy="3027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Ox</m:t>
                    </m:r>
                    <m:r>
                      <a:rPr lang="en-US" sz="4400" b="1" i="1"/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𝑴</m:t>
                    </m:r>
                    <m:r>
                      <a:rPr lang="en-US" sz="4400" b="1" i="1"/>
                      <m:t>(</m:t>
                    </m:r>
                    <m:r>
                      <a:rPr lang="en-US" sz="4400" b="1" i="1"/>
                      <m:t>𝒂</m:t>
                    </m:r>
                    <m:r>
                      <a:rPr lang="en-US" sz="4400" b="1" i="1"/>
                      <m:t>;</m:t>
                    </m:r>
                    <m:r>
                      <a:rPr lang="en-US" sz="4400" b="1" i="1"/>
                      <m:t>𝒃</m:t>
                    </m:r>
                    <m:r>
                      <a:rPr lang="en-US" sz="4400" b="1" i="1"/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(</m:t>
                    </m:r>
                    <m:r>
                      <a:rPr lang="en-US" sz="4400" b="1" i="1"/>
                      <m:t>𝒂</m:t>
                    </m:r>
                    <m:r>
                      <a:rPr lang="en-US" sz="4400" b="1" i="1"/>
                      <m:t>&gt;</m:t>
                    </m:r>
                    <m:r>
                      <a:rPr lang="en-US" sz="4400" b="1" i="1"/>
                      <m:t>𝟎</m:t>
                    </m:r>
                    <m:r>
                      <a:rPr lang="en-US" sz="4400" b="1" i="1"/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𝒅</m:t>
                    </m:r>
                    <m:r>
                      <a:rPr lang="en-US" sz="4400" b="1" i="1"/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/>
                            </m:ctrlPr>
                          </m:mPr>
                          <m:mr>
                            <m:e>
                              <m:r>
                                <a:rPr lang="en-US" sz="4400" b="1" i="1"/>
                                <m:t>𝒙</m:t>
                              </m:r>
                              <m:r>
                                <a:rPr lang="en-US" sz="4400" b="1" i="1"/>
                                <m:t>=</m:t>
                              </m:r>
                              <m:r>
                                <a:rPr lang="en-US" sz="4400" b="1" i="1"/>
                                <m:t>𝟑</m:t>
                              </m:r>
                              <m:r>
                                <a:rPr lang="en-US" sz="4400" b="1" i="1"/>
                                <m:t>+</m:t>
                              </m:r>
                              <m:r>
                                <a:rPr lang="en-US" sz="4400" b="1" i="1"/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/>
                                <m:t>𝒚</m:t>
                              </m:r>
                              <m:r>
                                <a:rPr lang="en-US" sz="4400" b="1" i="1"/>
                                <m:t>=</m:t>
                              </m:r>
                              <m:r>
                                <a:rPr lang="en-US" sz="4400" b="1" i="1"/>
                                <m:t>𝟐</m:t>
                              </m:r>
                              <m:r>
                                <a:rPr lang="en-US" sz="4400" b="1" i="1"/>
                                <m:t>+</m:t>
                              </m:r>
                              <m:r>
                                <a:rPr lang="en-US" sz="4400" b="1" i="1"/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𝜟</m:t>
                    </m:r>
                    <m:r>
                      <a:rPr lang="en-US" sz="4400" b="1" i="1"/>
                      <m:t>:</m:t>
                    </m:r>
                    <m:r>
                      <a:rPr lang="en-US" sz="4400" b="1" i="1"/>
                      <m:t>𝟐</m:t>
                    </m:r>
                    <m:r>
                      <a:rPr lang="en-US" sz="4400" b="1" i="1"/>
                      <m:t>𝒙</m:t>
                    </m:r>
                    <m:r>
                      <a:rPr lang="en-US" sz="4400" b="1" i="1"/>
                      <m:t>−</m:t>
                    </m:r>
                    <m:r>
                      <a:rPr lang="en-US" sz="4400" b="1" i="1"/>
                      <m:t>𝒚</m:t>
                    </m:r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𝟑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/>
                        </m:ctrlPr>
                      </m:radPr>
                      <m:deg/>
                      <m:e>
                        <m:r>
                          <a:rPr lang="en-US" sz="4400" b="1" i="1"/>
                          <m:t>𝟓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43" y="2354185"/>
                <a:ext cx="23458501" cy="3027432"/>
              </a:xfrm>
              <a:prstGeom prst="rect">
                <a:avLst/>
              </a:prstGeom>
              <a:blipFill>
                <a:blip r:embed="rId5"/>
                <a:stretch>
                  <a:fillRect l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586699" y="5242376"/>
                <a:ext cx="31978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699" y="5242376"/>
                <a:ext cx="319781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8175721" y="5269096"/>
                <a:ext cx="22636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21" y="5269096"/>
                <a:ext cx="2263679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43192" y="6422773"/>
            <a:ext cx="24078225" cy="7106938"/>
            <a:chOff x="48567" y="4381500"/>
            <a:chExt cx="24079792" cy="7004364"/>
          </a:xfrm>
        </p:grpSpPr>
        <p:sp>
          <p:nvSpPr>
            <p:cNvPr id="89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7"/>
              <a:ext cx="23774398" cy="638829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p:grpSp>
          <p:nvGrpSpPr>
            <p:cNvPr id="90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91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9" tIns="45697" rIns="91419" bIns="45697" anchor="t" anchorCtr="0">
                <a:noAutofit/>
              </a:bodyPr>
              <a:lstStyle/>
              <a:p>
                <a:endParaRPr dirty="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Calibri"/>
                </a:endParaRPr>
              </a:p>
            </p:txBody>
          </p:sp>
          <p:sp>
            <p:nvSpPr>
              <p:cNvPr id="92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9" tIns="45697" rIns="91419" bIns="45697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93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/>
              <p:cNvSpPr/>
              <p:nvPr/>
            </p:nvSpPr>
            <p:spPr>
              <a:xfrm>
                <a:off x="10752" y="7679437"/>
                <a:ext cx="10082739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r>
                        <a:rPr lang="en-US" sz="4400" b="1" i="1"/>
                        <m:t>𝑴</m:t>
                      </m:r>
                      <m:r>
                        <a:rPr lang="en-US" sz="4400" b="1" i="1"/>
                        <m:t>∈</m:t>
                      </m:r>
                      <m:r>
                        <a:rPr lang="en-US" sz="4400" b="1" i="1"/>
                        <m:t>𝒅</m:t>
                      </m:r>
                      <m:r>
                        <a:rPr lang="en-US" sz="4400" b="1" i="1"/>
                        <m:t>⇒</m:t>
                      </m:r>
                      <m:r>
                        <a:rPr lang="en-US" sz="4400" b="1" i="1"/>
                        <m:t>𝑴</m:t>
                      </m:r>
                      <m:r>
                        <a:rPr lang="en-US" sz="4400" b="1" i="1"/>
                        <m:t>(</m:t>
                      </m:r>
                      <m:r>
                        <a:rPr lang="en-US" sz="4400" b="1" i="1"/>
                        <m:t>𝟑</m:t>
                      </m:r>
                      <m:r>
                        <a:rPr lang="en-US" sz="4400" b="1" i="1"/>
                        <m:t>+</m:t>
                      </m:r>
                      <m:r>
                        <a:rPr lang="en-US" sz="4400" b="1" i="1"/>
                        <m:t>𝒕</m:t>
                      </m:r>
                      <m:r>
                        <a:rPr lang="en-US" sz="4400" b="1" i="1"/>
                        <m:t>;</m:t>
                      </m:r>
                      <m:r>
                        <a:rPr lang="en-US" sz="4400" b="1" i="1"/>
                        <m:t>𝟐</m:t>
                      </m:r>
                      <m:r>
                        <a:rPr lang="en-US" sz="4400" b="1" i="1"/>
                        <m:t>+</m:t>
                      </m:r>
                      <m:r>
                        <a:rPr lang="en-US" sz="4400" b="1" i="1"/>
                        <m:t>𝒕</m:t>
                      </m:r>
                      <m:r>
                        <a:rPr lang="en-US" sz="4400" b="1" i="1"/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" y="7679437"/>
                <a:ext cx="10082739" cy="14465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/>
              <p:cNvSpPr txBox="1"/>
              <p:nvPr/>
            </p:nvSpPr>
            <p:spPr>
              <a:xfrm>
                <a:off x="11161105" y="9123942"/>
                <a:ext cx="8057493" cy="2276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/>
                          </m:ctrlPr>
                        </m:dPr>
                        <m:e>
                          <m:r>
                            <a:rPr lang="en-US" sz="4400" b="1" i="1"/>
                            <m:t>𝒕</m:t>
                          </m:r>
                          <m:r>
                            <a:rPr lang="en-US" sz="4400" b="1" i="1"/>
                            <m:t>+</m:t>
                          </m:r>
                          <m:r>
                            <a:rPr lang="en-US" sz="4400" b="1" i="1"/>
                            <m:t>𝟏</m:t>
                          </m:r>
                        </m:e>
                      </m:d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𝟓</m:t>
                      </m:r>
                      <m:r>
                        <a:rPr lang="en-US" sz="4400" b="1" i="1"/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/>
                              </m:ctrlPr>
                            </m:mPr>
                            <m:mr>
                              <m:e>
                                <m:r>
                                  <a:rPr lang="en-US" sz="4400" b="1" i="1"/>
                                  <m:t>𝒕</m:t>
                                </m:r>
                                <m:r>
                                  <a:rPr lang="en-US" sz="4400" b="1" i="1"/>
                                  <m:t>=</m:t>
                                </m:r>
                                <m:r>
                                  <a:rPr lang="en-US" sz="4400" b="1" i="1"/>
                                  <m:t>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/>
                                  <m:t>𝒕</m:t>
                                </m:r>
                                <m:r>
                                  <a:rPr lang="en-US" sz="4400" b="1" i="1"/>
                                  <m:t>=−</m:t>
                                </m:r>
                                <m:r>
                                  <a:rPr lang="en-US" sz="4400" b="1" i="1"/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105" y="9123942"/>
                <a:ext cx="8057493" cy="22762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5E916BC-4E88-4831-962A-758E5232BF48}"/>
                  </a:ext>
                </a:extLst>
              </p:cNvPr>
              <p:cNvSpPr txBox="1"/>
              <p:nvPr/>
            </p:nvSpPr>
            <p:spPr>
              <a:xfrm>
                <a:off x="939526" y="11981478"/>
                <a:ext cx="124072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5E916BC-4E88-4831-962A-758E5232B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26" y="11981478"/>
                <a:ext cx="12407247" cy="769441"/>
              </a:xfrm>
              <a:prstGeom prst="rect">
                <a:avLst/>
              </a:prstGeom>
              <a:blipFill>
                <a:blip r:embed="rId11"/>
                <a:stretch>
                  <a:fillRect l="-1966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92C273-4A0D-47A1-9FA2-9288FAF3F4C5}"/>
                  </a:ext>
                </a:extLst>
              </p:cNvPr>
              <p:cNvSpPr txBox="1"/>
              <p:nvPr/>
            </p:nvSpPr>
            <p:spPr>
              <a:xfrm>
                <a:off x="1139735" y="9125987"/>
                <a:ext cx="9299665" cy="168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)−(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+(−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92C273-4A0D-47A1-9FA2-9288FAF3F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35" y="9125987"/>
                <a:ext cx="9299665" cy="16855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139370-34F7-45D0-BA27-DED3209D3BA2}"/>
                  </a:ext>
                </a:extLst>
              </p:cNvPr>
              <p:cNvSpPr txBox="1"/>
              <p:nvPr/>
            </p:nvSpPr>
            <p:spPr>
              <a:xfrm>
                <a:off x="9422378" y="9452368"/>
                <a:ext cx="3477455" cy="862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139370-34F7-45D0-BA27-DED3209D3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378" y="9452368"/>
                <a:ext cx="3477455" cy="8628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5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  <p:bldP spid="97" grpId="0"/>
      <p:bldP spid="98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0295" y="1643460"/>
            <a:ext cx="7165906" cy="905060"/>
            <a:chOff x="857921" y="1905000"/>
            <a:chExt cx="7165906" cy="905058"/>
          </a:xfrm>
        </p:grpSpPr>
        <p:sp>
          <p:nvSpPr>
            <p:cNvPr id="3" name="Rounded Rectangle 2"/>
            <p:cNvSpPr/>
            <p:nvPr/>
          </p:nvSpPr>
          <p:spPr>
            <a:xfrm>
              <a:off x="857921" y="1905000"/>
              <a:ext cx="7165906" cy="905058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63296" y="2005794"/>
              <a:ext cx="598753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TẮC KIẾN THỨC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21472" y="3038771"/>
            <a:ext cx="22847078" cy="3819227"/>
            <a:chOff x="1076414" y="4377894"/>
            <a:chExt cx="22847078" cy="4338983"/>
          </a:xfrm>
        </p:grpSpPr>
        <p:grpSp>
          <p:nvGrpSpPr>
            <p:cNvPr id="22" name="Group 5"/>
            <p:cNvGrpSpPr/>
            <p:nvPr/>
          </p:nvGrpSpPr>
          <p:grpSpPr>
            <a:xfrm>
              <a:off x="1499904" y="4705495"/>
              <a:ext cx="22423588" cy="4011382"/>
              <a:chOff x="624403" y="1097484"/>
              <a:chExt cx="8830173" cy="157929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24403" y="1097484"/>
                <a:ext cx="8830173" cy="15792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809676" y="1485369"/>
                    <a:ext cx="7867095" cy="344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Khoảng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cách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từ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điểm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/>
                          <m:t>𝑴</m:t>
                        </m:r>
                        <m:d>
                          <m:dPr>
                            <m:ctrlPr>
                              <a:rPr lang="en-US" sz="4400" b="1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/>
                                </m:ctrlPr>
                              </m:sSubPr>
                              <m:e>
                                <m:r>
                                  <a:rPr lang="en-US" sz="4400" b="1" i="1"/>
                                  <m:t>𝒙</m:t>
                                </m:r>
                              </m:e>
                              <m:sub>
                                <m:r>
                                  <a:rPr lang="en-US" sz="4400" b="1" i="1"/>
                                  <m:t>𝑴</m:t>
                                </m:r>
                              </m:sub>
                            </m:sSub>
                            <m:r>
                              <a:rPr lang="en-US" sz="4400" b="1" i="1"/>
                              <m:t>;</m:t>
                            </m:r>
                            <m:sSub>
                              <m:sSubPr>
                                <m:ctrlPr>
                                  <a:rPr lang="en-US" sz="4400" b="1" i="1"/>
                                </m:ctrlPr>
                              </m:sSubPr>
                              <m:e>
                                <m:r>
                                  <a:rPr lang="en-US" sz="4400" b="1" i="1"/>
                                  <m:t>𝒚</m:t>
                                </m:r>
                              </m:e>
                              <m:sub>
                                <m:r>
                                  <a:rPr lang="en-US" sz="4400" b="1" i="1"/>
                                  <m:t>𝑴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đến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đường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thẳng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/>
                          <m:t>𝜟</m:t>
                        </m:r>
                        <m:r>
                          <a:rPr lang="en-US" sz="4400" b="1" i="1"/>
                          <m:t>:</m:t>
                        </m:r>
                        <m:r>
                          <a:rPr lang="en-US" sz="4400" b="1" i="1"/>
                          <m:t>𝑨𝒙</m:t>
                        </m:r>
                        <m:r>
                          <a:rPr lang="en-US" sz="4400" b="1" i="1"/>
                          <m:t>+</m:t>
                        </m:r>
                        <m:r>
                          <a:rPr lang="en-US" sz="4400" b="1" i="1"/>
                          <m:t>𝑩𝒚</m:t>
                        </m:r>
                        <m:r>
                          <a:rPr lang="en-US" sz="4400" b="1" i="1"/>
                          <m:t>+</m:t>
                        </m:r>
                        <m:r>
                          <a:rPr lang="en-US" sz="4400" b="1" i="1"/>
                          <m:t>𝑪</m:t>
                        </m:r>
                        <m:r>
                          <a:rPr lang="en-US" sz="4400" b="1" i="1"/>
                          <m:t>=</m:t>
                        </m:r>
                        <m:r>
                          <a:rPr lang="en-US" sz="4400" b="1" i="1"/>
                          <m:t>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endPara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9676" y="1485369"/>
                    <a:ext cx="7867095" cy="3441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20" t="-16667" b="-365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5545928" cy="1006175"/>
              <a:chOff x="166396" y="8755081"/>
              <a:chExt cx="5545928" cy="100617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5327802" cy="90911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060374" y="8852136"/>
                <a:ext cx="4651950" cy="909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 CÁCH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0C6742-8763-43BF-AD0C-84BFED19F23C}"/>
              </a:ext>
            </a:extLst>
          </p:cNvPr>
          <p:cNvGrpSpPr/>
          <p:nvPr/>
        </p:nvGrpSpPr>
        <p:grpSpPr>
          <a:xfrm>
            <a:off x="679823" y="7105673"/>
            <a:ext cx="22488727" cy="6424987"/>
            <a:chOff x="1405232" y="4195551"/>
            <a:chExt cx="25115337" cy="6424987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FC9FD72-F3FB-4863-8977-56A6CBD9E95B}"/>
                </a:ext>
              </a:extLst>
            </p:cNvPr>
            <p:cNvGrpSpPr/>
            <p:nvPr/>
          </p:nvGrpSpPr>
          <p:grpSpPr>
            <a:xfrm>
              <a:off x="1405232" y="4195551"/>
              <a:ext cx="25115337" cy="6424987"/>
              <a:chOff x="1247577" y="2615126"/>
              <a:chExt cx="25115337" cy="6424987"/>
            </a:xfrm>
          </p:grpSpPr>
          <p:sp>
            <p:nvSpPr>
              <p:cNvPr id="51" name="Rounded Rectangle 47">
                <a:extLst>
                  <a:ext uri="{FF2B5EF4-FFF2-40B4-BE49-F238E27FC236}">
                    <a16:creationId xmlns:a16="http://schemas.microsoft.com/office/drawing/2014/main" id="{44BECCE2-498F-4B82-8485-D297F4BB77AC}"/>
                  </a:ext>
                </a:extLst>
              </p:cNvPr>
              <p:cNvSpPr/>
              <p:nvPr/>
            </p:nvSpPr>
            <p:spPr>
              <a:xfrm>
                <a:off x="1362268" y="3036157"/>
                <a:ext cx="25000646" cy="6003956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450" algn="l"/>
                  </a:tabLst>
                </a:pP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5263CD22-4E58-4AA2-AB41-2B59DB706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7" y="2615126"/>
                <a:ext cx="10577684" cy="80021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63D7048-E1F2-4CA3-ADD1-78248374C5FD}"/>
                </a:ext>
              </a:extLst>
            </p:cNvPr>
            <p:cNvSpPr txBox="1"/>
            <p:nvPr/>
          </p:nvSpPr>
          <p:spPr>
            <a:xfrm>
              <a:off x="1550431" y="4257007"/>
              <a:ext cx="99523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GIỮA HAI ĐƯỜNG THẲNG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C333D5-36E7-45DB-BF06-352B99265897}"/>
                  </a:ext>
                </a:extLst>
              </p:cNvPr>
              <p:cNvSpPr txBox="1"/>
              <p:nvPr/>
            </p:nvSpPr>
            <p:spPr>
              <a:xfrm>
                <a:off x="7696200" y="5384804"/>
                <a:ext cx="9143999" cy="2085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48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C333D5-36E7-45DB-BF06-352B99265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5384804"/>
                <a:ext cx="9143999" cy="20855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AD2E85-375F-447D-B71D-8F0C014F65B0}"/>
                  </a:ext>
                </a:extLst>
              </p:cNvPr>
              <p:cNvSpPr txBox="1"/>
              <p:nvPr/>
            </p:nvSpPr>
            <p:spPr>
              <a:xfrm>
                <a:off x="1600200" y="8534400"/>
                <a:ext cx="16002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AD2E85-375F-447D-B71D-8F0C014F6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8534400"/>
                <a:ext cx="16002000" cy="769441"/>
              </a:xfrm>
              <a:prstGeom prst="rect">
                <a:avLst/>
              </a:prstGeom>
              <a:blipFill>
                <a:blip r:embed="rId5"/>
                <a:stretch>
                  <a:fillRect l="-1562" t="-16667" r="-217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123F01-E328-412D-BCF4-12E07CACE823}"/>
                  </a:ext>
                </a:extLst>
              </p:cNvPr>
              <p:cNvSpPr txBox="1"/>
              <p:nvPr/>
            </p:nvSpPr>
            <p:spPr>
              <a:xfrm>
                <a:off x="1600200" y="10165001"/>
                <a:ext cx="191262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123F01-E328-412D-BCF4-12E07CACE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0165001"/>
                <a:ext cx="19126200" cy="1446550"/>
              </a:xfrm>
              <a:prstGeom prst="rect">
                <a:avLst/>
              </a:prstGeom>
              <a:blipFill>
                <a:blip r:embed="rId6"/>
                <a:stretch>
                  <a:fillRect l="-1307" t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9FD434-09BA-450F-A0BB-4DF3FF76B86F}"/>
                  </a:ext>
                </a:extLst>
              </p:cNvPr>
              <p:cNvSpPr txBox="1"/>
              <p:nvPr/>
            </p:nvSpPr>
            <p:spPr>
              <a:xfrm>
                <a:off x="5900058" y="11499188"/>
                <a:ext cx="11734799" cy="2085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′+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9FD434-09BA-450F-A0BB-4DF3FF76B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58" y="11499188"/>
                <a:ext cx="11734799" cy="20855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31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81000" y="2042553"/>
            <a:ext cx="19652459" cy="920073"/>
            <a:chOff x="-288924" y="1905000"/>
            <a:chExt cx="19652459" cy="92007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1" y="199407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903DEB-C79C-4F8E-A9FC-92C9D49BFA93}"/>
              </a:ext>
            </a:extLst>
          </p:cNvPr>
          <p:cNvSpPr txBox="1"/>
          <p:nvPr/>
        </p:nvSpPr>
        <p:spPr>
          <a:xfrm>
            <a:off x="2018825" y="2047920"/>
            <a:ext cx="598753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TÓM TẮC KIẾN THỨC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4CFF49-481F-4AC4-854B-BDC208EDC511}"/>
              </a:ext>
            </a:extLst>
          </p:cNvPr>
          <p:cNvGrpSpPr/>
          <p:nvPr/>
        </p:nvGrpSpPr>
        <p:grpSpPr>
          <a:xfrm>
            <a:off x="-1" y="3046335"/>
            <a:ext cx="23657373" cy="5986550"/>
            <a:chOff x="1076414" y="4377894"/>
            <a:chExt cx="22847078" cy="6801256"/>
          </a:xfrm>
        </p:grpSpPr>
        <p:sp>
          <p:nvSpPr>
            <p:cNvPr id="36" name="Rounded Rectangle 38">
              <a:extLst>
                <a:ext uri="{FF2B5EF4-FFF2-40B4-BE49-F238E27FC236}">
                  <a16:creationId xmlns:a16="http://schemas.microsoft.com/office/drawing/2014/main" id="{A13E1C32-1D3D-4270-B671-D95AC1F9636F}"/>
                </a:ext>
              </a:extLst>
            </p:cNvPr>
            <p:cNvSpPr/>
            <p:nvPr/>
          </p:nvSpPr>
          <p:spPr>
            <a:xfrm>
              <a:off x="1499904" y="4705496"/>
              <a:ext cx="22423588" cy="6473654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65">
              <a:extLst>
                <a:ext uri="{FF2B5EF4-FFF2-40B4-BE49-F238E27FC236}">
                  <a16:creationId xmlns:a16="http://schemas.microsoft.com/office/drawing/2014/main" id="{A012353F-8492-45FB-94B9-1B2463702CCE}"/>
                </a:ext>
              </a:extLst>
            </p:cNvPr>
            <p:cNvGrpSpPr/>
            <p:nvPr/>
          </p:nvGrpSpPr>
          <p:grpSpPr>
            <a:xfrm>
              <a:off x="1076414" y="4377894"/>
              <a:ext cx="14667061" cy="909119"/>
              <a:chOff x="166396" y="8755081"/>
              <a:chExt cx="14667061" cy="909119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088539F1-636B-4C54-9BE3-DE5EA34FB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14448935" cy="90911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1" name="Group 7">
                <a:extLst>
                  <a:ext uri="{FF2B5EF4-FFF2-40B4-BE49-F238E27FC236}">
                    <a16:creationId xmlns:a16="http://schemas.microsoft.com/office/drawing/2014/main" id="{ECDF6DA9-C79C-450E-997B-05E61ECFFF62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4" name="Freeform 45">
                  <a:extLst>
                    <a:ext uri="{FF2B5EF4-FFF2-40B4-BE49-F238E27FC236}">
                      <a16:creationId xmlns:a16="http://schemas.microsoft.com/office/drawing/2014/main" id="{863966A9-B2B3-4C4F-B750-13C43F5E71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46">
                  <a:extLst>
                    <a:ext uri="{FF2B5EF4-FFF2-40B4-BE49-F238E27FC236}">
                      <a16:creationId xmlns:a16="http://schemas.microsoft.com/office/drawing/2014/main" id="{08CC3EC4-7A1C-4071-9D85-76D4084B30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47">
                  <a:extLst>
                    <a:ext uri="{FF2B5EF4-FFF2-40B4-BE49-F238E27FC236}">
                      <a16:creationId xmlns:a16="http://schemas.microsoft.com/office/drawing/2014/main" id="{23896F4A-76C5-42E5-9FF4-CDCC1481B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48">
                  <a:extLst>
                    <a:ext uri="{FF2B5EF4-FFF2-40B4-BE49-F238E27FC236}">
                      <a16:creationId xmlns:a16="http://schemas.microsoft.com/office/drawing/2014/main" id="{8B8B1378-A0EB-4486-95C4-3374C1B475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9">
                  <a:extLst>
                    <a:ext uri="{FF2B5EF4-FFF2-40B4-BE49-F238E27FC236}">
                      <a16:creationId xmlns:a16="http://schemas.microsoft.com/office/drawing/2014/main" id="{2B44C01E-2F68-40C5-AF6F-0CA29269D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50">
                  <a:extLst>
                    <a:ext uri="{FF2B5EF4-FFF2-40B4-BE49-F238E27FC236}">
                      <a16:creationId xmlns:a16="http://schemas.microsoft.com/office/drawing/2014/main" id="{D7FFFAC8-0A3F-46AE-A130-8BE5C6018E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1">
                  <a:extLst>
                    <a:ext uri="{FF2B5EF4-FFF2-40B4-BE49-F238E27FC236}">
                      <a16:creationId xmlns:a16="http://schemas.microsoft.com/office/drawing/2014/main" id="{F9C3872B-F899-4A18-95D6-B1F7A1F574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2">
                  <a:extLst>
                    <a:ext uri="{FF2B5EF4-FFF2-40B4-BE49-F238E27FC236}">
                      <a16:creationId xmlns:a16="http://schemas.microsoft.com/office/drawing/2014/main" id="{B787FD32-AFDD-4771-9578-110FB05616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53">
                  <a:extLst>
                    <a:ext uri="{FF2B5EF4-FFF2-40B4-BE49-F238E27FC236}">
                      <a16:creationId xmlns:a16="http://schemas.microsoft.com/office/drawing/2014/main" id="{152AE897-4199-4515-B517-9F13B520F0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54">
                  <a:extLst>
                    <a:ext uri="{FF2B5EF4-FFF2-40B4-BE49-F238E27FC236}">
                      <a16:creationId xmlns:a16="http://schemas.microsoft.com/office/drawing/2014/main" id="{9D862B2D-6C8F-4842-90EC-99091A49D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5">
                  <a:extLst>
                    <a:ext uri="{FF2B5EF4-FFF2-40B4-BE49-F238E27FC236}">
                      <a16:creationId xmlns:a16="http://schemas.microsoft.com/office/drawing/2014/main" id="{AF164355-B1E9-4CC0-B8AB-828EF93845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56">
                  <a:extLst>
                    <a:ext uri="{FF2B5EF4-FFF2-40B4-BE49-F238E27FC236}">
                      <a16:creationId xmlns:a16="http://schemas.microsoft.com/office/drawing/2014/main" id="{12F5C83F-779E-4504-BD83-64CA1225DF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B9E51D8-C12E-4772-B89C-BA9CA4D88852}"/>
                  </a:ext>
                </a:extLst>
              </p:cNvPr>
              <p:cNvSpPr txBox="1"/>
              <p:nvPr/>
            </p:nvSpPr>
            <p:spPr>
              <a:xfrm>
                <a:off x="305380" y="7870756"/>
                <a:ext cx="22325926" cy="80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iii)  (*)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B9E51D8-C12E-4772-B89C-BA9CA4D88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80" y="7870756"/>
                <a:ext cx="22325926" cy="808619"/>
              </a:xfrm>
              <a:prstGeom prst="rect">
                <a:avLst/>
              </a:prstGeom>
              <a:blipFill>
                <a:blip r:embed="rId3"/>
                <a:stretch>
                  <a:fillRect t="-12030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36A178E-19AB-4AB7-AAE0-DB0C7B5303E4}"/>
                  </a:ext>
                </a:extLst>
              </p:cNvPr>
              <p:cNvSpPr txBox="1"/>
              <p:nvPr/>
            </p:nvSpPr>
            <p:spPr>
              <a:xfrm>
                <a:off x="438509" y="6937845"/>
                <a:ext cx="22325926" cy="80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914400" algn="l"/>
                    <a:tab pos="2057400" algn="l"/>
                    <a:tab pos="307721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ii)  (*)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36A178E-19AB-4AB7-AAE0-DB0C7B530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09" y="6937845"/>
                <a:ext cx="22325926" cy="808619"/>
              </a:xfrm>
              <a:prstGeom prst="rect">
                <a:avLst/>
              </a:prstGeom>
              <a:blipFill>
                <a:blip r:embed="rId4"/>
                <a:stretch>
                  <a:fillRect t="-12030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0BF090-1A54-4CE1-A9E9-BD45034B3A9B}"/>
                  </a:ext>
                </a:extLst>
              </p:cNvPr>
              <p:cNvSpPr txBox="1"/>
              <p:nvPr/>
            </p:nvSpPr>
            <p:spPr>
              <a:xfrm>
                <a:off x="594293" y="5893923"/>
                <a:ext cx="22325926" cy="80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914400" algn="l"/>
                    <a:tab pos="2057400" algn="l"/>
                    <a:tab pos="307721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i)  (*)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0BF090-1A54-4CE1-A9E9-BD45034B3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93" y="5893923"/>
                <a:ext cx="22325926" cy="808619"/>
              </a:xfrm>
              <a:prstGeom prst="rect">
                <a:avLst/>
              </a:prstGeom>
              <a:blipFill>
                <a:blip r:embed="rId5"/>
                <a:stretch>
                  <a:fillRect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8AE162-DEEE-49F4-85F4-3F9621FA6C10}"/>
                  </a:ext>
                </a:extLst>
              </p:cNvPr>
              <p:cNvSpPr txBox="1"/>
              <p:nvPr/>
            </p:nvSpPr>
            <p:spPr>
              <a:xfrm>
                <a:off x="557323" y="3738452"/>
                <a:ext cx="22325926" cy="2382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spcAft>
                    <a:spcPts val="8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spcAft>
                    <a:spcPts val="800"/>
                  </a:spcAft>
                  <a:tabLst>
                    <a:tab pos="914400" algn="l"/>
                    <a:tab pos="2057400" algn="l"/>
                    <a:tab pos="307721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</a:t>
                </a: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8AE162-DEEE-49F4-85F4-3F9621FA6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23" y="3738452"/>
                <a:ext cx="22325926" cy="2382383"/>
              </a:xfrm>
              <a:prstGeom prst="rect">
                <a:avLst/>
              </a:prstGeom>
              <a:blipFill>
                <a:blip r:embed="rId6"/>
                <a:stretch>
                  <a:fillRect t="-5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004B6368-75DF-4A0F-BD23-C3D533F5F79B}"/>
              </a:ext>
            </a:extLst>
          </p:cNvPr>
          <p:cNvSpPr txBox="1"/>
          <p:nvPr/>
        </p:nvSpPr>
        <p:spPr>
          <a:xfrm>
            <a:off x="667305" y="3003882"/>
            <a:ext cx="13778989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 TRÍ TƯƠNG ĐỐI CỦA HAI ĐƯỜNG THẲNG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B004A02-5764-401C-ABBE-C961A5117F22}"/>
              </a:ext>
            </a:extLst>
          </p:cNvPr>
          <p:cNvGrpSpPr/>
          <p:nvPr/>
        </p:nvGrpSpPr>
        <p:grpSpPr>
          <a:xfrm>
            <a:off x="5292" y="9268188"/>
            <a:ext cx="23652080" cy="4082683"/>
            <a:chOff x="1405232" y="4195551"/>
            <a:chExt cx="26414566" cy="408268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ED1E0BF-44F8-48EA-9989-E912DFD21D43}"/>
                </a:ext>
              </a:extLst>
            </p:cNvPr>
            <p:cNvGrpSpPr/>
            <p:nvPr/>
          </p:nvGrpSpPr>
          <p:grpSpPr>
            <a:xfrm>
              <a:off x="1405232" y="4195551"/>
              <a:ext cx="26414566" cy="4082683"/>
              <a:chOff x="1247577" y="2615126"/>
              <a:chExt cx="26414566" cy="4082683"/>
            </a:xfrm>
          </p:grpSpPr>
          <p:sp>
            <p:nvSpPr>
              <p:cNvPr id="54" name="Rounded Rectangle 47">
                <a:extLst>
                  <a:ext uri="{FF2B5EF4-FFF2-40B4-BE49-F238E27FC236}">
                    <a16:creationId xmlns:a16="http://schemas.microsoft.com/office/drawing/2014/main" id="{9401CF9E-863D-4F8D-8C0F-67E122EF5582}"/>
                  </a:ext>
                </a:extLst>
              </p:cNvPr>
              <p:cNvSpPr/>
              <p:nvPr/>
            </p:nvSpPr>
            <p:spPr>
              <a:xfrm>
                <a:off x="1362268" y="3036157"/>
                <a:ext cx="26299875" cy="3661652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450" algn="l"/>
                  </a:tabLst>
                </a:pP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E6618603-3A23-4208-975E-8CE98165A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7" y="2615126"/>
                <a:ext cx="3738486" cy="80021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A549FC3-BD7F-4641-9B42-40A08ED5C2A8}"/>
                </a:ext>
              </a:extLst>
            </p:cNvPr>
            <p:cNvSpPr txBox="1"/>
            <p:nvPr/>
          </p:nvSpPr>
          <p:spPr>
            <a:xfrm>
              <a:off x="1550431" y="4257007"/>
              <a:ext cx="40187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 XÉT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AA6661-4225-421E-AA06-3E48BB53E9F1}"/>
                  </a:ext>
                </a:extLst>
              </p:cNvPr>
              <p:cNvSpPr txBox="1"/>
              <p:nvPr/>
            </p:nvSpPr>
            <p:spPr>
              <a:xfrm>
                <a:off x="225017" y="10203359"/>
                <a:ext cx="235493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AA6661-4225-421E-AA06-3E48BB53E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17" y="10203359"/>
                <a:ext cx="23549383" cy="769441"/>
              </a:xfrm>
              <a:prstGeom prst="rect">
                <a:avLst/>
              </a:prstGeom>
              <a:blipFill>
                <a:blip r:embed="rId7"/>
                <a:stretch>
                  <a:fillRect l="-106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3F0402-2070-4C62-83B2-3030DE76F955}"/>
                  </a:ext>
                </a:extLst>
              </p:cNvPr>
              <p:cNvSpPr txBox="1"/>
              <p:nvPr/>
            </p:nvSpPr>
            <p:spPr>
              <a:xfrm>
                <a:off x="210621" y="11411592"/>
                <a:ext cx="8126247" cy="116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3F0402-2070-4C62-83B2-3030DE76F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21" y="11411592"/>
                <a:ext cx="8126247" cy="1161408"/>
              </a:xfrm>
              <a:prstGeom prst="rect">
                <a:avLst/>
              </a:prstGeom>
              <a:blipFill>
                <a:blip r:embed="rId8"/>
                <a:stretch>
                  <a:fillRect l="-3076" b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1FE426-E4AB-49B7-B530-135EBCFDC8AE}"/>
                  </a:ext>
                </a:extLst>
              </p:cNvPr>
              <p:cNvSpPr txBox="1"/>
              <p:nvPr/>
            </p:nvSpPr>
            <p:spPr>
              <a:xfrm>
                <a:off x="6743943" y="11487792"/>
                <a:ext cx="7429257" cy="1258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1FE426-E4AB-49B7-B530-135EBCFDC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943" y="11487792"/>
                <a:ext cx="7429257" cy="1258550"/>
              </a:xfrm>
              <a:prstGeom prst="rect">
                <a:avLst/>
              </a:prstGeom>
              <a:blipFill>
                <a:blip r:embed="rId9"/>
                <a:stretch>
                  <a:fillRect l="-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6307B6-E93D-4DD8-8932-78F7084416C5}"/>
                  </a:ext>
                </a:extLst>
              </p:cNvPr>
              <p:cNvSpPr txBox="1"/>
              <p:nvPr/>
            </p:nvSpPr>
            <p:spPr>
              <a:xfrm>
                <a:off x="14592543" y="11475542"/>
                <a:ext cx="7734057" cy="1935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6307B6-E93D-4DD8-8932-78F708441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2543" y="11475542"/>
                <a:ext cx="7734057" cy="1935658"/>
              </a:xfrm>
              <a:prstGeom prst="rect">
                <a:avLst/>
              </a:prstGeom>
              <a:blipFill>
                <a:blip r:embed="rId10"/>
                <a:stretch>
                  <a:fillRect l="-3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3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7" grpId="0"/>
      <p:bldP spid="48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81000" y="2042553"/>
            <a:ext cx="19652459" cy="920073"/>
            <a:chOff x="-288924" y="1905000"/>
            <a:chExt cx="19652459" cy="92007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1" y="199407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903DEB-C79C-4F8E-A9FC-92C9D49BFA93}"/>
              </a:ext>
            </a:extLst>
          </p:cNvPr>
          <p:cNvSpPr txBox="1"/>
          <p:nvPr/>
        </p:nvSpPr>
        <p:spPr>
          <a:xfrm>
            <a:off x="2018825" y="2047920"/>
            <a:ext cx="598753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TÓM TẮC KIẾN THỨC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4CFF49-481F-4AC4-854B-BDC208EDC511}"/>
              </a:ext>
            </a:extLst>
          </p:cNvPr>
          <p:cNvGrpSpPr/>
          <p:nvPr/>
        </p:nvGrpSpPr>
        <p:grpSpPr>
          <a:xfrm>
            <a:off x="-1" y="3046335"/>
            <a:ext cx="23657373" cy="5068778"/>
            <a:chOff x="1076414" y="4377894"/>
            <a:chExt cx="22847078" cy="5758585"/>
          </a:xfrm>
        </p:grpSpPr>
        <p:sp>
          <p:nvSpPr>
            <p:cNvPr id="36" name="Rounded Rectangle 38">
              <a:extLst>
                <a:ext uri="{FF2B5EF4-FFF2-40B4-BE49-F238E27FC236}">
                  <a16:creationId xmlns:a16="http://schemas.microsoft.com/office/drawing/2014/main" id="{A13E1C32-1D3D-4270-B671-D95AC1F9636F}"/>
                </a:ext>
              </a:extLst>
            </p:cNvPr>
            <p:cNvSpPr/>
            <p:nvPr/>
          </p:nvSpPr>
          <p:spPr>
            <a:xfrm>
              <a:off x="1499904" y="4705497"/>
              <a:ext cx="22423588" cy="5430982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65">
              <a:extLst>
                <a:ext uri="{FF2B5EF4-FFF2-40B4-BE49-F238E27FC236}">
                  <a16:creationId xmlns:a16="http://schemas.microsoft.com/office/drawing/2014/main" id="{A012353F-8492-45FB-94B9-1B2463702CCE}"/>
                </a:ext>
              </a:extLst>
            </p:cNvPr>
            <p:cNvGrpSpPr/>
            <p:nvPr/>
          </p:nvGrpSpPr>
          <p:grpSpPr>
            <a:xfrm>
              <a:off x="1076414" y="4377894"/>
              <a:ext cx="5519255" cy="909119"/>
              <a:chOff x="166396" y="8755081"/>
              <a:chExt cx="5519255" cy="909119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088539F1-636B-4C54-9BE3-DE5EA34FB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5301129" cy="90911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1" name="Group 7">
                <a:extLst>
                  <a:ext uri="{FF2B5EF4-FFF2-40B4-BE49-F238E27FC236}">
                    <a16:creationId xmlns:a16="http://schemas.microsoft.com/office/drawing/2014/main" id="{ECDF6DA9-C79C-450E-997B-05E61ECFFF62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4" name="Freeform 45">
                  <a:extLst>
                    <a:ext uri="{FF2B5EF4-FFF2-40B4-BE49-F238E27FC236}">
                      <a16:creationId xmlns:a16="http://schemas.microsoft.com/office/drawing/2014/main" id="{863966A9-B2B3-4C4F-B750-13C43F5E71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46">
                  <a:extLst>
                    <a:ext uri="{FF2B5EF4-FFF2-40B4-BE49-F238E27FC236}">
                      <a16:creationId xmlns:a16="http://schemas.microsoft.com/office/drawing/2014/main" id="{08CC3EC4-7A1C-4071-9D85-76D4084B30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47">
                  <a:extLst>
                    <a:ext uri="{FF2B5EF4-FFF2-40B4-BE49-F238E27FC236}">
                      <a16:creationId xmlns:a16="http://schemas.microsoft.com/office/drawing/2014/main" id="{23896F4A-76C5-42E5-9FF4-CDCC1481B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48">
                  <a:extLst>
                    <a:ext uri="{FF2B5EF4-FFF2-40B4-BE49-F238E27FC236}">
                      <a16:creationId xmlns:a16="http://schemas.microsoft.com/office/drawing/2014/main" id="{8B8B1378-A0EB-4486-95C4-3374C1B475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9">
                  <a:extLst>
                    <a:ext uri="{FF2B5EF4-FFF2-40B4-BE49-F238E27FC236}">
                      <a16:creationId xmlns:a16="http://schemas.microsoft.com/office/drawing/2014/main" id="{2B44C01E-2F68-40C5-AF6F-0CA29269D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50">
                  <a:extLst>
                    <a:ext uri="{FF2B5EF4-FFF2-40B4-BE49-F238E27FC236}">
                      <a16:creationId xmlns:a16="http://schemas.microsoft.com/office/drawing/2014/main" id="{D7FFFAC8-0A3F-46AE-A130-8BE5C6018E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1">
                  <a:extLst>
                    <a:ext uri="{FF2B5EF4-FFF2-40B4-BE49-F238E27FC236}">
                      <a16:creationId xmlns:a16="http://schemas.microsoft.com/office/drawing/2014/main" id="{F9C3872B-F899-4A18-95D6-B1F7A1F574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2">
                  <a:extLst>
                    <a:ext uri="{FF2B5EF4-FFF2-40B4-BE49-F238E27FC236}">
                      <a16:creationId xmlns:a16="http://schemas.microsoft.com/office/drawing/2014/main" id="{B787FD32-AFDD-4771-9578-110FB05616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53">
                  <a:extLst>
                    <a:ext uri="{FF2B5EF4-FFF2-40B4-BE49-F238E27FC236}">
                      <a16:creationId xmlns:a16="http://schemas.microsoft.com/office/drawing/2014/main" id="{152AE897-4199-4515-B517-9F13B520F0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54">
                  <a:extLst>
                    <a:ext uri="{FF2B5EF4-FFF2-40B4-BE49-F238E27FC236}">
                      <a16:creationId xmlns:a16="http://schemas.microsoft.com/office/drawing/2014/main" id="{9D862B2D-6C8F-4842-90EC-99091A49D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5">
                  <a:extLst>
                    <a:ext uri="{FF2B5EF4-FFF2-40B4-BE49-F238E27FC236}">
                      <a16:creationId xmlns:a16="http://schemas.microsoft.com/office/drawing/2014/main" id="{AF164355-B1E9-4CC0-B8AB-828EF93845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56">
                  <a:extLst>
                    <a:ext uri="{FF2B5EF4-FFF2-40B4-BE49-F238E27FC236}">
                      <a16:creationId xmlns:a16="http://schemas.microsoft.com/office/drawing/2014/main" id="{12F5C83F-779E-4504-BD83-64CA1225DF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0BF090-1A54-4CE1-A9E9-BD45034B3A9B}"/>
                  </a:ext>
                </a:extLst>
              </p:cNvPr>
              <p:cNvSpPr txBox="1"/>
              <p:nvPr/>
            </p:nvSpPr>
            <p:spPr>
              <a:xfrm>
                <a:off x="470941" y="5948697"/>
                <a:ext cx="22325926" cy="1919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𝑴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𝒙</m:t>
                            </m:r>
                          </m:e>
                          <m:sub>
                            <m:r>
                              <a:rPr lang="en-US" sz="4400" b="1" i="1"/>
                              <m:t>𝑴</m:t>
                            </m:r>
                          </m:sub>
                        </m:sSub>
                        <m:r>
                          <a:rPr lang="en-US" sz="4400" b="1" i="1"/>
                          <m:t>;</m:t>
                        </m:r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𝒚</m:t>
                            </m:r>
                          </m:e>
                          <m:sub>
                            <m:r>
                              <a:rPr lang="en-US" sz="4400" b="1" i="1"/>
                              <m:t>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𝜟</m:t>
                    </m:r>
                    <m:r>
                      <a:rPr lang="en-US" sz="4400" b="1" i="1"/>
                      <m:t>:</m:t>
                    </m:r>
                    <m:r>
                      <a:rPr lang="en-US" sz="4400" b="1" i="1"/>
                      <m:t>𝑨𝒙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𝑩𝒚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𝑪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400" b="1" i="1"/>
                      <m:t>𝒅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𝑴</m:t>
                        </m:r>
                        <m:r>
                          <a:rPr lang="en-US" sz="4400" b="1" i="1"/>
                          <m:t>,</m:t>
                        </m:r>
                        <m:r>
                          <a:rPr lang="en-US" sz="4400" b="1" i="1"/>
                          <m:t>𝜟</m:t>
                        </m:r>
                      </m:e>
                    </m:d>
                    <m:r>
                      <a:rPr lang="en-US" sz="4400" b="1" i="1"/>
                      <m:t>=</m:t>
                    </m:r>
                    <m:f>
                      <m:fPr>
                        <m:ctrlPr>
                          <a:rPr lang="en-US" sz="4400" b="1" i="1"/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b="1" i="1"/>
                            </m:ctrlPr>
                          </m:dPr>
                          <m:e>
                            <m:r>
                              <a:rPr lang="en-US" sz="4400" b="1" i="1"/>
                              <m:t>𝑨</m:t>
                            </m:r>
                            <m:sSub>
                              <m:sSubPr>
                                <m:ctrlPr>
                                  <a:rPr lang="en-US" sz="4400" b="1" i="1"/>
                                </m:ctrlPr>
                              </m:sSubPr>
                              <m:e>
                                <m:r>
                                  <a:rPr lang="en-US" sz="4400" b="1" i="1"/>
                                  <m:t>𝒙</m:t>
                                </m:r>
                              </m:e>
                              <m:sub>
                                <m:r>
                                  <a:rPr lang="en-US" sz="4400" b="1" i="1"/>
                                  <m:t>𝑴</m:t>
                                </m:r>
                              </m:sub>
                            </m:sSub>
                            <m:r>
                              <a:rPr lang="en-US" sz="4400" b="1" i="1"/>
                              <m:t>+</m:t>
                            </m:r>
                            <m:r>
                              <a:rPr lang="en-US" sz="4400" b="1" i="1"/>
                              <m:t>𝑩</m:t>
                            </m:r>
                            <m:sSub>
                              <m:sSubPr>
                                <m:ctrlPr>
                                  <a:rPr lang="en-US" sz="4400" b="1" i="1"/>
                                </m:ctrlPr>
                              </m:sSubPr>
                              <m:e>
                                <m:r>
                                  <a:rPr lang="en-US" sz="4400" b="1" i="1"/>
                                  <m:t>𝒚</m:t>
                                </m:r>
                              </m:e>
                              <m:sub>
                                <m:r>
                                  <a:rPr lang="en-US" sz="4400" b="1" i="1"/>
                                  <m:t>𝑴</m:t>
                                </m:r>
                              </m:sub>
                            </m:sSub>
                            <m:r>
                              <a:rPr lang="en-US" sz="4400" b="1" i="1"/>
                              <m:t>+</m:t>
                            </m:r>
                            <m:r>
                              <a:rPr lang="en-US" sz="4400" b="1" i="1"/>
                              <m:t>𝑪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/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/>
                                </m:ctrlPr>
                              </m:sSupPr>
                              <m:e>
                                <m:r>
                                  <a:rPr lang="en-US" sz="4400" b="1" i="1"/>
                                  <m:t>𝑨</m:t>
                                </m:r>
                              </m:e>
                              <m:sup>
                                <m:r>
                                  <a:rPr lang="en-US" sz="4400" b="1" i="1"/>
                                  <m:t>𝟐</m:t>
                                </m:r>
                              </m:sup>
                            </m:sSup>
                            <m:r>
                              <a:rPr lang="en-US" sz="4400" b="1" i="1"/>
                              <m:t>+</m:t>
                            </m:r>
                            <m:sSup>
                              <m:sSupPr>
                                <m:ctrlPr>
                                  <a:rPr lang="en-US" sz="4400" b="1" i="1"/>
                                </m:ctrlPr>
                              </m:sSupPr>
                              <m:e>
                                <m:r>
                                  <a:rPr lang="en-US" sz="4400" b="1" i="1"/>
                                  <m:t>𝑩</m:t>
                                </m:r>
                              </m:e>
                              <m:sup>
                                <m:r>
                                  <a:rPr lang="en-US" sz="4400" b="1" i="1"/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0BF090-1A54-4CE1-A9E9-BD45034B3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41" y="5948697"/>
                <a:ext cx="22325926" cy="1919372"/>
              </a:xfrm>
              <a:prstGeom prst="rect">
                <a:avLst/>
              </a:prstGeom>
              <a:blipFill>
                <a:blip r:embed="rId3"/>
                <a:stretch>
                  <a:fillRect l="-1092" t="-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8AE162-DEEE-49F4-85F4-3F9621FA6C10}"/>
                  </a:ext>
                </a:extLst>
              </p:cNvPr>
              <p:cNvSpPr txBox="1"/>
              <p:nvPr/>
            </p:nvSpPr>
            <p:spPr>
              <a:xfrm>
                <a:off x="557323" y="4126905"/>
                <a:ext cx="22325926" cy="912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sz="4400" b="1" i="1"/>
                      <m:t>𝑨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𝒙</m:t>
                            </m:r>
                          </m:e>
                          <m:sub>
                            <m:r>
                              <a:rPr lang="en-US" sz="4400" b="1" i="1"/>
                              <m:t>𝑨</m:t>
                            </m:r>
                          </m:sub>
                        </m:sSub>
                        <m:r>
                          <a:rPr lang="en-US" sz="4400" b="1" i="1"/>
                          <m:t>;</m:t>
                        </m:r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𝒚</m:t>
                            </m:r>
                          </m:e>
                          <m:sub>
                            <m:r>
                              <a:rPr lang="en-US" sz="4400" b="1" i="1"/>
                              <m:t>𝑨</m:t>
                            </m:r>
                          </m:sub>
                        </m:sSub>
                      </m:e>
                    </m:d>
                    <m:r>
                      <a:rPr lang="en-US" sz="4400" b="1" i="1"/>
                      <m:t>;</m:t>
                    </m:r>
                    <m:r>
                      <a:rPr lang="en-US" sz="4400" b="1" i="1"/>
                      <m:t>𝑩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𝒙</m:t>
                            </m:r>
                          </m:e>
                          <m:sub>
                            <m:r>
                              <a:rPr lang="en-US" sz="4400" b="1" i="1"/>
                              <m:t>𝑩</m:t>
                            </m:r>
                          </m:sub>
                        </m:sSub>
                        <m:r>
                          <a:rPr lang="en-US" sz="4400" b="1" i="1"/>
                          <m:t>;</m:t>
                        </m:r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𝒚</m:t>
                            </m:r>
                          </m:e>
                          <m:sub>
                            <m:r>
                              <a:rPr lang="en-US" sz="4400" b="1" i="1"/>
                              <m:t>𝑩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𝑨𝑩</m:t>
                    </m:r>
                    <m:r>
                      <a:rPr lang="en-US" sz="4400" b="1" i="1"/>
                      <m:t>=</m:t>
                    </m:r>
                    <m:rad>
                      <m:radPr>
                        <m:degHide m:val="on"/>
                        <m:ctrlPr>
                          <a:rPr lang="en-US" sz="4400" b="1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b="1" i="1"/>
                                    </m:ctrlPr>
                                  </m:sSubPr>
                                  <m:e>
                                    <m:r>
                                      <a:rPr lang="en-US" sz="4400" b="1" i="1"/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/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400" b="1" i="1"/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400" b="1" i="1"/>
                                    </m:ctrlPr>
                                  </m:sSubPr>
                                  <m:e>
                                    <m:r>
                                      <a:rPr lang="en-US" sz="4400" b="1" i="1"/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/>
                                      <m:t>𝑨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b="1" i="1"/>
                                    </m:ctrlPr>
                                  </m:sSubPr>
                                  <m:e>
                                    <m:r>
                                      <a:rPr lang="en-US" sz="4400" b="1" i="1"/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/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400" b="1" i="1"/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400" b="1" i="1"/>
                                    </m:ctrlPr>
                                  </m:sSubPr>
                                  <m:e>
                                    <m:r>
                                      <a:rPr lang="en-US" sz="4400" b="1" i="1"/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/>
                                      <m:t>𝑨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8AE162-DEEE-49F4-85F4-3F9621FA6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23" y="4126905"/>
                <a:ext cx="22325926" cy="912237"/>
              </a:xfrm>
              <a:prstGeom prst="rect">
                <a:avLst/>
              </a:prstGeom>
              <a:blipFill>
                <a:blip r:embed="rId4"/>
                <a:stretch>
                  <a:fillRect l="-1092" t="-2000" b="-2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004B6368-75DF-4A0F-BD23-C3D533F5F79B}"/>
              </a:ext>
            </a:extLst>
          </p:cNvPr>
          <p:cNvSpPr txBox="1"/>
          <p:nvPr/>
        </p:nvSpPr>
        <p:spPr>
          <a:xfrm>
            <a:off x="667305" y="3003882"/>
            <a:ext cx="504769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47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CÁCH</a:t>
            </a:r>
            <a:endParaRPr kumimoji="0" lang="en-US" sz="4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E88ACC7-B2FB-4B8C-837E-35B208C75DCA}"/>
              </a:ext>
            </a:extLst>
          </p:cNvPr>
          <p:cNvGrpSpPr/>
          <p:nvPr/>
        </p:nvGrpSpPr>
        <p:grpSpPr>
          <a:xfrm>
            <a:off x="-194783" y="8686800"/>
            <a:ext cx="23882621" cy="4916810"/>
            <a:chOff x="1076414" y="4377894"/>
            <a:chExt cx="23064611" cy="5585936"/>
          </a:xfrm>
        </p:grpSpPr>
        <p:sp>
          <p:nvSpPr>
            <p:cNvPr id="40" name="Rounded Rectangle 38">
              <a:extLst>
                <a:ext uri="{FF2B5EF4-FFF2-40B4-BE49-F238E27FC236}">
                  <a16:creationId xmlns:a16="http://schemas.microsoft.com/office/drawing/2014/main" id="{4E53C036-D0BA-4B82-A5EC-97A423EB3732}"/>
                </a:ext>
              </a:extLst>
            </p:cNvPr>
            <p:cNvSpPr/>
            <p:nvPr/>
          </p:nvSpPr>
          <p:spPr>
            <a:xfrm>
              <a:off x="1499904" y="4805650"/>
              <a:ext cx="22641121" cy="515818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65">
              <a:extLst>
                <a:ext uri="{FF2B5EF4-FFF2-40B4-BE49-F238E27FC236}">
                  <a16:creationId xmlns:a16="http://schemas.microsoft.com/office/drawing/2014/main" id="{B7567639-F698-4A34-9121-A7B053A1AEF3}"/>
                </a:ext>
              </a:extLst>
            </p:cNvPr>
            <p:cNvGrpSpPr/>
            <p:nvPr/>
          </p:nvGrpSpPr>
          <p:grpSpPr>
            <a:xfrm>
              <a:off x="1076414" y="4377894"/>
              <a:ext cx="2690173" cy="909119"/>
              <a:chOff x="166396" y="8755081"/>
              <a:chExt cx="2690173" cy="909119"/>
            </a:xfrm>
          </p:grpSpPr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id="{D5CC3C04-00AD-47A2-9FAE-269E6DDE3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2472047" cy="90911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">
                <a:extLst>
                  <a:ext uri="{FF2B5EF4-FFF2-40B4-BE49-F238E27FC236}">
                    <a16:creationId xmlns:a16="http://schemas.microsoft.com/office/drawing/2014/main" id="{986E11C6-6BA9-4595-AEB5-FFFA25A3026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5" name="Freeform 45">
                  <a:extLst>
                    <a:ext uri="{FF2B5EF4-FFF2-40B4-BE49-F238E27FC236}">
                      <a16:creationId xmlns:a16="http://schemas.microsoft.com/office/drawing/2014/main" id="{C88CBCA0-DDE9-4E16-B751-504FCAE6A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46">
                  <a:extLst>
                    <a:ext uri="{FF2B5EF4-FFF2-40B4-BE49-F238E27FC236}">
                      <a16:creationId xmlns:a16="http://schemas.microsoft.com/office/drawing/2014/main" id="{B647F605-8B50-46E8-B097-6E0CD78FCA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7">
                  <a:extLst>
                    <a:ext uri="{FF2B5EF4-FFF2-40B4-BE49-F238E27FC236}">
                      <a16:creationId xmlns:a16="http://schemas.microsoft.com/office/drawing/2014/main" id="{067E7CB7-C673-456D-B603-23BC7133B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>
                  <a:extLst>
                    <a:ext uri="{FF2B5EF4-FFF2-40B4-BE49-F238E27FC236}">
                      <a16:creationId xmlns:a16="http://schemas.microsoft.com/office/drawing/2014/main" id="{E6DD2D4A-E774-4007-B4CD-71DD8B8D6F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>
                  <a:extLst>
                    <a:ext uri="{FF2B5EF4-FFF2-40B4-BE49-F238E27FC236}">
                      <a16:creationId xmlns:a16="http://schemas.microsoft.com/office/drawing/2014/main" id="{4894B7A3-D955-437D-AF7C-9DC7E81C48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>
                  <a:extLst>
                    <a:ext uri="{FF2B5EF4-FFF2-40B4-BE49-F238E27FC236}">
                      <a16:creationId xmlns:a16="http://schemas.microsoft.com/office/drawing/2014/main" id="{6DC21F6A-CD94-4F06-BC71-0B6FE2507C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>
                  <a:extLst>
                    <a:ext uri="{FF2B5EF4-FFF2-40B4-BE49-F238E27FC236}">
                      <a16:creationId xmlns:a16="http://schemas.microsoft.com/office/drawing/2014/main" id="{54D9C733-AF9D-4585-AA77-8D4FF14935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>
                  <a:extLst>
                    <a:ext uri="{FF2B5EF4-FFF2-40B4-BE49-F238E27FC236}">
                      <a16:creationId xmlns:a16="http://schemas.microsoft.com/office/drawing/2014/main" id="{BF397B76-93CC-4378-8B38-ECD83FA38C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>
                  <a:extLst>
                    <a:ext uri="{FF2B5EF4-FFF2-40B4-BE49-F238E27FC236}">
                      <a16:creationId xmlns:a16="http://schemas.microsoft.com/office/drawing/2014/main" id="{F93D9D11-01A9-475C-91EF-4DB8210DA7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>
                  <a:extLst>
                    <a:ext uri="{FF2B5EF4-FFF2-40B4-BE49-F238E27FC236}">
                      <a16:creationId xmlns:a16="http://schemas.microsoft.com/office/drawing/2014/main" id="{E8B7BEC3-1E52-4E89-A9F6-47B8DBD453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>
                  <a:extLst>
                    <a:ext uri="{FF2B5EF4-FFF2-40B4-BE49-F238E27FC236}">
                      <a16:creationId xmlns:a16="http://schemas.microsoft.com/office/drawing/2014/main" id="{19185A57-BDE3-42FF-B299-141AA061F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>
                  <a:extLst>
                    <a:ext uri="{FF2B5EF4-FFF2-40B4-BE49-F238E27FC236}">
                      <a16:creationId xmlns:a16="http://schemas.microsoft.com/office/drawing/2014/main" id="{BFBE10AA-E70E-49B2-9102-BCEFC41B4D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F2C96E5-09FA-4DC5-B4F2-16123422E74A}"/>
              </a:ext>
            </a:extLst>
          </p:cNvPr>
          <p:cNvSpPr txBox="1"/>
          <p:nvPr/>
        </p:nvSpPr>
        <p:spPr>
          <a:xfrm>
            <a:off x="696161" y="8767719"/>
            <a:ext cx="1649016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endParaRPr kumimoji="0" lang="en-US" sz="4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07A9E1-1216-46E6-8DA5-E108AF3DD4A5}"/>
                  </a:ext>
                </a:extLst>
              </p:cNvPr>
              <p:cNvSpPr txBox="1"/>
              <p:nvPr/>
            </p:nvSpPr>
            <p:spPr>
              <a:xfrm>
                <a:off x="496897" y="9637207"/>
                <a:ext cx="1596437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07A9E1-1216-46E6-8DA5-E108AF3DD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97" y="9637207"/>
                <a:ext cx="15964375" cy="1446550"/>
              </a:xfrm>
              <a:prstGeom prst="rect">
                <a:avLst/>
              </a:prstGeom>
              <a:blipFill>
                <a:blip r:embed="rId5"/>
                <a:stretch>
                  <a:fillRect l="-1566" t="-9283" r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3254F1-217E-41F8-8E4F-723DCCDCE3E7}"/>
                  </a:ext>
                </a:extLst>
              </p:cNvPr>
              <p:cNvSpPr txBox="1"/>
              <p:nvPr/>
            </p:nvSpPr>
            <p:spPr>
              <a:xfrm>
                <a:off x="335860" y="10674090"/>
                <a:ext cx="19815219" cy="2929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8600" indent="-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′+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3254F1-217E-41F8-8E4F-723DCCDCE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60" y="10674090"/>
                <a:ext cx="19815219" cy="2929520"/>
              </a:xfrm>
              <a:prstGeom prst="rect">
                <a:avLst/>
              </a:prstGeom>
              <a:blipFill>
                <a:blip r:embed="rId6"/>
                <a:stretch>
                  <a:fillRect l="-62" t="-4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9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81000" y="2042553"/>
            <a:ext cx="19652459" cy="920073"/>
            <a:chOff x="-288924" y="1905000"/>
            <a:chExt cx="19652459" cy="92007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1" y="199407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903DEB-C79C-4F8E-A9FC-92C9D49BFA93}"/>
              </a:ext>
            </a:extLst>
          </p:cNvPr>
          <p:cNvSpPr txBox="1"/>
          <p:nvPr/>
        </p:nvSpPr>
        <p:spPr>
          <a:xfrm>
            <a:off x="2018825" y="2047920"/>
            <a:ext cx="598753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TÓM TẮC KIẾN THỨC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4CFF49-481F-4AC4-854B-BDC208EDC511}"/>
              </a:ext>
            </a:extLst>
          </p:cNvPr>
          <p:cNvGrpSpPr/>
          <p:nvPr/>
        </p:nvGrpSpPr>
        <p:grpSpPr>
          <a:xfrm>
            <a:off x="-1" y="3046335"/>
            <a:ext cx="23657373" cy="10598602"/>
            <a:chOff x="1076414" y="4377894"/>
            <a:chExt cx="22847078" cy="12040959"/>
          </a:xfrm>
        </p:grpSpPr>
        <p:sp>
          <p:nvSpPr>
            <p:cNvPr id="36" name="Rounded Rectangle 38">
              <a:extLst>
                <a:ext uri="{FF2B5EF4-FFF2-40B4-BE49-F238E27FC236}">
                  <a16:creationId xmlns:a16="http://schemas.microsoft.com/office/drawing/2014/main" id="{A13E1C32-1D3D-4270-B671-D95AC1F9636F}"/>
                </a:ext>
              </a:extLst>
            </p:cNvPr>
            <p:cNvSpPr/>
            <p:nvPr/>
          </p:nvSpPr>
          <p:spPr>
            <a:xfrm>
              <a:off x="1499904" y="4705496"/>
              <a:ext cx="22423588" cy="1171335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65">
              <a:extLst>
                <a:ext uri="{FF2B5EF4-FFF2-40B4-BE49-F238E27FC236}">
                  <a16:creationId xmlns:a16="http://schemas.microsoft.com/office/drawing/2014/main" id="{A012353F-8492-45FB-94B9-1B2463702CCE}"/>
                </a:ext>
              </a:extLst>
            </p:cNvPr>
            <p:cNvGrpSpPr/>
            <p:nvPr/>
          </p:nvGrpSpPr>
          <p:grpSpPr>
            <a:xfrm>
              <a:off x="1076414" y="4377894"/>
              <a:ext cx="5666435" cy="909119"/>
              <a:chOff x="166396" y="8755081"/>
              <a:chExt cx="5666435" cy="909119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088539F1-636B-4C54-9BE3-DE5EA34FB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5448309" cy="90911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1" name="Group 7">
                <a:extLst>
                  <a:ext uri="{FF2B5EF4-FFF2-40B4-BE49-F238E27FC236}">
                    <a16:creationId xmlns:a16="http://schemas.microsoft.com/office/drawing/2014/main" id="{ECDF6DA9-C79C-450E-997B-05E61ECFFF62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4" name="Freeform 45">
                  <a:extLst>
                    <a:ext uri="{FF2B5EF4-FFF2-40B4-BE49-F238E27FC236}">
                      <a16:creationId xmlns:a16="http://schemas.microsoft.com/office/drawing/2014/main" id="{863966A9-B2B3-4C4F-B750-13C43F5E71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46">
                  <a:extLst>
                    <a:ext uri="{FF2B5EF4-FFF2-40B4-BE49-F238E27FC236}">
                      <a16:creationId xmlns:a16="http://schemas.microsoft.com/office/drawing/2014/main" id="{08CC3EC4-7A1C-4071-9D85-76D4084B30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47">
                  <a:extLst>
                    <a:ext uri="{FF2B5EF4-FFF2-40B4-BE49-F238E27FC236}">
                      <a16:creationId xmlns:a16="http://schemas.microsoft.com/office/drawing/2014/main" id="{23896F4A-76C5-42E5-9FF4-CDCC1481B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48">
                  <a:extLst>
                    <a:ext uri="{FF2B5EF4-FFF2-40B4-BE49-F238E27FC236}">
                      <a16:creationId xmlns:a16="http://schemas.microsoft.com/office/drawing/2014/main" id="{8B8B1378-A0EB-4486-95C4-3374C1B475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9">
                  <a:extLst>
                    <a:ext uri="{FF2B5EF4-FFF2-40B4-BE49-F238E27FC236}">
                      <a16:creationId xmlns:a16="http://schemas.microsoft.com/office/drawing/2014/main" id="{2B44C01E-2F68-40C5-AF6F-0CA29269D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50">
                  <a:extLst>
                    <a:ext uri="{FF2B5EF4-FFF2-40B4-BE49-F238E27FC236}">
                      <a16:creationId xmlns:a16="http://schemas.microsoft.com/office/drawing/2014/main" id="{D7FFFAC8-0A3F-46AE-A130-8BE5C6018E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1">
                  <a:extLst>
                    <a:ext uri="{FF2B5EF4-FFF2-40B4-BE49-F238E27FC236}">
                      <a16:creationId xmlns:a16="http://schemas.microsoft.com/office/drawing/2014/main" id="{F9C3872B-F899-4A18-95D6-B1F7A1F574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2">
                  <a:extLst>
                    <a:ext uri="{FF2B5EF4-FFF2-40B4-BE49-F238E27FC236}">
                      <a16:creationId xmlns:a16="http://schemas.microsoft.com/office/drawing/2014/main" id="{B787FD32-AFDD-4771-9578-110FB05616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53">
                  <a:extLst>
                    <a:ext uri="{FF2B5EF4-FFF2-40B4-BE49-F238E27FC236}">
                      <a16:creationId xmlns:a16="http://schemas.microsoft.com/office/drawing/2014/main" id="{152AE897-4199-4515-B517-9F13B520F0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54">
                  <a:extLst>
                    <a:ext uri="{FF2B5EF4-FFF2-40B4-BE49-F238E27FC236}">
                      <a16:creationId xmlns:a16="http://schemas.microsoft.com/office/drawing/2014/main" id="{9D862B2D-6C8F-4842-90EC-99091A49D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5">
                  <a:extLst>
                    <a:ext uri="{FF2B5EF4-FFF2-40B4-BE49-F238E27FC236}">
                      <a16:creationId xmlns:a16="http://schemas.microsoft.com/office/drawing/2014/main" id="{AF164355-B1E9-4CC0-B8AB-828EF93845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56">
                  <a:extLst>
                    <a:ext uri="{FF2B5EF4-FFF2-40B4-BE49-F238E27FC236}">
                      <a16:creationId xmlns:a16="http://schemas.microsoft.com/office/drawing/2014/main" id="{12F5C83F-779E-4504-BD83-64CA1225DF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B9E51D8-C12E-4772-B89C-BA9CA4D88852}"/>
                  </a:ext>
                </a:extLst>
              </p:cNvPr>
              <p:cNvSpPr txBox="1"/>
              <p:nvPr/>
            </p:nvSpPr>
            <p:spPr>
              <a:xfrm>
                <a:off x="579322" y="9593759"/>
                <a:ext cx="90218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𝑴</m:t>
                    </m:r>
                    <m:r>
                      <a:rPr lang="en-US" sz="4400" b="1" i="1"/>
                      <m:t>∈</m:t>
                    </m:r>
                    <m:r>
                      <a:rPr lang="en-US" sz="4400" b="1" i="1"/>
                      <m:t>𝜟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𝒅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𝑴</m:t>
                        </m:r>
                        <m:r>
                          <a:rPr lang="en-US" sz="4400" b="1" i="1"/>
                          <m:t>,</m:t>
                        </m:r>
                        <m:r>
                          <a:rPr lang="en-US" sz="4400" b="1" i="1"/>
                          <m:t>𝜟</m:t>
                        </m:r>
                      </m:e>
                    </m:d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B9E51D8-C12E-4772-B89C-BA9CA4D88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22" y="9593759"/>
                <a:ext cx="9021878" cy="769441"/>
              </a:xfrm>
              <a:prstGeom prst="rect">
                <a:avLst/>
              </a:prstGeom>
              <a:blipFill>
                <a:blip r:embed="rId3"/>
                <a:stretch>
                  <a:fillRect l="-270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36A178E-19AB-4AB7-AAE0-DB0C7B5303E4}"/>
                  </a:ext>
                </a:extLst>
              </p:cNvPr>
              <p:cNvSpPr txBox="1"/>
              <p:nvPr/>
            </p:nvSpPr>
            <p:spPr>
              <a:xfrm>
                <a:off x="534074" y="7467600"/>
                <a:ext cx="2232592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𝒅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𝒏</m:t>
                            </m:r>
                          </m:e>
                          <m:sub>
                            <m:r>
                              <a:rPr lang="en-US" sz="4400" b="1" i="1"/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𝒖</m:t>
                            </m:r>
                          </m:e>
                          <m:sub>
                            <m:r>
                              <a:rPr lang="en-US" sz="4400" b="1" i="1"/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𝒅</m:t>
                        </m:r>
                      </m:e>
                      <m:sub>
                        <m:r>
                          <a:rPr lang="en-US" sz="4400" b="1" i="1"/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𝒏</m:t>
                            </m:r>
                          </m:e>
                          <m:sub>
                            <m:r>
                              <a:rPr lang="en-US" sz="44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𝒖</m:t>
                            </m:r>
                          </m:e>
                          <m:sub>
                            <m:r>
                              <a:rPr lang="en-US" sz="44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/>
                                </m:ctrlPr>
                              </m:sSubPr>
                              <m:e>
                                <m:r>
                                  <a:rPr lang="en-US" sz="4400" b="1" i="1"/>
                                  <m:t>𝒅</m:t>
                                </m:r>
                              </m:e>
                              <m:sub>
                                <m:r>
                                  <a:rPr lang="en-US" sz="4400" b="1" i="1"/>
                                  <m:t>𝟏</m:t>
                                </m:r>
                              </m:sub>
                            </m:sSub>
                            <m:r>
                              <a:rPr lang="en-US" sz="4400" b="1" i="1"/>
                              <m:t>;</m:t>
                            </m:r>
                            <m:sSub>
                              <m:sSubPr>
                                <m:ctrlPr>
                                  <a:rPr lang="en-US" sz="4400" b="1" i="1"/>
                                </m:ctrlPr>
                              </m:sSubPr>
                              <m:e>
                                <m:r>
                                  <a:rPr lang="en-US" sz="4400" b="1" i="1"/>
                                  <m:t>𝒅</m:t>
                                </m:r>
                              </m:e>
                              <m:sub>
                                <m:r>
                                  <a:rPr lang="en-US" sz="4400" b="1" i="1"/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400" b="1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/>
                        </m:ctrlPr>
                      </m:dPr>
                      <m:e>
                        <m:func>
                          <m:funcPr>
                            <m:ctrlPr>
                              <a:rPr lang="en-US" sz="4400" b="1" i="1"/>
                            </m:ctrlPr>
                          </m:funcPr>
                          <m:fName>
                            <m:r>
                              <a:rPr lang="en-US" sz="4400" b="1" i="1"/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/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/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400" b="1" i="1"/>
                                        </m:ctrlPr>
                                      </m:sSubPr>
                                      <m:e>
                                        <m:r>
                                          <a:rPr lang="en-US" sz="4400" b="1" i="1"/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sz="4400" b="1" i="1"/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4400" b="1" i="1"/>
                                  <m:t>;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/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400" b="1" i="1"/>
                                        </m:ctrlPr>
                                      </m:sSubPr>
                                      <m:e>
                                        <m:r>
                                          <a:rPr lang="en-US" sz="4400" b="1" i="1"/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sz="4400" b="1" i="1"/>
                                          <m:t>𝟐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  <m:r>
                      <a:rPr lang="en-US" sz="4400" b="1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/>
                        </m:ctrlPr>
                      </m:dPr>
                      <m:e>
                        <m:func>
                          <m:funcPr>
                            <m:ctrlPr>
                              <a:rPr lang="en-US" sz="4400" b="1" i="1"/>
                            </m:ctrlPr>
                          </m:funcPr>
                          <m:fName>
                            <m:r>
                              <a:rPr lang="en-US" sz="4400" b="1" i="1"/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/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/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400" b="1" i="1"/>
                                        </m:ctrlPr>
                                      </m:sSubPr>
                                      <m:e>
                                        <m:r>
                                          <a:rPr lang="en-US" sz="4400" b="1" i="1"/>
                                          <m:t>𝒖</m:t>
                                        </m:r>
                                      </m:e>
                                      <m:sub>
                                        <m:r>
                                          <a:rPr lang="en-US" sz="4400" b="1" i="1"/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4400" b="1" i="1"/>
                                  <m:t>;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/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400" b="1" i="1"/>
                                        </m:ctrlPr>
                                      </m:sSubPr>
                                      <m:e>
                                        <m:r>
                                          <a:rPr lang="en-US" sz="4400" b="1" i="1"/>
                                          <m:t>𝒖</m:t>
                                        </m:r>
                                      </m:e>
                                      <m:sub>
                                        <m:r>
                                          <a:rPr lang="en-US" sz="4400" b="1" i="1"/>
                                          <m:t>𝟐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|.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36A178E-19AB-4AB7-AAE0-DB0C7B530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4" y="7467600"/>
                <a:ext cx="22325926" cy="1446550"/>
              </a:xfrm>
              <a:prstGeom prst="rect">
                <a:avLst/>
              </a:prstGeom>
              <a:blipFill>
                <a:blip r:embed="rId4"/>
                <a:stretch>
                  <a:fillRect l="-1120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0BF090-1A54-4CE1-A9E9-BD45034B3A9B}"/>
                  </a:ext>
                </a:extLst>
              </p:cNvPr>
              <p:cNvSpPr txBox="1"/>
              <p:nvPr/>
            </p:nvSpPr>
            <p:spPr>
              <a:xfrm>
                <a:off x="594293" y="5893923"/>
                <a:ext cx="22325926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𝑴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𝒅</m:t>
                    </m:r>
                    <m:r>
                      <a:rPr lang="en-US" sz="4400" b="1" i="1"/>
                      <m:t>:</m:t>
                    </m:r>
                    <m:r>
                      <a:rPr lang="en-US" sz="4400" b="1" i="1"/>
                      <m:t>𝑨𝒙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𝑩𝒚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𝑪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𝑴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𝒕</m:t>
                        </m:r>
                        <m:r>
                          <a:rPr lang="en-US" sz="4400" b="1" i="1"/>
                          <m:t>,</m:t>
                        </m:r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r>
                              <a:rPr lang="en-US" sz="4400" b="1" i="1"/>
                              <m:t>−</m:t>
                            </m:r>
                            <m:r>
                              <a:rPr lang="en-US" sz="4400" b="1" i="1"/>
                              <m:t>𝑨𝒕</m:t>
                            </m:r>
                            <m:r>
                              <a:rPr lang="en-US" sz="4400" b="1" i="1"/>
                              <m:t>−</m:t>
                            </m:r>
                            <m:r>
                              <a:rPr lang="en-US" sz="4400" b="1" i="1"/>
                              <m:t>𝑪</m:t>
                            </m:r>
                          </m:num>
                          <m:den>
                            <m:r>
                              <a:rPr lang="en-US" sz="4400" b="1" i="1"/>
                              <m:t>𝑩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𝑩</m:t>
                    </m:r>
                    <m:r>
                      <a:rPr lang="en-US" sz="4400" b="1" i="1"/>
                      <m:t>≠</m:t>
                    </m:r>
                    <m:r>
                      <a:rPr lang="en-US" sz="4400" b="1" i="1"/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0BF090-1A54-4CE1-A9E9-BD45034B3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93" y="5893923"/>
                <a:ext cx="22325926" cy="1105687"/>
              </a:xfrm>
              <a:prstGeom prst="rect">
                <a:avLst/>
              </a:prstGeom>
              <a:blipFill>
                <a:blip r:embed="rId5"/>
                <a:stretch>
                  <a:fillRect l="-1092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8AE162-DEEE-49F4-85F4-3F9621FA6C10}"/>
                  </a:ext>
                </a:extLst>
              </p:cNvPr>
              <p:cNvSpPr txBox="1"/>
              <p:nvPr/>
            </p:nvSpPr>
            <p:spPr>
              <a:xfrm>
                <a:off x="722159" y="3889006"/>
                <a:ext cx="22325926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𝑴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𝒅</m:t>
                    </m:r>
                    <m:r>
                      <a:rPr lang="en-US" sz="4400" b="1" i="1"/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/>
                            </m:ctrlPr>
                          </m:mPr>
                          <m:mr>
                            <m:e>
                              <m:r>
                                <a:rPr lang="en-US" sz="4400" b="1" i="1"/>
                                <m:t>𝒙</m:t>
                              </m:r>
                              <m:r>
                                <a:rPr lang="en-US" sz="4400" b="1" i="1"/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/>
                                  </m:ctrlPr>
                                </m:sSubPr>
                                <m:e>
                                  <m:r>
                                    <a:rPr lang="en-US" sz="4400" b="1" i="1"/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/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/>
                                <m:t>+</m:t>
                              </m:r>
                              <m:r>
                                <a:rPr lang="en-US" sz="4400" b="1" i="1"/>
                                <m:t>𝒂</m:t>
                              </m:r>
                              <m:r>
                                <a:rPr lang="en-US" sz="4400" b="1" i="1"/>
                                <m:t>.</m:t>
                              </m:r>
                              <m:r>
                                <a:rPr lang="en-US" sz="4400" b="1" i="1"/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/>
                                <m:t>𝒚</m:t>
                              </m:r>
                              <m:r>
                                <a:rPr lang="en-US" sz="4400" b="1" i="1"/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/>
                                  </m:ctrlPr>
                                </m:sSubPr>
                                <m:e>
                                  <m:r>
                                    <a:rPr lang="en-US" sz="4400" b="1" i="1"/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/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/>
                                <m:t>+</m:t>
                              </m:r>
                              <m:r>
                                <a:rPr lang="en-US" sz="4400" b="1" i="1"/>
                                <m:t>𝒃</m:t>
                              </m:r>
                              <m:r>
                                <a:rPr lang="en-US" sz="4400" b="1" i="1"/>
                                <m:t>.</m:t>
                              </m:r>
                              <m:r>
                                <a:rPr lang="en-US" sz="4400" b="1" i="1"/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14:m>
                  <m:oMath xmlns:m="http://schemas.openxmlformats.org/officeDocument/2006/math">
                    <m:r>
                      <a:rPr lang="en-US" sz="4400" b="1" i="1"/>
                      <m:t>𝑴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𝒙</m:t>
                            </m:r>
                          </m:e>
                          <m:sub>
                            <m:r>
                              <a:rPr lang="en-US" sz="4400" b="1" i="1"/>
                              <m:t>𝟎</m:t>
                            </m:r>
                          </m:sub>
                        </m:sSub>
                        <m:r>
                          <a:rPr lang="en-US" sz="4400" b="1" i="1"/>
                          <m:t>+</m:t>
                        </m:r>
                        <m:r>
                          <a:rPr lang="en-US" sz="4400" b="1" i="1"/>
                          <m:t>𝒂</m:t>
                        </m:r>
                        <m:r>
                          <a:rPr lang="en-US" sz="4400" b="1" i="1"/>
                          <m:t>.</m:t>
                        </m:r>
                        <m:r>
                          <a:rPr lang="en-US" sz="4400" b="1" i="1"/>
                          <m:t>𝒕</m:t>
                        </m:r>
                        <m:r>
                          <a:rPr lang="en-US" sz="4400" b="1" i="1"/>
                          <m:t>,</m:t>
                        </m:r>
                        <m:sSub>
                          <m:sSubPr>
                            <m:ctrlPr>
                              <a:rPr lang="en-US" sz="4400" b="1" i="1"/>
                            </m:ctrlPr>
                          </m:sSubPr>
                          <m:e>
                            <m:r>
                              <a:rPr lang="en-US" sz="4400" b="1" i="1"/>
                              <m:t>𝒚</m:t>
                            </m:r>
                          </m:e>
                          <m:sub>
                            <m:r>
                              <a:rPr lang="en-US" sz="4400" b="1" i="1"/>
                              <m:t>𝟎</m:t>
                            </m:r>
                          </m:sub>
                        </m:sSub>
                        <m:r>
                          <a:rPr lang="en-US" sz="4400" b="1" i="1"/>
                          <m:t>+</m:t>
                        </m:r>
                        <m:r>
                          <a:rPr lang="en-US" sz="4400" b="1" i="1"/>
                          <m:t>𝒃</m:t>
                        </m:r>
                        <m:r>
                          <a:rPr lang="en-US" sz="4400" b="1" i="1"/>
                          <m:t>.</m:t>
                        </m:r>
                        <m:r>
                          <a:rPr lang="en-US" sz="4400" b="1" i="1"/>
                          <m:t>𝒕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8AE162-DEEE-49F4-85F4-3F9621FA6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59" y="3889006"/>
                <a:ext cx="22325926" cy="1602683"/>
              </a:xfrm>
              <a:prstGeom prst="rect">
                <a:avLst/>
              </a:prstGeom>
              <a:blipFill>
                <a:blip r:embed="rId6"/>
                <a:stretch>
                  <a:fillRect l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004B6368-75DF-4A0F-BD23-C3D533F5F79B}"/>
              </a:ext>
            </a:extLst>
          </p:cNvPr>
          <p:cNvSpPr txBox="1"/>
          <p:nvPr/>
        </p:nvSpPr>
        <p:spPr>
          <a:xfrm>
            <a:off x="667305" y="3003882"/>
            <a:ext cx="489529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LƯU Ý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69BFF3-B42E-484A-A007-AB18497B44D7}"/>
                  </a:ext>
                </a:extLst>
              </p:cNvPr>
              <p:cNvSpPr txBox="1"/>
              <p:nvPr/>
            </p:nvSpPr>
            <p:spPr>
              <a:xfrm>
                <a:off x="533400" y="10736759"/>
                <a:ext cx="2095500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69BFF3-B42E-484A-A007-AB18497B4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736759"/>
                <a:ext cx="20955001" cy="769441"/>
              </a:xfrm>
              <a:prstGeom prst="rect">
                <a:avLst/>
              </a:prstGeom>
              <a:blipFill>
                <a:blip r:embed="rId7"/>
                <a:stretch>
                  <a:fillRect l="-119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F1D29C-A156-4585-89BD-25DA82CB816C}"/>
                  </a:ext>
                </a:extLst>
              </p:cNvPr>
              <p:cNvSpPr txBox="1"/>
              <p:nvPr/>
            </p:nvSpPr>
            <p:spPr>
              <a:xfrm>
                <a:off x="533400" y="12032159"/>
                <a:ext cx="207331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F1D29C-A156-4585-89BD-25DA82CB8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032159"/>
                <a:ext cx="20733174" cy="769441"/>
              </a:xfrm>
              <a:prstGeom prst="rect">
                <a:avLst/>
              </a:prstGeom>
              <a:blipFill>
                <a:blip r:embed="rId8"/>
                <a:stretch>
                  <a:fillRect l="-1206" t="-17460" r="-14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01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7" grpId="0"/>
      <p:bldP spid="4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55911" y="7389106"/>
            <a:ext cx="22059472" cy="5255964"/>
            <a:chOff x="1270511" y="5867400"/>
            <a:chExt cx="22062025" cy="5184456"/>
          </a:xfrm>
        </p:grpSpPr>
        <p:sp>
          <p:nvSpPr>
            <p:cNvPr id="17" name="Rounded Rectangle 16"/>
            <p:cNvSpPr/>
            <p:nvPr/>
          </p:nvSpPr>
          <p:spPr>
            <a:xfrm>
              <a:off x="1272210" y="6139012"/>
              <a:ext cx="22060326" cy="49128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Round Diagonal Corner Rectangle 2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4" name="Rounded Rectangle 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18E183-BEEE-46AD-A2CE-A75D1CD18810}"/>
              </a:ext>
            </a:extLst>
          </p:cNvPr>
          <p:cNvGrpSpPr/>
          <p:nvPr/>
        </p:nvGrpSpPr>
        <p:grpSpPr>
          <a:xfrm>
            <a:off x="1112368" y="2885069"/>
            <a:ext cx="22122428" cy="3215340"/>
            <a:chOff x="1221263" y="2209800"/>
            <a:chExt cx="22122428" cy="3215340"/>
          </a:xfrm>
        </p:grpSpPr>
        <p:grpSp>
          <p:nvGrpSpPr>
            <p:cNvPr id="2" name="Group 9"/>
            <p:cNvGrpSpPr/>
            <p:nvPr/>
          </p:nvGrpSpPr>
          <p:grpSpPr>
            <a:xfrm>
              <a:off x="1221263" y="2209800"/>
              <a:ext cx="22122428" cy="3215340"/>
              <a:chOff x="1175570" y="3048677"/>
              <a:chExt cx="22124988" cy="3692587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175570" y="3570214"/>
                <a:ext cx="22124988" cy="3171050"/>
              </a:xfrm>
              <a:prstGeom prst="roundRect">
                <a:avLst>
                  <a:gd name="adj" fmla="val 701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4" name="Group 2"/>
              <p:cNvGrpSpPr/>
              <p:nvPr/>
            </p:nvGrpSpPr>
            <p:grpSpPr>
              <a:xfrm>
                <a:off x="1175570" y="3048677"/>
                <a:ext cx="6959436" cy="978085"/>
                <a:chOff x="1175570" y="1834705"/>
                <a:chExt cx="6959436" cy="978085"/>
              </a:xfrm>
            </p:grpSpPr>
            <p:sp>
              <p:nvSpPr>
                <p:cNvPr id="5" name="Freeform 20"/>
                <p:cNvSpPr>
                  <a:spLocks/>
                </p:cNvSpPr>
                <p:nvPr/>
              </p:nvSpPr>
              <p:spPr bwMode="auto">
                <a:xfrm rot="16200000" flipV="1">
                  <a:off x="4525920" y="-923567"/>
                  <a:ext cx="709941" cy="6508230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380900" y="1893796"/>
                  <a:ext cx="4001300" cy="918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5/80</a:t>
                  </a:r>
                </a:p>
              </p:txBody>
            </p:sp>
            <p:sp>
              <p:nvSpPr>
                <p:cNvPr id="7" name="Round Diagonal Corner Rectangle 6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ahoma" pitchFamily="34" charset="0"/>
                  </a:endParaRPr>
                </a:p>
              </p:txBody>
            </p:sp>
            <p:grpSp>
              <p:nvGrpSpPr>
                <p:cNvPr id="8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1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/>
                <p:cNvSpPr/>
                <p:nvPr/>
              </p:nvSpPr>
              <p:spPr>
                <a:xfrm>
                  <a:off x="1441263" y="3119540"/>
                  <a:ext cx="21719263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Xét vị trí tương đối của các cặp đường thẳng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/>
                          </m:ctrlPr>
                        </m:sSubPr>
                        <m:e>
                          <m:r>
                            <a:rPr lang="en-US" sz="4400" b="1" i="0"/>
                            <m:t>𝐝</m:t>
                          </m:r>
                        </m:e>
                        <m:sub>
                          <m:r>
                            <a:rPr lang="en-US" sz="4400" b="1" i="0"/>
                            <m:t>𝟏</m:t>
                          </m:r>
                        </m:sub>
                      </m:sSub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/>
                          </m:ctrlPr>
                        </m:sSubPr>
                        <m:e>
                          <m:r>
                            <a:rPr lang="en-US" sz="4400" b="1" i="0"/>
                            <m:t>𝐝</m:t>
                          </m:r>
                        </m:e>
                        <m:sub>
                          <m:r>
                            <a:rPr lang="en-US" sz="4400" b="1" i="0"/>
                            <m:t>𝟐</m:t>
                          </m:r>
                        </m:sub>
                      </m:sSub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sau đây: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1263" y="3119540"/>
                  <a:ext cx="21719263" cy="769441"/>
                </a:xfrm>
                <a:prstGeom prst="rect">
                  <a:avLst/>
                </a:prstGeom>
                <a:blipFill>
                  <a:blip r:embed="rId2"/>
                  <a:stretch>
                    <a:fillRect l="-1151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19399426" y="10382813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1BEF8D-D553-470C-909F-65541B6A730B}"/>
                  </a:ext>
                </a:extLst>
              </p:cNvPr>
              <p:cNvSpPr txBox="1"/>
              <p:nvPr/>
            </p:nvSpPr>
            <p:spPr>
              <a:xfrm>
                <a:off x="1860858" y="7838506"/>
                <a:ext cx="21465532" cy="3821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	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/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/>
                              </m:ctrlPr>
                            </m:eqArrPr>
                            <m:e>
                              <m:r>
                                <a:rPr lang="en-US" sz="4400" b="1" i="1"/>
                                <m:t>𝟒</m:t>
                              </m:r>
                              <m:r>
                                <a:rPr lang="en-US" sz="4400" b="1" i="1"/>
                                <m:t>𝒙</m:t>
                              </m:r>
                              <m:r>
                                <a:rPr lang="en-US" sz="4400" b="1" i="1"/>
                                <m:t>−</m:t>
                              </m:r>
                              <m:r>
                                <a:rPr lang="en-US" sz="4400" b="1" i="1"/>
                                <m:t>𝟏𝟎</m:t>
                              </m:r>
                              <m:r>
                                <a:rPr lang="en-US" sz="4400" b="1" i="1"/>
                                <m:t>𝒚</m:t>
                              </m:r>
                              <m:r>
                                <a:rPr lang="en-US" sz="4400" b="1" i="1"/>
                                <m:t>+</m:t>
                              </m:r>
                              <m:r>
                                <a:rPr lang="en-US" sz="4400" b="1" i="1"/>
                                <m:t>𝟏</m:t>
                              </m:r>
                              <m:r>
                                <a:rPr lang="en-US" sz="4400" b="1" i="1"/>
                                <m:t>=</m:t>
                              </m:r>
                              <m:r>
                                <a:rPr lang="en-US" sz="4400" b="1" i="1"/>
                                <m:t>𝟎</m:t>
                              </m:r>
                            </m:e>
                            <m:e>
                              <m:r>
                                <a:rPr lang="en-US" sz="4400" b="1" i="1"/>
                                <m:t>𝒙</m:t>
                              </m:r>
                              <m:r>
                                <a:rPr lang="en-US" sz="4400" b="1" i="1"/>
                                <m:t>+</m:t>
                              </m:r>
                              <m:r>
                                <a:rPr lang="en-US" sz="4400" b="1" i="1"/>
                                <m:t>𝒚</m:t>
                              </m:r>
                              <m:r>
                                <a:rPr lang="en-US" sz="4400" b="1" i="1"/>
                                <m:t>+</m:t>
                              </m:r>
                              <m:r>
                                <a:rPr lang="en-US" sz="4400" b="1" i="1"/>
                                <m:t>𝟐</m:t>
                              </m:r>
                              <m:r>
                                <a:rPr lang="en-US" sz="4400" b="1" i="1"/>
                                <m:t>=</m:t>
                              </m:r>
                              <m:r>
                                <a:rPr lang="en-US" sz="4400" b="1" i="1"/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400" b="1" i="1"/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/>
                              </m:ctrlPr>
                            </m:mPr>
                            <m:mr>
                              <m:e>
                                <m:r>
                                  <a:rPr lang="en-US" sz="4400" b="1" i="1"/>
                                  <m:t>𝒙</m:t>
                                </m:r>
                                <m:r>
                                  <a:rPr lang="en-US" sz="4400" b="1" i="1"/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/>
                                    </m:ctrlPr>
                                  </m:fPr>
                                  <m:num>
                                    <m:r>
                                      <a:rPr lang="en-US" sz="4400" b="1" i="1"/>
                                      <m:t>−</m:t>
                                    </m:r>
                                    <m:r>
                                      <a:rPr lang="en-US" sz="4400" b="1" i="1"/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4400" b="1" i="1"/>
                                      <m:t>𝟐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4400" b="1" i="1"/>
                                  <m:t>𝒚</m:t>
                                </m:r>
                                <m:r>
                                  <a:rPr lang="en-US" sz="4400" b="1" i="1"/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/>
                                    </m:ctrlPr>
                                  </m:fPr>
                                  <m:num>
                                    <m:r>
                                      <a:rPr lang="en-US" sz="4400" b="1" i="1"/>
                                      <m:t>−</m:t>
                                    </m:r>
                                    <m:r>
                                      <a:rPr lang="en-US" sz="4400" b="1" i="1"/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1"/>
                                      <m:t>𝟐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1BEF8D-D553-470C-909F-65541B6A7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858" y="7838506"/>
                <a:ext cx="21465532" cy="38216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F75FE3B-4A1E-4FC4-8DFE-2BF900DDC9C6}"/>
                  </a:ext>
                </a:extLst>
              </p:cNvPr>
              <p:cNvSpPr txBox="1"/>
              <p:nvPr/>
            </p:nvSpPr>
            <p:spPr>
              <a:xfrm>
                <a:off x="1756337" y="11025545"/>
                <a:ext cx="7951989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có nghiệm duy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r>
                              <a:rPr lang="en-US" sz="4400" b="1" i="1"/>
                              <m:t>−</m:t>
                            </m:r>
                            <m:r>
                              <a:rPr lang="en-US" sz="4400" b="1" i="1"/>
                              <m:t>𝟑</m:t>
                            </m:r>
                          </m:num>
                          <m:den>
                            <m:r>
                              <a:rPr lang="en-US" sz="4400" b="1" i="1"/>
                              <m:t>𝟐</m:t>
                            </m:r>
                          </m:den>
                        </m:f>
                        <m:r>
                          <a:rPr lang="en-US" sz="4400" b="1" i="1"/>
                          <m:t>;</m:t>
                        </m:r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r>
                              <a:rPr lang="en-US" sz="4400" b="1" i="1"/>
                              <m:t>−</m:t>
                            </m:r>
                            <m:r>
                              <a:rPr lang="en-US" sz="4400" b="1" i="1"/>
                              <m:t>𝟏</m:t>
                            </m:r>
                          </m:num>
                          <m:den>
                            <m:r>
                              <a:rPr lang="en-US" sz="4400" b="1" i="1"/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F75FE3B-4A1E-4FC4-8DFE-2BF900DDC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337" y="11025545"/>
                <a:ext cx="7951989" cy="1105687"/>
              </a:xfrm>
              <a:prstGeom prst="rect">
                <a:avLst/>
              </a:prstGeom>
              <a:blipFill>
                <a:blip r:embed="rId4"/>
                <a:stretch>
                  <a:fillRect l="-3065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8423FEE-9C12-43B7-BFB7-94F9B92DABCE}"/>
                  </a:ext>
                </a:extLst>
              </p:cNvPr>
              <p:cNvSpPr txBox="1"/>
              <p:nvPr/>
            </p:nvSpPr>
            <p:spPr>
              <a:xfrm>
                <a:off x="8083060" y="11184739"/>
                <a:ext cx="14022526" cy="84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đã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8423FEE-9C12-43B7-BFB7-94F9B92DA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060" y="11184739"/>
                <a:ext cx="14022526" cy="847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621D44-BEFF-46B0-9836-5DECB838D795}"/>
                  </a:ext>
                </a:extLst>
              </p:cNvPr>
              <p:cNvSpPr txBox="1"/>
              <p:nvPr/>
            </p:nvSpPr>
            <p:spPr>
              <a:xfrm>
                <a:off x="1423781" y="4880345"/>
                <a:ext cx="1274408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621D44-BEFF-46B0-9836-5DECB838D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781" y="4880345"/>
                <a:ext cx="12744088" cy="1446550"/>
              </a:xfrm>
              <a:prstGeom prst="rect">
                <a:avLst/>
              </a:prstGeom>
              <a:blipFill>
                <a:blip r:embed="rId6"/>
                <a:stretch>
                  <a:fillRect l="-1962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09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55911" y="7389106"/>
            <a:ext cx="22059472" cy="6326894"/>
            <a:chOff x="1270511" y="5867400"/>
            <a:chExt cx="22062025" cy="6240816"/>
          </a:xfrm>
        </p:grpSpPr>
        <p:sp>
          <p:nvSpPr>
            <p:cNvPr id="17" name="Rounded Rectangle 16"/>
            <p:cNvSpPr/>
            <p:nvPr/>
          </p:nvSpPr>
          <p:spPr>
            <a:xfrm>
              <a:off x="1272210" y="6139012"/>
              <a:ext cx="22060326" cy="59692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Round Diagonal Corner Rectangle 2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4" name="Rounded Rectangle 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18E183-BEEE-46AD-A2CE-A75D1CD18810}"/>
              </a:ext>
            </a:extLst>
          </p:cNvPr>
          <p:cNvGrpSpPr/>
          <p:nvPr/>
        </p:nvGrpSpPr>
        <p:grpSpPr>
          <a:xfrm>
            <a:off x="1112368" y="2885069"/>
            <a:ext cx="22122428" cy="3215340"/>
            <a:chOff x="1221263" y="2209800"/>
            <a:chExt cx="22122428" cy="3215340"/>
          </a:xfrm>
        </p:grpSpPr>
        <p:grpSp>
          <p:nvGrpSpPr>
            <p:cNvPr id="2" name="Group 9"/>
            <p:cNvGrpSpPr/>
            <p:nvPr/>
          </p:nvGrpSpPr>
          <p:grpSpPr>
            <a:xfrm>
              <a:off x="1221263" y="2209800"/>
              <a:ext cx="22122428" cy="3215340"/>
              <a:chOff x="1175570" y="3048677"/>
              <a:chExt cx="22124988" cy="3692587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175570" y="3570214"/>
                <a:ext cx="22124988" cy="3171050"/>
              </a:xfrm>
              <a:prstGeom prst="roundRect">
                <a:avLst>
                  <a:gd name="adj" fmla="val 701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4" name="Group 2"/>
              <p:cNvGrpSpPr/>
              <p:nvPr/>
            </p:nvGrpSpPr>
            <p:grpSpPr>
              <a:xfrm>
                <a:off x="1175570" y="3048677"/>
                <a:ext cx="6959436" cy="978085"/>
                <a:chOff x="1175570" y="1834705"/>
                <a:chExt cx="6959436" cy="978085"/>
              </a:xfrm>
            </p:grpSpPr>
            <p:sp>
              <p:nvSpPr>
                <p:cNvPr id="5" name="Freeform 20"/>
                <p:cNvSpPr>
                  <a:spLocks/>
                </p:cNvSpPr>
                <p:nvPr/>
              </p:nvSpPr>
              <p:spPr bwMode="auto">
                <a:xfrm rot="16200000" flipV="1">
                  <a:off x="4525920" y="-923567"/>
                  <a:ext cx="709941" cy="6508230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380900" y="1893796"/>
                  <a:ext cx="4001300" cy="918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5/80</a:t>
                  </a:r>
                </a:p>
              </p:txBody>
            </p:sp>
            <p:sp>
              <p:nvSpPr>
                <p:cNvPr id="7" name="Round Diagonal Corner Rectangle 6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ahoma" pitchFamily="34" charset="0"/>
                  </a:endParaRPr>
                </a:p>
              </p:txBody>
            </p:sp>
            <p:grpSp>
              <p:nvGrpSpPr>
                <p:cNvPr id="8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1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/>
                <p:cNvSpPr/>
                <p:nvPr/>
              </p:nvSpPr>
              <p:spPr>
                <a:xfrm>
                  <a:off x="1441263" y="3119540"/>
                  <a:ext cx="21719263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Xét vị trí tương đối của các cặp đường thẳng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/>
                          </m:ctrlPr>
                        </m:sSubPr>
                        <m:e>
                          <m:r>
                            <a:rPr lang="en-US" sz="4400" b="1" i="0"/>
                            <m:t>𝐝</m:t>
                          </m:r>
                        </m:e>
                        <m:sub>
                          <m:r>
                            <a:rPr lang="en-US" sz="4400" b="1" i="0"/>
                            <m:t>𝟏</m:t>
                          </m:r>
                        </m:sub>
                      </m:sSub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/>
                          </m:ctrlPr>
                        </m:sSubPr>
                        <m:e>
                          <m:r>
                            <a:rPr lang="en-US" sz="4400" b="1" i="0"/>
                            <m:t>𝐝</m:t>
                          </m:r>
                        </m:e>
                        <m:sub>
                          <m:r>
                            <a:rPr lang="en-US" sz="4400" b="1" i="0"/>
                            <m:t>𝟐</m:t>
                          </m:r>
                        </m:sub>
                      </m:sSub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sau đây: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1263" y="3119540"/>
                  <a:ext cx="21719263" cy="769441"/>
                </a:xfrm>
                <a:prstGeom prst="rect">
                  <a:avLst/>
                </a:prstGeom>
                <a:blipFill>
                  <a:blip r:embed="rId2"/>
                  <a:stretch>
                    <a:fillRect l="-1151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19399426" y="10382813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1BEF8D-D553-470C-909F-65541B6A730B}"/>
                  </a:ext>
                </a:extLst>
              </p:cNvPr>
              <p:cNvSpPr txBox="1"/>
              <p:nvPr/>
            </p:nvSpPr>
            <p:spPr>
              <a:xfrm>
                <a:off x="1082282" y="8496280"/>
                <a:ext cx="22057773" cy="323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1" i="1"/>
                          </m:ctrlPr>
                        </m:sSubPr>
                        <m:e>
                          <m:r>
                            <a:rPr lang="en-US" sz="4400" b="1" i="1"/>
                            <m:t>𝒅</m:t>
                          </m:r>
                        </m:e>
                        <m:sub>
                          <m:r>
                            <a:rPr lang="en-US" sz="4400" b="1" i="1"/>
                            <m:t>𝟐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VTCP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𝒖</m:t>
                          </m:r>
                        </m:e>
                      </m:acc>
                      <m:r>
                        <a:rPr lang="en-US" sz="4400" b="1" i="1"/>
                        <m:t>=</m:t>
                      </m:r>
                      <m:d>
                        <m:dPr>
                          <m:ctrlPr>
                            <a:rPr lang="en-US" sz="4400" b="1" i="1"/>
                          </m:ctrlPr>
                        </m:dPr>
                        <m:e>
                          <m:r>
                            <a:rPr lang="en-US" sz="4400" b="1" i="1"/>
                            <m:t>𝟏</m:t>
                          </m:r>
                          <m:r>
                            <a:rPr lang="en-US" sz="4400" b="1" i="1"/>
                            <m:t>;</m:t>
                          </m:r>
                          <m:r>
                            <a:rPr lang="en-US" sz="4400" b="1" i="1"/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VTPT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/>
                          </m:ctrlPr>
                        </m:accPr>
                        <m:e>
                          <m:r>
                            <a:rPr lang="en-US" sz="4400" b="1" i="1"/>
                            <m:t>𝒏</m:t>
                          </m:r>
                        </m:e>
                      </m:acc>
                      <m:r>
                        <a:rPr lang="en-US" sz="4400" b="1" i="1"/>
                        <m:t>=</m:t>
                      </m:r>
                      <m:d>
                        <m:dPr>
                          <m:ctrlPr>
                            <a:rPr lang="en-US" sz="4400" b="1" i="1"/>
                          </m:ctrlPr>
                        </m:dPr>
                        <m:e>
                          <m:r>
                            <a:rPr lang="en-US" sz="4400" b="1" i="1"/>
                            <m:t>−</m:t>
                          </m:r>
                          <m:r>
                            <a:rPr lang="en-US" sz="4400" b="1" i="1"/>
                            <m:t>𝟐</m:t>
                          </m:r>
                          <m:r>
                            <a:rPr lang="en-US" sz="4400" b="1" i="1"/>
                            <m:t>;</m:t>
                          </m:r>
                          <m:r>
                            <a:rPr lang="en-US" sz="4400" b="1" i="1"/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ổ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1" i="1"/>
                          </m:ctrlPr>
                        </m:sSubPr>
                        <m:e>
                          <m:r>
                            <a:rPr lang="en-US" sz="4400" b="1" i="1"/>
                            <m:t>𝒅</m:t>
                          </m:r>
                        </m:e>
                        <m:sub>
                          <m:r>
                            <a:rPr lang="en-US" sz="4400" b="1" i="1"/>
                            <m:t>𝟐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en-US" sz="4400" b="1" i="1"/>
                        <m:t>−</m:t>
                      </m:r>
                      <m:r>
                        <a:rPr lang="en-US" sz="4400" b="1" i="1"/>
                        <m:t>𝟐</m:t>
                      </m:r>
                      <m:r>
                        <a:rPr lang="en-US" sz="4400" b="1" i="1"/>
                        <m:t>(</m:t>
                      </m:r>
                      <m:r>
                        <a:rPr lang="en-US" sz="4400" b="1" i="1"/>
                        <m:t>𝒙</m:t>
                      </m:r>
                      <m:r>
                        <a:rPr lang="en-US" sz="4400" b="1" i="1"/>
                        <m:t>−</m:t>
                      </m:r>
                      <m:r>
                        <a:rPr lang="en-US" sz="4400" b="1" i="1"/>
                        <m:t>𝟓</m:t>
                      </m:r>
                      <m:r>
                        <a:rPr lang="en-US" sz="4400" b="1" i="1"/>
                        <m:t>)+</m:t>
                      </m:r>
                      <m:r>
                        <a:rPr lang="en-US" sz="4400" b="1" i="1"/>
                        <m:t>𝟏</m:t>
                      </m:r>
                      <m:r>
                        <a:rPr lang="en-US" sz="4400" b="1" i="1"/>
                        <m:t>(</m:t>
                      </m:r>
                      <m:r>
                        <a:rPr lang="en-US" sz="4400" b="1" i="1"/>
                        <m:t>𝒚</m:t>
                      </m:r>
                      <m:r>
                        <a:rPr lang="en-US" sz="4400" b="1" i="1"/>
                        <m:t>−</m:t>
                      </m:r>
                      <m:r>
                        <a:rPr lang="en-US" sz="4400" b="1" i="1"/>
                        <m:t>𝟑</m:t>
                      </m:r>
                      <m:r>
                        <a:rPr lang="en-US" sz="4400" b="1" i="1"/>
                        <m:t>)=</m:t>
                      </m:r>
                      <m:r>
                        <a:rPr lang="en-US" sz="4400" b="1" i="1"/>
                        <m:t>𝟎</m:t>
                      </m:r>
                      <m:r>
                        <a:rPr lang="en-US" sz="4400" b="1" i="1"/>
                        <m:t>⇔−</m:t>
                      </m:r>
                      <m:r>
                        <a:rPr lang="en-US" sz="4400" b="1" i="1"/>
                        <m:t>𝟐</m:t>
                      </m:r>
                      <m:r>
                        <a:rPr lang="en-US" sz="4400" b="1" i="1"/>
                        <m:t>𝒙</m:t>
                      </m:r>
                      <m:r>
                        <a:rPr lang="en-US" sz="4400" b="1" i="1"/>
                        <m:t>+</m:t>
                      </m:r>
                      <m:r>
                        <a:rPr lang="en-US" sz="4400" b="1" i="1"/>
                        <m:t>𝒚</m:t>
                      </m:r>
                      <m:r>
                        <a:rPr lang="en-US" sz="4400" b="1" i="1"/>
                        <m:t>+</m:t>
                      </m:r>
                      <m:r>
                        <a:rPr lang="en-US" sz="4400" b="1" i="1"/>
                        <m:t>𝟕</m:t>
                      </m:r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1BEF8D-D553-470C-909F-65541B6A7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82" y="8496280"/>
                <a:ext cx="22057773" cy="32346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F75FE3B-4A1E-4FC4-8DFE-2BF900DDC9C6}"/>
                  </a:ext>
                </a:extLst>
              </p:cNvPr>
              <p:cNvSpPr txBox="1"/>
              <p:nvPr/>
            </p:nvSpPr>
            <p:spPr>
              <a:xfrm>
                <a:off x="1211288" y="10817917"/>
                <a:ext cx="15998263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/>
                        </m:ctrlPr>
                      </m:dPr>
                      <m:e>
                        <m:eqArr>
                          <m:eqArrPr>
                            <m:ctrlPr>
                              <a:rPr lang="en-US" sz="4400" b="1" i="1"/>
                            </m:ctrlPr>
                          </m:eqArrPr>
                          <m:e>
                            <m:r>
                              <a:rPr lang="en-US" sz="4400" b="1" i="1"/>
                              <m:t>𝟏𝟐</m:t>
                            </m:r>
                            <m:r>
                              <a:rPr lang="en-US" sz="4400" b="1" i="1"/>
                              <m:t>𝒙</m:t>
                            </m:r>
                            <m:r>
                              <a:rPr lang="en-US" sz="4400" b="1" i="1"/>
                              <m:t>−</m:t>
                            </m:r>
                            <m:r>
                              <a:rPr lang="en-US" sz="4400" b="1" i="1"/>
                              <m:t>𝟔</m:t>
                            </m:r>
                            <m:r>
                              <a:rPr lang="en-US" sz="4400" b="1" i="1"/>
                              <m:t>𝒚</m:t>
                            </m:r>
                            <m:r>
                              <a:rPr lang="en-US" sz="4400" b="1" i="1"/>
                              <m:t>+</m:t>
                            </m:r>
                            <m:r>
                              <a:rPr lang="en-US" sz="4400" b="1" i="1"/>
                              <m:t>𝟏𝟎</m:t>
                            </m:r>
                            <m:r>
                              <a:rPr lang="en-US" sz="4400" b="1" i="1"/>
                              <m:t>=</m:t>
                            </m:r>
                            <m:r>
                              <a:rPr lang="en-US" sz="4400" b="1" i="1"/>
                              <m:t>𝟎</m:t>
                            </m:r>
                          </m:e>
                          <m:e>
                            <m:r>
                              <a:rPr lang="en-US" sz="4400" b="1" i="1"/>
                              <m:t>−</m:t>
                            </m:r>
                            <m:r>
                              <a:rPr lang="en-US" sz="4400" b="1" i="1"/>
                              <m:t>𝟐</m:t>
                            </m:r>
                            <m:r>
                              <a:rPr lang="en-US" sz="4400" b="1" i="1"/>
                              <m:t>𝒙</m:t>
                            </m:r>
                            <m:r>
                              <a:rPr lang="en-US" sz="4400" b="1" i="1"/>
                              <m:t>+</m:t>
                            </m:r>
                            <m:r>
                              <a:rPr lang="en-US" sz="4400" b="1" i="1"/>
                              <m:t>𝒚</m:t>
                            </m:r>
                            <m:r>
                              <a:rPr lang="en-US" sz="4400" b="1" i="1"/>
                              <m:t>+</m:t>
                            </m:r>
                            <m:r>
                              <a:rPr lang="en-US" sz="4400" b="1" i="1"/>
                              <m:t>𝟕</m:t>
                            </m:r>
                            <m:r>
                              <a:rPr lang="en-US" sz="4400" b="1" i="1"/>
                              <m:t>=</m:t>
                            </m:r>
                            <m:r>
                              <a:rPr lang="en-US" sz="4400" b="1" i="1"/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F75FE3B-4A1E-4FC4-8DFE-2BF900DDC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8" y="10817917"/>
                <a:ext cx="15998263" cy="1602683"/>
              </a:xfrm>
              <a:prstGeom prst="rect">
                <a:avLst/>
              </a:prstGeom>
              <a:blipFill>
                <a:blip r:embed="rId4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8423FEE-9C12-43B7-BFB7-94F9B92DABCE}"/>
                  </a:ext>
                </a:extLst>
              </p:cNvPr>
              <p:cNvSpPr txBox="1"/>
              <p:nvPr/>
            </p:nvSpPr>
            <p:spPr>
              <a:xfrm>
                <a:off x="846434" y="12504102"/>
                <a:ext cx="18542106" cy="84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đã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song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song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8423FEE-9C12-43B7-BFB7-94F9B92DA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34" y="12504102"/>
                <a:ext cx="18542106" cy="847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621D44-BEFF-46B0-9836-5DECB838D795}"/>
                  </a:ext>
                </a:extLst>
              </p:cNvPr>
              <p:cNvSpPr txBox="1"/>
              <p:nvPr/>
            </p:nvSpPr>
            <p:spPr>
              <a:xfrm>
                <a:off x="1347608" y="4421872"/>
                <a:ext cx="12744088" cy="227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𝒅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r>
                      <a:rPr lang="en-US" sz="4400" b="1" i="1"/>
                      <m:t>:</m:t>
                    </m:r>
                    <m:r>
                      <a:rPr lang="en-US" sz="4400" b="1" i="1"/>
                      <m:t>𝟏𝟐</m:t>
                    </m:r>
                    <m:r>
                      <a:rPr lang="en-US" sz="4400" b="1" i="1"/>
                      <m:t>𝒙</m:t>
                    </m:r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𝟔</m:t>
                    </m:r>
                    <m:r>
                      <a:rPr lang="en-US" sz="4400" b="1" i="1"/>
                      <m:t>𝒚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𝟏𝟎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  <m:r>
                      <a:rPr lang="en-US" sz="4400" b="1" i="1"/>
                      <m:t>;</m:t>
                    </m:r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𝒅</m:t>
                        </m:r>
                      </m:e>
                      <m:sub>
                        <m:r>
                          <a:rPr lang="en-US" sz="4400" b="1" i="1"/>
                          <m:t>𝟐</m:t>
                        </m:r>
                      </m:sub>
                    </m:sSub>
                    <m:r>
                      <a:rPr lang="en-US" sz="4400" b="1" i="1"/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/>
                            </m:ctrlPr>
                          </m:mPr>
                          <m:mr>
                            <m:e>
                              <m:r>
                                <a:rPr lang="en-US" sz="4400" b="1" i="1"/>
                                <m:t>𝒙</m:t>
                              </m:r>
                              <m:r>
                                <a:rPr lang="en-US" sz="4400" b="1" i="1"/>
                                <m:t>=</m:t>
                              </m:r>
                              <m:r>
                                <a:rPr lang="en-US" sz="4400" b="1" i="1"/>
                                <m:t>𝟓</m:t>
                              </m:r>
                              <m:r>
                                <a:rPr lang="en-US" sz="4400" b="1" i="1"/>
                                <m:t>+</m:t>
                              </m:r>
                              <m:r>
                                <a:rPr lang="en-US" sz="4400" b="1" i="1"/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/>
                                <m:t>𝒚</m:t>
                              </m:r>
                              <m:r>
                                <a:rPr lang="en-US" sz="4400" b="1" i="1"/>
                                <m:t>=</m:t>
                              </m:r>
                              <m:r>
                                <a:rPr lang="en-US" sz="4400" b="1" i="1"/>
                                <m:t>𝟑</m:t>
                              </m:r>
                              <m:r>
                                <a:rPr lang="en-US" sz="4400" b="1" i="1"/>
                                <m:t>+</m:t>
                              </m:r>
                              <m:r>
                                <a:rPr lang="en-US" sz="4400" b="1" i="1"/>
                                <m:t>𝟐</m:t>
                              </m:r>
                              <m:r>
                                <a:rPr lang="en-US" sz="4400" b="1" i="1"/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621D44-BEFF-46B0-9836-5DECB838D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608" y="4421872"/>
                <a:ext cx="12744088" cy="2279791"/>
              </a:xfrm>
              <a:prstGeom prst="rect">
                <a:avLst/>
              </a:prstGeom>
              <a:blipFill>
                <a:blip r:embed="rId6"/>
                <a:stretch>
                  <a:fillRect l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7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55911" y="7389106"/>
            <a:ext cx="22059472" cy="6326894"/>
            <a:chOff x="1270511" y="5867400"/>
            <a:chExt cx="22062025" cy="6240816"/>
          </a:xfrm>
        </p:grpSpPr>
        <p:sp>
          <p:nvSpPr>
            <p:cNvPr id="17" name="Rounded Rectangle 16"/>
            <p:cNvSpPr/>
            <p:nvPr/>
          </p:nvSpPr>
          <p:spPr>
            <a:xfrm>
              <a:off x="1272210" y="6139012"/>
              <a:ext cx="22060326" cy="59692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Round Diagonal Corner Rectangle 2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4" name="Rounded Rectangle 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18E183-BEEE-46AD-A2CE-A75D1CD18810}"/>
              </a:ext>
            </a:extLst>
          </p:cNvPr>
          <p:cNvGrpSpPr/>
          <p:nvPr/>
        </p:nvGrpSpPr>
        <p:grpSpPr>
          <a:xfrm>
            <a:off x="1112368" y="2885069"/>
            <a:ext cx="22122428" cy="3215340"/>
            <a:chOff x="1221263" y="2209800"/>
            <a:chExt cx="22122428" cy="3215340"/>
          </a:xfrm>
        </p:grpSpPr>
        <p:grpSp>
          <p:nvGrpSpPr>
            <p:cNvPr id="2" name="Group 9"/>
            <p:cNvGrpSpPr/>
            <p:nvPr/>
          </p:nvGrpSpPr>
          <p:grpSpPr>
            <a:xfrm>
              <a:off x="1221263" y="2209800"/>
              <a:ext cx="22122428" cy="3215340"/>
              <a:chOff x="1175570" y="3048677"/>
              <a:chExt cx="22124988" cy="3692587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175570" y="3570214"/>
                <a:ext cx="22124988" cy="3171050"/>
              </a:xfrm>
              <a:prstGeom prst="roundRect">
                <a:avLst>
                  <a:gd name="adj" fmla="val 701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4" name="Group 2"/>
              <p:cNvGrpSpPr/>
              <p:nvPr/>
            </p:nvGrpSpPr>
            <p:grpSpPr>
              <a:xfrm>
                <a:off x="1175570" y="3048677"/>
                <a:ext cx="6959436" cy="978085"/>
                <a:chOff x="1175570" y="1834705"/>
                <a:chExt cx="6959436" cy="978085"/>
              </a:xfrm>
            </p:grpSpPr>
            <p:sp>
              <p:nvSpPr>
                <p:cNvPr id="5" name="Freeform 20"/>
                <p:cNvSpPr>
                  <a:spLocks/>
                </p:cNvSpPr>
                <p:nvPr/>
              </p:nvSpPr>
              <p:spPr bwMode="auto">
                <a:xfrm rot="16200000" flipV="1">
                  <a:off x="4525920" y="-923567"/>
                  <a:ext cx="709941" cy="6508230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380900" y="1893796"/>
                  <a:ext cx="4001300" cy="918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5/80</a:t>
                  </a:r>
                </a:p>
              </p:txBody>
            </p:sp>
            <p:sp>
              <p:nvSpPr>
                <p:cNvPr id="7" name="Round Diagonal Corner Rectangle 6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ahoma" pitchFamily="34" charset="0"/>
                  </a:endParaRPr>
                </a:p>
              </p:txBody>
            </p:sp>
            <p:grpSp>
              <p:nvGrpSpPr>
                <p:cNvPr id="8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1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/>
                <p:cNvSpPr/>
                <p:nvPr/>
              </p:nvSpPr>
              <p:spPr>
                <a:xfrm>
                  <a:off x="1441263" y="3119540"/>
                  <a:ext cx="21719263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Xét vị trí tương đối của các cặp đường thẳng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/>
                          </m:ctrlPr>
                        </m:sSubPr>
                        <m:e>
                          <m:r>
                            <a:rPr lang="en-US" sz="4400" b="1" i="0"/>
                            <m:t>𝐝</m:t>
                          </m:r>
                        </m:e>
                        <m:sub>
                          <m:r>
                            <a:rPr lang="en-US" sz="4400" b="1" i="0"/>
                            <m:t>𝟏</m:t>
                          </m:r>
                        </m:sub>
                      </m:sSub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/>
                          </m:ctrlPr>
                        </m:sSubPr>
                        <m:e>
                          <m:r>
                            <a:rPr lang="en-US" sz="4400" b="1" i="0"/>
                            <m:t>𝐝</m:t>
                          </m:r>
                        </m:e>
                        <m:sub>
                          <m:r>
                            <a:rPr lang="en-US" sz="4400" b="1" i="0"/>
                            <m:t>𝟐</m:t>
                          </m:r>
                        </m:sub>
                      </m:sSub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sau đây: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1263" y="3119540"/>
                  <a:ext cx="21719263" cy="769441"/>
                </a:xfrm>
                <a:prstGeom prst="rect">
                  <a:avLst/>
                </a:prstGeom>
                <a:blipFill>
                  <a:blip r:embed="rId2"/>
                  <a:stretch>
                    <a:fillRect l="-1151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19399426" y="10382813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1BEF8D-D553-470C-909F-65541B6A730B}"/>
                  </a:ext>
                </a:extLst>
              </p:cNvPr>
              <p:cNvSpPr txBox="1"/>
              <p:nvPr/>
            </p:nvSpPr>
            <p:spPr>
              <a:xfrm>
                <a:off x="1082282" y="8496280"/>
                <a:ext cx="22057773" cy="1993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𝒅</m:t>
                        </m:r>
                      </m:e>
                      <m:sub>
                        <m:r>
                          <a:rPr lang="en-US" sz="4400" b="1" i="1"/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𝒖</m:t>
                        </m:r>
                      </m:e>
                    </m:acc>
                    <m:r>
                      <a:rPr lang="en-US" sz="4400" b="1" i="1"/>
                      <m:t>=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𝟓</m:t>
                        </m:r>
                        <m:r>
                          <a:rPr lang="en-US" sz="4400" b="1" i="1"/>
                          <m:t>;−</m:t>
                        </m:r>
                        <m:r>
                          <a:rPr lang="en-US" sz="4400" b="1" i="1"/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/>
                        </m:ctrlPr>
                      </m:accPr>
                      <m:e>
                        <m:r>
                          <a:rPr lang="en-US" sz="4400" b="1" i="1"/>
                          <m:t>𝒏</m:t>
                        </m:r>
                      </m:e>
                    </m:acc>
                    <m:r>
                      <a:rPr lang="en-US" sz="4400" b="1" i="1"/>
                      <m:t>=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𝟒</m:t>
                        </m:r>
                        <m:r>
                          <a:rPr lang="en-US" sz="4400" b="1" i="1"/>
                          <m:t>;</m:t>
                        </m:r>
                        <m:r>
                          <a:rPr lang="en-US" sz="4400" b="1" i="1"/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𝒅</m:t>
                        </m:r>
                      </m:e>
                      <m:sub>
                        <m:r>
                          <a:rPr lang="en-US" sz="4400" b="1" i="1"/>
                          <m:t>𝟐</m:t>
                        </m:r>
                      </m:sub>
                    </m:sSub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𝟒</m:t>
                    </m:r>
                    <m:r>
                      <a:rPr lang="en-US" sz="4400" b="1" i="1"/>
                      <m:t>(</m:t>
                    </m:r>
                    <m:r>
                      <a:rPr lang="en-US" sz="4400" b="1" i="1"/>
                      <m:t>𝒙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𝟔</m:t>
                    </m:r>
                    <m:r>
                      <a:rPr lang="en-US" sz="4400" b="1" i="1"/>
                      <m:t>)+</m:t>
                    </m:r>
                    <m:r>
                      <a:rPr lang="en-US" sz="4400" b="1" i="1"/>
                      <m:t>𝟓</m:t>
                    </m:r>
                    <m:r>
                      <a:rPr lang="en-US" sz="4400" b="1" i="1"/>
                      <m:t>(</m:t>
                    </m:r>
                    <m:r>
                      <a:rPr lang="en-US" sz="4400" b="1" i="1"/>
                      <m:t>𝒚</m:t>
                    </m:r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𝟔</m:t>
                    </m:r>
                    <m:r>
                      <a:rPr lang="en-US" sz="4400" b="1" i="1"/>
                      <m:t>)=</m:t>
                    </m:r>
                    <m:r>
                      <a:rPr lang="en-US" sz="4400" b="1" i="1"/>
                      <m:t>𝟎</m:t>
                    </m:r>
                    <m:r>
                      <a:rPr lang="en-US" sz="4400" b="1" i="1"/>
                      <m:t>⇔</m:t>
                    </m:r>
                    <m:r>
                      <a:rPr lang="en-US" sz="4400" b="1" i="1"/>
                      <m:t>𝟒</m:t>
                    </m:r>
                    <m:r>
                      <a:rPr lang="en-US" sz="4400" b="1" i="1"/>
                      <m:t>𝒙</m:t>
                    </m:r>
                    <m:r>
                      <a:rPr lang="en-US" sz="4400" b="1" i="1"/>
                      <m:t>+</m:t>
                    </m:r>
                    <m:r>
                      <a:rPr lang="en-US" sz="4400" b="1" i="1"/>
                      <m:t>𝟓</m:t>
                    </m:r>
                    <m:r>
                      <a:rPr lang="en-US" sz="4400" b="1" i="1"/>
                      <m:t>𝒚</m:t>
                    </m:r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𝟔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1BEF8D-D553-470C-909F-65541B6A7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82" y="8496280"/>
                <a:ext cx="22057773" cy="1993366"/>
              </a:xfrm>
              <a:prstGeom prst="rect">
                <a:avLst/>
              </a:prstGeom>
              <a:blipFill>
                <a:blip r:embed="rId3"/>
                <a:stretch>
                  <a:fillRect l="-1133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F75FE3B-4A1E-4FC4-8DFE-2BF900DDC9C6}"/>
                  </a:ext>
                </a:extLst>
              </p:cNvPr>
              <p:cNvSpPr txBox="1"/>
              <p:nvPr/>
            </p:nvSpPr>
            <p:spPr>
              <a:xfrm>
                <a:off x="1211288" y="10817917"/>
                <a:ext cx="15998263" cy="1568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/>
                        </m:ctrlPr>
                      </m:dPr>
                      <m:e>
                        <m:eqArr>
                          <m:eqArrPr>
                            <m:ctrlPr>
                              <a:rPr lang="en-US" b="1" i="1"/>
                            </m:ctrlPr>
                          </m:eqArrPr>
                          <m:e>
                            <m:r>
                              <a:rPr lang="en-US" b="1" i="1"/>
                              <m:t>𝟖</m:t>
                            </m:r>
                            <m:r>
                              <a:rPr lang="en-US" b="1" i="1"/>
                              <m:t>𝒙</m:t>
                            </m:r>
                            <m:r>
                              <a:rPr lang="en-US" b="1" i="1"/>
                              <m:t>+</m:t>
                            </m:r>
                            <m:r>
                              <a:rPr lang="en-US" b="1" i="1"/>
                              <m:t>𝟏𝟎</m:t>
                            </m:r>
                            <m:r>
                              <a:rPr lang="en-US" b="1" i="1"/>
                              <m:t>𝒚</m:t>
                            </m:r>
                            <m:r>
                              <a:rPr lang="en-US" b="1" i="1"/>
                              <m:t>−</m:t>
                            </m:r>
                            <m:r>
                              <a:rPr lang="en-US" b="1" i="1"/>
                              <m:t>𝟏𝟐</m:t>
                            </m:r>
                            <m:r>
                              <a:rPr lang="en-US" b="1" i="1"/>
                              <m:t>=</m:t>
                            </m:r>
                            <m:r>
                              <a:rPr lang="en-US" b="1" i="1"/>
                              <m:t>𝟎</m:t>
                            </m:r>
                          </m:e>
                          <m:e>
                            <m:r>
                              <a:rPr lang="en-US" b="1" i="1"/>
                              <m:t>𝟒</m:t>
                            </m:r>
                            <m:r>
                              <a:rPr lang="en-US" b="1" i="1"/>
                              <m:t>𝒙</m:t>
                            </m:r>
                            <m:r>
                              <a:rPr lang="en-US" b="1" i="1"/>
                              <m:t>+</m:t>
                            </m:r>
                            <m:r>
                              <a:rPr lang="en-US" b="1" i="1"/>
                              <m:t>𝟓</m:t>
                            </m:r>
                            <m:r>
                              <a:rPr lang="en-US" b="1" i="1"/>
                              <m:t>𝒚</m:t>
                            </m:r>
                            <m:r>
                              <a:rPr lang="en-US" b="1" i="1"/>
                              <m:t>−</m:t>
                            </m:r>
                            <m:r>
                              <a:rPr lang="en-US" b="1" i="1"/>
                              <m:t>𝟔</m:t>
                            </m:r>
                            <m:r>
                              <a:rPr lang="en-US" b="1" i="1"/>
                              <m:t>=</m:t>
                            </m:r>
                            <m:r>
                              <a:rPr lang="en-US" b="1" i="1"/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F75FE3B-4A1E-4FC4-8DFE-2BF900DDC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88" y="10817917"/>
                <a:ext cx="15998263" cy="1568378"/>
              </a:xfrm>
              <a:prstGeom prst="rect">
                <a:avLst/>
              </a:prstGeom>
              <a:blipFill>
                <a:blip r:embed="rId4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8423FEE-9C12-43B7-BFB7-94F9B92DABCE}"/>
                  </a:ext>
                </a:extLst>
              </p:cNvPr>
              <p:cNvSpPr txBox="1"/>
              <p:nvPr/>
            </p:nvSpPr>
            <p:spPr>
              <a:xfrm>
                <a:off x="846434" y="12504102"/>
                <a:ext cx="16908166" cy="84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đã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8423FEE-9C12-43B7-BFB7-94F9B92DA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34" y="12504102"/>
                <a:ext cx="16908166" cy="847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621D44-BEFF-46B0-9836-5DECB838D795}"/>
                  </a:ext>
                </a:extLst>
              </p:cNvPr>
              <p:cNvSpPr txBox="1"/>
              <p:nvPr/>
            </p:nvSpPr>
            <p:spPr>
              <a:xfrm>
                <a:off x="1347608" y="4421872"/>
                <a:ext cx="12744088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𝒅</m:t>
                        </m:r>
                      </m:e>
                      <m:sub>
                        <m:r>
                          <a:rPr lang="en-US" sz="4400" b="1" i="1"/>
                          <m:t>𝟏</m:t>
                        </m:r>
                      </m:sub>
                    </m:sSub>
                    <m:r>
                      <a:rPr lang="en-US" sz="4400" b="1" i="1"/>
                      <m:t>:</m:t>
                    </m:r>
                    <m:r>
                      <a:rPr lang="en-US" sz="4400" b="1" i="1"/>
                      <m:t>𝟖</m:t>
                    </m:r>
                    <m:r>
                      <a:rPr lang="en-US" sz="4400" b="1" i="1"/>
                      <m:t>𝒙</m:t>
                    </m:r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𝟏𝟎</m:t>
                    </m:r>
                    <m:r>
                      <a:rPr lang="en-US" sz="4400" b="1" i="1"/>
                      <m:t>𝒚</m:t>
                    </m:r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𝟏𝟐</m:t>
                    </m:r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  <m:r>
                      <a:rPr lang="en-US" sz="4400" b="1" i="1"/>
                      <m:t>;</m:t>
                    </m:r>
                    <m:sSub>
                      <m:sSubPr>
                        <m:ctrlPr>
                          <a:rPr lang="en-US" sz="4400" b="1" i="1"/>
                        </m:ctrlPr>
                      </m:sSubPr>
                      <m:e>
                        <m:r>
                          <a:rPr lang="en-US" sz="4400" b="1" i="1"/>
                          <m:t>𝒅</m:t>
                        </m:r>
                      </m:e>
                      <m:sub>
                        <m:r>
                          <a:rPr lang="en-US" sz="4400" b="1" i="1"/>
                          <m:t>𝟐</m:t>
                        </m:r>
                      </m:sub>
                    </m:sSub>
                    <m:r>
                      <a:rPr lang="en-US" sz="4400" b="1" i="1"/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/>
                            </m:ctrlPr>
                          </m:mPr>
                          <m:mr>
                            <m:e>
                              <m:r>
                                <a:rPr lang="en-US" sz="4400" b="1" i="1"/>
                                <m:t>𝒙</m:t>
                              </m:r>
                              <m:r>
                                <a:rPr lang="en-US" sz="4400" b="1" i="1"/>
                                <m:t>=−</m:t>
                              </m:r>
                              <m:r>
                                <a:rPr lang="en-US" sz="4400" b="1" i="1"/>
                                <m:t>𝟔</m:t>
                              </m:r>
                              <m:r>
                                <a:rPr lang="en-US" sz="4400" b="1" i="1"/>
                                <m:t>+</m:t>
                              </m:r>
                              <m:r>
                                <a:rPr lang="en-US" sz="4400" b="1" i="1"/>
                                <m:t>𝟓</m:t>
                              </m:r>
                              <m:r>
                                <a:rPr lang="en-US" sz="4400" b="1" i="1"/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/>
                                <m:t>𝒚</m:t>
                              </m:r>
                              <m:r>
                                <a:rPr lang="en-US" sz="4400" b="1" i="1"/>
                                <m:t>=</m:t>
                              </m:r>
                              <m:r>
                                <a:rPr lang="en-US" sz="4400" b="1" i="1"/>
                                <m:t>𝟔</m:t>
                              </m:r>
                              <m:r>
                                <a:rPr lang="en-US" sz="4400" b="1" i="1"/>
                                <m:t>−</m:t>
                              </m:r>
                              <m:r>
                                <a:rPr lang="en-US" sz="4400" b="1" i="1"/>
                                <m:t>𝟒</m:t>
                              </m:r>
                              <m:r>
                                <a:rPr lang="en-US" sz="4400" b="1" i="1"/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B621D44-BEFF-46B0-9836-5DECB838D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608" y="4421872"/>
                <a:ext cx="12744088" cy="1602683"/>
              </a:xfrm>
              <a:prstGeom prst="rect">
                <a:avLst/>
              </a:prstGeom>
              <a:blipFill>
                <a:blip r:embed="rId6"/>
                <a:stretch>
                  <a:fillRect l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49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62264" y="7036640"/>
            <a:ext cx="22059472" cy="6679359"/>
            <a:chOff x="1270511" y="5867400"/>
            <a:chExt cx="22062025" cy="6588486"/>
          </a:xfrm>
        </p:grpSpPr>
        <p:sp>
          <p:nvSpPr>
            <p:cNvPr id="17" name="Rounded Rectangle 16"/>
            <p:cNvSpPr/>
            <p:nvPr/>
          </p:nvSpPr>
          <p:spPr>
            <a:xfrm>
              <a:off x="1272210" y="6139012"/>
              <a:ext cx="22060326" cy="63168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Round Diagonal Corner Rectangle 2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4" name="Rounded Rectangle 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18E183-BEEE-46AD-A2CE-A75D1CD18810}"/>
              </a:ext>
            </a:extLst>
          </p:cNvPr>
          <p:cNvGrpSpPr/>
          <p:nvPr/>
        </p:nvGrpSpPr>
        <p:grpSpPr>
          <a:xfrm>
            <a:off x="1112368" y="2885069"/>
            <a:ext cx="22122428" cy="3531566"/>
            <a:chOff x="1221263" y="2209800"/>
            <a:chExt cx="22122428" cy="3531566"/>
          </a:xfrm>
        </p:grpSpPr>
        <p:grpSp>
          <p:nvGrpSpPr>
            <p:cNvPr id="2" name="Group 9"/>
            <p:cNvGrpSpPr/>
            <p:nvPr/>
          </p:nvGrpSpPr>
          <p:grpSpPr>
            <a:xfrm>
              <a:off x="1221263" y="2209800"/>
              <a:ext cx="22122428" cy="3215340"/>
              <a:chOff x="1175570" y="3048677"/>
              <a:chExt cx="22124988" cy="3692587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175570" y="3570214"/>
                <a:ext cx="22124988" cy="3171050"/>
              </a:xfrm>
              <a:prstGeom prst="roundRect">
                <a:avLst>
                  <a:gd name="adj" fmla="val 701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4" name="Group 2"/>
              <p:cNvGrpSpPr/>
              <p:nvPr/>
            </p:nvGrpSpPr>
            <p:grpSpPr>
              <a:xfrm>
                <a:off x="1175570" y="3048677"/>
                <a:ext cx="6959436" cy="978085"/>
                <a:chOff x="1175570" y="1834705"/>
                <a:chExt cx="6959436" cy="978085"/>
              </a:xfrm>
            </p:grpSpPr>
            <p:sp>
              <p:nvSpPr>
                <p:cNvPr id="5" name="Freeform 20"/>
                <p:cNvSpPr>
                  <a:spLocks/>
                </p:cNvSpPr>
                <p:nvPr/>
              </p:nvSpPr>
              <p:spPr bwMode="auto">
                <a:xfrm rot="16200000" flipV="1">
                  <a:off x="4525920" y="-923567"/>
                  <a:ext cx="709941" cy="6508230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380900" y="1893796"/>
                  <a:ext cx="4001300" cy="918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6/80</a:t>
                  </a:r>
                </a:p>
              </p:txBody>
            </p:sp>
            <p:sp>
              <p:nvSpPr>
                <p:cNvPr id="7" name="Round Diagonal Corner Rectangle 6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ahoma" pitchFamily="34" charset="0"/>
                  </a:endParaRPr>
                </a:p>
              </p:txBody>
            </p:sp>
            <p:grpSp>
              <p:nvGrpSpPr>
                <p:cNvPr id="8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1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/>
                <p:cNvSpPr/>
                <p:nvPr/>
              </p:nvSpPr>
              <p:spPr>
                <a:xfrm>
                  <a:off x="1360523" y="2784466"/>
                  <a:ext cx="21719263" cy="29569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i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tham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/>
                        <m:t>𝒅</m:t>
                      </m:r>
                      <m:r>
                        <a:rPr lang="en-US" sz="4400" b="1" i="1"/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/>
                              </m:ctrlPr>
                            </m:mPr>
                            <m:mr>
                              <m:e>
                                <m:r>
                                  <a:rPr lang="en-US" sz="4400" b="1" i="1"/>
                                  <m:t>𝒙</m:t>
                                </m:r>
                                <m:r>
                                  <a:rPr lang="en-US" sz="4400" b="1" i="1"/>
                                  <m:t>=</m:t>
                                </m:r>
                                <m:r>
                                  <a:rPr lang="en-US" sz="4400" b="1" i="1"/>
                                  <m:t>𝟐</m:t>
                                </m:r>
                                <m:r>
                                  <a:rPr lang="en-US" sz="4400" b="1" i="1"/>
                                  <m:t>+</m:t>
                                </m:r>
                                <m:r>
                                  <a:rPr lang="en-US" sz="4400" b="1" i="1"/>
                                  <m:t>𝟐</m:t>
                                </m:r>
                                <m:r>
                                  <a:rPr lang="en-US" sz="4400" b="1" i="1"/>
                                  <m:t>.</m:t>
                                </m:r>
                                <m:r>
                                  <a:rPr lang="en-US" sz="4400" b="1" i="1"/>
                                  <m:t>𝒕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/>
                                  <m:t>𝒚</m:t>
                                </m:r>
                                <m:r>
                                  <a:rPr lang="en-US" sz="4400" b="1" i="1"/>
                                  <m:t>=</m:t>
                                </m:r>
                                <m:r>
                                  <a:rPr lang="en-US" sz="4400" b="1" i="1"/>
                                  <m:t>𝟑</m:t>
                                </m:r>
                                <m:r>
                                  <a:rPr lang="en-US" sz="4400" b="1" i="1"/>
                                  <m:t>+</m:t>
                                </m:r>
                                <m:r>
                                  <a:rPr lang="en-US" sz="4400" b="1" i="1"/>
                                  <m:t>𝒕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/>
                        <m:t>𝑴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thuộc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/>
                        <m:t>𝒅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/>
                        <m:t>𝑨</m:t>
                      </m:r>
                      <m:d>
                        <m:dPr>
                          <m:ctrlPr>
                            <a:rPr lang="en-US" sz="4400" b="1" i="1"/>
                          </m:ctrlPr>
                        </m:dPr>
                        <m:e>
                          <m:r>
                            <a:rPr lang="en-US" sz="4400" b="1" i="1"/>
                            <m:t>𝟎</m:t>
                          </m:r>
                          <m:r>
                            <a:rPr lang="en-US" sz="4400" b="1" i="1"/>
                            <m:t>;</m:t>
                          </m:r>
                          <m:r>
                            <a:rPr lang="en-US" sz="4400" b="1" i="1"/>
                            <m:t>𝟏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khoảng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5.</a:t>
                  </a:r>
                </a:p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</a:p>
              </p:txBody>
            </p:sp>
          </mc:Choice>
          <mc:Fallback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0523" y="2784466"/>
                  <a:ext cx="21719263" cy="2956900"/>
                </a:xfrm>
                <a:prstGeom prst="rect">
                  <a:avLst/>
                </a:prstGeom>
                <a:blipFill>
                  <a:blip r:embed="rId2"/>
                  <a:stretch>
                    <a:fillRect l="-11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19399426" y="10382813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1BEF8D-D553-470C-909F-65541B6A730B}"/>
                  </a:ext>
                </a:extLst>
              </p:cNvPr>
              <p:cNvSpPr txBox="1"/>
              <p:nvPr/>
            </p:nvSpPr>
            <p:spPr>
              <a:xfrm>
                <a:off x="1318268" y="8091541"/>
                <a:ext cx="775389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/>
                        <m:t>𝑴</m:t>
                      </m:r>
                      <m:r>
                        <a:rPr lang="en-US" sz="4400" b="1" i="1" smtClean="0"/>
                        <m:t>∈</m:t>
                      </m:r>
                      <m:r>
                        <a:rPr lang="en-US" sz="4400" b="1" i="1" smtClean="0"/>
                        <m:t>𝒅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/>
                        <m:t>𝑴</m:t>
                      </m:r>
                      <m:d>
                        <m:dPr>
                          <m:ctrlPr>
                            <a:rPr lang="en-US" sz="4400" b="1" i="1"/>
                          </m:ctrlPr>
                        </m:dPr>
                        <m:e>
                          <m:r>
                            <a:rPr lang="en-US" sz="4400" b="1" i="1"/>
                            <m:t>𝟐</m:t>
                          </m:r>
                          <m:r>
                            <a:rPr lang="en-US" sz="4400" b="1" i="1"/>
                            <m:t>+</m:t>
                          </m:r>
                          <m:r>
                            <a:rPr lang="en-US" sz="4400" b="1" i="1"/>
                            <m:t>𝟐</m:t>
                          </m:r>
                          <m:r>
                            <a:rPr lang="en-US" sz="4400" b="1" i="1"/>
                            <m:t>.</m:t>
                          </m:r>
                          <m:r>
                            <a:rPr lang="en-US" sz="4400" b="1" i="1"/>
                            <m:t>𝒕</m:t>
                          </m:r>
                          <m:r>
                            <a:rPr lang="en-US" sz="4400" b="1" i="1"/>
                            <m:t>,</m:t>
                          </m:r>
                          <m:r>
                            <a:rPr lang="en-US" sz="4400" b="1" i="1"/>
                            <m:t>𝟑</m:t>
                          </m:r>
                          <m:r>
                            <a:rPr lang="en-US" sz="4400" b="1" i="1"/>
                            <m:t>+</m:t>
                          </m:r>
                          <m:r>
                            <a:rPr lang="en-US" sz="4400" b="1" i="1"/>
                            <m:t>𝒕</m:t>
                          </m: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1BEF8D-D553-470C-909F-65541B6A7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68" y="8091541"/>
                <a:ext cx="7753897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F75FE3B-4A1E-4FC4-8DFE-2BF900DDC9C6}"/>
                  </a:ext>
                </a:extLst>
              </p:cNvPr>
              <p:cNvSpPr txBox="1"/>
              <p:nvPr/>
            </p:nvSpPr>
            <p:spPr>
              <a:xfrm>
                <a:off x="2171489" y="8901265"/>
                <a:ext cx="14828013" cy="954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/>
                      <m:t>𝑴𝑨</m:t>
                    </m:r>
                    <m:r>
                      <a:rPr lang="en-US" sz="4400" b="1" i="1"/>
                      <m:t>=</m:t>
                    </m:r>
                    <m:rad>
                      <m:radPr>
                        <m:degHide m:val="on"/>
                        <m:ctrlPr>
                          <a:rPr lang="en-US" sz="4400" b="1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/>
                                </m:ctrlPr>
                              </m:dPr>
                              <m:e>
                                <m:r>
                                  <a:rPr lang="en-US" sz="4400" b="1" i="1"/>
                                  <m:t>−</m:t>
                                </m:r>
                                <m:r>
                                  <a:rPr lang="en-US" sz="4400" b="1" i="1"/>
                                  <m:t>𝟐</m:t>
                                </m:r>
                                <m:r>
                                  <a:rPr lang="en-US" sz="4400" b="1" i="1"/>
                                  <m:t>−</m:t>
                                </m:r>
                                <m:r>
                                  <a:rPr lang="en-US" sz="4400" b="1" i="1"/>
                                  <m:t>𝟐</m:t>
                                </m:r>
                                <m:r>
                                  <a:rPr lang="en-US" sz="4400" b="1" i="1"/>
                                  <m:t>𝒕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/>
                                </m:ctrlPr>
                              </m:dPr>
                              <m:e>
                                <m:r>
                                  <a:rPr lang="en-US" sz="4400" b="1" i="1"/>
                                  <m:t>−</m:t>
                                </m:r>
                                <m:r>
                                  <a:rPr lang="en-US" sz="4400" b="1" i="1"/>
                                  <m:t>𝟐</m:t>
                                </m:r>
                                <m:r>
                                  <a:rPr lang="en-US" sz="4400" b="1" i="1"/>
                                  <m:t>−</m:t>
                                </m:r>
                                <m:r>
                                  <a:rPr lang="en-US" sz="4400" b="1" i="1"/>
                                  <m:t>𝒕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/>
                      <m:t>=</m:t>
                    </m:r>
                    <m:rad>
                      <m:radPr>
                        <m:degHide m:val="on"/>
                        <m:ctrlPr>
                          <a:rPr lang="en-US" sz="4400" b="1" i="1"/>
                        </m:ctrlPr>
                      </m:radPr>
                      <m:deg/>
                      <m:e>
                        <m:r>
                          <a:rPr lang="en-US" sz="4400" b="1" i="1"/>
                          <m:t>𝟓</m:t>
                        </m:r>
                        <m:sSup>
                          <m:sSupPr>
                            <m:ctrlPr>
                              <a:rPr lang="en-US" sz="4400" b="1" i="1"/>
                            </m:ctrlPr>
                          </m:sSupPr>
                          <m:e>
                            <m:r>
                              <a:rPr lang="en-US" sz="4400" b="1" i="1"/>
                              <m:t>𝒕</m:t>
                            </m:r>
                          </m:e>
                          <m:sup>
                            <m:r>
                              <a:rPr lang="en-US" sz="4400" b="1" i="1"/>
                              <m:t>𝟐</m:t>
                            </m:r>
                          </m:sup>
                        </m:sSup>
                        <m:r>
                          <a:rPr lang="en-US" sz="4400" b="1" i="1"/>
                          <m:t>+</m:t>
                        </m:r>
                        <m:r>
                          <a:rPr lang="en-US" sz="4400" b="1" i="1"/>
                          <m:t>𝟏𝟐</m:t>
                        </m:r>
                        <m:r>
                          <a:rPr lang="en-US" sz="4400" b="1" i="1"/>
                          <m:t>𝒕</m:t>
                        </m:r>
                        <m:r>
                          <a:rPr lang="en-US" sz="4400" b="1" i="1"/>
                          <m:t>+</m:t>
                        </m:r>
                        <m:r>
                          <a:rPr lang="en-US" sz="4400" b="1" i="1"/>
                          <m:t>𝟖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F75FE3B-4A1E-4FC4-8DFE-2BF900DDC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489" y="8901265"/>
                <a:ext cx="14828013" cy="954492"/>
              </a:xfrm>
              <a:prstGeom prst="rect">
                <a:avLst/>
              </a:prstGeom>
              <a:blipFill>
                <a:blip r:embed="rId4"/>
                <a:stretch>
                  <a:fillRect l="-1644" b="-2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8423FEE-9C12-43B7-BFB7-94F9B92DABCE}"/>
                  </a:ext>
                </a:extLst>
              </p:cNvPr>
              <p:cNvSpPr txBox="1"/>
              <p:nvPr/>
            </p:nvSpPr>
            <p:spPr>
              <a:xfrm>
                <a:off x="725984" y="9741420"/>
                <a:ext cx="14022526" cy="224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/>
                        <m:t>𝑴𝑨</m:t>
                      </m:r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𝟓</m:t>
                      </m:r>
                      <m:r>
                        <a:rPr lang="en-US" sz="4400" b="1" i="1"/>
                        <m:t>⇔</m:t>
                      </m:r>
                      <m:rad>
                        <m:radPr>
                          <m:degHide m:val="on"/>
                          <m:ctrlPr>
                            <a:rPr lang="en-US" sz="4400" b="1" i="1"/>
                          </m:ctrlPr>
                        </m:radPr>
                        <m:deg/>
                        <m:e>
                          <m:r>
                            <a:rPr lang="en-US" sz="4400" b="1" i="1"/>
                            <m:t>𝟓</m:t>
                          </m:r>
                          <m:sSup>
                            <m:sSupPr>
                              <m:ctrlPr>
                                <a:rPr lang="en-US" sz="4400" b="1" i="1"/>
                              </m:ctrlPr>
                            </m:sSupPr>
                            <m:e>
                              <m:r>
                                <a:rPr lang="en-US" sz="4400" b="1" i="1"/>
                                <m:t>𝒕</m:t>
                              </m:r>
                            </m:e>
                            <m:sup>
                              <m:r>
                                <a:rPr lang="en-US" sz="4400" b="1" i="1"/>
                                <m:t>𝟐</m:t>
                              </m:r>
                            </m:sup>
                          </m:sSup>
                          <m:r>
                            <a:rPr lang="en-US" sz="4400" b="1" i="1"/>
                            <m:t>+</m:t>
                          </m:r>
                          <m:r>
                            <a:rPr lang="en-US" sz="4400" b="1" i="1"/>
                            <m:t>𝟏𝟐</m:t>
                          </m:r>
                          <m:r>
                            <a:rPr lang="en-US" sz="4400" b="1" i="1"/>
                            <m:t>𝒕</m:t>
                          </m:r>
                          <m:r>
                            <a:rPr lang="en-US" sz="4400" b="1" i="1"/>
                            <m:t>+</m:t>
                          </m:r>
                          <m:r>
                            <a:rPr lang="en-US" sz="4400" b="1" i="1"/>
                            <m:t>𝟖</m:t>
                          </m:r>
                        </m:e>
                      </m:rad>
                      <m:r>
                        <a:rPr lang="en-US" sz="4400" b="1" i="1"/>
                        <m:t>=</m:t>
                      </m:r>
                      <m:r>
                        <a:rPr lang="en-US" sz="4400" b="1" i="1"/>
                        <m:t>𝟓</m:t>
                      </m:r>
                      <m:r>
                        <a:rPr lang="en-US" sz="4400" b="1" i="1"/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/>
                              </m:ctrlPr>
                            </m:mPr>
                            <m:mr>
                              <m:e>
                                <m:r>
                                  <a:rPr lang="en-US" sz="4400" b="1" i="1"/>
                                  <m:t>𝒕</m:t>
                                </m:r>
                                <m:r>
                                  <a:rPr lang="en-US" sz="4400" b="1" i="1"/>
                                  <m:t>=</m:t>
                                </m:r>
                                <m:r>
                                  <a:rPr lang="en-US" sz="4400" b="1" i="1"/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/>
                                  <m:t>𝒕</m:t>
                                </m:r>
                                <m:r>
                                  <a:rPr lang="en-US" sz="4400" b="1" i="1"/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/>
                                    </m:ctrlPr>
                                  </m:fPr>
                                  <m:num>
                                    <m:r>
                                      <a:rPr lang="en-US" sz="4400" b="1" i="1"/>
                                      <m:t>−</m:t>
                                    </m:r>
                                    <m:r>
                                      <a:rPr lang="en-US" sz="4400" b="1" i="1"/>
                                      <m:t>𝟏𝟕</m:t>
                                    </m:r>
                                  </m:num>
                                  <m:den>
                                    <m:r>
                                      <a:rPr lang="en-US" sz="4400" b="1" i="1"/>
                                      <m:t>𝟓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8423FEE-9C12-43B7-BFB7-94F9B92DA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4" y="9741420"/>
                <a:ext cx="14022526" cy="22443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8780F4F-0EC5-4D56-A51D-16E925F3E88C}"/>
                  </a:ext>
                </a:extLst>
              </p:cNvPr>
              <p:cNvSpPr txBox="1"/>
              <p:nvPr/>
            </p:nvSpPr>
            <p:spPr>
              <a:xfrm>
                <a:off x="2156249" y="11721354"/>
                <a:ext cx="11408665" cy="178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/>
                  <a:t>Vậy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𝑴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en-US" sz="4400" b="1" i="1"/>
                          <m:t>𝟒</m:t>
                        </m:r>
                        <m:r>
                          <a:rPr lang="en-US" sz="4400" b="1" i="1"/>
                          <m:t>;</m:t>
                        </m:r>
                        <m:r>
                          <a:rPr lang="en-US" sz="4400" b="1" i="1"/>
                          <m:t>𝟒</m:t>
                        </m:r>
                      </m:e>
                    </m:d>
                    <m:r>
                      <a:rPr lang="en-US" sz="4400" b="1" i="1"/>
                      <m:t>;</m:t>
                    </m:r>
                    <m:r>
                      <a:rPr lang="en-US" sz="4400" b="1" i="1"/>
                      <m:t>𝑴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r>
                              <a:rPr lang="en-US" sz="4400" b="1" i="1"/>
                              <m:t>−</m:t>
                            </m:r>
                            <m:r>
                              <a:rPr lang="en-US" sz="4400" b="1" i="1"/>
                              <m:t>𝟐𝟒</m:t>
                            </m:r>
                          </m:num>
                          <m:den>
                            <m:r>
                              <a:rPr lang="en-US" sz="4400" b="1" i="1"/>
                              <m:t>𝟓</m:t>
                            </m:r>
                          </m:den>
                        </m:f>
                        <m:r>
                          <a:rPr lang="en-US" sz="4400" b="1" i="1"/>
                          <m:t>;</m:t>
                        </m:r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r>
                              <a:rPr lang="en-US" sz="4400" b="1" i="1"/>
                              <m:t>−</m:t>
                            </m:r>
                            <m:r>
                              <a:rPr lang="en-US" sz="4400" b="1" i="1"/>
                              <m:t>𝟐</m:t>
                            </m:r>
                          </m:num>
                          <m:den>
                            <m:r>
                              <a:rPr lang="en-US" sz="4400" b="1" i="1"/>
                              <m:t>𝟓</m:t>
                            </m:r>
                          </m:den>
                        </m:f>
                      </m:e>
                    </m:d>
                  </m:oMath>
                </a14:m>
                <a:endParaRPr lang="en-US" sz="4400" b="1" dirty="0"/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8780F4F-0EC5-4D56-A51D-16E925F3E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249" y="11721354"/>
                <a:ext cx="11408665" cy="1782796"/>
              </a:xfrm>
              <a:prstGeom prst="rect">
                <a:avLst/>
              </a:prstGeom>
              <a:blipFill>
                <a:blip r:embed="rId6"/>
                <a:stretch>
                  <a:fillRect l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0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3255" y="7407677"/>
            <a:ext cx="22059472" cy="5469490"/>
            <a:chOff x="1270511" y="5867400"/>
            <a:chExt cx="22062025" cy="5809349"/>
          </a:xfrm>
        </p:grpSpPr>
        <p:sp>
          <p:nvSpPr>
            <p:cNvPr id="17" name="Rounded Rectangle 16"/>
            <p:cNvSpPr/>
            <p:nvPr/>
          </p:nvSpPr>
          <p:spPr>
            <a:xfrm>
              <a:off x="1272210" y="6139012"/>
              <a:ext cx="22060326" cy="55377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96330" y="6305967"/>
                <a:ext cx="2278452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Round Diagonal Corner Rectangle 2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4" name="Rounded Rectangle 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18E183-BEEE-46AD-A2CE-A75D1CD18810}"/>
              </a:ext>
            </a:extLst>
          </p:cNvPr>
          <p:cNvGrpSpPr/>
          <p:nvPr/>
        </p:nvGrpSpPr>
        <p:grpSpPr>
          <a:xfrm>
            <a:off x="1112368" y="2885069"/>
            <a:ext cx="22122428" cy="3423255"/>
            <a:chOff x="1221263" y="2209800"/>
            <a:chExt cx="22122428" cy="3423255"/>
          </a:xfrm>
        </p:grpSpPr>
        <p:grpSp>
          <p:nvGrpSpPr>
            <p:cNvPr id="2" name="Group 9"/>
            <p:cNvGrpSpPr/>
            <p:nvPr/>
          </p:nvGrpSpPr>
          <p:grpSpPr>
            <a:xfrm>
              <a:off x="1221263" y="2209800"/>
              <a:ext cx="22122428" cy="3215340"/>
              <a:chOff x="1175570" y="3048677"/>
              <a:chExt cx="22124988" cy="3692587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175570" y="3570214"/>
                <a:ext cx="22124988" cy="3171050"/>
              </a:xfrm>
              <a:prstGeom prst="roundRect">
                <a:avLst>
                  <a:gd name="adj" fmla="val 701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4" name="Group 2"/>
              <p:cNvGrpSpPr/>
              <p:nvPr/>
            </p:nvGrpSpPr>
            <p:grpSpPr>
              <a:xfrm>
                <a:off x="1175570" y="3048677"/>
                <a:ext cx="6959436" cy="978085"/>
                <a:chOff x="1175570" y="1834705"/>
                <a:chExt cx="6959436" cy="978085"/>
              </a:xfrm>
            </p:grpSpPr>
            <p:sp>
              <p:nvSpPr>
                <p:cNvPr id="5" name="Freeform 20"/>
                <p:cNvSpPr>
                  <a:spLocks/>
                </p:cNvSpPr>
                <p:nvPr/>
              </p:nvSpPr>
              <p:spPr bwMode="auto">
                <a:xfrm rot="16200000" flipV="1">
                  <a:off x="4525920" y="-923567"/>
                  <a:ext cx="709941" cy="6508230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380900" y="1893796"/>
                  <a:ext cx="4001300" cy="918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7/81</a:t>
                  </a:r>
                </a:p>
              </p:txBody>
            </p:sp>
            <p:sp>
              <p:nvSpPr>
                <p:cNvPr id="7" name="Round Diagonal Corner Rectangle 6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ahoma" pitchFamily="34" charset="0"/>
                  </a:endParaRPr>
                </a:p>
              </p:txBody>
            </p:sp>
            <p:grpSp>
              <p:nvGrpSpPr>
                <p:cNvPr id="8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1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/>
                <p:cNvSpPr/>
                <p:nvPr/>
              </p:nvSpPr>
              <p:spPr>
                <a:xfrm>
                  <a:off x="1572358" y="3363331"/>
                  <a:ext cx="21719263" cy="22697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Tìm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đo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lần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lượt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</a:p>
              </p:txBody>
            </p:sp>
          </mc:Choice>
          <mc:Fallback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358" y="3363331"/>
                  <a:ext cx="21719263" cy="2269724"/>
                </a:xfrm>
                <a:prstGeom prst="rect">
                  <a:avLst/>
                </a:prstGeom>
                <a:blipFill>
                  <a:blip r:embed="rId2"/>
                  <a:stretch>
                    <a:fillRect l="-1123" t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19399426" y="10382813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1BEF8D-D553-470C-909F-65541B6A730B}"/>
                  </a:ext>
                </a:extLst>
              </p:cNvPr>
              <p:cNvSpPr txBox="1"/>
              <p:nvPr/>
            </p:nvSpPr>
            <p:spPr>
              <a:xfrm>
                <a:off x="1694903" y="8610600"/>
                <a:ext cx="1156389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1BEF8D-D553-470C-909F-65541B6A7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903" y="8610600"/>
                <a:ext cx="11563897" cy="769441"/>
              </a:xfrm>
              <a:prstGeom prst="rect">
                <a:avLst/>
              </a:prstGeom>
              <a:blipFill>
                <a:blip r:embed="rId3"/>
                <a:stretch>
                  <a:fillRect l="-2109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F75FE3B-4A1E-4FC4-8DFE-2BF900DDC9C6}"/>
                  </a:ext>
                </a:extLst>
              </p:cNvPr>
              <p:cNvSpPr txBox="1"/>
              <p:nvPr/>
            </p:nvSpPr>
            <p:spPr>
              <a:xfrm>
                <a:off x="12460370" y="8572885"/>
                <a:ext cx="107986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F75FE3B-4A1E-4FC4-8DFE-2BF900DDC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0370" y="8572885"/>
                <a:ext cx="10798676" cy="769441"/>
              </a:xfrm>
              <a:prstGeom prst="rect">
                <a:avLst/>
              </a:prstGeom>
              <a:blipFill>
                <a:blip r:embed="rId4"/>
                <a:stretch>
                  <a:fillRect l="-2259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8423FEE-9C12-43B7-BFB7-94F9B92DABCE}"/>
                  </a:ext>
                </a:extLst>
              </p:cNvPr>
              <p:cNvSpPr txBox="1"/>
              <p:nvPr/>
            </p:nvSpPr>
            <p:spPr>
              <a:xfrm>
                <a:off x="2187098" y="9583530"/>
                <a:ext cx="14022526" cy="2117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+(−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).(−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+(−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+(−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8423FEE-9C12-43B7-BFB7-94F9B92DA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98" y="9583530"/>
                <a:ext cx="14022526" cy="2117631"/>
              </a:xfrm>
              <a:prstGeom prst="rect">
                <a:avLst/>
              </a:prstGeom>
              <a:blipFill>
                <a:blip r:embed="rId5"/>
                <a:stretch>
                  <a:fillRect l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8780F4F-0EC5-4D56-A51D-16E925F3E88C}"/>
                  </a:ext>
                </a:extLst>
              </p:cNvPr>
              <p:cNvSpPr txBox="1"/>
              <p:nvPr/>
            </p:nvSpPr>
            <p:spPr>
              <a:xfrm>
                <a:off x="2048438" y="11655167"/>
                <a:ext cx="11408665" cy="14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8780F4F-0EC5-4D56-A51D-16E925F3E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38" y="11655167"/>
                <a:ext cx="11408665" cy="1461875"/>
              </a:xfrm>
              <a:prstGeom prst="rect">
                <a:avLst/>
              </a:prstGeom>
              <a:blipFill>
                <a:blip r:embed="rId6"/>
                <a:stretch>
                  <a:fillRect l="-2137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1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1716</TotalTime>
  <Words>1630</Words>
  <PresentationFormat>Custom</PresentationFormat>
  <Paragraphs>226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2021-09-05T09:55:43Z</dcterms:modified>
</cp:coreProperties>
</file>