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7"/>
  </p:notesMasterIdLst>
  <p:handoutMasterIdLst>
    <p:handoutMasterId r:id="rId48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7" r:id="rId42"/>
    <p:sldId id="328" r:id="rId43"/>
    <p:sldId id="329" r:id="rId44"/>
    <p:sldId id="322" r:id="rId45"/>
    <p:sldId id="269" r:id="rId46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110" d="100"/>
          <a:sy n="110" d="100"/>
        </p:scale>
        <p:origin x="72" y="220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=""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16/09/2022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16/09/2022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=""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=""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=""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=""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=""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=""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=""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=""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=""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=""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=""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=""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=""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=""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=""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=""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=""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=""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=""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=""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=""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=""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=""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=""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=""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=""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=""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=""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=""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=""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=""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=""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=""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=""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=""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=""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=""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=""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=""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=""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=""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=""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=""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=""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=""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=""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=""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=""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=""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=""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sv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65.sv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18" Type="http://schemas.openxmlformats.org/officeDocument/2006/relationships/slide" Target="slide32.xml"/><Relationship Id="rId3" Type="http://schemas.openxmlformats.org/officeDocument/2006/relationships/image" Target="../media/image53.png"/><Relationship Id="rId21" Type="http://schemas.openxmlformats.org/officeDocument/2006/relationships/slide" Target="slide35.xml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audio" Target="../media/audio1.wav"/><Relationship Id="rId16" Type="http://schemas.openxmlformats.org/officeDocument/2006/relationships/image" Target="../media/image67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59.png"/><Relationship Id="rId14" Type="http://schemas.openxmlformats.org/officeDocument/2006/relationships/image" Target="../media/image65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0.pn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9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1.png"/><Relationship Id="rId2" Type="http://schemas.openxmlformats.org/officeDocument/2006/relationships/audio" Target="../media/media1.mp3"/><Relationship Id="rId16" Type="http://schemas.openxmlformats.org/officeDocument/2006/relationships/image" Target="../media/image72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74.png"/><Relationship Id="rId1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9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80.jpg"/><Relationship Id="rId2" Type="http://schemas.openxmlformats.org/officeDocument/2006/relationships/audio" Target="../media/media1.mp3"/><Relationship Id="rId16" Type="http://schemas.openxmlformats.org/officeDocument/2006/relationships/image" Target="../media/image72.png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11" Type="http://schemas.openxmlformats.org/officeDocument/2006/relationships/image" Target="../media/image77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="" xmlns:a16="http://schemas.microsoft.com/office/drawing/2014/main" id="{9F6637A5-89F6-4BE7-8110-E7FE695ED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="" xmlns:a16="http://schemas.microsoft.com/office/drawing/2014/main" id="{4E4521EC-6C70-431C-B551-CD76EB247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=""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=""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=""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=""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=""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=""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=""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=""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=""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=""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=""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=""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=""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=""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=""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=""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=""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=""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=""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=""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=""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=""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4A14B9D-7715-31FB-16D9-3A9B0DB0E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=""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=""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69157585-96F1-30FB-2C25-323F3BAAE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4B327B6C-4D56-6023-64AD-26ABCD1FE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=""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=""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=""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=""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=""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=""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=""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="" xmlns:a16="http://schemas.microsoft.com/office/drawing/2014/main" id="{78FE7EF6-D8AA-F54F-A0A9-B3A89A8688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="" xmlns:a16="http://schemas.microsoft.com/office/drawing/2014/main" id="{9BB2E52F-3B2B-6337-54E1-367E4CA1E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="" xmlns:a16="http://schemas.microsoft.com/office/drawing/2014/main" id="{3FEC5F3B-129A-E65D-21DA-B9BE7887DE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=""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=""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=""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=""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=""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=""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=""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=""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=""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=""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=""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=""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=""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=""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=""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00EE857A-63A4-DFCE-E41E-F445FEEB08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15C43D3C-3793-C1E9-24C2-1C568E944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692C4629-EB44-22CC-3028-A0B310E08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=""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=""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=""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D’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477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="" xmlns:a16="http://schemas.microsoft.com/office/drawing/2014/main" id="{70AB1277-1431-6B51-6327-01851D19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CA47DD55-4A1F-4970-DC47-3AA8C0E1CD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=""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3FDF73F6-8E60-EE05-2F0E-92792DC18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="" xmlns:a16="http://schemas.microsoft.com/office/drawing/2014/main" id="{6448D26D-31B5-7D53-5870-9FFE3E111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=""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=""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=""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=""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=""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=""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4CCA54A6-0785-E4DB-1090-BC3B6B26CB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="" xmlns:a16="http://schemas.microsoft.com/office/drawing/2014/main" id="{90873516-D60D-0444-A1ED-6C7BAC00D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233596F5-6986-9C84-ED46-8661089B2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=""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1A2E519B-2945-79A9-9F0C-5A9488545A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038527E8-D97B-1AB3-7C37-DBA724538D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CB549F46-286E-4D11-9B05-3772D7CFFE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="" xmlns:a16="http://schemas.microsoft.com/office/drawing/2014/main" id="{25C799C8-7AA3-4A61-8CB5-55AED8EFB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=""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=""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291A1971-C522-9A48-BEA9-84E59553A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=""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=""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=""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=""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=""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=""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A84A6F17-D979-AD67-E325-B6D1FBC34F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5B25D4CD-3DDE-EB28-A4F0-33D501FE57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4D7DF00A-EA06-8C4C-2501-AB44287F6F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="" xmlns:a16="http://schemas.microsoft.com/office/drawing/2014/main" id="{24A9FA0F-8C07-B700-88EA-DB750CE5C9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26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=""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1DCA54EB-21B1-7BE0-CCFA-024B48CA3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79D3FCCB-DB5E-1F14-C7AB-CFDCE7B50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="" xmlns:a16="http://schemas.microsoft.com/office/drawing/2014/main" id="{E6D0E1E8-B3C7-B2F5-4C4E-1006C78EC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="" xmlns:a16="http://schemas.microsoft.com/office/drawing/2014/main" id="{B2AC7F19-133A-C38C-0107-0E725EACF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=""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=""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=""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4D7BFA6A-948C-757A-3425-29D955A701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4F6D1E18-D4F1-C1BC-0972-EB151A5FAD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FD7955F6-76B6-4558-C8E5-BE3B13E54E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=""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A55A42AB-8945-3B54-4CCD-8B6A43F550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=""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04B07110-27ED-AAD7-C9ED-D8D5340C2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="" xmlns:a16="http://schemas.microsoft.com/office/drawing/2014/main" id="{8AB9F290-AA9E-5BE6-F95C-B3680DF1AF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3BF463C5-3993-5A28-7F27-3FDA87635F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52672314-322E-9C5E-661C-9A178D7FA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DB4C1167-8207-ED7C-4C06-F46E735BA4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=""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67F2A662-0B5D-9B57-1A53-B75EFBC79A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E976499D-A77B-1FFA-14FA-56A37D4A76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="" xmlns:a16="http://schemas.microsoft.com/office/drawing/2014/main" id="{6CD112EC-1074-7AA3-5BD6-69C7E203BC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A8AD592B-71EA-D596-0A0F-F80DCFD974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="" xmlns:a16="http://schemas.microsoft.com/office/drawing/2014/main" id="{0DBACBBA-3B63-4E1A-1BC0-B7F37F461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="" xmlns:a16="http://schemas.microsoft.com/office/drawing/2014/main" id="{AB3D0CD4-86A4-6501-AA3D-BECCF560EE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="" xmlns:a16="http://schemas.microsoft.com/office/drawing/2014/main" id="{7AB3021D-3D3E-D291-E7B9-0B886E08D6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=""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=""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=""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=""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="" xmlns:a16="http://schemas.microsoft.com/office/drawing/2014/main" id="{E103019A-EA75-4DA5-8A11-99E139ADB2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=""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=""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=""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=""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=""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=""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=""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="" xmlns:a16="http://schemas.microsoft.com/office/drawing/2014/main" id="{085EAAB4-E45B-472F-8D9A-D62A91B64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=""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=""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=""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=""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=""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=""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="" xmlns:a16="http://schemas.microsoft.com/office/drawing/2014/main" id="{A4AE79D7-7E11-4272-9332-37522397B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=""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=""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=""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=""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=""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=""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=""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="" xmlns:a16="http://schemas.microsoft.com/office/drawing/2014/main" id="{C6832F45-CD0F-454B-8D26-C3AE6BFEB6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=""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=""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=""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=""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=""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=""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=""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=""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=""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=""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=""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=""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=""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=""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=""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=""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=""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=""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=""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=""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=""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=""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=""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=""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=""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=""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=""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=""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=""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=""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=""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=""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=""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=""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=""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=""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=""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=""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=""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=""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=""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=""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=""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=""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=""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=""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=""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=""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=""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=""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=""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=""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=""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=""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=""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=""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=""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=""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=""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=""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=""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058DB212-BFA2-403F-85EF-DFD3FF6D973A}" type="slidenum">
              <a:rPr lang="vi-VN" noProof="1" smtClean="0"/>
              <a:pPr rtl="0"/>
              <a:t>37</a:t>
            </a:fld>
            <a:endParaRPr lang="vi-VN" noProof="1"/>
          </a:p>
        </p:txBody>
      </p:sp>
      <p:sp>
        <p:nvSpPr>
          <p:cNvPr id="6" name="Rectangle 5"/>
          <p:cNvSpPr/>
          <p:nvPr/>
        </p:nvSpPr>
        <p:spPr>
          <a:xfrm>
            <a:off x="443696" y="618986"/>
            <a:ext cx="8191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5535930">
              <a:spcBef>
                <a:spcPts val="830"/>
              </a:spcBef>
              <a:spcAft>
                <a:spcPts val="0"/>
              </a:spcAft>
            </a:pP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1" y="1185198"/>
            <a:ext cx="10900215" cy="66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986" y="1500999"/>
            <a:ext cx="7457654" cy="3425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357" y="1913131"/>
            <a:ext cx="10911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>
              <a:spcAft>
                <a:spcPts val="0"/>
              </a:spcAft>
            </a:pPr>
            <a:r>
              <a:rPr lang="vi-VN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400" b="1" kern="0" spc="-2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Thùng</a:t>
            </a:r>
            <a:r>
              <a:rPr lang="vi-VN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giác.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thùng.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15" y="2805736"/>
            <a:ext cx="10497656" cy="30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6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058DB212-BFA2-403F-85EF-DFD3FF6D973A}" type="slidenum">
              <a:rPr lang="vi-VN" noProof="1" smtClean="0"/>
              <a:pPr rtl="0"/>
              <a:t>38</a:t>
            </a:fld>
            <a:endParaRPr lang="vi-VN" noProof="1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1331" y="405908"/>
            <a:ext cx="110337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Bài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Tính diện tích xung quang và thể tích của hình lăng trụ đứng tứ giác sau.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46" y="1102549"/>
            <a:ext cx="36099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058DB212-BFA2-403F-85EF-DFD3FF6D973A}" type="slidenum">
              <a:rPr lang="vi-VN" noProof="1" smtClean="0"/>
              <a:pPr rtl="0"/>
              <a:t>39</a:t>
            </a:fld>
            <a:endParaRPr lang="vi-VN" noProof="1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81290" y="361733"/>
            <a:ext cx="1073348" cy="8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589" tIns="134895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Bài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7.jpeg" descr="z3432881565633_2502bfede1b97fe78e89936e97935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51" y="1658223"/>
            <a:ext cx="4945186" cy="37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05433" y="628750"/>
            <a:ext cx="10583346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 thể tích phần không gian của ngôi nhà có dạng một lăng trụ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đứng theo các kích thước đã cho ở hình vẽ sau.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=""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=""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=""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=""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=""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=""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=""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=""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=""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=""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=""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=""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=""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=""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6AA7CC10-0BF1-EAA3-EE2F-F08375610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="" xmlns:a16="http://schemas.microsoft.com/office/drawing/2014/main" id="{DE6296C4-CE52-0721-2064-B02F06EAD3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A569D001-CAB7-2B29-EE64-167AAFEE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="" xmlns:a16="http://schemas.microsoft.com/office/drawing/2014/main" id="{093C05F1-A015-72EA-0A33-F7F406282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4316297F-7D96-9E6F-C132-F971CFA6A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=""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=""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=""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="" xmlns:a16="http://schemas.microsoft.com/office/drawing/2014/main" id="{EF868268-D494-3036-B526-E6516CE99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="" xmlns:a16="http://schemas.microsoft.com/office/drawing/2014/main" id="{033CAAC1-1974-2265-2FDD-F3DDD1676B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="" xmlns:a16="http://schemas.microsoft.com/office/drawing/2014/main" id="{9C79B58A-1E8E-E58C-44C1-FB1F3D90F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=""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=""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=""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=""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=""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=""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=""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="" xmlns:a16="http://schemas.microsoft.com/office/drawing/2014/main" id="{D0A7E528-7536-7B56-A8AF-6795A4849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=""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=""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=""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=""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=""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=""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=""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=""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=""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=""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=""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=""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=""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="" xmlns:a16="http://schemas.microsoft.com/office/drawing/2014/main" id="{4DA0A101-B4AE-C87C-BB07-1A0EB76573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=""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=""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=""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=""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="" xmlns:a16="http://schemas.microsoft.com/office/drawing/2014/main" id="{10082A7B-B278-C065-8860-2E3A631BDD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=""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=""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=""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=""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=""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=""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=""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=""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=""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="" xmlns:a16="http://schemas.microsoft.com/office/drawing/2014/main" id="{C6E51526-1927-6DA0-3B2D-C70F4B191E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=""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=""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=""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=""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=""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=""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=""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=""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=""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=""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=""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=""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=""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=""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=""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=""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=""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=""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=""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="" xmlns:a16="http://schemas.microsoft.com/office/drawing/2014/main" id="{879E44C5-EC73-0391-88A5-3F6D0C2C34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=""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=""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=""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=""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=""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=""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=""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=""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=""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964AA872-BE17-49F1-A04A-2BCAE4538D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=""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9DAEA41B-42C6-F72A-94A5-0B46C3268E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=""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=""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=""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25407FA9-0ACE-CE3C-5F70-5D53201F5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8DEFA3D3-7F6C-8AA7-4206-CE4298419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2A07EE65-B3DF-C4E1-D79A-7E40D2DAE0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="" xmlns:a16="http://schemas.microsoft.com/office/drawing/2014/main" id="{FF6A2B5F-47E1-3871-7BED-6397B34D2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46C2504A-7DFE-01FD-D630-BFA0E14744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0867243F-8AF2-A81E-9FE2-9B3A7DF75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5BC7F3B8-D4D0-2133-C736-FC91E66C5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213</TotalTime>
  <Words>2088</Words>
  <PresentationFormat>Widescreen</PresentationFormat>
  <Paragraphs>217</Paragraphs>
  <Slides>41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2022-08-09T04:15:14Z</dcterms:created>
  <dcterms:modified xsi:type="dcterms:W3CDTF">2022-09-16T00:57:10Z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