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2C9CA8-541C-4818-B3B6-156E35F90587}" v="1" dt="2022-07-30T05:20:55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213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362C9CA8-541C-4818-B3B6-156E35F90587}"/>
    <pc:docChg chg="modSld">
      <pc:chgData name="Trang Ha" userId="270efafb50020bd6" providerId="LiveId" clId="{362C9CA8-541C-4818-B3B6-156E35F90587}" dt="2022-07-30T05:21:07.497" v="74" actId="20577"/>
      <pc:docMkLst>
        <pc:docMk/>
      </pc:docMkLst>
      <pc:sldChg chg="delSp modSp mod">
        <pc:chgData name="Trang Ha" userId="270efafb50020bd6" providerId="LiveId" clId="{362C9CA8-541C-4818-B3B6-156E35F90587}" dt="2022-07-30T05:21:07.497" v="74" actId="20577"/>
        <pc:sldMkLst>
          <pc:docMk/>
          <pc:sldMk cId="4184934910" sldId="427"/>
        </pc:sldMkLst>
        <pc:spChg chg="mod">
          <ac:chgData name="Trang Ha" userId="270efafb50020bd6" providerId="LiveId" clId="{362C9CA8-541C-4818-B3B6-156E35F90587}" dt="2022-07-30T05:21:07.497" v="74" actId="20577"/>
          <ac:spMkLst>
            <pc:docMk/>
            <pc:sldMk cId="4184934910" sldId="427"/>
            <ac:spMk id="19" creationId="{00000000-0000-0000-0000-000000000000}"/>
          </ac:spMkLst>
        </pc:spChg>
        <pc:spChg chg="mod">
          <ac:chgData name="Trang Ha" userId="270efafb50020bd6" providerId="LiveId" clId="{362C9CA8-541C-4818-B3B6-156E35F90587}" dt="2022-07-30T05:20:53.059" v="42" actId="20577"/>
          <ac:spMkLst>
            <pc:docMk/>
            <pc:sldMk cId="4184934910" sldId="427"/>
            <ac:spMk id="26" creationId="{00000000-0000-0000-0000-000000000000}"/>
          </ac:spMkLst>
        </pc:spChg>
        <pc:picChg chg="del">
          <ac:chgData name="Trang Ha" userId="270efafb50020bd6" providerId="LiveId" clId="{362C9CA8-541C-4818-B3B6-156E35F90587}" dt="2022-07-30T05:20:55.183" v="43" actId="478"/>
          <ac:picMkLst>
            <pc:docMk/>
            <pc:sldMk cId="4184934910" sldId="427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CON HEO ĐẤT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204119" y="3922098"/>
            <a:ext cx="7239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 nỉ: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 thiết đề nghị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1041</cp:revision>
  <dcterms:created xsi:type="dcterms:W3CDTF">2008-09-09T22:52:10Z</dcterms:created>
  <dcterms:modified xsi:type="dcterms:W3CDTF">2022-07-30T05:21:08Z</dcterms:modified>
</cp:coreProperties>
</file>