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26C8-7D99-44D3-8143-86CB55A46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1DCE8-456D-41F9-92C7-038F1358E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EBB3F-D31A-4DDD-B7AD-3B7E8CE6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5525-9C65-4127-AEE8-B50BB766CEB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D5345-9671-4BAB-BFE2-781CF8A2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D27CC-3051-496E-A7B2-F4896DE9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B8A4-F624-4347-BF71-97F669E7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9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5381-FD3E-4698-8977-73920213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5977D-E082-4A96-BC87-AF4B456F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07B2B-81AF-4D6A-ABE7-04876C7A9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5525-9C65-4127-AEE8-B50BB766CEB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BC621-4232-47C0-831E-DA240AE0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CDEA8-7319-4458-9956-666E0B2E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B8A4-F624-4347-BF71-97F669E7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0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6A33B-DBF3-40BD-9B32-A4F8CE393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495C7-BAD9-421D-800B-A5B7103AB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3CD57-18B9-4B9C-B00A-AC7FABE6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5525-9C65-4127-AEE8-B50BB766CEB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71A0C-7DFA-47BF-90DF-3A023D7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03340-B17D-4FC2-9770-6367C5B8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B8A4-F624-4347-BF71-97F669E7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D0E3B-A47B-41D9-9BD6-99834476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0E344-8FEC-4766-841E-4CF323E8B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354BB-4F15-4196-B0CA-A92EA87C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5525-9C65-4127-AEE8-B50BB766CEB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F88EF-B46E-44DC-8FBA-C491CEE6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D72B1-E455-4DEA-9734-850BCCE7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B8A4-F624-4347-BF71-97F669E7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5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E2601-F6F6-414C-B528-D1456DAA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689BB-29E4-4E5E-902C-284AB928F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6E6B3-3853-4450-A0A5-1E0673A3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5525-9C65-4127-AEE8-B50BB766CEB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73C93-16E3-4167-93DE-A0F5FBCB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D233E-CBBF-4CF3-B29F-2C15E8A9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B8A4-F624-4347-BF71-97F669E7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7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18AD-263B-48EF-86B7-11FDA6FE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449AB-F4EB-4216-A262-CD97DCB9D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FF9F4-24D0-4488-981B-3297FF285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AF6FC-8BBC-4856-A59A-31339789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5525-9C65-4127-AEE8-B50BB766CEB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F08B0-3308-4D6C-BA9B-D8728C30B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36380-8FC0-4578-8756-ACF01246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B8A4-F624-4347-BF71-97F669E7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5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81D1-F652-4DD8-836A-EF5C07387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62A92-30FB-42DA-866A-864F36B6E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62229-8A10-4833-A4D8-256ED6033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ACF79-6774-41E0-93CE-1521472CE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FF79F-B5B9-423B-9AF9-C2FF95F52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7294BF-652E-4EC7-8990-C0DFD70C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5525-9C65-4127-AEE8-B50BB766CEB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6160A-0561-46A2-B353-4381497A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98876-65ED-48E1-9EFD-3D41C065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B8A4-F624-4347-BF71-97F669E7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5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68DB-3C9C-4FCE-A789-6EE82D40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C04AE-591E-4B24-8051-835D523C3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5525-9C65-4127-AEE8-B50BB766CEB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ABBDC-21E4-4840-A100-A42EC567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AA999-BEA7-44D6-BA8B-45D030AE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B8A4-F624-4347-BF71-97F669E7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3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A1723-835D-4ABA-AD9E-45E622E8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5525-9C65-4127-AEE8-B50BB766CEB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FC415C-50CF-4EEC-8CDB-FF66C4EC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8B25D-E47F-41FD-9012-C22ECB40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B8A4-F624-4347-BF71-97F669E7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3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3998-7EB8-4C1B-BC14-5E226D088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2CAC8-A9AE-4C36-9BAA-4F1AA3AB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9FEDF-19AD-4E9E-84CB-76309503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2612B-50D1-4092-B70D-F56B4D63D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5525-9C65-4127-AEE8-B50BB766CEB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AA076-7A42-4ABD-B4DF-94CBB84F1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E861C-0ED4-455F-A3D5-7FEBC491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B8A4-F624-4347-BF71-97F669E7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9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445D7-8073-4258-99DD-8C64D16C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EF935-FC42-4068-907A-E4B496D07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89EC3-5C03-4BEC-82DE-1E26CD7DD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61686-83CE-4B64-BC27-657461A8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5525-9C65-4127-AEE8-B50BB766CEB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A5C98-35EF-4797-970F-347B26DE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AC713-2196-4ECD-91CF-2FA8C747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B8A4-F624-4347-BF71-97F669E7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52C09-BAB6-4B02-8A5E-35D43898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80505-BE68-464A-9900-EA7546A5E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8F4D6-F638-4723-82C7-B1D4E5857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25525-9C65-4127-AEE8-B50BB766CEB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BDE51-3E38-4369-932A-2B8D19D9F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42B8D-1FF6-45D2-8666-D18413CD3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9B8A4-F624-4347-BF71-97F669E7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0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9D60-8B8B-417E-B4D3-EE1ECE805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559" y="650449"/>
            <a:ext cx="10586301" cy="177224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PHÒNG TRỊ BỆNH TRONG CHĂN NUÔI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1608E-1CCE-47AA-A7BB-516053C75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010" y="3602038"/>
            <a:ext cx="9960990" cy="1655762"/>
          </a:xfrm>
        </p:spPr>
        <p:txBody>
          <a:bodyPr>
            <a:noAutofit/>
          </a:bodyPr>
          <a:lstStyle/>
          <a:p>
            <a:pPr marL="514350" indent="-514350" algn="l">
              <a:buAutoNum type="romanU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PHÒNG TRỊ BỆNH TRONG CHĂN NUÔI.</a:t>
            </a:r>
          </a:p>
          <a:p>
            <a:pPr marL="514350" indent="-514350" algn="l">
              <a:buAutoNum type="romanU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AN TOÀN CHO 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ỜI, VẬT NUÔI VÀ MÔI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ỜNG.</a:t>
            </a:r>
          </a:p>
        </p:txBody>
      </p:sp>
    </p:spTree>
    <p:extLst>
      <p:ext uri="{BB962C8B-B14F-4D97-AF65-F5344CB8AC3E}">
        <p14:creationId xmlns:p14="http://schemas.microsoft.com/office/powerpoint/2010/main" val="329034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84BE99-CD37-42A1-B41C-36EAFB729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809624"/>
            <a:ext cx="8280400" cy="56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8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77A24E-81D2-41B9-95E6-98DF9D147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8150"/>
            <a:ext cx="1143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0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DFA345-EDDB-485B-9EF5-1B0A0D7B5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639" y="0"/>
            <a:ext cx="7584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5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CEAB-53F2-4202-865A-B66AB62AB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BIỆN PHÁP AN TOÀN CHO NG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ỜI, VẬT NUÔI VÀ MÔI TR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EE193-1BA3-4457-8340-7C430B1C9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1345983"/>
            <a:ext cx="7825635" cy="5528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FDA683-8C7E-4F9C-8A40-3836F08FF0D5}"/>
              </a:ext>
            </a:extLst>
          </p:cNvPr>
          <p:cNvSpPr txBox="1"/>
          <p:nvPr/>
        </p:nvSpPr>
        <p:spPr>
          <a:xfrm>
            <a:off x="8559800" y="1396999"/>
            <a:ext cx="32935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32D9E483-579A-4850-98BD-4231C7B8C768}"/>
              </a:ext>
            </a:extLst>
          </p:cNvPr>
          <p:cNvSpPr/>
          <p:nvPr/>
        </p:nvSpPr>
        <p:spPr>
          <a:xfrm rot="1106186">
            <a:off x="2097154" y="3369365"/>
            <a:ext cx="924338" cy="725557"/>
          </a:xfrm>
          <a:prstGeom prst="mathMultiply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F03DA3FC-7145-4FF3-853E-0F59E0427D5B}"/>
              </a:ext>
            </a:extLst>
          </p:cNvPr>
          <p:cNvSpPr/>
          <p:nvPr/>
        </p:nvSpPr>
        <p:spPr>
          <a:xfrm rot="1106186">
            <a:off x="5555774" y="4834761"/>
            <a:ext cx="924338" cy="725557"/>
          </a:xfrm>
          <a:prstGeom prst="mathMultiply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B9D82993-0711-4B2A-9744-883FD74AE28E}"/>
              </a:ext>
            </a:extLst>
          </p:cNvPr>
          <p:cNvSpPr/>
          <p:nvPr/>
        </p:nvSpPr>
        <p:spPr>
          <a:xfrm rot="21311475">
            <a:off x="2580067" y="4890051"/>
            <a:ext cx="924338" cy="725557"/>
          </a:xfrm>
          <a:prstGeom prst="mathMultiply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8273208F-D83C-420C-8506-B3B8F5E12D13}"/>
              </a:ext>
            </a:extLst>
          </p:cNvPr>
          <p:cNvSpPr/>
          <p:nvPr/>
        </p:nvSpPr>
        <p:spPr>
          <a:xfrm rot="1548553">
            <a:off x="5002596" y="3105977"/>
            <a:ext cx="924338" cy="725557"/>
          </a:xfrm>
          <a:prstGeom prst="mathMultiply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B854F-D348-4B8C-A8F1-1B0D99BAE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salbutamol,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hoocmon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C0EFD5-A99C-4043-BBC7-8CC3A623F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BIỆN PHÁP AN TOÀN CHO NG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ỜI, VẬT NUÔI VÀ MÔI TR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</a:p>
        </p:txBody>
      </p:sp>
    </p:spTree>
    <p:extLst>
      <p:ext uri="{BB962C8B-B14F-4D97-AF65-F5344CB8AC3E}">
        <p14:creationId xmlns:p14="http://schemas.microsoft.com/office/powerpoint/2010/main" val="3763719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C0FF8-51D1-4CD0-8429-9530A43C1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FCD6A8-F265-4192-926F-93C6610F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BIỆN PHÁP AN TOÀN CHO NG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ỜI, VẬT NUÔI VÀ MÔI TR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</a:p>
        </p:txBody>
      </p:sp>
    </p:spTree>
    <p:extLst>
      <p:ext uri="{BB962C8B-B14F-4D97-AF65-F5344CB8AC3E}">
        <p14:creationId xmlns:p14="http://schemas.microsoft.com/office/powerpoint/2010/main" val="1319268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3C3D-4815-43DE-9DA5-B3722DFC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9287B-FA88-40E7-A7E6-2907DB4A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1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304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1258-2905-4663-8256-323EF5E3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1C73F-49D6-43B3-9C25-A5D3B0676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985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9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7B4B-2C76-4A17-A2B0-0D14C8AA4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6" y="350838"/>
            <a:ext cx="10464800" cy="159173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VAI TRÒ CỦA PHÒNG TRỊ BỆNH TRONG CHĂN NUÔI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37685-1790-4596-940A-35B71949B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4733" y="2467505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2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69D30-4B96-4656-BE54-152546026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89"/>
            <a:ext cx="5457825" cy="331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F19313-8E24-46B6-ADCA-2AF78A5D8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" y="3364089"/>
            <a:ext cx="4905375" cy="3276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CC30DF-D0B5-44C1-B509-751699EA74E4}"/>
              </a:ext>
            </a:extLst>
          </p:cNvPr>
          <p:cNvSpPr txBox="1"/>
          <p:nvPr/>
        </p:nvSpPr>
        <p:spPr>
          <a:xfrm>
            <a:off x="3450211" y="461912"/>
            <a:ext cx="20076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Bệnh</a:t>
            </a:r>
            <a:r>
              <a:rPr lang="en-US" b="1" dirty="0"/>
              <a:t> </a:t>
            </a:r>
            <a:r>
              <a:rPr lang="en-US" b="1" dirty="0" err="1"/>
              <a:t>dại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chó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7E1696-6797-4912-89C3-F20910433132}"/>
              </a:ext>
            </a:extLst>
          </p:cNvPr>
          <p:cNvSpPr txBox="1"/>
          <p:nvPr/>
        </p:nvSpPr>
        <p:spPr>
          <a:xfrm>
            <a:off x="2673923" y="6396088"/>
            <a:ext cx="21824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Lở</a:t>
            </a:r>
            <a:r>
              <a:rPr lang="en-US" b="1" dirty="0"/>
              <a:t> </a:t>
            </a:r>
            <a:r>
              <a:rPr lang="en-US" b="1" dirty="0" err="1"/>
              <a:t>mồm</a:t>
            </a:r>
            <a:r>
              <a:rPr lang="en-US" b="1" dirty="0"/>
              <a:t> long </a:t>
            </a:r>
            <a:r>
              <a:rPr lang="en-US" b="1" dirty="0" err="1"/>
              <a:t>móng</a:t>
            </a:r>
            <a:r>
              <a:rPr lang="en-US" b="1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6C00F6-9847-4870-BB36-30CE00262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773" y="49389"/>
            <a:ext cx="6754856" cy="35787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B9C84D-4870-4BEC-83AF-EABBB26EEEF2}"/>
              </a:ext>
            </a:extLst>
          </p:cNvPr>
          <p:cNvSpPr txBox="1"/>
          <p:nvPr/>
        </p:nvSpPr>
        <p:spPr>
          <a:xfrm>
            <a:off x="9990667" y="2472267"/>
            <a:ext cx="16679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Đậu</a:t>
            </a:r>
            <a:r>
              <a:rPr lang="en-US" sz="2000" b="1" dirty="0"/>
              <a:t> </a:t>
            </a:r>
            <a:r>
              <a:rPr lang="en-US" sz="2000" b="1" dirty="0" err="1"/>
              <a:t>gà</a:t>
            </a:r>
            <a:endParaRPr lang="en-US" sz="2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495AE8-A732-45EB-BD5C-EE50E94E7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626" y="3593192"/>
            <a:ext cx="5391150" cy="34041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39A0C1-ACB0-416A-A1E9-EF0591ACD8B4}"/>
              </a:ext>
            </a:extLst>
          </p:cNvPr>
          <p:cNvSpPr txBox="1"/>
          <p:nvPr/>
        </p:nvSpPr>
        <p:spPr>
          <a:xfrm>
            <a:off x="5765800" y="6206067"/>
            <a:ext cx="16673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Care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chó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483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19129-A40C-4A1E-B932-F0C1E814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Nêu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 </a:t>
            </a:r>
            <a:r>
              <a:rPr lang="en-US" b="1" dirty="0" err="1"/>
              <a:t>giữa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</a:t>
            </a:r>
            <a:r>
              <a:rPr lang="en-US" b="1" dirty="0" err="1"/>
              <a:t>nuôi</a:t>
            </a:r>
            <a:r>
              <a:rPr lang="en-US" b="1" dirty="0"/>
              <a:t> </a:t>
            </a:r>
            <a:r>
              <a:rPr lang="en-US" b="1" dirty="0" err="1"/>
              <a:t>khỏe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</a:t>
            </a:r>
            <a:r>
              <a:rPr lang="en-US" b="1" dirty="0" err="1"/>
              <a:t>nuôi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bệnh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AF943-473B-481B-B1A2-4E6DF094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52" y="2154273"/>
            <a:ext cx="4939711" cy="3369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1DAC0-773A-4AFC-A333-BAC3177DD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363" y="2300140"/>
            <a:ext cx="6111722" cy="3223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AA22A4-EA94-4952-9685-BCE74F09C06D}"/>
              </a:ext>
            </a:extLst>
          </p:cNvPr>
          <p:cNvSpPr txBox="1"/>
          <p:nvPr/>
        </p:nvSpPr>
        <p:spPr>
          <a:xfrm>
            <a:off x="914400" y="2300140"/>
            <a:ext cx="30637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Bệnh</a:t>
            </a:r>
            <a:r>
              <a:rPr lang="en-US" sz="2000" b="1" dirty="0"/>
              <a:t> </a:t>
            </a:r>
            <a:r>
              <a:rPr lang="en-US" sz="2000" b="1" dirty="0" err="1"/>
              <a:t>dịch</a:t>
            </a:r>
            <a:r>
              <a:rPr lang="en-US" sz="2000" b="1" dirty="0"/>
              <a:t> </a:t>
            </a:r>
            <a:r>
              <a:rPr lang="en-US" sz="2000" b="1" dirty="0" err="1"/>
              <a:t>tả</a:t>
            </a:r>
            <a:r>
              <a:rPr lang="en-US" sz="2000" b="1" dirty="0"/>
              <a:t> </a:t>
            </a:r>
            <a:r>
              <a:rPr lang="en-US" sz="2000" b="1" dirty="0" err="1"/>
              <a:t>lợn</a:t>
            </a:r>
            <a:r>
              <a:rPr lang="en-US" sz="2000" b="1" dirty="0"/>
              <a:t> </a:t>
            </a:r>
            <a:r>
              <a:rPr lang="en-US" sz="2000" b="1" dirty="0" err="1"/>
              <a:t>châu</a:t>
            </a:r>
            <a:r>
              <a:rPr lang="en-US" sz="2000" b="1" dirty="0"/>
              <a:t> Phi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478B8-119F-4DA9-B71A-C9B0FA325665}"/>
              </a:ext>
            </a:extLst>
          </p:cNvPr>
          <p:cNvSpPr txBox="1"/>
          <p:nvPr/>
        </p:nvSpPr>
        <p:spPr>
          <a:xfrm>
            <a:off x="9156580" y="2300140"/>
            <a:ext cx="1288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Lợn</a:t>
            </a:r>
            <a:r>
              <a:rPr lang="en-US" sz="2000" b="1" dirty="0"/>
              <a:t> </a:t>
            </a:r>
            <a:r>
              <a:rPr lang="en-US" sz="2000" b="1" dirty="0" err="1"/>
              <a:t>khỏe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1157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F85AE2F6-0321-47AE-B2C6-A73B42E8EFBD}"/>
              </a:ext>
            </a:extLst>
          </p:cNvPr>
          <p:cNvSpPr/>
          <p:nvPr/>
        </p:nvSpPr>
        <p:spPr>
          <a:xfrm>
            <a:off x="5726633" y="11239463"/>
            <a:ext cx="454366" cy="74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3BD08C2-81F5-4662-8A40-AD065BDB1381}"/>
              </a:ext>
            </a:extLst>
          </p:cNvPr>
          <p:cNvSpPr/>
          <p:nvPr/>
        </p:nvSpPr>
        <p:spPr>
          <a:xfrm>
            <a:off x="8523808" y="11256422"/>
            <a:ext cx="454366" cy="76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38D653-DD09-41D5-8023-AC3B2116F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137461"/>
              </p:ext>
            </p:extLst>
          </p:nvPr>
        </p:nvGraphicFramePr>
        <p:xfrm>
          <a:off x="279400" y="296333"/>
          <a:ext cx="11430000" cy="6509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5237">
                  <a:extLst>
                    <a:ext uri="{9D8B030D-6E8A-4147-A177-3AD203B41FA5}">
                      <a16:colId xmlns:a16="http://schemas.microsoft.com/office/drawing/2014/main" val="751028668"/>
                    </a:ext>
                  </a:extLst>
                </a:gridCol>
                <a:gridCol w="5684763">
                  <a:extLst>
                    <a:ext uri="{9D8B030D-6E8A-4147-A177-3AD203B41FA5}">
                      <a16:colId xmlns:a16="http://schemas.microsoft.com/office/drawing/2014/main" val="2127443241"/>
                    </a:ext>
                  </a:extLst>
                </a:gridCol>
              </a:tblGrid>
              <a:tr h="671872"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3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nuôi</a:t>
                      </a:r>
                      <a:r>
                        <a:rPr lang="en-US" sz="3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bệnh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3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nuôi</a:t>
                      </a:r>
                      <a:r>
                        <a:rPr lang="en-US" sz="3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khỏe</a:t>
                      </a:r>
                      <a:r>
                        <a:rPr lang="en-US" sz="3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mạnh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056991"/>
                  </a:ext>
                </a:extLst>
              </a:tr>
              <a:tr h="3455342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Mệt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mỏi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buồn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bã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chậm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chạp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Xù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lông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Chán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ăn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ăn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bỏ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ăn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đỏ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mắt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đỏ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mũi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Chảy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mắt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mũi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Ho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Tiêu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chảy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Bại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,….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Lanh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lẹ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ứng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nhanh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Lông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bóng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mượt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Ăn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tốt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hồng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hào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mắt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sáng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Mắt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mũi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sạch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sẽ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hơi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ướt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hắc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hơi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khuôn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đứng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linh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,…..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84068"/>
                  </a:ext>
                </a:extLst>
              </a:tr>
              <a:tr h="1631689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nuôi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trưởng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triển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kém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chậm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lớn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chậm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dục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sản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kém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nuôi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trưởng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triển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nhanh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lớn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sản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,…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319153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53ED1DD8-2C1F-4EA1-8D00-380E1662A4D3}"/>
              </a:ext>
            </a:extLst>
          </p:cNvPr>
          <p:cNvSpPr/>
          <p:nvPr/>
        </p:nvSpPr>
        <p:spPr>
          <a:xfrm>
            <a:off x="6095999" y="5359399"/>
            <a:ext cx="296333" cy="2370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B424BE-924D-47CB-B720-0CB45A5B8230}"/>
              </a:ext>
            </a:extLst>
          </p:cNvPr>
          <p:cNvSpPr/>
          <p:nvPr/>
        </p:nvSpPr>
        <p:spPr>
          <a:xfrm>
            <a:off x="334433" y="5359399"/>
            <a:ext cx="296333" cy="2370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3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AE191-F67A-4807-A21F-D3C64A916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792692"/>
            <a:ext cx="10515600" cy="207750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93438-3736-4992-8B64-FA9D88E9CDF6}"/>
              </a:ext>
            </a:extLst>
          </p:cNvPr>
          <p:cNvSpPr txBox="1"/>
          <p:nvPr/>
        </p:nvSpPr>
        <p:spPr>
          <a:xfrm>
            <a:off x="4910667" y="795867"/>
            <a:ext cx="3031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Bệnh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DB0E1-5A9E-4256-8356-779CC4CDA700}"/>
              </a:ext>
            </a:extLst>
          </p:cNvPr>
          <p:cNvSpPr txBox="1"/>
          <p:nvPr/>
        </p:nvSpPr>
        <p:spPr>
          <a:xfrm>
            <a:off x="4902200" y="2910820"/>
            <a:ext cx="537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nguyên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gây</a:t>
            </a:r>
            <a:r>
              <a:rPr lang="en-US" sz="2800" b="1" dirty="0">
                <a:solidFill>
                  <a:srgbClr val="FF0000"/>
                </a:solidFill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</a:rPr>
              <a:t>bệnh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8BF3E-9954-4747-AD61-1F59C3A2F4D9}"/>
              </a:ext>
            </a:extLst>
          </p:cNvPr>
          <p:cNvSpPr txBox="1"/>
          <p:nvPr/>
        </p:nvSpPr>
        <p:spPr>
          <a:xfrm>
            <a:off x="889000" y="3589867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Nguyên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nhân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gậy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bệnh</a:t>
            </a:r>
            <a:r>
              <a:rPr lang="en-US" sz="2800" b="1" dirty="0">
                <a:solidFill>
                  <a:srgbClr val="7030A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40235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376C-9A29-46BB-A92A-B600ECE2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2.Vai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055D7-9543-4D9C-BB86-4E93E46B7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133"/>
            <a:ext cx="10515600" cy="4686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7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671A1-BB1D-4892-A9E1-A3EF47994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351492"/>
            <a:ext cx="10515600" cy="179810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C2DEDBE-76BC-4116-A13E-2D31F825E77B}"/>
              </a:ext>
            </a:extLst>
          </p:cNvPr>
          <p:cNvSpPr/>
          <p:nvPr/>
        </p:nvSpPr>
        <p:spPr>
          <a:xfrm>
            <a:off x="5736166" y="1888066"/>
            <a:ext cx="465667" cy="461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5CF9192-F746-4F02-81F7-9DC9439342CB}"/>
              </a:ext>
            </a:extLst>
          </p:cNvPr>
          <p:cNvSpPr/>
          <p:nvPr/>
        </p:nvSpPr>
        <p:spPr>
          <a:xfrm>
            <a:off x="4982633" y="2438399"/>
            <a:ext cx="465667" cy="461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702295-8163-4391-A95F-06FE1055E8D9}"/>
              </a:ext>
            </a:extLst>
          </p:cNvPr>
          <p:cNvSpPr txBox="1">
            <a:spLocks/>
          </p:cNvSpPr>
          <p:nvPr/>
        </p:nvSpPr>
        <p:spPr>
          <a:xfrm>
            <a:off x="711200" y="3436407"/>
            <a:ext cx="10515600" cy="232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DB22DB8-ED72-464F-9F09-777F9D79C205}"/>
              </a:ext>
            </a:extLst>
          </p:cNvPr>
          <p:cNvSpPr/>
          <p:nvPr/>
        </p:nvSpPr>
        <p:spPr>
          <a:xfrm>
            <a:off x="825500" y="4978399"/>
            <a:ext cx="465667" cy="461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CA700-5DC8-448A-9D9C-B0C1389D3308}"/>
              </a:ext>
            </a:extLst>
          </p:cNvPr>
          <p:cNvSpPr txBox="1"/>
          <p:nvPr/>
        </p:nvSpPr>
        <p:spPr>
          <a:xfrm>
            <a:off x="1651000" y="6036733"/>
            <a:ext cx="7349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ng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6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6CFDA8-8830-40D6-968B-D6E91FE1F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80" y="0"/>
            <a:ext cx="931263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59D2D8-456B-4015-BEEE-C2AC25FB8FCC}"/>
              </a:ext>
            </a:extLst>
          </p:cNvPr>
          <p:cNvSpPr txBox="1"/>
          <p:nvPr/>
        </p:nvSpPr>
        <p:spPr>
          <a:xfrm>
            <a:off x="1905000" y="313267"/>
            <a:ext cx="419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ng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53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925</Words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Bài 11: VAI TRÒ CỦA PHÒNG TRỊ BỆNH TRONG CHĂN NUÔI</vt:lpstr>
      <vt:lpstr>I. VAI TRÒ CỦA PHÒNG TRỊ BỆNH TRONG CHĂN NUÔI</vt:lpstr>
      <vt:lpstr>PowerPoint Presentation</vt:lpstr>
      <vt:lpstr>Nêu điểm khác nhau giữa vật nuôi khỏe và vật nuôi bị bệnh</vt:lpstr>
      <vt:lpstr>PowerPoint Presentation</vt:lpstr>
      <vt:lpstr>PowerPoint Presentation</vt:lpstr>
      <vt:lpstr>2.Vai trò của phòng trị bệnh trong chăn nuôi.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BIỆN PHÁP AN TOÀN CHO NGƯỜI, VẬT NUÔI VÀ MÔI TRƯỜNG</vt:lpstr>
      <vt:lpstr>II. BIỆN PHÁP AN TOÀN CHO NGƯỜI, VẬT NUÔI VÀ MÔI TRƯỜNG</vt:lpstr>
      <vt:lpstr>II. BIỆN PHÁP AN TOÀN CHO NGƯỜI, VẬT NUÔI VÀ MÔI TRƯỜNG</vt:lpstr>
      <vt:lpstr>LUYỆN TẬP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2023-07-22T06:51:17Z</dcterms:created>
  <dcterms:modified xsi:type="dcterms:W3CDTF">2023-07-24T07:02:53Z</dcterms:modified>
</cp:coreProperties>
</file>