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58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0066"/>
    <a:srgbClr val="FF6699"/>
    <a:srgbClr val="FFCCCC"/>
    <a:srgbClr val="99FF33"/>
    <a:srgbClr val="99FF66"/>
    <a:srgbClr val="CCFF99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3237-BE8C-4606-A112-B4E6C2A0143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160" y="713215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chemeClr val="bg1"/>
                </a:solidFill>
              </a:rPr>
              <a:t>MAY MẮN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4483" y="2467541"/>
            <a:ext cx="2678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DÀNH CHO </a:t>
            </a:r>
          </a:p>
          <a:p>
            <a:pPr algn="ctr"/>
            <a:r>
              <a:rPr lang="en-US" sz="2800">
                <a:solidFill>
                  <a:srgbClr val="002060"/>
                </a:solidFill>
              </a:rPr>
              <a:t>KIỂM TRA BÀI CŨ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2733" y="3760202"/>
            <a:ext cx="30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Sản phẩm của TRỢ GIẢNG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Người thiết kế : Vo Van Xin Em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youtube.com/trogiang</a:t>
            </a:r>
          </a:p>
        </p:txBody>
      </p:sp>
    </p:spTree>
    <p:extLst>
      <p:ext uri="{BB962C8B-B14F-4D97-AF65-F5344CB8AC3E}">
        <p14:creationId xmlns:p14="http://schemas.microsoft.com/office/powerpoint/2010/main" val="23941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72" y="2090172"/>
            <a:ext cx="11335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Vì lý do nhiều nhóm, trang ăn cắp bản quyền, mà các bạn lại không biết đã chia sẻ, vô tình giúp họ trục lợi trên công sức của TRỢ GIẢNG.</a:t>
            </a:r>
          </a:p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NÊN TRỢ GIẢNG xin được phép đóng logo vào sản phẩm, mong các bạn thông cảm và bỏ qua sự bất tiện này.</a:t>
            </a:r>
          </a:p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Nếu gặp trang, nhóm chia sẻ với ý đồ trục lợi xin mọi người tố cáo giúp để TRỢ GIẢNG có thêm động lực mà cống hiến.</a:t>
            </a:r>
          </a:p>
          <a:p>
            <a:pPr algn="ctr"/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XIN TRÂN TRỌNG CẢM 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" y="174286"/>
            <a:ext cx="1915886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TRỢ GIẢNG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HẰNG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VÂN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VŨ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THIÊN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XIN 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THẮM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HUYỀN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HIỆP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LƯƠNG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TRUNG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CHUNG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TÚ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ĐỒNG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HUẾ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THẮNG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YẾN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LÊ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LỢI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6600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rgbClr val="FF6600"/>
                </a:solidFill>
              </a:rPr>
              <a:t>MAY MẮN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7720" y="2595946"/>
            <a:ext cx="3412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DÀNH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CHO KIỂM TRA BÀI CŨ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336" y="3867144"/>
            <a:ext cx="30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Sản phẩm của TRỢ GIẢNG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Người thiết kế : Vo Van Xin Em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youtube.com/trogiang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17" name="Rounded Rectangle 116">
            <a:hlinkClick r:id="rId11" action="ppaction://hlinksldjump"/>
          </p:cNvPr>
          <p:cNvSpPr/>
          <p:nvPr/>
        </p:nvSpPr>
        <p:spPr>
          <a:xfrm>
            <a:off x="9577050" y="125995"/>
            <a:ext cx="2429274" cy="71095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 nội dung tiếp theo 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451" y="2332465"/>
            <a:ext cx="11459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 cách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sửa nội dung TRỢ GIẢNG hướng dẫn trong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VÒNG QUAY MAY MẮN dành cho câu hỏi 1 đáp án.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436" y="3656350"/>
            <a:ext cx="8937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Truy cập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youtube.com/trogiang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b="1">
                <a:solidFill>
                  <a:prstClr val="white"/>
                </a:solidFill>
                <a:latin typeface="Calibri" panose="020F0502020204030204"/>
              </a:rPr>
              <a:t> tìm kiếm “TRỢ GIẢNG” trong ô tìm kiếm của Youtube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6107160" y="5688122"/>
            <a:ext cx="5946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 KÝ TRỢ GIẢNG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GIÚP KÊNH PHÁT TRIỂN CÁC BẠN NHÉ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177137"/>
            <a:ext cx="683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thiết kế nội dung bài học mới từ slide này trở đi nhé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265</Words>
  <PresentationFormat>Widescreen</PresentationFormat>
  <Paragraphs>62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2018-09-30T14:57:50Z</dcterms:created>
  <dcterms:modified xsi:type="dcterms:W3CDTF">2019-04-01T17:55:32Z</dcterms:modified>
</cp:coreProperties>
</file>