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5" r:id="rId2"/>
    <p:sldId id="454" r:id="rId3"/>
    <p:sldId id="456" r:id="rId4"/>
    <p:sldId id="450" r:id="rId5"/>
    <p:sldId id="455" r:id="rId6"/>
    <p:sldId id="347" r:id="rId7"/>
    <p:sldId id="453" r:id="rId8"/>
    <p:sldId id="458" r:id="rId9"/>
    <p:sldId id="459" r:id="rId10"/>
    <p:sldId id="452" r:id="rId11"/>
    <p:sldId id="445" r:id="rId12"/>
    <p:sldId id="446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29D"/>
    <a:srgbClr val="5B957E"/>
    <a:srgbClr val="FF3300"/>
    <a:srgbClr val="0000CC"/>
    <a:srgbClr val="6600FF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61" d="100"/>
          <a:sy n="61" d="100"/>
        </p:scale>
        <p:origin x="55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51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478" y="1268760"/>
            <a:ext cx="12192000" cy="332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</a:t>
            </a:r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 viết </a:t>
            </a:r>
            <a:r>
              <a:rPr lang="en-US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2: 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 viết đoạn văn </a:t>
            </a:r>
            <a:r>
              <a:rPr lang="en-US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tưởng tượng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(Tìm ý, sắp xếp ý)</a:t>
            </a:r>
            <a:endParaRPr lang="en-US" sz="4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924944"/>
            <a:ext cx="4899565" cy="3299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85F67-5D62-4E7F-8C5B-3299221D1006}"/>
              </a:ext>
            </a:extLst>
          </p:cNvPr>
          <p:cNvSpPr txBox="1"/>
          <p:nvPr/>
        </p:nvSpPr>
        <p:spPr>
          <a:xfrm>
            <a:off x="371364" y="1772056"/>
            <a:ext cx="11449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Một số </a:t>
            </a:r>
            <a:r>
              <a:rPr lang="en-US" sz="3600" kern="0" dirty="0" smtClean="0">
                <a:solidFill>
                  <a:srgbClr val="00B05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nêu kết quả thảo luận nhóm mình.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400062" y="3199395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D8FD5-C341-41E5-CFFD-CF923AAD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691" y="960189"/>
            <a:ext cx="6822015" cy="18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5580" y="18864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</a:rPr>
              <a:t> Bài hát: Em vẽ con tàu tương lai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672" y="60932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Bài hát nói về điều gì?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Em vẽ con tàu tương lai - Bé Phan Hiếu Ki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400" y="836475"/>
            <a:ext cx="10729192" cy="45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4511824" y="-67163"/>
            <a:ext cx="3493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  <a:endParaRPr lang="en-US" sz="44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1118177" y="670936"/>
            <a:ext cx="10369152" cy="147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ý và sắp xếp ý cho đoạn văn theo 1 trong 2 đề sau:</a:t>
            </a:r>
            <a:endParaRPr lang="en-US" sz="36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875420" y="1945335"/>
            <a:ext cx="10854666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kern="1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vở kịch “Ở vương quốc Tương Lai”, hãy viết một đoạn văn về vương quốc đó theo tưởng tượng của em.</a:t>
            </a: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767408" y="3951407"/>
            <a:ext cx="11070690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kern="100" dirty="0" smtClean="0">
                <a:solidFill>
                  <a:srgbClr val="00B05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Dựa vào vở kịch “</a:t>
            </a:r>
            <a:r>
              <a:rPr lang="en-US" sz="3200" kern="1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vương quốc Tương </a:t>
            </a:r>
            <a:r>
              <a:rPr lang="en-US" sz="3200" kern="100" dirty="0" smtClean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Lai” hãy viết đoạn văn về một em bé trong vở kịch đó theo tưởng tượng của em.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1127448" y="946844"/>
            <a:ext cx="1130525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 các b</a:t>
            </a:r>
            <a:r>
              <a:rPr lang="en-US" sz="30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quy tắc bàn tay?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421B8-8C5D-417B-A7D1-EAB06A8C598F}"/>
              </a:ext>
            </a:extLst>
          </p:cNvPr>
          <p:cNvPicPr/>
          <p:nvPr/>
        </p:nvPicPr>
        <p:blipFill rotWithShape="1">
          <a:blip r:embed="rId3"/>
          <a:srcRect l="23220" t="28616" r="54415" b="43020"/>
          <a:stretch/>
        </p:blipFill>
        <p:spPr bwMode="auto">
          <a:xfrm>
            <a:off x="2831544" y="1955551"/>
            <a:ext cx="6864856" cy="4137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28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" y="-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FB8D8513-8E17-4CA8-86C2-1AA18DF2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5520" y="7815"/>
            <a:ext cx="10073901" cy="684237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F7FD592-9131-4F5D-BD64-5B42BCA7DD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6448" y="2296343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7A2A5C-6D59-4C25-B322-0CC1892E6E2E}"/>
              </a:ext>
            </a:extLst>
          </p:cNvPr>
          <p:cNvSpPr txBox="1"/>
          <p:nvPr/>
        </p:nvSpPr>
        <p:spPr>
          <a:xfrm>
            <a:off x="3396082" y="2060848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 TẬP THỰC HÀNH</a:t>
            </a:r>
            <a:endParaRPr lang="vi-V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2720D724-7322-FC07-44CF-1F139282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628800"/>
            <a:ext cx="4079776" cy="5438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BED81-B16E-AD3F-610E-2FA51821610F}"/>
              </a:ext>
            </a:extLst>
          </p:cNvPr>
          <p:cNvSpPr txBox="1"/>
          <p:nvPr/>
        </p:nvSpPr>
        <p:spPr>
          <a:xfrm>
            <a:off x="4104424" y="1484784"/>
            <a:ext cx="653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THẢO LUẬN NHÓM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E321A-3EF8-9A54-A89A-F5F11EEF2DF7}"/>
              </a:ext>
            </a:extLst>
          </p:cNvPr>
          <p:cNvSpPr txBox="1"/>
          <p:nvPr/>
        </p:nvSpPr>
        <p:spPr>
          <a:xfrm>
            <a:off x="3863752" y="2639690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rgbClr val="7030A0"/>
                </a:solidFill>
              </a:rPr>
              <a:t>- </a:t>
            </a:r>
            <a:r>
              <a:rPr lang="vi-VN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Dựa vào những gợi ý về nội dung trong SGK, tưởng tượng về nhân vật hoặc sự vật, sự việc được nêu trong đề bài và trao đổi với bạn theo gợi  ý.</a:t>
            </a:r>
            <a:endParaRPr lang="en-US" sz="6000" b="1" dirty="0">
              <a:solidFill>
                <a:schemeClr val="accent2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908720"/>
            <a:ext cx="10801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E229D"/>
                </a:solidFill>
                <a:latin typeface="UTM Avo" panose="02040603050506020204" pitchFamily="18" charset="0"/>
              </a:rPr>
              <a:t>Gợi ý về nội dung: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Tưởng tượng về vương quốc Tương Lai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Nhà cửa trang trí thế nào? Vườn cây kì lạ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Ánh sáng và những đám mây đẹp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Ở đó có những ai? Họ đang làm gì?</a:t>
            </a:r>
          </a:p>
          <a:p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b) Tưởng tượng về một em bé ở Vương quốc Tương Lai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Hình dáng, trang phục của em bé ấy như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Em bé ấy đang làm gì?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Em bé ấy gặp ai, nói gì, giọng nói thế nào?</a:t>
            </a:r>
          </a:p>
        </p:txBody>
      </p:sp>
    </p:spTree>
    <p:extLst>
      <p:ext uri="{BB962C8B-B14F-4D97-AF65-F5344CB8AC3E}">
        <p14:creationId xmlns:p14="http://schemas.microsoft.com/office/powerpoint/2010/main" val="12887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1124744"/>
            <a:ext cx="1080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E229D"/>
                </a:solidFill>
                <a:latin typeface="UTM Avo" panose="02040603050506020204" pitchFamily="18" charset="0"/>
              </a:rPr>
              <a:t>Gợi ý về cách thực hiện: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Tìm ý: Viết ra giấy bất kì từ nào thể hiện suy nghĩ của em (từ khóa)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Sắp xếp ý: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Nối các từ khóa có quan hệ gần nhất với nhau.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Bỏ bớt những từ không phù hợp hoặc không cần thiết.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Sắp xếp lại các từ khóa theo thứ bậc từ ý lớn đến ý nhỏ.</a:t>
            </a:r>
          </a:p>
        </p:txBody>
      </p:sp>
    </p:spTree>
    <p:extLst>
      <p:ext uri="{BB962C8B-B14F-4D97-AF65-F5344CB8AC3E}">
        <p14:creationId xmlns:p14="http://schemas.microsoft.com/office/powerpoint/2010/main" val="7567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3709</TotalTime>
  <Words>372</Words>
  <PresentationFormat>Widescreen</PresentationFormat>
  <Paragraphs>34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2013-10-28T09:13:32Z</dcterms:created>
  <dcterms:modified xsi:type="dcterms:W3CDTF">2023-09-14T05:01:56Z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