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4" r:id="rId5"/>
    <p:sldId id="265" r:id="rId6"/>
    <p:sldId id="260" r:id="rId7"/>
    <p:sldId id="266" r:id="rId8"/>
    <p:sldId id="267" r:id="rId9"/>
    <p:sldId id="268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506B-0346-44B7-BA28-463078966D95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CE18-A062-45C9-A35D-670137A26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87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506B-0346-44B7-BA28-463078966D95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CE18-A062-45C9-A35D-670137A26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52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506B-0346-44B7-BA28-463078966D95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CE18-A062-45C9-A35D-670137A26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22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506B-0346-44B7-BA28-463078966D95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CE18-A062-45C9-A35D-670137A26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64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506B-0346-44B7-BA28-463078966D95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CE18-A062-45C9-A35D-670137A26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80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506B-0346-44B7-BA28-463078966D95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CE18-A062-45C9-A35D-670137A26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1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506B-0346-44B7-BA28-463078966D95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CE18-A062-45C9-A35D-670137A26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94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506B-0346-44B7-BA28-463078966D95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CE18-A062-45C9-A35D-670137A26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06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506B-0346-44B7-BA28-463078966D95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CE18-A062-45C9-A35D-670137A26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792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506B-0346-44B7-BA28-463078966D95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CE18-A062-45C9-A35D-670137A26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3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506B-0346-44B7-BA28-463078966D95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CE18-A062-45C9-A35D-670137A26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56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2506B-0346-44B7-BA28-463078966D95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FCE18-A062-45C9-A35D-670137A26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4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" y="1100137"/>
            <a:ext cx="7667625" cy="4657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760" y="2348880"/>
            <a:ext cx="4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Bài</a:t>
            </a:r>
            <a:r>
              <a:rPr lang="en-US" sz="4400" dirty="0" smtClean="0"/>
              <a:t> 69: </a:t>
            </a:r>
            <a:r>
              <a:rPr lang="en-US" sz="4400" dirty="0" err="1" smtClean="0"/>
              <a:t>ươi</a:t>
            </a:r>
            <a:r>
              <a:rPr lang="en-US" sz="4400" dirty="0" smtClean="0"/>
              <a:t> </a:t>
            </a:r>
            <a:r>
              <a:rPr lang="en-US" sz="4400" dirty="0" err="1" smtClean="0"/>
              <a:t>ươu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47561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39CC18D-5848-4288-8B9E-0445428FE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626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24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654" y="5080814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4744"/>
            <a:ext cx="7920880" cy="453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94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00442"/>
            <a:ext cx="7128791" cy="506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4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7272808" cy="48245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7824" y="5733256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ươi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925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7344816" cy="49685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5856" y="5733256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uả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693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34" y="404664"/>
            <a:ext cx="7762297" cy="49890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1760" y="5733256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bươu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94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6712"/>
            <a:ext cx="777686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59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7704856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46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7992887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817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11</Words>
  <PresentationFormat>On-screen Show (4:3)</PresentationFormat>
  <Paragraphs>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2020-08-22T02:39:12Z</dcterms:created>
  <dcterms:modified xsi:type="dcterms:W3CDTF">2020-08-22T03:03:45Z</dcterms:modified>
</cp:coreProperties>
</file>