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8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0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/>
          <p:cNvSpPr/>
          <p:nvPr/>
        </p:nvSpPr>
        <p:spPr>
          <a:xfrm>
            <a:off x="3505593" y="50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865593" y="50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239533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613654" y="50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4973654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534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70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3131840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3505593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3865593" y="86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4239533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613654" y="86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4973654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534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570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06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4613654" y="12282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973654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534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70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06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3865593" y="162569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4239533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4613654" y="1625807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4973654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534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570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3505593" y="198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3865593" y="19867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4239533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4613654" y="19868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4973654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534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570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606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131840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3505593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3865593" y="234780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4239533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613654" y="23479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4973654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2771760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3145513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3505513" y="270885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L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3879453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4599533" y="2713983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2411760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B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04738" y="507158"/>
            <a:ext cx="2561734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49" name="Rectangle 48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1763688" y="508209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763688" y="877654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1763688" y="1226107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3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1763688" y="161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763688" y="197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1763688" y="233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1763688" y="2708960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7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7027292" y="508209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Cloud 64"/>
          <p:cNvSpPr/>
          <p:nvPr/>
        </p:nvSpPr>
        <p:spPr>
          <a:xfrm>
            <a:off x="7027292" y="866107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loud 65"/>
          <p:cNvSpPr/>
          <p:nvPr/>
        </p:nvSpPr>
        <p:spPr>
          <a:xfrm>
            <a:off x="7027292" y="1260634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loud 66"/>
          <p:cNvSpPr/>
          <p:nvPr/>
        </p:nvSpPr>
        <p:spPr>
          <a:xfrm>
            <a:off x="7027292" y="163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loud 67"/>
          <p:cNvSpPr/>
          <p:nvPr/>
        </p:nvSpPr>
        <p:spPr>
          <a:xfrm>
            <a:off x="7027292" y="199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Cloud 68"/>
          <p:cNvSpPr/>
          <p:nvPr/>
        </p:nvSpPr>
        <p:spPr>
          <a:xfrm>
            <a:off x="7027292" y="235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Cloud 69"/>
          <p:cNvSpPr/>
          <p:nvPr/>
        </p:nvSpPr>
        <p:spPr>
          <a:xfrm>
            <a:off x="7027292" y="2709356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131840" y="865056"/>
            <a:ext cx="3295487" cy="361051"/>
            <a:chOff x="2812331" y="3643973"/>
            <a:chExt cx="3295487" cy="361051"/>
          </a:xfrm>
        </p:grpSpPr>
        <p:sp>
          <p:nvSpPr>
            <p:cNvPr id="71" name="Rectangle 70"/>
            <p:cNvSpPr/>
            <p:nvPr/>
          </p:nvSpPr>
          <p:spPr>
            <a:xfrm>
              <a:off x="2812331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186084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46084" y="3644915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20024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29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65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02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38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74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12799" y="1237654"/>
            <a:ext cx="1813673" cy="360000"/>
            <a:chOff x="4943908" y="3429000"/>
            <a:chExt cx="1813673" cy="360000"/>
          </a:xfrm>
        </p:grpSpPr>
        <p:sp>
          <p:nvSpPr>
            <p:cNvPr id="81" name="Rectangle 80"/>
            <p:cNvSpPr/>
            <p:nvPr/>
          </p:nvSpPr>
          <p:spPr>
            <a:xfrm>
              <a:off x="494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30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67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3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39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64738" y="1620634"/>
            <a:ext cx="2201734" cy="360109"/>
            <a:chOff x="4017993" y="1778098"/>
            <a:chExt cx="2201734" cy="360109"/>
          </a:xfrm>
        </p:grpSpPr>
        <p:sp>
          <p:nvSpPr>
            <p:cNvPr id="87" name="Rectangle 86"/>
            <p:cNvSpPr/>
            <p:nvPr/>
          </p:nvSpPr>
          <p:spPr>
            <a:xfrm>
              <a:off x="4017993" y="177809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391933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76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12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9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85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491880" y="1988840"/>
            <a:ext cx="2921734" cy="361051"/>
            <a:chOff x="4537558" y="4436061"/>
            <a:chExt cx="2921734" cy="361051"/>
          </a:xfrm>
        </p:grpSpPr>
        <p:sp>
          <p:nvSpPr>
            <p:cNvPr id="94" name="Rectangle 93"/>
            <p:cNvSpPr/>
            <p:nvPr/>
          </p:nvSpPr>
          <p:spPr>
            <a:xfrm>
              <a:off x="4537558" y="4436061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897558" y="443700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71498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4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0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7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73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09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38402" y="2335610"/>
            <a:ext cx="2201814" cy="361051"/>
            <a:chOff x="3284240" y="2499258"/>
            <a:chExt cx="2201814" cy="361051"/>
          </a:xfrm>
        </p:grpSpPr>
        <p:sp>
          <p:nvSpPr>
            <p:cNvPr id="103" name="Rectangle 102"/>
            <p:cNvSpPr/>
            <p:nvPr/>
          </p:nvSpPr>
          <p:spPr>
            <a:xfrm>
              <a:off x="3284240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657993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017993" y="25002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91933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76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2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4225820" y="270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2396155" y="2713983"/>
            <a:ext cx="2592000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132" name="Rectangle 131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helps you to protect your teeth</a:t>
            </a:r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does the housework</a:t>
            </a:r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106901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performs in firm</a:t>
            </a:r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protects your health</a:t>
            </a:r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repairs machine</a:t>
            </a:r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works in the field</a:t>
            </a:r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builds the house</a:t>
            </a:r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4616374" y="512960"/>
            <a:ext cx="361040" cy="2556000"/>
            <a:chOff x="539552" y="2355034"/>
            <a:chExt cx="361040" cy="2539158"/>
          </a:xfrm>
        </p:grpSpPr>
        <p:sp>
          <p:nvSpPr>
            <p:cNvPr id="129" name="Rectangle 128"/>
            <p:cNvSpPr/>
            <p:nvPr/>
          </p:nvSpPr>
          <p:spPr>
            <a:xfrm>
              <a:off x="539552" y="235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T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39552" y="271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E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39552" y="3079008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A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39552" y="345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40592" y="381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H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39552" y="417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E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592" y="453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R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5" name="5-Point Star 144"/>
          <p:cNvSpPr/>
          <p:nvPr/>
        </p:nvSpPr>
        <p:spPr>
          <a:xfrm>
            <a:off x="4643048" y="116632"/>
            <a:ext cx="329751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4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107</Words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2017-09-20T03:26:25Z</dcterms:created>
  <dcterms:modified xsi:type="dcterms:W3CDTF">2017-09-20T12:14:11Z</dcterms:modified>
</cp:coreProperties>
</file>