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8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8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7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6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6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8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0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2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2CC3D-0CDC-4A8F-926D-C6386582CF6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8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192"/>
          <p:cNvSpPr/>
          <p:nvPr/>
        </p:nvSpPr>
        <p:spPr>
          <a:xfrm>
            <a:off x="3505593" y="5061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3865593" y="50704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239533" y="50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4613654" y="507158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4973654" y="50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5347327" y="50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5707327" y="50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3131840" y="8661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H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3505593" y="8661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3865593" y="86704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4239533" y="86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4613654" y="867158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4973654" y="86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5347327" y="86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5707327" y="86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F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6067327" y="86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4613654" y="1228209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4973654" y="12282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C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5347327" y="12282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5707327" y="12282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6067327" y="12282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3865593" y="162569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26" name="Rectangle 225"/>
          <p:cNvSpPr/>
          <p:nvPr/>
        </p:nvSpPr>
        <p:spPr>
          <a:xfrm>
            <a:off x="4239533" y="16258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4613654" y="1625807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C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4973654" y="16258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5347327" y="16258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5707327" y="16258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3505593" y="19858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M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3865593" y="198674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4239533" y="198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C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4613654" y="1986858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H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4973654" y="198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5347327" y="198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5707327" y="198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6067327" y="198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C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3131840" y="234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F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3505593" y="234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3865593" y="2347800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4239533" y="23479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M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4613654" y="2347909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4973654" y="23479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2771760" y="27079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U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3145513" y="27079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3505513" y="2708851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L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3879453" y="2708960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D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4599533" y="2713983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2411760" y="2708960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B</a:t>
            </a: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04738" y="507158"/>
            <a:ext cx="2561734" cy="361051"/>
            <a:chOff x="3657993" y="658507"/>
            <a:chExt cx="2561734" cy="361051"/>
          </a:xfrm>
          <a:solidFill>
            <a:schemeClr val="accent2"/>
          </a:solidFill>
        </p:grpSpPr>
        <p:sp>
          <p:nvSpPr>
            <p:cNvPr id="49" name="Rectangle 48"/>
            <p:cNvSpPr/>
            <p:nvPr/>
          </p:nvSpPr>
          <p:spPr>
            <a:xfrm>
              <a:off x="3657993" y="6585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017993" y="659449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391933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766054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126054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499727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859727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" name="Oval 2"/>
          <p:cNvSpPr/>
          <p:nvPr/>
        </p:nvSpPr>
        <p:spPr>
          <a:xfrm>
            <a:off x="1763688" y="508209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1763688" y="877654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1763688" y="1226107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3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1763688" y="1616661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4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1763688" y="1976661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5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1763688" y="2336661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6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1763688" y="2708960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7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7027292" y="508209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Cloud 64"/>
          <p:cNvSpPr/>
          <p:nvPr/>
        </p:nvSpPr>
        <p:spPr>
          <a:xfrm>
            <a:off x="7027292" y="866107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loud 65"/>
          <p:cNvSpPr/>
          <p:nvPr/>
        </p:nvSpPr>
        <p:spPr>
          <a:xfrm>
            <a:off x="7027292" y="1260634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loud 66"/>
          <p:cNvSpPr/>
          <p:nvPr/>
        </p:nvSpPr>
        <p:spPr>
          <a:xfrm>
            <a:off x="7027292" y="1633983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loud 67"/>
          <p:cNvSpPr/>
          <p:nvPr/>
        </p:nvSpPr>
        <p:spPr>
          <a:xfrm>
            <a:off x="7027292" y="1993983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Cloud 68"/>
          <p:cNvSpPr/>
          <p:nvPr/>
        </p:nvSpPr>
        <p:spPr>
          <a:xfrm>
            <a:off x="7027292" y="2353983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Cloud 69"/>
          <p:cNvSpPr/>
          <p:nvPr/>
        </p:nvSpPr>
        <p:spPr>
          <a:xfrm>
            <a:off x="7027292" y="2709356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131840" y="865056"/>
            <a:ext cx="3295487" cy="361051"/>
            <a:chOff x="2812331" y="3643973"/>
            <a:chExt cx="3295487" cy="361051"/>
          </a:xfrm>
        </p:grpSpPr>
        <p:sp>
          <p:nvSpPr>
            <p:cNvPr id="71" name="Rectangle 70"/>
            <p:cNvSpPr/>
            <p:nvPr/>
          </p:nvSpPr>
          <p:spPr>
            <a:xfrm>
              <a:off x="2812331" y="3643973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186084" y="3643973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46084" y="3644915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920024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294145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654145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027818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387818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47818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12799" y="1237654"/>
            <a:ext cx="1813673" cy="360000"/>
            <a:chOff x="4943908" y="3429000"/>
            <a:chExt cx="1813673" cy="360000"/>
          </a:xfrm>
        </p:grpSpPr>
        <p:sp>
          <p:nvSpPr>
            <p:cNvPr id="81" name="Rectangle 80"/>
            <p:cNvSpPr/>
            <p:nvPr/>
          </p:nvSpPr>
          <p:spPr>
            <a:xfrm>
              <a:off x="4943908" y="34290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303908" y="34290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677581" y="34290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037581" y="34290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397581" y="34290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864738" y="1620634"/>
            <a:ext cx="2201734" cy="360109"/>
            <a:chOff x="4017993" y="1778098"/>
            <a:chExt cx="2201734" cy="360109"/>
          </a:xfrm>
        </p:grpSpPr>
        <p:sp>
          <p:nvSpPr>
            <p:cNvPr id="87" name="Rectangle 86"/>
            <p:cNvSpPr/>
            <p:nvPr/>
          </p:nvSpPr>
          <p:spPr>
            <a:xfrm>
              <a:off x="4017993" y="177809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391933" y="17782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766054" y="17782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126054" y="17782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99727" y="17782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859727" y="17782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491880" y="1988840"/>
            <a:ext cx="2921734" cy="361051"/>
            <a:chOff x="4537558" y="4436061"/>
            <a:chExt cx="2921734" cy="361051"/>
          </a:xfrm>
        </p:grpSpPr>
        <p:sp>
          <p:nvSpPr>
            <p:cNvPr id="94" name="Rectangle 93"/>
            <p:cNvSpPr/>
            <p:nvPr/>
          </p:nvSpPr>
          <p:spPr>
            <a:xfrm>
              <a:off x="4537558" y="4436061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897558" y="4437003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271498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645619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005619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379292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739292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7099292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38402" y="2335610"/>
            <a:ext cx="2201814" cy="361051"/>
            <a:chOff x="3284240" y="2499258"/>
            <a:chExt cx="2201814" cy="361051"/>
          </a:xfrm>
        </p:grpSpPr>
        <p:sp>
          <p:nvSpPr>
            <p:cNvPr id="103" name="Rectangle 102"/>
            <p:cNvSpPr/>
            <p:nvPr/>
          </p:nvSpPr>
          <p:spPr>
            <a:xfrm>
              <a:off x="3284240" y="24992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657993" y="24992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017993" y="25002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391933" y="2500309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766054" y="2500309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126054" y="2500309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0" name="Rectangle 129"/>
          <p:cNvSpPr/>
          <p:nvPr/>
        </p:nvSpPr>
        <p:spPr>
          <a:xfrm>
            <a:off x="4225820" y="270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E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2396155" y="2713983"/>
            <a:ext cx="2592000" cy="361051"/>
            <a:chOff x="3657993" y="658507"/>
            <a:chExt cx="2561734" cy="361051"/>
          </a:xfrm>
          <a:solidFill>
            <a:schemeClr val="accent2"/>
          </a:solidFill>
        </p:grpSpPr>
        <p:sp>
          <p:nvSpPr>
            <p:cNvPr id="132" name="Rectangle 131"/>
            <p:cNvSpPr/>
            <p:nvPr/>
          </p:nvSpPr>
          <p:spPr>
            <a:xfrm>
              <a:off x="3657993" y="6585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017993" y="659449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391933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766054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126054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499727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859727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The person who helps you to protect your teeth</a:t>
            </a:r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The person who does the housework</a:t>
            </a:r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106901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The person who performs in firm</a:t>
            </a:r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The person who protects your health</a:t>
            </a:r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The person who repairs machine</a:t>
            </a:r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The person who works in the field</a:t>
            </a:r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The person who builds the house</a:t>
            </a:r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>
            <a:off x="4616374" y="512960"/>
            <a:ext cx="361040" cy="2556000"/>
            <a:chOff x="539552" y="2355034"/>
            <a:chExt cx="361040" cy="2539158"/>
          </a:xfrm>
        </p:grpSpPr>
        <p:sp>
          <p:nvSpPr>
            <p:cNvPr id="129" name="Rectangle 128"/>
            <p:cNvSpPr/>
            <p:nvPr/>
          </p:nvSpPr>
          <p:spPr>
            <a:xfrm>
              <a:off x="539552" y="2355034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T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39552" y="2715034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E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39552" y="3079008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A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39552" y="3454192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C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40592" y="3814192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39552" y="4174192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E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40592" y="4534192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R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5" name="5-Point Star 144"/>
          <p:cNvSpPr/>
          <p:nvPr/>
        </p:nvSpPr>
        <p:spPr>
          <a:xfrm>
            <a:off x="4643048" y="116632"/>
            <a:ext cx="329751" cy="288032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4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107</Words>
  <PresentationFormat>On-screen Show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2017-09-20T03:26:25Z</dcterms:created>
  <dcterms:modified xsi:type="dcterms:W3CDTF">2017-09-20T12:14:11Z</dcterms:modified>
</cp:coreProperties>
</file>