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7"/>
  </p:notesMasterIdLst>
  <p:sldIdLst>
    <p:sldId id="256" r:id="rId3"/>
    <p:sldId id="304" r:id="rId4"/>
    <p:sldId id="257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262" r:id="rId13"/>
    <p:sldId id="338" r:id="rId14"/>
    <p:sldId id="336" r:id="rId15"/>
    <p:sldId id="337" r:id="rId16"/>
    <p:sldId id="314" r:id="rId17"/>
    <p:sldId id="339" r:id="rId18"/>
    <p:sldId id="340" r:id="rId19"/>
    <p:sldId id="341" r:id="rId20"/>
    <p:sldId id="346" r:id="rId21"/>
    <p:sldId id="342" r:id="rId22"/>
    <p:sldId id="343" r:id="rId23"/>
    <p:sldId id="344" r:id="rId24"/>
    <p:sldId id="345" r:id="rId25"/>
    <p:sldId id="281" r:id="rId26"/>
  </p:sldIdLst>
  <p:sldSz cx="12192000" cy="6858000"/>
  <p:notesSz cx="6858000" cy="9144000"/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60" d="100"/>
          <a:sy n="60" d="100"/>
        </p:scale>
        <p:origin x="4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34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97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479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318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467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4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6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652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2422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9612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463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694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1623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4119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48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045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215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930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089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810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384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981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08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257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32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99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712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6778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095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04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01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002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2761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1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5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599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56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36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814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9498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555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609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687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6777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4750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7059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27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81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841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1919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31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3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9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1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8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3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481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7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1778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978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601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497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61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8885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9115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479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632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654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533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773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113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524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30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029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484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099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290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65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613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14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801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174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02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46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5406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662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209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123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835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978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38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266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187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333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550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83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63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64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33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5942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64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718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599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1177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595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6267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2465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35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001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078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598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018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601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5293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7537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57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733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3087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47" Type="http://schemas.openxmlformats.org/officeDocument/2006/relationships/slideLayout" Target="../slideLayouts/slideLayout89.xml"/><Relationship Id="rId50" Type="http://schemas.openxmlformats.org/officeDocument/2006/relationships/slideLayout" Target="../slideLayouts/slideLayout92.xml"/><Relationship Id="rId55" Type="http://schemas.openxmlformats.org/officeDocument/2006/relationships/slideLayout" Target="../slideLayouts/slideLayout97.xml"/><Relationship Id="rId63" Type="http://schemas.openxmlformats.org/officeDocument/2006/relationships/slideLayout" Target="../slideLayouts/slideLayout105.xml"/><Relationship Id="rId68" Type="http://schemas.openxmlformats.org/officeDocument/2006/relationships/slideLayout" Target="../slideLayouts/slideLayout110.xml"/><Relationship Id="rId76" Type="http://schemas.openxmlformats.org/officeDocument/2006/relationships/slideLayout" Target="../slideLayouts/slideLayout118.xml"/><Relationship Id="rId84" Type="http://schemas.openxmlformats.org/officeDocument/2006/relationships/slideLayout" Target="../slideLayouts/slideLayout126.xml"/><Relationship Id="rId89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49.xml"/><Relationship Id="rId71" Type="http://schemas.openxmlformats.org/officeDocument/2006/relationships/slideLayout" Target="../slideLayouts/slideLayout113.xml"/><Relationship Id="rId9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45" Type="http://schemas.openxmlformats.org/officeDocument/2006/relationships/slideLayout" Target="../slideLayouts/slideLayout87.xml"/><Relationship Id="rId53" Type="http://schemas.openxmlformats.org/officeDocument/2006/relationships/slideLayout" Target="../slideLayouts/slideLayout95.xml"/><Relationship Id="rId58" Type="http://schemas.openxmlformats.org/officeDocument/2006/relationships/slideLayout" Target="../slideLayouts/slideLayout100.xml"/><Relationship Id="rId66" Type="http://schemas.openxmlformats.org/officeDocument/2006/relationships/slideLayout" Target="../slideLayouts/slideLayout108.xml"/><Relationship Id="rId74" Type="http://schemas.openxmlformats.org/officeDocument/2006/relationships/slideLayout" Target="../slideLayouts/slideLayout116.xml"/><Relationship Id="rId79" Type="http://schemas.openxmlformats.org/officeDocument/2006/relationships/slideLayout" Target="../slideLayouts/slideLayout121.xml"/><Relationship Id="rId87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47.xml"/><Relationship Id="rId61" Type="http://schemas.openxmlformats.org/officeDocument/2006/relationships/slideLayout" Target="../slideLayouts/slideLayout103.xml"/><Relationship Id="rId82" Type="http://schemas.openxmlformats.org/officeDocument/2006/relationships/slideLayout" Target="../slideLayouts/slideLayout124.xml"/><Relationship Id="rId90" Type="http://schemas.openxmlformats.org/officeDocument/2006/relationships/slideLayout" Target="../slideLayouts/slideLayout132.xml"/><Relationship Id="rId95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slideLayout" Target="../slideLayouts/slideLayout85.xml"/><Relationship Id="rId48" Type="http://schemas.openxmlformats.org/officeDocument/2006/relationships/slideLayout" Target="../slideLayouts/slideLayout90.xml"/><Relationship Id="rId56" Type="http://schemas.openxmlformats.org/officeDocument/2006/relationships/slideLayout" Target="../slideLayouts/slideLayout98.xml"/><Relationship Id="rId64" Type="http://schemas.openxmlformats.org/officeDocument/2006/relationships/slideLayout" Target="../slideLayouts/slideLayout106.xml"/><Relationship Id="rId69" Type="http://schemas.openxmlformats.org/officeDocument/2006/relationships/slideLayout" Target="../slideLayouts/slideLayout111.xml"/><Relationship Id="rId7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93.xml"/><Relationship Id="rId72" Type="http://schemas.openxmlformats.org/officeDocument/2006/relationships/slideLayout" Target="../slideLayouts/slideLayout114.xml"/><Relationship Id="rId80" Type="http://schemas.openxmlformats.org/officeDocument/2006/relationships/slideLayout" Target="../slideLayouts/slideLayout122.xml"/><Relationship Id="rId85" Type="http://schemas.openxmlformats.org/officeDocument/2006/relationships/slideLayout" Target="../slideLayouts/slideLayout127.xml"/><Relationship Id="rId9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Relationship Id="rId46" Type="http://schemas.openxmlformats.org/officeDocument/2006/relationships/slideLayout" Target="../slideLayouts/slideLayout88.xml"/><Relationship Id="rId59" Type="http://schemas.openxmlformats.org/officeDocument/2006/relationships/slideLayout" Target="../slideLayouts/slideLayout101.xml"/><Relationship Id="rId67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83.xml"/><Relationship Id="rId54" Type="http://schemas.openxmlformats.org/officeDocument/2006/relationships/slideLayout" Target="../slideLayouts/slideLayout96.xml"/><Relationship Id="rId62" Type="http://schemas.openxmlformats.org/officeDocument/2006/relationships/slideLayout" Target="../slideLayouts/slideLayout104.xml"/><Relationship Id="rId70" Type="http://schemas.openxmlformats.org/officeDocument/2006/relationships/slideLayout" Target="../slideLayouts/slideLayout112.xml"/><Relationship Id="rId75" Type="http://schemas.openxmlformats.org/officeDocument/2006/relationships/slideLayout" Target="../slideLayouts/slideLayout117.xml"/><Relationship Id="rId83" Type="http://schemas.openxmlformats.org/officeDocument/2006/relationships/slideLayout" Target="../slideLayouts/slideLayout125.xml"/><Relationship Id="rId88" Type="http://schemas.openxmlformats.org/officeDocument/2006/relationships/slideLayout" Target="../slideLayouts/slideLayout130.xml"/><Relationship Id="rId91" Type="http://schemas.openxmlformats.org/officeDocument/2006/relationships/slideLayout" Target="../slideLayouts/slideLayout133.xml"/><Relationship Id="rId96" Type="http://schemas.openxmlformats.org/officeDocument/2006/relationships/theme" Target="../theme/theme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49" Type="http://schemas.openxmlformats.org/officeDocument/2006/relationships/slideLayout" Target="../slideLayouts/slideLayout91.xml"/><Relationship Id="rId57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73.xml"/><Relationship Id="rId44" Type="http://schemas.openxmlformats.org/officeDocument/2006/relationships/slideLayout" Target="../slideLayouts/slideLayout86.xml"/><Relationship Id="rId52" Type="http://schemas.openxmlformats.org/officeDocument/2006/relationships/slideLayout" Target="../slideLayouts/slideLayout94.xml"/><Relationship Id="rId60" Type="http://schemas.openxmlformats.org/officeDocument/2006/relationships/slideLayout" Target="../slideLayouts/slideLayout102.xml"/><Relationship Id="rId65" Type="http://schemas.openxmlformats.org/officeDocument/2006/relationships/slideLayout" Target="../slideLayouts/slideLayout107.xml"/><Relationship Id="rId73" Type="http://schemas.openxmlformats.org/officeDocument/2006/relationships/slideLayout" Target="../slideLayouts/slideLayout115.xml"/><Relationship Id="rId78" Type="http://schemas.openxmlformats.org/officeDocument/2006/relationships/slideLayout" Target="../slideLayouts/slideLayout120.xml"/><Relationship Id="rId81" Type="http://schemas.openxmlformats.org/officeDocument/2006/relationships/slideLayout" Target="../slideLayouts/slideLayout123.xml"/><Relationship Id="rId86" Type="http://schemas.openxmlformats.org/officeDocument/2006/relationships/slideLayout" Target="../slideLayouts/slideLayout128.xml"/><Relationship Id="rId94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67" r:id="rId2"/>
    <p:sldLayoutId id="2147483766" r:id="rId3"/>
    <p:sldLayoutId id="2147483765" r:id="rId4"/>
    <p:sldLayoutId id="2147483764" r:id="rId5"/>
    <p:sldLayoutId id="2147483763" r:id="rId6"/>
    <p:sldLayoutId id="2147483762" r:id="rId7"/>
    <p:sldLayoutId id="2147483761" r:id="rId8"/>
    <p:sldLayoutId id="2147483760" r:id="rId9"/>
    <p:sldLayoutId id="2147483759" r:id="rId10"/>
    <p:sldLayoutId id="2147483758" r:id="rId11"/>
    <p:sldLayoutId id="2147483757" r:id="rId12"/>
    <p:sldLayoutId id="2147483756" r:id="rId13"/>
    <p:sldLayoutId id="2147483755" r:id="rId14"/>
    <p:sldLayoutId id="2147483719" r:id="rId15"/>
    <p:sldLayoutId id="2147483718" r:id="rId16"/>
    <p:sldLayoutId id="2147483717" r:id="rId17"/>
    <p:sldLayoutId id="2147483701" r:id="rId18"/>
    <p:sldLayoutId id="2147483699" r:id="rId19"/>
    <p:sldLayoutId id="2147483698" r:id="rId20"/>
    <p:sldLayoutId id="2147483697" r:id="rId21"/>
    <p:sldLayoutId id="2147483690" r:id="rId22"/>
    <p:sldLayoutId id="2147483652" r:id="rId23"/>
    <p:sldLayoutId id="2147483653" r:id="rId24"/>
    <p:sldLayoutId id="2147483654" r:id="rId25"/>
    <p:sldLayoutId id="2147483655" r:id="rId26"/>
    <p:sldLayoutId id="2147483656" r:id="rId27"/>
    <p:sldLayoutId id="2147483657" r:id="rId28"/>
    <p:sldLayoutId id="2147483658" r:id="rId29"/>
    <p:sldLayoutId id="2147483659" r:id="rId30"/>
    <p:sldLayoutId id="2147483660" r:id="rId31"/>
    <p:sldLayoutId id="2147483661" r:id="rId32"/>
    <p:sldLayoutId id="2147483662" r:id="rId33"/>
    <p:sldLayoutId id="2147483721" r:id="rId34"/>
    <p:sldLayoutId id="2147483720" r:id="rId35"/>
    <p:sldLayoutId id="2147483707" r:id="rId36"/>
    <p:sldLayoutId id="2147483706" r:id="rId37"/>
    <p:sldLayoutId id="2147483705" r:id="rId38"/>
    <p:sldLayoutId id="2147483704" r:id="rId39"/>
    <p:sldLayoutId id="2147483703" r:id="rId40"/>
    <p:sldLayoutId id="2147483702" r:id="rId41"/>
    <p:sldLayoutId id="2147483700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796" r:id="rId2"/>
    <p:sldLayoutId id="2147483795" r:id="rId3"/>
    <p:sldLayoutId id="2147483793" r:id="rId4"/>
    <p:sldLayoutId id="2147483792" r:id="rId5"/>
    <p:sldLayoutId id="2147483791" r:id="rId6"/>
    <p:sldLayoutId id="2147483789" r:id="rId7"/>
    <p:sldLayoutId id="2147483787" r:id="rId8"/>
    <p:sldLayoutId id="2147483786" r:id="rId9"/>
    <p:sldLayoutId id="2147483784" r:id="rId10"/>
    <p:sldLayoutId id="2147483782" r:id="rId11"/>
    <p:sldLayoutId id="2147483754" r:id="rId12"/>
    <p:sldLayoutId id="2147483753" r:id="rId13"/>
    <p:sldLayoutId id="2147483752" r:id="rId14"/>
    <p:sldLayoutId id="2147483751" r:id="rId15"/>
    <p:sldLayoutId id="2147483750" r:id="rId16"/>
    <p:sldLayoutId id="2147483749" r:id="rId17"/>
    <p:sldLayoutId id="2147483748" r:id="rId18"/>
    <p:sldLayoutId id="2147483747" r:id="rId19"/>
    <p:sldLayoutId id="2147483746" r:id="rId20"/>
    <p:sldLayoutId id="2147483745" r:id="rId21"/>
    <p:sldLayoutId id="2147483744" r:id="rId22"/>
    <p:sldLayoutId id="2147483743" r:id="rId23"/>
    <p:sldLayoutId id="2147483742" r:id="rId24"/>
    <p:sldLayoutId id="2147483741" r:id="rId25"/>
    <p:sldLayoutId id="2147483740" r:id="rId26"/>
    <p:sldLayoutId id="2147483739" r:id="rId27"/>
    <p:sldLayoutId id="2147483738" r:id="rId28"/>
    <p:sldLayoutId id="2147483737" r:id="rId29"/>
    <p:sldLayoutId id="2147483736" r:id="rId30"/>
    <p:sldLayoutId id="2147483735" r:id="rId31"/>
    <p:sldLayoutId id="2147483734" r:id="rId32"/>
    <p:sldLayoutId id="2147483733" r:id="rId33"/>
    <p:sldLayoutId id="2147483732" r:id="rId34"/>
    <p:sldLayoutId id="2147483731" r:id="rId35"/>
    <p:sldLayoutId id="2147483730" r:id="rId36"/>
    <p:sldLayoutId id="2147483693" r:id="rId37"/>
    <p:sldLayoutId id="2147483692" r:id="rId38"/>
    <p:sldLayoutId id="2147483691" r:id="rId39"/>
    <p:sldLayoutId id="2147483687" r:id="rId40"/>
    <p:sldLayoutId id="2147483665" r:id="rId41"/>
    <p:sldLayoutId id="2147483800" r:id="rId42"/>
    <p:sldLayoutId id="2147483799" r:id="rId43"/>
    <p:sldLayoutId id="2147483798" r:id="rId44"/>
    <p:sldLayoutId id="2147483797" r:id="rId45"/>
    <p:sldLayoutId id="2147483794" r:id="rId46"/>
    <p:sldLayoutId id="2147483790" r:id="rId47"/>
    <p:sldLayoutId id="2147483788" r:id="rId48"/>
    <p:sldLayoutId id="2147483785" r:id="rId49"/>
    <p:sldLayoutId id="2147483783" r:id="rId50"/>
    <p:sldLayoutId id="2147483781" r:id="rId51"/>
    <p:sldLayoutId id="2147483780" r:id="rId52"/>
    <p:sldLayoutId id="2147483779" r:id="rId53"/>
    <p:sldLayoutId id="2147483778" r:id="rId54"/>
    <p:sldLayoutId id="2147483777" r:id="rId55"/>
    <p:sldLayoutId id="2147483776" r:id="rId56"/>
    <p:sldLayoutId id="2147483775" r:id="rId57"/>
    <p:sldLayoutId id="2147483774" r:id="rId58"/>
    <p:sldLayoutId id="2147483773" r:id="rId59"/>
    <p:sldLayoutId id="2147483772" r:id="rId60"/>
    <p:sldLayoutId id="2147483771" r:id="rId61"/>
    <p:sldLayoutId id="2147483770" r:id="rId62"/>
    <p:sldLayoutId id="2147483769" r:id="rId63"/>
    <p:sldLayoutId id="2147483768" r:id="rId64"/>
    <p:sldLayoutId id="2147483728" r:id="rId65"/>
    <p:sldLayoutId id="2147483723" r:id="rId66"/>
    <p:sldLayoutId id="2147483722" r:id="rId67"/>
    <p:sldLayoutId id="2147483729" r:id="rId68"/>
    <p:sldLayoutId id="2147483727" r:id="rId69"/>
    <p:sldLayoutId id="2147483725" r:id="rId70"/>
    <p:sldLayoutId id="2147483715" r:id="rId71"/>
    <p:sldLayoutId id="2147483714" r:id="rId72"/>
    <p:sldLayoutId id="2147483713" r:id="rId73"/>
    <p:sldLayoutId id="2147483712" r:id="rId74"/>
    <p:sldLayoutId id="2147483711" r:id="rId75"/>
    <p:sldLayoutId id="2147483709" r:id="rId76"/>
    <p:sldLayoutId id="2147483708" r:id="rId77"/>
    <p:sldLayoutId id="2147483695" r:id="rId78"/>
    <p:sldLayoutId id="2147483689" r:id="rId79"/>
    <p:sldLayoutId id="2147483688" r:id="rId80"/>
    <p:sldLayoutId id="2147483686" r:id="rId81"/>
    <p:sldLayoutId id="2147483685" r:id="rId82"/>
    <p:sldLayoutId id="2147483684" r:id="rId83"/>
    <p:sldLayoutId id="2147483683" r:id="rId84"/>
    <p:sldLayoutId id="2147483682" r:id="rId85"/>
    <p:sldLayoutId id="2147483681" r:id="rId86"/>
    <p:sldLayoutId id="2147483680" r:id="rId87"/>
    <p:sldLayoutId id="2147483667" r:id="rId88"/>
    <p:sldLayoutId id="2147483668" r:id="rId89"/>
    <p:sldLayoutId id="2147483669" r:id="rId90"/>
    <p:sldLayoutId id="2147483670" r:id="rId91"/>
    <p:sldLayoutId id="2147483671" r:id="rId92"/>
    <p:sldLayoutId id="2147483672" r:id="rId93"/>
    <p:sldLayoutId id="2147483673" r:id="rId94"/>
    <p:sldLayoutId id="2147483674" r:id="rId9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microsoft.com/office/2007/relationships/hdphoto" Target="../media/hdphoto1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1.png"/><Relationship Id="rId5" Type="http://schemas.microsoft.com/office/2007/relationships/hdphoto" Target="../media/hdphoto18.wd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microsoft.com/office/2007/relationships/hdphoto" Target="../media/hdphoto20.wdp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file:///C:\Program%20Files\Inknoe%20ClassPoint\Images\short_answer_without%20result_default.png" TargetMode="External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6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file:///C:\Program%20Files\Inknoe%20ClassPoint\Images\short_answer_without%20result_default.png" TargetMode="External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7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43.xml"/><Relationship Id="rId7" Type="http://schemas.microsoft.com/office/2007/relationships/hdphoto" Target="../media/hdphoto2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52.png"/><Relationship Id="rId18" Type="http://schemas.openxmlformats.org/officeDocument/2006/relationships/slide" Target="slide22.xml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4.png"/><Relationship Id="rId12" Type="http://schemas.microsoft.com/office/2007/relationships/hdphoto" Target="../media/hdphoto21.wdp"/><Relationship Id="rId17" Type="http://schemas.openxmlformats.org/officeDocument/2006/relationships/slide" Target="slide21.xml"/><Relationship Id="rId2" Type="http://schemas.openxmlformats.org/officeDocument/2006/relationships/audio" Target="../media/media3.mp3"/><Relationship Id="rId16" Type="http://schemas.microsoft.com/office/2007/relationships/hdphoto" Target="../media/hdphoto23.wdp"/><Relationship Id="rId1" Type="http://schemas.microsoft.com/office/2007/relationships/media" Target="../media/media3.mp3"/><Relationship Id="rId6" Type="http://schemas.openxmlformats.org/officeDocument/2006/relationships/slide" Target="slide3.xml"/><Relationship Id="rId11" Type="http://schemas.openxmlformats.org/officeDocument/2006/relationships/image" Target="../media/image51.png"/><Relationship Id="rId5" Type="http://schemas.openxmlformats.org/officeDocument/2006/relationships/image" Target="../media/image53.png"/><Relationship Id="rId15" Type="http://schemas.openxmlformats.org/officeDocument/2006/relationships/image" Target="../media/image55.png"/><Relationship Id="rId10" Type="http://schemas.openxmlformats.org/officeDocument/2006/relationships/slide" Target="slide24.xml"/><Relationship Id="rId19" Type="http://schemas.openxmlformats.org/officeDocument/2006/relationships/slide" Target="slide23.xml"/><Relationship Id="rId4" Type="http://schemas.openxmlformats.org/officeDocument/2006/relationships/image" Target="../media/image49.png"/><Relationship Id="rId9" Type="http://schemas.openxmlformats.org/officeDocument/2006/relationships/image" Target="../media/image50.png"/><Relationship Id="rId1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26.wdp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56.jpg"/><Relationship Id="rId12" Type="http://schemas.openxmlformats.org/officeDocument/2006/relationships/image" Target="../media/image59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microsoft.com/office/2007/relationships/hdphoto" Target="../media/hdphoto25.wdp"/><Relationship Id="rId5" Type="http://schemas.openxmlformats.org/officeDocument/2006/relationships/audio" Target="../media/audio1.wav"/><Relationship Id="rId15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microsoft.com/office/2007/relationships/hdphoto" Target="../media/hdphoto24.wdp"/><Relationship Id="rId1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26.wdp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56.jpg"/><Relationship Id="rId12" Type="http://schemas.openxmlformats.org/officeDocument/2006/relationships/image" Target="../media/image59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microsoft.com/office/2007/relationships/hdphoto" Target="../media/hdphoto25.wdp"/><Relationship Id="rId5" Type="http://schemas.openxmlformats.org/officeDocument/2006/relationships/audio" Target="../media/audio1.wav"/><Relationship Id="rId15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microsoft.com/office/2007/relationships/hdphoto" Target="../media/hdphoto24.wdp"/><Relationship Id="rId1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24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56.jpg"/><Relationship Id="rId12" Type="http://schemas.openxmlformats.org/officeDocument/2006/relationships/image" Target="../media/image57.png"/><Relationship Id="rId17" Type="http://schemas.openxmlformats.org/officeDocument/2006/relationships/image" Target="../media/image60.png"/><Relationship Id="rId2" Type="http://schemas.microsoft.com/office/2007/relationships/media" Target="../media/media1.mp3"/><Relationship Id="rId16" Type="http://schemas.openxmlformats.org/officeDocument/2006/relationships/slide" Target="slide19.xml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microsoft.com/office/2007/relationships/hdphoto" Target="../media/hdphoto26.wdp"/><Relationship Id="rId5" Type="http://schemas.openxmlformats.org/officeDocument/2006/relationships/audio" Target="../media/audio1.wav"/><Relationship Id="rId15" Type="http://schemas.microsoft.com/office/2007/relationships/hdphoto" Target="../media/hdphoto27.wdp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microsoft.com/office/2007/relationships/hdphoto" Target="../media/hdphoto25.wdp"/><Relationship Id="rId1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26.wdp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56.jpg"/><Relationship Id="rId12" Type="http://schemas.openxmlformats.org/officeDocument/2006/relationships/image" Target="../media/image59.png"/><Relationship Id="rId2" Type="http://schemas.microsoft.com/office/2007/relationships/media" Target="../media/media1.mp3"/><Relationship Id="rId16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11" Type="http://schemas.microsoft.com/office/2007/relationships/hdphoto" Target="../media/hdphoto25.wdp"/><Relationship Id="rId5" Type="http://schemas.openxmlformats.org/officeDocument/2006/relationships/audio" Target="../media/audio1.wav"/><Relationship Id="rId15" Type="http://schemas.openxmlformats.org/officeDocument/2006/relationships/image" Target="../media/image60.png"/><Relationship Id="rId10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microsoft.com/office/2007/relationships/hdphoto" Target="../media/hdphoto24.wdp"/><Relationship Id="rId1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slide" Target="slide1.xml"/><Relationship Id="rId2" Type="http://schemas.microsoft.com/office/2007/relationships/media" Target="../media/media1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4" Type="http://schemas.openxmlformats.org/officeDocument/2006/relationships/image" Target="../media/image5.jpeg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18" Type="http://schemas.openxmlformats.org/officeDocument/2006/relationships/slide" Target="slide9.xml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3.png"/><Relationship Id="rId34" Type="http://schemas.microsoft.com/office/2007/relationships/hdphoto" Target="../media/hdphoto15.wdp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33" Type="http://schemas.openxmlformats.org/officeDocument/2006/relationships/image" Target="../media/image30.png"/><Relationship Id="rId2" Type="http://schemas.microsoft.com/office/2007/relationships/media" Target="../media/media1.mp3"/><Relationship Id="rId16" Type="http://schemas.openxmlformats.org/officeDocument/2006/relationships/slide" Target="slide7.xml"/><Relationship Id="rId20" Type="http://schemas.openxmlformats.org/officeDocument/2006/relationships/image" Target="../media/image22.png"/><Relationship Id="rId29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11" Type="http://schemas.microsoft.com/office/2007/relationships/hdphoto" Target="../media/hdphoto9.wdp"/><Relationship Id="rId24" Type="http://schemas.microsoft.com/office/2007/relationships/hdphoto" Target="../media/hdphoto12.wdp"/><Relationship Id="rId32" Type="http://schemas.openxmlformats.org/officeDocument/2006/relationships/image" Target="../media/image29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28" Type="http://schemas.microsoft.com/office/2007/relationships/hdphoto" Target="../media/hdphoto13.wdp"/><Relationship Id="rId10" Type="http://schemas.openxmlformats.org/officeDocument/2006/relationships/image" Target="../media/image18.png"/><Relationship Id="rId19" Type="http://schemas.openxmlformats.org/officeDocument/2006/relationships/slide" Target="slide8.xml"/><Relationship Id="rId31" Type="http://schemas.openxmlformats.org/officeDocument/2006/relationships/slide" Target="slide11.xml"/><Relationship Id="rId4" Type="http://schemas.openxmlformats.org/officeDocument/2006/relationships/image" Target="../media/image14.jpg"/><Relationship Id="rId9" Type="http://schemas.openxmlformats.org/officeDocument/2006/relationships/image" Target="../media/image17.png"/><Relationship Id="rId14" Type="http://schemas.openxmlformats.org/officeDocument/2006/relationships/slide" Target="slide6.xml"/><Relationship Id="rId22" Type="http://schemas.microsoft.com/office/2007/relationships/hdphoto" Target="../media/hdphoto11.wdp"/><Relationship Id="rId27" Type="http://schemas.openxmlformats.org/officeDocument/2006/relationships/image" Target="../media/image27.png"/><Relationship Id="rId30" Type="http://schemas.microsoft.com/office/2007/relationships/hdphoto" Target="../media/hdphoto14.wdp"/><Relationship Id="rId35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2.png"/><Relationship Id="rId18" Type="http://schemas.microsoft.com/office/2007/relationships/hdphoto" Target="../media/hdphoto15.wdp"/><Relationship Id="rId3" Type="http://schemas.microsoft.com/office/2007/relationships/media" Target="../media/media1.mp3"/><Relationship Id="rId21" Type="http://schemas.openxmlformats.org/officeDocument/2006/relationships/image" Target="../media/image13.png"/><Relationship Id="rId7" Type="http://schemas.openxmlformats.org/officeDocument/2006/relationships/image" Target="../media/image5.jpeg"/><Relationship Id="rId12" Type="http://schemas.microsoft.com/office/2007/relationships/hdphoto" Target="../media/hdphoto2.wdp"/><Relationship Id="rId17" Type="http://schemas.openxmlformats.org/officeDocument/2006/relationships/image" Target="../media/image30.png"/><Relationship Id="rId2" Type="http://schemas.openxmlformats.org/officeDocument/2006/relationships/audio" Target="NULL" TargetMode="External"/><Relationship Id="rId16" Type="http://schemas.microsoft.com/office/2007/relationships/hdphoto" Target="../media/hdphoto5.wdp"/><Relationship Id="rId20" Type="http://schemas.openxmlformats.org/officeDocument/2006/relationships/image" Target="file:///C:\Program%20Files\Inknoe%20ClassPoint\Images\multiple_choice_without%20result_default.png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microsoft.com/office/2007/relationships/hdphoto" Target="../media/hdphoto16.wdp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png"/><Relationship Id="rId14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2.png"/><Relationship Id="rId18" Type="http://schemas.microsoft.com/office/2007/relationships/hdphoto" Target="../media/hdphoto15.wdp"/><Relationship Id="rId3" Type="http://schemas.microsoft.com/office/2007/relationships/media" Target="../media/media1.mp3"/><Relationship Id="rId21" Type="http://schemas.openxmlformats.org/officeDocument/2006/relationships/image" Target="../media/image13.png"/><Relationship Id="rId7" Type="http://schemas.openxmlformats.org/officeDocument/2006/relationships/image" Target="../media/image5.jpeg"/><Relationship Id="rId12" Type="http://schemas.microsoft.com/office/2007/relationships/hdphoto" Target="../media/hdphoto2.wdp"/><Relationship Id="rId17" Type="http://schemas.openxmlformats.org/officeDocument/2006/relationships/image" Target="../media/image30.png"/><Relationship Id="rId2" Type="http://schemas.openxmlformats.org/officeDocument/2006/relationships/audio" Target="NULL" TargetMode="External"/><Relationship Id="rId16" Type="http://schemas.microsoft.com/office/2007/relationships/hdphoto" Target="../media/hdphoto5.wdp"/><Relationship Id="rId20" Type="http://schemas.openxmlformats.org/officeDocument/2006/relationships/image" Target="file:///C:\Program%20Files\Inknoe%20ClassPoint\Images\multiple_choice_without%20result_default.png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microsoft.com/office/2007/relationships/hdphoto" Target="../media/hdphoto16.wdp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png"/><Relationship Id="rId14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2.png"/><Relationship Id="rId18" Type="http://schemas.microsoft.com/office/2007/relationships/hdphoto" Target="../media/hdphoto15.wdp"/><Relationship Id="rId3" Type="http://schemas.microsoft.com/office/2007/relationships/media" Target="../media/media1.mp3"/><Relationship Id="rId21" Type="http://schemas.openxmlformats.org/officeDocument/2006/relationships/image" Target="../media/image13.png"/><Relationship Id="rId7" Type="http://schemas.openxmlformats.org/officeDocument/2006/relationships/image" Target="../media/image5.jpeg"/><Relationship Id="rId12" Type="http://schemas.microsoft.com/office/2007/relationships/hdphoto" Target="../media/hdphoto2.wdp"/><Relationship Id="rId17" Type="http://schemas.openxmlformats.org/officeDocument/2006/relationships/image" Target="../media/image30.png"/><Relationship Id="rId2" Type="http://schemas.openxmlformats.org/officeDocument/2006/relationships/audio" Target="NULL" TargetMode="External"/><Relationship Id="rId16" Type="http://schemas.microsoft.com/office/2007/relationships/hdphoto" Target="../media/hdphoto5.wdp"/><Relationship Id="rId20" Type="http://schemas.openxmlformats.org/officeDocument/2006/relationships/image" Target="file:///C:\Program%20Files\Inknoe%20ClassPoint\Images\multiple_choice_without%20result_default.png" TargetMode="External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microsoft.com/office/2007/relationships/hdphoto" Target="../media/hdphoto16.wdp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png"/><Relationship Id="rId14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2.png"/><Relationship Id="rId18" Type="http://schemas.microsoft.com/office/2007/relationships/hdphoto" Target="../media/hdphoto15.wdp"/><Relationship Id="rId3" Type="http://schemas.microsoft.com/office/2007/relationships/media" Target="../media/media1.mp3"/><Relationship Id="rId21" Type="http://schemas.openxmlformats.org/officeDocument/2006/relationships/image" Target="../media/image13.png"/><Relationship Id="rId7" Type="http://schemas.openxmlformats.org/officeDocument/2006/relationships/image" Target="../media/image5.jpeg"/><Relationship Id="rId12" Type="http://schemas.microsoft.com/office/2007/relationships/hdphoto" Target="../media/hdphoto2.wdp"/><Relationship Id="rId17" Type="http://schemas.openxmlformats.org/officeDocument/2006/relationships/image" Target="../media/image30.png"/><Relationship Id="rId2" Type="http://schemas.openxmlformats.org/officeDocument/2006/relationships/audio" Target="NULL" TargetMode="External"/><Relationship Id="rId16" Type="http://schemas.microsoft.com/office/2007/relationships/hdphoto" Target="../media/hdphoto5.wdp"/><Relationship Id="rId20" Type="http://schemas.openxmlformats.org/officeDocument/2006/relationships/image" Target="file:///C:\Program%20Files\Inknoe%20ClassPoint\Images\multiple_choice_without%20result_default.png" TargetMode="External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0.png"/><Relationship Id="rId10" Type="http://schemas.microsoft.com/office/2007/relationships/hdphoto" Target="../media/hdphoto16.wdp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1.png"/><Relationship Id="rId14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05947" y="969490"/>
            <a:ext cx="7023272" cy="2431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3: </a:t>
            </a:r>
          </a:p>
          <a:p>
            <a:pPr lvl="0" algn="ctr">
              <a:defRPr/>
            </a:pPr>
            <a:r>
              <a:rPr lang="en-US" sz="3600" b="1" spc="10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Tia </a:t>
            </a:r>
            <a:r>
              <a:rPr lang="en-US" sz="3600" b="1" spc="10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endParaRPr lang="en-US" sz="3600" b="1" spc="100" dirty="0" smtClean="0">
              <a:ln w="22225">
                <a:noFill/>
                <a:prstDash val="solid"/>
              </a:ln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spc="10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sz="3600" b="1" spc="10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liền</a:t>
            </a:r>
            <a:r>
              <a:rPr lang="en-US" sz="3600" b="1" spc="10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trước</a:t>
            </a:r>
            <a:r>
              <a:rPr lang="en-US" sz="3600" b="1" spc="10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en-US" sz="3600" b="1" spc="10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sz="3600" b="1" spc="10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liền</a:t>
            </a:r>
            <a:r>
              <a:rPr lang="en-US" sz="3600" b="1" spc="100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3600" b="1" spc="100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sau</a:t>
            </a:r>
            <a:endParaRPr lang="en-US" sz="3600" b="1" spc="100" dirty="0">
              <a:ln w="22225">
                <a:noFill/>
                <a:prstDash val="solid"/>
              </a:ln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6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36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6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1)</a:t>
            </a:r>
            <a:endParaRPr sz="36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bài Tia s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926" y="216525"/>
            <a:ext cx="11518231" cy="647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5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933" y="679557"/>
            <a:ext cx="9200000" cy="3276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734" y="4402754"/>
            <a:ext cx="5227738" cy="138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9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20674" y="376666"/>
            <a:ext cx="10942936" cy="799111"/>
            <a:chOff x="1208564" y="356727"/>
            <a:chExt cx="5175773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549372" y="412143"/>
              <a:ext cx="483496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62" l="2449" r="100000">
                        <a14:foregroundMark x1="44490" y1="40590" x2="44490" y2="40590"/>
                        <a14:foregroundMark x1="54286" y1="49077" x2="54286" y2="49077"/>
                        <a14:foregroundMark x1="53469" y1="33948" x2="53469" y2="33948"/>
                        <a14:foregroundMark x1="23673" y1="72694" x2="23673" y2="72694"/>
                        <a14:foregroundMark x1="47755" y1="81181" x2="47755" y2="81181"/>
                        <a14:backgroundMark x1="79184" y1="11439" x2="79184" y2="11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788" y="1937805"/>
            <a:ext cx="2119203" cy="2344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310" l="13291" r="100000">
                        <a14:foregroundMark x1="70253" y1="42435" x2="70253" y2="42435"/>
                        <a14:foregroundMark x1="75949" y1="51661" x2="75949" y2="51661"/>
                        <a14:foregroundMark x1="74051" y1="41328" x2="74051" y2="41328"/>
                        <a14:foregroundMark x1="74051" y1="46863" x2="74051" y2="46863"/>
                        <a14:foregroundMark x1="56329" y1="45756" x2="56329" y2="45756"/>
                        <a14:foregroundMark x1="52532" y1="39852" x2="52532" y2="39852"/>
                        <a14:foregroundMark x1="48101" y1="43542" x2="48101" y2="43542"/>
                        <a14:foregroundMark x1="58228" y1="43173" x2="58228" y2="43173"/>
                        <a14:foregroundMark x1="62658" y1="52399" x2="62658" y2="52399"/>
                        <a14:foregroundMark x1="76582" y1="44649" x2="76582" y2="44649"/>
                        <a14:foregroundMark x1="63924" y1="37269" x2="63924" y2="37269"/>
                        <a14:foregroundMark x1="75316" y1="37638" x2="75316" y2="37638"/>
                        <a14:foregroundMark x1="77848" y1="45756" x2="77848" y2="45756"/>
                        <a14:foregroundMark x1="77215" y1="42804" x2="77215" y2="428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8683" y="1937805"/>
            <a:ext cx="1366670" cy="2344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1634" y="4281903"/>
            <a:ext cx="9136405" cy="9060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33867" y="2217891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67145" y="2609404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54118" y="1998974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6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216215" y="2144329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976335" y="2522713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7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646458" y="2084879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95616" y="2363246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9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122832" y="2522713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8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0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37 L -0.09114 0.3520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185 L -0.09896 0.2928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926 L 0.05469 0.3856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15938 0.3634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555 L -0.01276 0.30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0.22448 0.3722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4" y="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37 L -0.02526 0.3314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1.48148E-6 L -0.13542 0.309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383311" y="445706"/>
            <a:ext cx="4116341" cy="799111"/>
            <a:chOff x="1344779" y="371215"/>
            <a:chExt cx="2001979" cy="722212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549372" y="412143"/>
              <a:ext cx="179738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b,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344779" y="371215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28" y="1485289"/>
            <a:ext cx="5102087" cy="492351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03982" y="1450182"/>
            <a:ext cx="3962670" cy="1906557"/>
            <a:chOff x="1959427" y="1485290"/>
            <a:chExt cx="3962670" cy="190655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7342CA-3F6F-4008-AEA4-5A4FA5EE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959427" y="1485290"/>
              <a:ext cx="3962670" cy="190655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F9541C1-3A8A-4090-B145-B1D9A51CA608}"/>
                </a:ext>
              </a:extLst>
            </p:cNvPr>
            <p:cNvSpPr txBox="1"/>
            <p:nvPr/>
          </p:nvSpPr>
          <p:spPr>
            <a:xfrm>
              <a:off x="1959428" y="1840899"/>
              <a:ext cx="37462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endParaRPr lang="en-US" sz="2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 flipH="1">
            <a:off x="6003641" y="1606507"/>
            <a:ext cx="4068010" cy="1906557"/>
            <a:chOff x="6181891" y="1472037"/>
            <a:chExt cx="3471394" cy="190655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51AD20B-B634-4E42-8210-8BDDB34C4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3471394" cy="190655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7037DC-5591-4B11-B96C-E898A607F7E8}"/>
                </a:ext>
              </a:extLst>
            </p:cNvPr>
            <p:cNvSpPr txBox="1"/>
            <p:nvPr/>
          </p:nvSpPr>
          <p:spPr>
            <a:xfrm>
              <a:off x="6654400" y="1982756"/>
              <a:ext cx="2478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67" y="2500053"/>
            <a:ext cx="512479" cy="89179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315381" y="1546774"/>
            <a:ext cx="2555284" cy="1906557"/>
            <a:chOff x="1959428" y="1485290"/>
            <a:chExt cx="2555284" cy="190655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97342CA-3F6F-4008-AEA4-5A4FA5EE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65"/>
            <a:stretch/>
          </p:blipFill>
          <p:spPr>
            <a:xfrm flipH="1">
              <a:off x="1959428" y="1485290"/>
              <a:ext cx="2555284" cy="19065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F9541C1-3A8A-4090-B145-B1D9A51CA608}"/>
                </a:ext>
              </a:extLst>
            </p:cNvPr>
            <p:cNvSpPr txBox="1"/>
            <p:nvPr/>
          </p:nvSpPr>
          <p:spPr>
            <a:xfrm>
              <a:off x="2494034" y="2082131"/>
              <a:ext cx="1729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10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 flipH="1">
            <a:off x="5932827" y="1450182"/>
            <a:ext cx="4467738" cy="1906557"/>
            <a:chOff x="6181890" y="1472037"/>
            <a:chExt cx="3812498" cy="190655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51AD20B-B634-4E42-8210-8BDDB34C4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0" y="1472037"/>
              <a:ext cx="3812498" cy="19065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C7037DC-5591-4B11-B96C-E898A607F7E8}"/>
                </a:ext>
              </a:extLst>
            </p:cNvPr>
            <p:cNvSpPr txBox="1"/>
            <p:nvPr/>
          </p:nvSpPr>
          <p:spPr>
            <a:xfrm>
              <a:off x="6448344" y="1711351"/>
              <a:ext cx="30968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02" y="2493802"/>
            <a:ext cx="512479" cy="891794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803937" y="1467446"/>
            <a:ext cx="3962670" cy="1906557"/>
            <a:chOff x="1959427" y="1485290"/>
            <a:chExt cx="3962670" cy="190655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97342CA-3F6F-4008-AEA4-5A4FA5EE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959427" y="1485290"/>
              <a:ext cx="3962670" cy="190655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9541C1-3A8A-4090-B145-B1D9A51CA608}"/>
                </a:ext>
              </a:extLst>
            </p:cNvPr>
            <p:cNvSpPr txBox="1"/>
            <p:nvPr/>
          </p:nvSpPr>
          <p:spPr>
            <a:xfrm>
              <a:off x="1959428" y="1840899"/>
              <a:ext cx="37462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endParaRPr lang="en-US" sz="28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…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 flipH="1">
            <a:off x="5924683" y="1588830"/>
            <a:ext cx="4698222" cy="1906557"/>
            <a:chOff x="6181891" y="1472037"/>
            <a:chExt cx="4009179" cy="190655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51AD20B-B634-4E42-8210-8BDDB34C4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4009179" cy="190655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C7037DC-5591-4B11-B96C-E898A607F7E8}"/>
                </a:ext>
              </a:extLst>
            </p:cNvPr>
            <p:cNvSpPr txBox="1"/>
            <p:nvPr/>
          </p:nvSpPr>
          <p:spPr>
            <a:xfrm>
              <a:off x="6425989" y="1730428"/>
              <a:ext cx="32319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…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38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518" y="761900"/>
            <a:ext cx="9824265" cy="30277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869" y="3789676"/>
            <a:ext cx="5507348" cy="14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05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402531" y="401892"/>
            <a:ext cx="2363715" cy="799111"/>
            <a:chOff x="1208564" y="356727"/>
            <a:chExt cx="1117986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524401" y="452320"/>
              <a:ext cx="802149" cy="59824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8273" t="28234"/>
          <a:stretch/>
        </p:blipFill>
        <p:spPr>
          <a:xfrm>
            <a:off x="979047" y="1616766"/>
            <a:ext cx="10110664" cy="24379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66016" y="2050511"/>
            <a:ext cx="612648" cy="502920"/>
            <a:chOff x="3363684" y="4976969"/>
            <a:chExt cx="587829" cy="464260"/>
          </a:xfrm>
        </p:grpSpPr>
        <p:sp>
          <p:nvSpPr>
            <p:cNvPr id="20" name="Rounded Rectangle 19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12</a:t>
              </a:r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79782" y="2050288"/>
            <a:ext cx="612648" cy="502920"/>
            <a:chOff x="3363684" y="4976969"/>
            <a:chExt cx="587829" cy="464260"/>
          </a:xfrm>
        </p:grpSpPr>
        <p:sp>
          <p:nvSpPr>
            <p:cNvPr id="22" name="Rounded Rectangle 21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13</a:t>
              </a:r>
              <a:endParaRPr lang="en-US" sz="24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076081" y="2067024"/>
            <a:ext cx="612648" cy="502920"/>
            <a:chOff x="3363684" y="4976969"/>
            <a:chExt cx="587829" cy="464260"/>
          </a:xfrm>
        </p:grpSpPr>
        <p:sp>
          <p:nvSpPr>
            <p:cNvPr id="25" name="Rounded Rectangle 24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14</a:t>
              </a:r>
              <a:endParaRPr lang="en-US" sz="2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74027" y="2072672"/>
            <a:ext cx="612648" cy="502920"/>
            <a:chOff x="3363684" y="4976969"/>
            <a:chExt cx="587829" cy="464260"/>
          </a:xfrm>
        </p:grpSpPr>
        <p:sp>
          <p:nvSpPr>
            <p:cNvPr id="28" name="Rounded Rectangle 27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15</a:t>
              </a:r>
              <a:endParaRPr lang="en-US" sz="24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86247" y="2073656"/>
            <a:ext cx="612648" cy="502920"/>
            <a:chOff x="3363684" y="4976969"/>
            <a:chExt cx="587829" cy="464260"/>
          </a:xfrm>
        </p:grpSpPr>
        <p:sp>
          <p:nvSpPr>
            <p:cNvPr id="31" name="Rounded Rectangle 30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17</a:t>
              </a:r>
              <a:endParaRPr lang="en-US" sz="24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513922" y="2085812"/>
            <a:ext cx="587829" cy="464260"/>
            <a:chOff x="3363684" y="4976969"/>
            <a:chExt cx="587829" cy="464260"/>
          </a:xfrm>
        </p:grpSpPr>
        <p:sp>
          <p:nvSpPr>
            <p:cNvPr id="34" name="Rounded Rectangle 33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18</a:t>
              </a:r>
              <a:endParaRPr lang="en-US" sz="24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27011" y="2072901"/>
            <a:ext cx="612648" cy="502920"/>
            <a:chOff x="3363684" y="4976969"/>
            <a:chExt cx="587829" cy="464260"/>
          </a:xfrm>
        </p:grpSpPr>
        <p:sp>
          <p:nvSpPr>
            <p:cNvPr id="37" name="Rounded Rectangle 36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19</a:t>
              </a:r>
              <a:endParaRPr lang="en-US" sz="24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291525" y="2072560"/>
            <a:ext cx="612648" cy="502920"/>
            <a:chOff x="3363684" y="4976969"/>
            <a:chExt cx="587829" cy="464260"/>
          </a:xfrm>
        </p:grpSpPr>
        <p:sp>
          <p:nvSpPr>
            <p:cNvPr id="40" name="Rounded Rectangle 39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21</a:t>
              </a:r>
              <a:endParaRPr lang="en-US" sz="24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68261" y="3136678"/>
            <a:ext cx="612648" cy="502920"/>
            <a:chOff x="3363684" y="4976969"/>
            <a:chExt cx="587829" cy="464260"/>
          </a:xfrm>
        </p:grpSpPr>
        <p:sp>
          <p:nvSpPr>
            <p:cNvPr id="43" name="Rounded Rectangle 42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86</a:t>
              </a:r>
              <a:endParaRPr lang="en-US" sz="24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061379" y="3139867"/>
            <a:ext cx="612648" cy="502920"/>
            <a:chOff x="3363684" y="4976969"/>
            <a:chExt cx="587829" cy="464260"/>
          </a:xfrm>
        </p:grpSpPr>
        <p:sp>
          <p:nvSpPr>
            <p:cNvPr id="46" name="Rounded Rectangle 45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90</a:t>
              </a:r>
              <a:endParaRPr lang="en-US" sz="24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899499" y="3149930"/>
            <a:ext cx="612648" cy="502920"/>
            <a:chOff x="3363684" y="4976969"/>
            <a:chExt cx="587829" cy="464260"/>
          </a:xfrm>
        </p:grpSpPr>
        <p:sp>
          <p:nvSpPr>
            <p:cNvPr id="49" name="Rounded Rectangle 48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93</a:t>
              </a:r>
              <a:endParaRPr lang="en-US" sz="2400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528859" y="3151806"/>
            <a:ext cx="612648" cy="502920"/>
            <a:chOff x="3363684" y="4976969"/>
            <a:chExt cx="587829" cy="464260"/>
          </a:xfrm>
        </p:grpSpPr>
        <p:sp>
          <p:nvSpPr>
            <p:cNvPr id="52" name="Rounded Rectangle 51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94</a:t>
              </a:r>
              <a:endParaRPr lang="en-US" sz="2400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970140" y="3149930"/>
            <a:ext cx="832723" cy="502920"/>
            <a:chOff x="3249249" y="4976969"/>
            <a:chExt cx="798989" cy="464260"/>
          </a:xfrm>
        </p:grpSpPr>
        <p:sp>
          <p:nvSpPr>
            <p:cNvPr id="55" name="Rounded Rectangle 54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49249" y="4979564"/>
              <a:ext cx="79898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100</a:t>
              </a:r>
              <a:endParaRPr lang="en-US" sz="24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847644" y="4821553"/>
            <a:ext cx="630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liền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</a:rPr>
              <a:t> 16 </a:t>
            </a:r>
            <a:r>
              <a:rPr lang="en-US" sz="2800" b="1" dirty="0" err="1" smtClean="0">
                <a:solidFill>
                  <a:srgbClr val="002060"/>
                </a:solidFill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7" name="Flowchart: Alternate Process 56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1709103" y="4032251"/>
            <a:ext cx="3181398" cy="661947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b. </a:t>
            </a:r>
            <a:r>
              <a:rPr lang="en-US" sz="2400" b="1" dirty="0" err="1"/>
              <a:t>Trả</a:t>
            </a:r>
            <a:r>
              <a:rPr lang="en-US" sz="2400" b="1" dirty="0"/>
              <a:t> </a:t>
            </a:r>
            <a:r>
              <a:rPr lang="en-US" sz="2400" b="1" dirty="0" err="1"/>
              <a:t>lời</a:t>
            </a:r>
            <a:r>
              <a:rPr lang="en-US" sz="2400" b="1" dirty="0"/>
              <a:t> </a:t>
            </a:r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:</a:t>
            </a:r>
          </a:p>
        </p:txBody>
      </p:sp>
      <p:pic>
        <p:nvPicPr>
          <p:cNvPr id="9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303" y="267136"/>
            <a:ext cx="1443111" cy="5715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4694197" y="2053096"/>
            <a:ext cx="612648" cy="502920"/>
            <a:chOff x="3363684" y="4976969"/>
            <a:chExt cx="587829" cy="464260"/>
          </a:xfrm>
        </p:grpSpPr>
        <p:sp>
          <p:nvSpPr>
            <p:cNvPr id="63" name="Rounded Rectangle 62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15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520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556 L 0.28776 0.406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402531" y="401892"/>
            <a:ext cx="2363715" cy="799111"/>
            <a:chOff x="1208564" y="356727"/>
            <a:chExt cx="1117986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524401" y="452320"/>
              <a:ext cx="802149" cy="59824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a. </a:t>
              </a:r>
              <a:r>
                <a:rPr lang="en-US" sz="2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8273" t="28234"/>
          <a:stretch/>
        </p:blipFill>
        <p:spPr>
          <a:xfrm>
            <a:off x="979047" y="1616766"/>
            <a:ext cx="10110664" cy="24379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66016" y="2050511"/>
            <a:ext cx="612648" cy="502920"/>
            <a:chOff x="3363684" y="4976969"/>
            <a:chExt cx="587829" cy="464260"/>
          </a:xfrm>
        </p:grpSpPr>
        <p:sp>
          <p:nvSpPr>
            <p:cNvPr id="20" name="Rounded Rectangle 19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12</a:t>
              </a:r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79782" y="2050288"/>
            <a:ext cx="612648" cy="502920"/>
            <a:chOff x="3363684" y="4976969"/>
            <a:chExt cx="587829" cy="464260"/>
          </a:xfrm>
        </p:grpSpPr>
        <p:sp>
          <p:nvSpPr>
            <p:cNvPr id="22" name="Rounded Rectangle 21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13</a:t>
              </a:r>
              <a:endParaRPr lang="en-US" sz="24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076081" y="2067024"/>
            <a:ext cx="612648" cy="502920"/>
            <a:chOff x="3363684" y="4976969"/>
            <a:chExt cx="587829" cy="464260"/>
          </a:xfrm>
        </p:grpSpPr>
        <p:sp>
          <p:nvSpPr>
            <p:cNvPr id="25" name="Rounded Rectangle 24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14</a:t>
              </a:r>
              <a:endParaRPr lang="en-US" sz="2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74027" y="2072672"/>
            <a:ext cx="612648" cy="502920"/>
            <a:chOff x="3363684" y="4976969"/>
            <a:chExt cx="587829" cy="464260"/>
          </a:xfrm>
        </p:grpSpPr>
        <p:sp>
          <p:nvSpPr>
            <p:cNvPr id="28" name="Rounded Rectangle 27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15</a:t>
              </a:r>
              <a:endParaRPr lang="en-US" sz="24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86247" y="2073656"/>
            <a:ext cx="612648" cy="502920"/>
            <a:chOff x="3363684" y="4976969"/>
            <a:chExt cx="587829" cy="464260"/>
          </a:xfrm>
        </p:grpSpPr>
        <p:sp>
          <p:nvSpPr>
            <p:cNvPr id="31" name="Rounded Rectangle 30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17</a:t>
              </a:r>
              <a:endParaRPr lang="en-US" sz="24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513922" y="2085812"/>
            <a:ext cx="587829" cy="464260"/>
            <a:chOff x="3363684" y="4976969"/>
            <a:chExt cx="587829" cy="464260"/>
          </a:xfrm>
        </p:grpSpPr>
        <p:sp>
          <p:nvSpPr>
            <p:cNvPr id="34" name="Rounded Rectangle 33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18</a:t>
              </a:r>
              <a:endParaRPr lang="en-US" sz="24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127011" y="2072901"/>
            <a:ext cx="612648" cy="502920"/>
            <a:chOff x="3363684" y="4976969"/>
            <a:chExt cx="587829" cy="464260"/>
          </a:xfrm>
        </p:grpSpPr>
        <p:sp>
          <p:nvSpPr>
            <p:cNvPr id="37" name="Rounded Rectangle 36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19</a:t>
              </a:r>
              <a:endParaRPr lang="en-US" sz="24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291525" y="2072560"/>
            <a:ext cx="612648" cy="502920"/>
            <a:chOff x="3363684" y="4976969"/>
            <a:chExt cx="587829" cy="464260"/>
          </a:xfrm>
        </p:grpSpPr>
        <p:sp>
          <p:nvSpPr>
            <p:cNvPr id="40" name="Rounded Rectangle 39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21</a:t>
              </a:r>
              <a:endParaRPr lang="en-US" sz="24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68261" y="3136678"/>
            <a:ext cx="612648" cy="502920"/>
            <a:chOff x="3363684" y="4976969"/>
            <a:chExt cx="587829" cy="464260"/>
          </a:xfrm>
        </p:grpSpPr>
        <p:sp>
          <p:nvSpPr>
            <p:cNvPr id="43" name="Rounded Rectangle 42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86</a:t>
              </a:r>
              <a:endParaRPr lang="en-US" sz="24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061379" y="3139867"/>
            <a:ext cx="612648" cy="502920"/>
            <a:chOff x="3363684" y="4976969"/>
            <a:chExt cx="587829" cy="464260"/>
          </a:xfrm>
        </p:grpSpPr>
        <p:sp>
          <p:nvSpPr>
            <p:cNvPr id="46" name="Rounded Rectangle 45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90</a:t>
              </a:r>
              <a:endParaRPr lang="en-US" sz="2400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899499" y="3149930"/>
            <a:ext cx="612648" cy="502920"/>
            <a:chOff x="3363684" y="4976969"/>
            <a:chExt cx="587829" cy="464260"/>
          </a:xfrm>
        </p:grpSpPr>
        <p:sp>
          <p:nvSpPr>
            <p:cNvPr id="49" name="Rounded Rectangle 48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93</a:t>
              </a:r>
              <a:endParaRPr lang="en-US" sz="2400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528859" y="3151806"/>
            <a:ext cx="612648" cy="502920"/>
            <a:chOff x="3363684" y="4976969"/>
            <a:chExt cx="587829" cy="464260"/>
          </a:xfrm>
        </p:grpSpPr>
        <p:sp>
          <p:nvSpPr>
            <p:cNvPr id="52" name="Rounded Rectangle 51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94</a:t>
              </a:r>
              <a:endParaRPr lang="en-US" sz="2400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9970140" y="3149930"/>
            <a:ext cx="832723" cy="502920"/>
            <a:chOff x="3249249" y="4976969"/>
            <a:chExt cx="798989" cy="464260"/>
          </a:xfrm>
        </p:grpSpPr>
        <p:sp>
          <p:nvSpPr>
            <p:cNvPr id="55" name="Rounded Rectangle 54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49249" y="4979564"/>
              <a:ext cx="79898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100</a:t>
              </a:r>
              <a:endParaRPr lang="en-US" sz="24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92096" y="4840231"/>
            <a:ext cx="630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liền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</a:rPr>
              <a:t> 16 </a:t>
            </a:r>
            <a:r>
              <a:rPr lang="en-US" sz="2800" b="1" dirty="0" err="1" smtClean="0">
                <a:solidFill>
                  <a:srgbClr val="002060"/>
                </a:solidFill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7" name="Flowchart: Alternate Process 56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1709103" y="4032251"/>
            <a:ext cx="3181398" cy="661947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b. </a:t>
            </a:r>
            <a:r>
              <a:rPr lang="en-US" sz="2400" b="1" dirty="0" err="1"/>
              <a:t>Trả</a:t>
            </a:r>
            <a:r>
              <a:rPr lang="en-US" sz="2400" b="1" dirty="0"/>
              <a:t> </a:t>
            </a:r>
            <a:r>
              <a:rPr lang="en-US" sz="2400" b="1" dirty="0" err="1"/>
              <a:t>lời</a:t>
            </a:r>
            <a:r>
              <a:rPr lang="en-US" sz="2400" b="1" dirty="0"/>
              <a:t> </a:t>
            </a:r>
            <a:r>
              <a:rPr lang="en-US" sz="2400" b="1" dirty="0" err="1"/>
              <a:t>câu</a:t>
            </a:r>
            <a:r>
              <a:rPr lang="en-US" sz="2400" b="1" dirty="0"/>
              <a:t> </a:t>
            </a:r>
            <a:r>
              <a:rPr lang="en-US" sz="2400" b="1" dirty="0" err="1"/>
              <a:t>hỏi</a:t>
            </a:r>
            <a:r>
              <a:rPr lang="en-US" sz="2400" b="1" dirty="0"/>
              <a:t>:</a:t>
            </a:r>
          </a:p>
        </p:txBody>
      </p:sp>
      <p:pic>
        <p:nvPicPr>
          <p:cNvPr id="9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303" y="267136"/>
            <a:ext cx="1443111" cy="5715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1671205" y="3143165"/>
            <a:ext cx="612648" cy="502920"/>
            <a:chOff x="3363684" y="4976969"/>
            <a:chExt cx="587829" cy="464260"/>
          </a:xfrm>
        </p:grpSpPr>
        <p:sp>
          <p:nvSpPr>
            <p:cNvPr id="63" name="Rounded Rectangle 62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86</a:t>
              </a:r>
              <a:endParaRPr lang="en-US" sz="2400" dirty="0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2250014" y="5394328"/>
            <a:ext cx="630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liền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sau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</a:rPr>
              <a:t> 85 </a:t>
            </a:r>
            <a:r>
              <a:rPr lang="en-US" sz="2800" b="1" dirty="0" err="1" smtClean="0">
                <a:solidFill>
                  <a:srgbClr val="002060"/>
                </a:solidFill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3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0.53568 0.320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84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79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99" y="50434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6000" y="14051"/>
            <a:ext cx="7124993" cy="4525074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!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5" name="Picture 5" descr="C:\Users\ADMIN\Desktop\Tai nguyen thiet ke tro choi\Bảng gỗ\choi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927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9054" y="390409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72" y="5099075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293922"/>
            <a:ext cx="734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sáu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3200" b="1" dirty="0" smtClean="0"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3200" b="1" dirty="0" smtClean="0">
                <a:latin typeface="HP001 4 hàng" panose="020B0603050302020204" pitchFamily="34" charset="0"/>
              </a:rPr>
              <a:t> 9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200" b="1" dirty="0" smtClean="0">
                <a:latin typeface="HP001 4 hàng" panose="020B0603050302020204" pitchFamily="34" charset="0"/>
              </a:rPr>
              <a:t> 2021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67608" y="887536"/>
            <a:ext cx="684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HP001 4 hàng" panose="020B0603050302020204" pitchFamily="34" charset="0"/>
              </a:rPr>
              <a:t>Toán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9908" y="1482637"/>
            <a:ext cx="684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200" b="1" dirty="0" smtClean="0">
                <a:latin typeface="HP001 4 hàng" panose="020B0603050302020204" pitchFamily="34" charset="0"/>
              </a:rPr>
              <a:t>Tia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latin typeface="HP001 4 hàng" panose="020B0603050302020204" pitchFamily="34" charset="0"/>
              </a:rPr>
              <a:t>.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liền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trước</a:t>
            </a:r>
            <a:r>
              <a:rPr lang="en-US" sz="3200" b="1" dirty="0" smtClean="0">
                <a:latin typeface="HP001 4 hàng" panose="020B0603050302020204" pitchFamily="34" charset="0"/>
              </a:rPr>
              <a:t> –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liền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sau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192000" y="-1192984"/>
            <a:ext cx="6706862" cy="2832485"/>
            <a:chOff x="5318213" y="-286037"/>
            <a:chExt cx="6706862" cy="2832485"/>
          </a:xfrm>
        </p:grpSpPr>
        <p:sp>
          <p:nvSpPr>
            <p:cNvPr id="23" name="Google Shape;409;p13"/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liền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sau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4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là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nào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784674" y="328052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A. 3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99895" y="3280520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B. 4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462690" y="3280520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C. 5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348047" y="32805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6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297246" y="4151256"/>
            <a:ext cx="2203784" cy="2706743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2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liền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trước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của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39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là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nào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784674" y="328052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A. 37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404720" y="3360742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C. 39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730177" y="3360742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B. 38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348047" y="32805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40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307851" y="4262279"/>
            <a:ext cx="2203784" cy="2706743"/>
          </a:xfrm>
          <a:prstGeom prst="rect">
            <a:avLst/>
          </a:prstGeom>
        </p:spPr>
      </p:pic>
      <p:pic>
        <p:nvPicPr>
          <p:cNvPr id="3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32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468961" y="4418469"/>
            <a:ext cx="2418366" cy="2431510"/>
          </a:xfrm>
          <a:prstGeom prst="rect">
            <a:avLst/>
          </a:prstGeom>
        </p:spPr>
      </p:pic>
      <p:pic>
        <p:nvPicPr>
          <p:cNvPr id="3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4206 0.1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9" y="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464357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C.71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99895" y="3415435"/>
            <a:ext cx="2096310" cy="75881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B.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60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77951" y="3389638"/>
            <a:ext cx="2018998" cy="75918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A. 70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5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59089" y="4151257"/>
            <a:ext cx="2203784" cy="2706743"/>
          </a:xfrm>
          <a:prstGeom prst="rect">
            <a:avLst/>
          </a:prstGeom>
        </p:spPr>
      </p:pic>
      <p:pic>
        <p:nvPicPr>
          <p:cNvPr id="16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014715" y="4328233"/>
            <a:ext cx="2548128" cy="2561978"/>
          </a:xfrm>
          <a:prstGeom prst="rect">
            <a:avLst/>
          </a:prstGeom>
        </p:spPr>
      </p:pic>
      <p:pic>
        <p:nvPicPr>
          <p:cNvPr id="17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2192000" y="-1373671"/>
            <a:ext cx="7651869" cy="3116752"/>
            <a:chOff x="10327342" y="-781342"/>
            <a:chExt cx="7651869" cy="3116752"/>
          </a:xfrm>
        </p:grpSpPr>
        <p:grpSp>
          <p:nvGrpSpPr>
            <p:cNvPr id="8" name="Group 7"/>
            <p:cNvGrpSpPr/>
            <p:nvPr/>
          </p:nvGrpSpPr>
          <p:grpSpPr>
            <a:xfrm>
              <a:off x="10448365" y="-781342"/>
              <a:ext cx="7530846" cy="3116752"/>
              <a:chOff x="3695602" y="179588"/>
              <a:chExt cx="7530846" cy="311675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68818" y="179588"/>
                <a:ext cx="2157630" cy="1917893"/>
              </a:xfrm>
              <a:prstGeom prst="rect">
                <a:avLst/>
              </a:prstGeom>
            </p:spPr>
          </p:pic>
          <p:sp>
            <p:nvSpPr>
              <p:cNvPr id="9" name="Google Shape;409;p13"/>
              <p:cNvSpPr/>
              <p:nvPr/>
            </p:nvSpPr>
            <p:spPr>
              <a:xfrm>
                <a:off x="3695602" y="1303103"/>
                <a:ext cx="6642848" cy="1993237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4048" b="71903" l="58566" r="100000"/>
                      </a14:imgEffect>
                    </a14:imgLayer>
                  </a14:imgProps>
                </a:ext>
              </a:extLst>
            </a:blip>
            <a:srcRect l="54018" t="63123" r="-1779" b="26879"/>
            <a:stretch/>
          </p:blipFill>
          <p:spPr>
            <a:xfrm>
              <a:off x="10327342" y="1139559"/>
              <a:ext cx="6669740" cy="339635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4970987" y="1584957"/>
              <a:ext cx="689371" cy="502920"/>
              <a:chOff x="3402873" y="4976969"/>
              <a:chExt cx="661445" cy="464260"/>
            </a:xfrm>
            <a:noFill/>
          </p:grpSpPr>
          <p:sp>
            <p:nvSpPr>
              <p:cNvPr id="21" name="Rounded Rectangle 20"/>
              <p:cNvSpPr/>
              <p:nvPr/>
            </p:nvSpPr>
            <p:spPr>
              <a:xfrm>
                <a:off x="3402873" y="4976969"/>
                <a:ext cx="496388" cy="464260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476489" y="4979564"/>
                <a:ext cx="587829" cy="4261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?</a:t>
                </a:r>
                <a:endParaRPr lang="en-US" sz="2400" dirty="0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111055" y="1608288"/>
              <a:ext cx="5254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65     66     67     68     69              71</a:t>
              </a:r>
              <a:endParaRPr lang="en-US" sz="24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44544" y="555611"/>
              <a:ext cx="61558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002060"/>
                  </a:solidFill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điền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</a:rPr>
                <a:t> ô </a:t>
              </a:r>
              <a:r>
                <a:rPr lang="en-US" sz="2400" b="1" dirty="0" err="1">
                  <a:solidFill>
                    <a:srgbClr val="002060"/>
                  </a:solidFill>
                </a:rPr>
                <a:t>trống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</a:rPr>
                <a:t>?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252381" y="3404824"/>
            <a:ext cx="2098486" cy="744003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D. 80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0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802739" y="4328233"/>
            <a:ext cx="2548128" cy="2561978"/>
          </a:xfrm>
          <a:prstGeom prst="rect">
            <a:avLst/>
          </a:prstGeom>
        </p:spPr>
      </p:pic>
      <p:pic>
        <p:nvPicPr>
          <p:cNvPr id="31" name="Picture 3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32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33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7910" y="6029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72044 0.191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29" y="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036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10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9" grpId="0" animBg="1"/>
      <p:bldP spid="2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 smtClean="0">
                  <a:solidFill>
                    <a:schemeClr val="lt1"/>
                  </a:solidFill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liền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sau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tròn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chục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bé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nhất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có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hai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chữ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là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</a:rPr>
                <a:t>nào</a:t>
              </a:r>
              <a:r>
                <a:rPr lang="en-US" sz="2800" b="1" dirty="0" smtClean="0">
                  <a:solidFill>
                    <a:schemeClr val="lt1"/>
                  </a:solidFill>
                </a:rPr>
                <a:t>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784674" y="3107657"/>
            <a:ext cx="2098486" cy="71365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A.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10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450788" y="3107657"/>
            <a:ext cx="2096310" cy="727864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C.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90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432405" y="3107656"/>
            <a:ext cx="2018998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B.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11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65224" y="3107656"/>
            <a:ext cx="2099553" cy="72821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B. 9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9432405" y="3835521"/>
            <a:ext cx="2181128" cy="2678916"/>
          </a:xfrm>
          <a:prstGeom prst="rect">
            <a:avLst/>
          </a:prstGeom>
        </p:spPr>
      </p:pic>
      <p:pic>
        <p:nvPicPr>
          <p:cNvPr id="11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270791" y="4204894"/>
            <a:ext cx="2548128" cy="2561978"/>
          </a:xfrm>
          <a:prstGeom prst="rect">
            <a:avLst/>
          </a:prstGeom>
        </p:spPr>
      </p:pic>
      <p:pic>
        <p:nvPicPr>
          <p:cNvPr id="12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450788" y="4204894"/>
            <a:ext cx="2418366" cy="2431510"/>
          </a:xfrm>
          <a:prstGeom prst="rect">
            <a:avLst/>
          </a:prstGeom>
        </p:spPr>
      </p:pic>
      <p:pic>
        <p:nvPicPr>
          <p:cNvPr id="13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747051" y="4133064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72344 0.116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72" y="5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8768" y="628807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92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/>
          </a:p>
        </p:txBody>
      </p:sp>
      <p:pic>
        <p:nvPicPr>
          <p:cNvPr id="41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1974" y="4211831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58" y="-109549"/>
            <a:ext cx="1328342" cy="962567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81" y="457576"/>
            <a:ext cx="9897472" cy="38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48208" y="1236089"/>
            <a:ext cx="6477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</a:rPr>
              <a:t>Em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hãy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giải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cứu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loài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vật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rừng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thoát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khỏi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sự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bắt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giữ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tên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thợ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săn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độc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ác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bằng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cách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trả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lời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đúng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các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câu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hỏi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nhé</a:t>
            </a:r>
            <a:r>
              <a:rPr lang="en-US" sz="2800" b="1" dirty="0" smtClean="0">
                <a:solidFill>
                  <a:srgbClr val="C00000"/>
                </a:solidFill>
              </a:rPr>
              <a:t>!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75247 0.03611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180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01" y="5277625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026" y="4011484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55" y="321428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0601" y="902015"/>
            <a:ext cx="5509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</a:rPr>
              <a:t>Từ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</a:p>
          <a:p>
            <a:pPr lvl="0" algn="ctr"/>
            <a:r>
              <a:rPr lang="en-US" sz="2800" b="1" dirty="0" smtClean="0">
                <a:solidFill>
                  <a:srgbClr val="002060"/>
                </a:solidFill>
              </a:rPr>
              <a:t>36, 16, 20</a:t>
            </a:r>
            <a:endParaRPr lang="en-US" sz="2800" b="1" dirty="0">
              <a:solidFill>
                <a:srgbClr val="002060"/>
              </a:solidFill>
            </a:endParaRPr>
          </a:p>
          <a:p>
            <a:pPr lvl="0" algn="ctr"/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lập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đúng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695019" y="351178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A. 36 – 16 = 20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50890" y="3511784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B. 16 + 20 = 36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52016" y="4757886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C. 20 – 16 = 36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21829" y="4757886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</a:t>
            </a:r>
            <a:r>
              <a:rPr lang="en-US" sz="3000" b="1" dirty="0" smtClean="0">
                <a:solidFill>
                  <a:schemeClr val="bg2">
                    <a:lumMod val="75000"/>
                  </a:schemeClr>
                </a:solidFill>
              </a:rPr>
              <a:t>20 + 16 = 36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9" y="1392026"/>
            <a:ext cx="2219546" cy="571500"/>
          </a:xfrm>
          <a:prstGeom prst="rect">
            <a:avLst/>
          </a:prstGeom>
        </p:spPr>
      </p:pic>
      <p:pic>
        <p:nvPicPr>
          <p:cNvPr id="20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4229.3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7" y="384801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41340" y="920147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2060"/>
                </a:solidFill>
              </a:rPr>
              <a:t>40 + 10 – 20 = 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60561" y="3884961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A. 50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16432" y="3884961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B. 20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717558" y="5131063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C. 30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187371" y="5131063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40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9" y="1417299"/>
            <a:ext cx="2219546" cy="571500"/>
          </a:xfrm>
          <a:prstGeom prst="rect">
            <a:avLst/>
          </a:prstGeom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4229.3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3" y="330772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66865" y="4707505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C. 56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50800" y="3339529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B. 74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66865" y="3361828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A. 65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166891" y="4707505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55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41340" y="920147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smtClean="0">
                <a:solidFill>
                  <a:srgbClr val="002060"/>
                </a:solidFill>
              </a:rPr>
              <a:t>53 + 12 = 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7" y="894239"/>
            <a:ext cx="2219546" cy="571500"/>
          </a:xfrm>
          <a:prstGeom prst="rect">
            <a:avLst/>
          </a:prstGeom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4229.3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68" y="264070"/>
            <a:ext cx="7652900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94929" y="3339529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A. 5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</a:rPr>
              <a:t>bông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50799" y="3339529"/>
            <a:ext cx="3262141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B. 14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</a:rPr>
              <a:t>bông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77118" y="4747366"/>
            <a:ext cx="3235822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D. 6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</a:rPr>
              <a:t>bông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632497" y="4742413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. 7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</a:rPr>
              <a:t>bông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75000"/>
                  </a:schemeClr>
                </a:solidFill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96889" y="1081960"/>
            <a:ext cx="5509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002060"/>
                </a:solidFill>
              </a:rPr>
              <a:t>Voi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hái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</a:rPr>
              <a:t> 10 </a:t>
            </a:r>
            <a:r>
              <a:rPr lang="en-US" sz="2800" b="1" dirty="0" err="1" smtClean="0">
                <a:solidFill>
                  <a:srgbClr val="002060"/>
                </a:solidFill>
              </a:rPr>
              <a:t>bông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hoa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</a:p>
          <a:p>
            <a:pPr lvl="0" algn="ctr"/>
            <a:r>
              <a:rPr lang="en-US" sz="2800" b="1" dirty="0" err="1" smtClean="0">
                <a:solidFill>
                  <a:srgbClr val="002060"/>
                </a:solidFill>
              </a:rPr>
              <a:t>Voi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tặng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Gấu</a:t>
            </a:r>
            <a:r>
              <a:rPr lang="en-US" sz="2800" b="1" dirty="0" smtClean="0">
                <a:solidFill>
                  <a:srgbClr val="002060"/>
                </a:solidFill>
              </a:rPr>
              <a:t> 4 </a:t>
            </a:r>
            <a:r>
              <a:rPr lang="en-US" sz="2800" b="1" dirty="0" err="1" smtClean="0">
                <a:solidFill>
                  <a:srgbClr val="002060"/>
                </a:solidFill>
              </a:rPr>
              <a:t>bông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hoa</a:t>
            </a:r>
            <a:r>
              <a:rPr lang="en-US" sz="2800" b="1" dirty="0" smtClean="0">
                <a:solidFill>
                  <a:srgbClr val="002060"/>
                </a:solidFill>
              </a:rPr>
              <a:t>. </a:t>
            </a:r>
          </a:p>
          <a:p>
            <a:pPr lvl="0" algn="ctr"/>
            <a:r>
              <a:rPr lang="en-US" sz="2800" b="1" dirty="0" err="1" smtClean="0">
                <a:solidFill>
                  <a:srgbClr val="002060"/>
                </a:solidFill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Voi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còn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lại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mấy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bông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hoa</a:t>
            </a:r>
            <a:r>
              <a:rPr lang="en-US" sz="2800" b="1" dirty="0" smtClean="0">
                <a:solidFill>
                  <a:srgbClr val="002060"/>
                </a:solidFill>
              </a:rPr>
              <a:t>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r:link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3" y="944602"/>
            <a:ext cx="2219546" cy="571500"/>
          </a:xfrm>
          <a:prstGeom prst="rect">
            <a:avLst/>
          </a:prstGeom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4229.3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true,&quot;TimerValue&quot;:&quot;00:3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true,&quot;TimerValue&quot;:&quot;00:3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518</Words>
  <Application>Microsoft Office PowerPoint</Application>
  <PresentationFormat>Widescreen</PresentationFormat>
  <Paragraphs>129</Paragraphs>
  <Slides>24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Comic Sans MS</vt:lpstr>
      <vt:lpstr>HP001 4 hàng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236</cp:revision>
  <dcterms:created xsi:type="dcterms:W3CDTF">2021-02-20T02:56:00Z</dcterms:created>
  <dcterms:modified xsi:type="dcterms:W3CDTF">2021-08-26T18:38:44Z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