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95" r:id="rId2"/>
    <p:sldId id="264" r:id="rId3"/>
    <p:sldId id="256" r:id="rId4"/>
    <p:sldId id="259" r:id="rId5"/>
    <p:sldId id="319" r:id="rId6"/>
    <p:sldId id="320" r:id="rId7"/>
    <p:sldId id="324" r:id="rId8"/>
    <p:sldId id="333" r:id="rId9"/>
    <p:sldId id="334" r:id="rId10"/>
    <p:sldId id="336" r:id="rId11"/>
    <p:sldId id="337" r:id="rId12"/>
    <p:sldId id="318" r:id="rId13"/>
    <p:sldId id="285" r:id="rId14"/>
  </p:sldIdLst>
  <p:sldSz cx="9144000" cy="5143500" type="screen16x9"/>
  <p:notesSz cx="6858000" cy="9144000"/>
  <p:embeddedFontLst>
    <p:embeddedFont>
      <p:font typeface="Yusei Magic" panose="020B0604020202020204" charset="-128"/>
      <p:regular r:id="rId16"/>
    </p:embeddedFont>
    <p:embeddedFont>
      <p:font typeface="Bellota Tex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5E2DF34-957C-41ED-BE1A-CBB0D5ECA7DB}">
          <p14:sldIdLst>
            <p14:sldId id="295"/>
            <p14:sldId id="264"/>
            <p14:sldId id="256"/>
            <p14:sldId id="259"/>
            <p14:sldId id="319"/>
            <p14:sldId id="320"/>
            <p14:sldId id="324"/>
            <p14:sldId id="333"/>
            <p14:sldId id="334"/>
            <p14:sldId id="336"/>
            <p14:sldId id="337"/>
            <p14:sldId id="318"/>
            <p14:sldId id="285"/>
          </p14:sldIdLst>
        </p14:section>
      </p14:sectionLst>
    </p:ext>
    <p:ext uri="{EFAFB233-063F-42B5-8137-9DF3F51BA10A}">
      <p15:sldGuideLst xmlns:p15="http://schemas.microsoft.com/office/powerpoint/2012/main">
        <p15:guide id="1" orient="horz" pos="63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99"/>
    <a:srgbClr val="FF9966"/>
    <a:srgbClr val="FF6600"/>
    <a:srgbClr val="FFFF99"/>
    <a:srgbClr val="CCFFCC"/>
    <a:srgbClr val="3399FF"/>
    <a:srgbClr val="3D7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072E92-4E59-489F-98FF-C26A90F2920F}">
  <a:tblStyle styleId="{BB072E92-4E59-489F-98FF-C26A90F29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guide orient="horz" pos="63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5"/>
        <p:cNvGrpSpPr/>
        <p:nvPr/>
      </p:nvGrpSpPr>
      <p:grpSpPr>
        <a:xfrm>
          <a:off x="0" y="0"/>
          <a:ext cx="0" cy="0"/>
          <a:chOff x="0" y="0"/>
          <a:chExt cx="0" cy="0"/>
        </a:xfrm>
      </p:grpSpPr>
      <p:sp>
        <p:nvSpPr>
          <p:cNvPr id="11386" name="Google Shape;11386;gc6f6f4c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7" name="Google Shape;11387;gc6f6f4c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81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0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33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5"/>
        <p:cNvGrpSpPr/>
        <p:nvPr/>
      </p:nvGrpSpPr>
      <p:grpSpPr>
        <a:xfrm>
          <a:off x="0" y="0"/>
          <a:ext cx="0" cy="0"/>
          <a:chOff x="0" y="0"/>
          <a:chExt cx="0" cy="0"/>
        </a:xfrm>
      </p:grpSpPr>
      <p:sp>
        <p:nvSpPr>
          <p:cNvPr id="8106" name="Google Shape;8106;g13255e758a0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7" name="Google Shape;8107;g13255e758a0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16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20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73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25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445867" y="2434184"/>
            <a:ext cx="1480162" cy="1442917"/>
            <a:chOff x="669550" y="869000"/>
            <a:chExt cx="450075" cy="438750"/>
          </a:xfrm>
        </p:grpSpPr>
        <p:sp>
          <p:nvSpPr>
            <p:cNvPr id="10" name="Google Shape;10;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0800000">
            <a:off x="-276937" y="4107300"/>
            <a:ext cx="9698093" cy="1188666"/>
            <a:chOff x="-276937" y="-76200"/>
            <a:chExt cx="9698093" cy="1188666"/>
          </a:xfrm>
        </p:grpSpPr>
        <p:sp>
          <p:nvSpPr>
            <p:cNvPr id="56" name="Google Shape;56;p2"/>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837908" y="645646"/>
            <a:ext cx="1480162" cy="1442917"/>
            <a:chOff x="669550" y="869000"/>
            <a:chExt cx="450075" cy="438750"/>
          </a:xfrm>
        </p:grpSpPr>
        <p:sp>
          <p:nvSpPr>
            <p:cNvPr id="66" name="Google Shape;66;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txBox="1">
            <a:spLocks noGrp="1"/>
          </p:cNvSpPr>
          <p:nvPr>
            <p:ph type="subTitle" idx="1"/>
          </p:nvPr>
        </p:nvSpPr>
        <p:spPr>
          <a:xfrm rot="-546">
            <a:off x="2683643" y="3427451"/>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0" name="Google Shape;130;p2"/>
          <p:cNvSpPr txBox="1">
            <a:spLocks noGrp="1"/>
          </p:cNvSpPr>
          <p:nvPr>
            <p:ph type="ctrTitle"/>
          </p:nvPr>
        </p:nvSpPr>
        <p:spPr>
          <a:xfrm>
            <a:off x="2372550" y="454450"/>
            <a:ext cx="4399200" cy="29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2017"/>
        <p:cNvGrpSpPr/>
        <p:nvPr/>
      </p:nvGrpSpPr>
      <p:grpSpPr>
        <a:xfrm>
          <a:off x="0" y="0"/>
          <a:ext cx="0" cy="0"/>
          <a:chOff x="0" y="0"/>
          <a:chExt cx="0" cy="0"/>
        </a:xfrm>
      </p:grpSpPr>
      <p:sp>
        <p:nvSpPr>
          <p:cNvPr id="2018" name="Google Shape;2018;p16"/>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9" name="Google Shape;2019;p16"/>
          <p:cNvGrpSpPr/>
          <p:nvPr/>
        </p:nvGrpSpPr>
        <p:grpSpPr>
          <a:xfrm>
            <a:off x="0" y="3205911"/>
            <a:ext cx="9190566" cy="1992466"/>
            <a:chOff x="0" y="3205922"/>
            <a:chExt cx="9147573" cy="1992466"/>
          </a:xfrm>
        </p:grpSpPr>
        <p:sp>
          <p:nvSpPr>
            <p:cNvPr id="2020" name="Google Shape;2020;p16"/>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6"/>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6"/>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16"/>
            <p:cNvGrpSpPr/>
            <p:nvPr/>
          </p:nvGrpSpPr>
          <p:grpSpPr>
            <a:xfrm rot="10800000">
              <a:off x="3494" y="4677586"/>
              <a:ext cx="9144079" cy="520802"/>
              <a:chOff x="1091225" y="2765750"/>
              <a:chExt cx="1774550" cy="224300"/>
            </a:xfrm>
          </p:grpSpPr>
          <p:sp>
            <p:nvSpPr>
              <p:cNvPr id="2024" name="Google Shape;2024;p16"/>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6"/>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6"/>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6"/>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6"/>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6"/>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6"/>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1" name="Google Shape;2031;p16"/>
          <p:cNvGrpSpPr/>
          <p:nvPr/>
        </p:nvGrpSpPr>
        <p:grpSpPr>
          <a:xfrm>
            <a:off x="-910679" y="1730989"/>
            <a:ext cx="1411345" cy="1375832"/>
            <a:chOff x="669550" y="869000"/>
            <a:chExt cx="450075" cy="438750"/>
          </a:xfrm>
        </p:grpSpPr>
        <p:sp>
          <p:nvSpPr>
            <p:cNvPr id="2032" name="Google Shape;2032;p1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16"/>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16"/>
          <p:cNvGrpSpPr/>
          <p:nvPr/>
        </p:nvGrpSpPr>
        <p:grpSpPr>
          <a:xfrm>
            <a:off x="8345186" y="3892500"/>
            <a:ext cx="1943253" cy="1797188"/>
            <a:chOff x="549400" y="3267150"/>
            <a:chExt cx="522675" cy="483375"/>
          </a:xfrm>
        </p:grpSpPr>
        <p:sp>
          <p:nvSpPr>
            <p:cNvPr id="2080" name="Google Shape;2080;p16"/>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6"/>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6"/>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6"/>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6"/>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6"/>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6"/>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6"/>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6"/>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6"/>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6"/>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16"/>
          <p:cNvGrpSpPr/>
          <p:nvPr/>
        </p:nvGrpSpPr>
        <p:grpSpPr>
          <a:xfrm>
            <a:off x="-154721" y="4313403"/>
            <a:ext cx="906069" cy="884990"/>
            <a:chOff x="4061000" y="3528750"/>
            <a:chExt cx="443825" cy="433500"/>
          </a:xfrm>
        </p:grpSpPr>
        <p:sp>
          <p:nvSpPr>
            <p:cNvPr id="2113" name="Google Shape;2113;p16"/>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16"/>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6" name="Google Shape;2126;p16"/>
          <p:cNvSpPr txBox="1">
            <a:spLocks noGrp="1"/>
          </p:cNvSpPr>
          <p:nvPr>
            <p:ph type="body" idx="1"/>
          </p:nvPr>
        </p:nvSpPr>
        <p:spPr>
          <a:xfrm>
            <a:off x="720000" y="1174500"/>
            <a:ext cx="7704000" cy="155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2733"/>
        <p:cNvGrpSpPr/>
        <p:nvPr/>
      </p:nvGrpSpPr>
      <p:grpSpPr>
        <a:xfrm>
          <a:off x="0" y="0"/>
          <a:ext cx="0" cy="0"/>
          <a:chOff x="0" y="0"/>
          <a:chExt cx="0" cy="0"/>
        </a:xfrm>
      </p:grpSpPr>
      <p:sp>
        <p:nvSpPr>
          <p:cNvPr id="2734" name="Google Shape;2734;p21"/>
          <p:cNvSpPr txBox="1">
            <a:spLocks noGrp="1"/>
          </p:cNvSpPr>
          <p:nvPr>
            <p:ph type="title" hasCustomPrompt="1"/>
          </p:nvPr>
        </p:nvSpPr>
        <p:spPr>
          <a:xfrm>
            <a:off x="6847599" y="1139250"/>
            <a:ext cx="1482600" cy="15450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5" name="Google Shape;2735;p21"/>
          <p:cNvSpPr txBox="1">
            <a:spLocks noGrp="1"/>
          </p:cNvSpPr>
          <p:nvPr>
            <p:ph type="subTitle" idx="1"/>
          </p:nvPr>
        </p:nvSpPr>
        <p:spPr>
          <a:xfrm rot="256">
            <a:off x="4304708" y="4050673"/>
            <a:ext cx="40257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36" name="Google Shape;2736;p21"/>
          <p:cNvSpPr txBox="1">
            <a:spLocks noGrp="1"/>
          </p:cNvSpPr>
          <p:nvPr>
            <p:ph type="title" idx="2"/>
          </p:nvPr>
        </p:nvSpPr>
        <p:spPr>
          <a:xfrm>
            <a:off x="4304500" y="2733825"/>
            <a:ext cx="4025700" cy="126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737" name="Google Shape;2737;p21"/>
          <p:cNvGrpSpPr/>
          <p:nvPr/>
        </p:nvGrpSpPr>
        <p:grpSpPr>
          <a:xfrm>
            <a:off x="-345702" y="-442698"/>
            <a:ext cx="9588646" cy="5987814"/>
            <a:chOff x="-345702" y="-442698"/>
            <a:chExt cx="9588646" cy="5987814"/>
          </a:xfrm>
        </p:grpSpPr>
        <p:sp>
          <p:nvSpPr>
            <p:cNvPr id="2738" name="Google Shape;2738;p2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1"/>
            <p:cNvGrpSpPr/>
            <p:nvPr/>
          </p:nvGrpSpPr>
          <p:grpSpPr>
            <a:xfrm>
              <a:off x="-345702" y="2911806"/>
              <a:ext cx="1004243" cy="980880"/>
              <a:chOff x="4061000" y="3528750"/>
              <a:chExt cx="443825" cy="433500"/>
            </a:xfrm>
          </p:grpSpPr>
          <p:sp>
            <p:nvSpPr>
              <p:cNvPr id="2744" name="Google Shape;2744;p2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 name="Google Shape;2750;p2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21"/>
            <p:cNvGrpSpPr/>
            <p:nvPr/>
          </p:nvGrpSpPr>
          <p:grpSpPr>
            <a:xfrm>
              <a:off x="208499" y="148071"/>
              <a:ext cx="3111073" cy="4578014"/>
              <a:chOff x="273025" y="2350275"/>
              <a:chExt cx="645250" cy="949500"/>
            </a:xfrm>
          </p:grpSpPr>
          <p:sp>
            <p:nvSpPr>
              <p:cNvPr id="2752" name="Google Shape;2752;p2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21"/>
            <p:cNvGrpSpPr/>
            <p:nvPr/>
          </p:nvGrpSpPr>
          <p:grpSpPr>
            <a:xfrm>
              <a:off x="5466351" y="-442698"/>
              <a:ext cx="1192699" cy="1162688"/>
              <a:chOff x="669550" y="869000"/>
              <a:chExt cx="450075" cy="438750"/>
            </a:xfrm>
          </p:grpSpPr>
          <p:sp>
            <p:nvSpPr>
              <p:cNvPr id="2794" name="Google Shape;2794;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2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2" name="Google Shape;2842;p21"/>
            <p:cNvGrpSpPr/>
            <p:nvPr/>
          </p:nvGrpSpPr>
          <p:grpSpPr>
            <a:xfrm>
              <a:off x="-187849" y="-442698"/>
              <a:ext cx="1192699" cy="1162688"/>
              <a:chOff x="669550" y="869000"/>
              <a:chExt cx="450075" cy="438750"/>
            </a:xfrm>
          </p:grpSpPr>
          <p:sp>
            <p:nvSpPr>
              <p:cNvPr id="2843" name="Google Shape;2843;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8" name="Google Shape;2888;p2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41"/>
        <p:cNvGrpSpPr/>
        <p:nvPr/>
      </p:nvGrpSpPr>
      <p:grpSpPr>
        <a:xfrm>
          <a:off x="0" y="0"/>
          <a:ext cx="0" cy="0"/>
          <a:chOff x="0" y="0"/>
          <a:chExt cx="0" cy="0"/>
        </a:xfrm>
      </p:grpSpPr>
      <p:grpSp>
        <p:nvGrpSpPr>
          <p:cNvPr id="3142" name="Google Shape;3142;p24"/>
          <p:cNvGrpSpPr/>
          <p:nvPr/>
        </p:nvGrpSpPr>
        <p:grpSpPr>
          <a:xfrm>
            <a:off x="8445867" y="2434184"/>
            <a:ext cx="1480162" cy="1442917"/>
            <a:chOff x="669550" y="869000"/>
            <a:chExt cx="450075" cy="438750"/>
          </a:xfrm>
        </p:grpSpPr>
        <p:sp>
          <p:nvSpPr>
            <p:cNvPr id="3143" name="Google Shape;3143;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24"/>
          <p:cNvGrpSpPr/>
          <p:nvPr/>
        </p:nvGrpSpPr>
        <p:grpSpPr>
          <a:xfrm rot="10800000">
            <a:off x="-276937" y="4107300"/>
            <a:ext cx="9698093" cy="1188666"/>
            <a:chOff x="-276937" y="-76200"/>
            <a:chExt cx="9698093" cy="1188666"/>
          </a:xfrm>
        </p:grpSpPr>
        <p:sp>
          <p:nvSpPr>
            <p:cNvPr id="3189" name="Google Shape;3189;p24"/>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4"/>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4"/>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4"/>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6" name="Google Shape;3196;p24"/>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4"/>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8" name="Google Shape;3198;p24"/>
          <p:cNvGrpSpPr/>
          <p:nvPr/>
        </p:nvGrpSpPr>
        <p:grpSpPr>
          <a:xfrm>
            <a:off x="-837908" y="645646"/>
            <a:ext cx="1480162" cy="1442917"/>
            <a:chOff x="669550" y="869000"/>
            <a:chExt cx="450075" cy="438750"/>
          </a:xfrm>
        </p:grpSpPr>
        <p:sp>
          <p:nvSpPr>
            <p:cNvPr id="3199" name="Google Shape;3199;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4" name="Google Shape;3244;p24"/>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3262"/>
        <p:cNvGrpSpPr/>
        <p:nvPr/>
      </p:nvGrpSpPr>
      <p:grpSpPr>
        <a:xfrm>
          <a:off x="0" y="0"/>
          <a:ext cx="0" cy="0"/>
          <a:chOff x="0" y="0"/>
          <a:chExt cx="0" cy="0"/>
        </a:xfrm>
      </p:grpSpPr>
      <p:grpSp>
        <p:nvGrpSpPr>
          <p:cNvPr id="3263" name="Google Shape;3263;p25"/>
          <p:cNvGrpSpPr/>
          <p:nvPr/>
        </p:nvGrpSpPr>
        <p:grpSpPr>
          <a:xfrm>
            <a:off x="7621572" y="3456807"/>
            <a:ext cx="1200665" cy="1170453"/>
            <a:chOff x="669550" y="869000"/>
            <a:chExt cx="450075" cy="438750"/>
          </a:xfrm>
        </p:grpSpPr>
        <p:sp>
          <p:nvSpPr>
            <p:cNvPr id="3264" name="Google Shape;3264;p2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25"/>
          <p:cNvGrpSpPr/>
          <p:nvPr/>
        </p:nvGrpSpPr>
        <p:grpSpPr>
          <a:xfrm>
            <a:off x="-476268" y="77791"/>
            <a:ext cx="10432117" cy="5462888"/>
            <a:chOff x="-476268" y="77791"/>
            <a:chExt cx="10432117" cy="5462888"/>
          </a:xfrm>
        </p:grpSpPr>
        <p:sp>
          <p:nvSpPr>
            <p:cNvPr id="3310" name="Google Shape;3310;p25"/>
            <p:cNvSpPr/>
            <p:nvPr/>
          </p:nvSpPr>
          <p:spPr>
            <a:xfrm>
              <a:off x="-64950" y="4573721"/>
              <a:ext cx="9276872" cy="602706"/>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5"/>
            <p:cNvSpPr/>
            <p:nvPr/>
          </p:nvSpPr>
          <p:spPr>
            <a:xfrm>
              <a:off x="-64950" y="4878523"/>
              <a:ext cx="9276872" cy="315308"/>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2" name="Google Shape;3312;p25"/>
            <p:cNvGrpSpPr/>
            <p:nvPr/>
          </p:nvGrpSpPr>
          <p:grpSpPr>
            <a:xfrm>
              <a:off x="7599203" y="2072725"/>
              <a:ext cx="2356647" cy="3467954"/>
              <a:chOff x="273025" y="2350275"/>
              <a:chExt cx="645250" cy="949500"/>
            </a:xfrm>
          </p:grpSpPr>
          <p:sp>
            <p:nvSpPr>
              <p:cNvPr id="3313" name="Google Shape;3313;p25"/>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5"/>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5"/>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5"/>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5"/>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5"/>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5"/>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5"/>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5"/>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5"/>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5"/>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5"/>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5"/>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5"/>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5"/>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5"/>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5"/>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5"/>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5"/>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5"/>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5"/>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5"/>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5"/>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5"/>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5"/>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5"/>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5"/>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5"/>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5"/>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5"/>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5"/>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5"/>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5"/>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5"/>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5"/>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5"/>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5"/>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5"/>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5"/>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5"/>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5"/>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25"/>
            <p:cNvGrpSpPr/>
            <p:nvPr/>
          </p:nvGrpSpPr>
          <p:grpSpPr>
            <a:xfrm>
              <a:off x="-476268" y="1970995"/>
              <a:ext cx="2392530" cy="3410246"/>
              <a:chOff x="3255475" y="2236450"/>
              <a:chExt cx="655075" cy="933700"/>
            </a:xfrm>
          </p:grpSpPr>
          <p:sp>
            <p:nvSpPr>
              <p:cNvPr id="3355" name="Google Shape;3355;p25"/>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5"/>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5"/>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5"/>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5"/>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5"/>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5"/>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5"/>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5"/>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5"/>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5"/>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5"/>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5"/>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5"/>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5"/>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5"/>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5"/>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5"/>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5"/>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5"/>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5"/>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5"/>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5"/>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5"/>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5"/>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5"/>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5"/>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5"/>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5"/>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5"/>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5"/>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5"/>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5"/>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5"/>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5"/>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5"/>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5"/>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5"/>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5"/>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5"/>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5"/>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6" name="Google Shape;3396;p25"/>
            <p:cNvSpPr/>
            <p:nvPr/>
          </p:nvSpPr>
          <p:spPr>
            <a:xfrm>
              <a:off x="8566875" y="777125"/>
              <a:ext cx="536912" cy="293639"/>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5"/>
            <p:cNvSpPr/>
            <p:nvPr/>
          </p:nvSpPr>
          <p:spPr>
            <a:xfrm>
              <a:off x="953793" y="77791"/>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5"/>
            <p:cNvSpPr/>
            <p:nvPr/>
          </p:nvSpPr>
          <p:spPr>
            <a:xfrm>
              <a:off x="86007" y="514165"/>
              <a:ext cx="535332" cy="292761"/>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8327943" y="1607204"/>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250233" y="46959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171029" y="46434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85225" y="47801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1620245" y="4900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1650829" y="46377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1565025" y="4774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6263008" y="49377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6183804" y="48852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6427100" y="47355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rot="6834656">
              <a:off x="7681712" y="48522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rot="6834656">
              <a:off x="7827450" y="48080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rot="6834656">
              <a:off x="7716584" y="46669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rot="6834656">
              <a:off x="8870712" y="48465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rot="6834656">
              <a:off x="9016450" y="48023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rot="6834656">
              <a:off x="8905584" y="46612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TITLE_AND_BODY_1_1">
    <p:spTree>
      <p:nvGrpSpPr>
        <p:cNvPr id="1" name="Shape 3415"/>
        <p:cNvGrpSpPr/>
        <p:nvPr/>
      </p:nvGrpSpPr>
      <p:grpSpPr>
        <a:xfrm>
          <a:off x="0" y="0"/>
          <a:ext cx="0" cy="0"/>
          <a:chOff x="0" y="0"/>
          <a:chExt cx="0" cy="0"/>
        </a:xfrm>
      </p:grpSpPr>
      <p:sp>
        <p:nvSpPr>
          <p:cNvPr id="3416" name="Google Shape;3416;p26"/>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7" name="Google Shape;3417;p26"/>
          <p:cNvGrpSpPr/>
          <p:nvPr/>
        </p:nvGrpSpPr>
        <p:grpSpPr>
          <a:xfrm>
            <a:off x="0" y="3205911"/>
            <a:ext cx="9190566" cy="1992466"/>
            <a:chOff x="0" y="3205922"/>
            <a:chExt cx="9147573" cy="1992466"/>
          </a:xfrm>
        </p:grpSpPr>
        <p:sp>
          <p:nvSpPr>
            <p:cNvPr id="3418" name="Google Shape;3418;p26"/>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6"/>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6"/>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1" name="Google Shape;3421;p26"/>
            <p:cNvGrpSpPr/>
            <p:nvPr/>
          </p:nvGrpSpPr>
          <p:grpSpPr>
            <a:xfrm rot="10800000">
              <a:off x="3494" y="4677586"/>
              <a:ext cx="9144079" cy="520802"/>
              <a:chOff x="1091225" y="2765750"/>
              <a:chExt cx="1774550" cy="224300"/>
            </a:xfrm>
          </p:grpSpPr>
          <p:sp>
            <p:nvSpPr>
              <p:cNvPr id="3422" name="Google Shape;3422;p26"/>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6"/>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6"/>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6"/>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6"/>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6"/>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6"/>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9" name="Google Shape;3429;p26"/>
          <p:cNvGrpSpPr/>
          <p:nvPr/>
        </p:nvGrpSpPr>
        <p:grpSpPr>
          <a:xfrm>
            <a:off x="-910679" y="1730989"/>
            <a:ext cx="1411345" cy="1375832"/>
            <a:chOff x="669550" y="869000"/>
            <a:chExt cx="450075" cy="438750"/>
          </a:xfrm>
        </p:grpSpPr>
        <p:sp>
          <p:nvSpPr>
            <p:cNvPr id="3430" name="Google Shape;3430;p2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5" name="Google Shape;3475;p26"/>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6"/>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26"/>
          <p:cNvGrpSpPr/>
          <p:nvPr/>
        </p:nvGrpSpPr>
        <p:grpSpPr>
          <a:xfrm>
            <a:off x="8345186" y="3892500"/>
            <a:ext cx="1943253" cy="1797188"/>
            <a:chOff x="549400" y="3267150"/>
            <a:chExt cx="522675" cy="483375"/>
          </a:xfrm>
        </p:grpSpPr>
        <p:sp>
          <p:nvSpPr>
            <p:cNvPr id="3478" name="Google Shape;3478;p26"/>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6"/>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6"/>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6"/>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6"/>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6"/>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6"/>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6"/>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6"/>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6"/>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6"/>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6"/>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6"/>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6"/>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6"/>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6"/>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6"/>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6"/>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6"/>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6"/>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6"/>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6"/>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6"/>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6"/>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6"/>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6"/>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6"/>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6"/>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6"/>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6"/>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6"/>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26"/>
          <p:cNvGrpSpPr/>
          <p:nvPr/>
        </p:nvGrpSpPr>
        <p:grpSpPr>
          <a:xfrm>
            <a:off x="-154721" y="4313403"/>
            <a:ext cx="906069" cy="884990"/>
            <a:chOff x="4061000" y="3528750"/>
            <a:chExt cx="443825" cy="433500"/>
          </a:xfrm>
        </p:grpSpPr>
        <p:sp>
          <p:nvSpPr>
            <p:cNvPr id="3511" name="Google Shape;3511;p26"/>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7" name="Google Shape;3517;p26"/>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SECTION_HEADER_1_2">
    <p:spTree>
      <p:nvGrpSpPr>
        <p:cNvPr id="1" name="Shape 3523"/>
        <p:cNvGrpSpPr/>
        <p:nvPr/>
      </p:nvGrpSpPr>
      <p:grpSpPr>
        <a:xfrm>
          <a:off x="0" y="0"/>
          <a:ext cx="0" cy="0"/>
          <a:chOff x="0" y="0"/>
          <a:chExt cx="0" cy="0"/>
        </a:xfrm>
      </p:grpSpPr>
      <p:grpSp>
        <p:nvGrpSpPr>
          <p:cNvPr id="3524" name="Google Shape;3524;p27"/>
          <p:cNvGrpSpPr/>
          <p:nvPr/>
        </p:nvGrpSpPr>
        <p:grpSpPr>
          <a:xfrm>
            <a:off x="-682987" y="-232773"/>
            <a:ext cx="10448556" cy="6646939"/>
            <a:chOff x="-682987" y="-232773"/>
            <a:chExt cx="10448556" cy="6646939"/>
          </a:xfrm>
        </p:grpSpPr>
        <p:sp>
          <p:nvSpPr>
            <p:cNvPr id="3525" name="Google Shape;3525;p27"/>
            <p:cNvSpPr/>
            <p:nvPr/>
          </p:nvSpPr>
          <p:spPr>
            <a:xfrm rot="-6204589">
              <a:off x="-525679" y="3304374"/>
              <a:ext cx="1294029" cy="104763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210221" y="4485250"/>
              <a:ext cx="9442351" cy="19289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rot="10800000" flipH="1">
              <a:off x="5913775" y="1332066"/>
              <a:ext cx="3230222" cy="3629771"/>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5343871" y="4508308"/>
              <a:ext cx="1055675" cy="586600"/>
            </a:xfrm>
            <a:custGeom>
              <a:avLst/>
              <a:gdLst/>
              <a:ahLst/>
              <a:cxnLst/>
              <a:rect l="l" t="t" r="r" b="b"/>
              <a:pathLst>
                <a:path w="42227" h="23464" extrusionOk="0">
                  <a:moveTo>
                    <a:pt x="10" y="15615"/>
                  </a:moveTo>
                  <a:cubicBezTo>
                    <a:pt x="-71" y="13386"/>
                    <a:pt x="16790" y="12616"/>
                    <a:pt x="22870" y="10022"/>
                  </a:cubicBezTo>
                  <a:cubicBezTo>
                    <a:pt x="28950" y="7428"/>
                    <a:pt x="33368" y="-354"/>
                    <a:pt x="36489" y="51"/>
                  </a:cubicBezTo>
                  <a:cubicBezTo>
                    <a:pt x="39610" y="456"/>
                    <a:pt x="43785" y="8563"/>
                    <a:pt x="41596" y="12454"/>
                  </a:cubicBezTo>
                  <a:cubicBezTo>
                    <a:pt x="39407" y="16345"/>
                    <a:pt x="30288" y="22871"/>
                    <a:pt x="23357" y="23398"/>
                  </a:cubicBezTo>
                  <a:cubicBezTo>
                    <a:pt x="16426" y="23925"/>
                    <a:pt x="91" y="17844"/>
                    <a:pt x="10" y="15615"/>
                  </a:cubicBezTo>
                  <a:close/>
                </a:path>
              </a:pathLst>
            </a:custGeom>
            <a:solidFill>
              <a:schemeClr val="accent2"/>
            </a:solidFill>
            <a:ln>
              <a:noFill/>
            </a:ln>
          </p:spPr>
        </p:sp>
        <p:sp>
          <p:nvSpPr>
            <p:cNvPr id="3529" name="Google Shape;3529;p27"/>
            <p:cNvSpPr/>
            <p:nvPr/>
          </p:nvSpPr>
          <p:spPr>
            <a:xfrm flipH="1">
              <a:off x="-237019" y="4755620"/>
              <a:ext cx="10002588" cy="118489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0" name="Google Shape;3530;p27"/>
            <p:cNvGrpSpPr/>
            <p:nvPr/>
          </p:nvGrpSpPr>
          <p:grpSpPr>
            <a:xfrm>
              <a:off x="6398571" y="449930"/>
              <a:ext cx="2951702" cy="4266396"/>
              <a:chOff x="6398571" y="449930"/>
              <a:chExt cx="2951702" cy="4266396"/>
            </a:xfrm>
          </p:grpSpPr>
          <p:sp>
            <p:nvSpPr>
              <p:cNvPr id="3531" name="Google Shape;3531;p27"/>
              <p:cNvSpPr/>
              <p:nvPr/>
            </p:nvSpPr>
            <p:spPr>
              <a:xfrm>
                <a:off x="7599728" y="4406127"/>
                <a:ext cx="1304400" cy="3102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2" name="Google Shape;3532;p27"/>
              <p:cNvGrpSpPr/>
              <p:nvPr/>
            </p:nvGrpSpPr>
            <p:grpSpPr>
              <a:xfrm>
                <a:off x="6398571" y="449930"/>
                <a:ext cx="2951702" cy="4207159"/>
                <a:chOff x="3255475" y="2236450"/>
                <a:chExt cx="655075" cy="933700"/>
              </a:xfrm>
            </p:grpSpPr>
            <p:sp>
              <p:nvSpPr>
                <p:cNvPr id="3533" name="Google Shape;3533;p27"/>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7"/>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7"/>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7"/>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4" name="Google Shape;3574;p27"/>
            <p:cNvGrpSpPr/>
            <p:nvPr/>
          </p:nvGrpSpPr>
          <p:grpSpPr>
            <a:xfrm>
              <a:off x="4925251" y="-232773"/>
              <a:ext cx="1192699" cy="1162688"/>
              <a:chOff x="669550" y="869000"/>
              <a:chExt cx="450075" cy="438750"/>
            </a:xfrm>
          </p:grpSpPr>
          <p:sp>
            <p:nvSpPr>
              <p:cNvPr id="3575" name="Google Shape;3575;p27"/>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7"/>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7"/>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7"/>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7"/>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7"/>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7"/>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7"/>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7"/>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7"/>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7"/>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7"/>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7"/>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7"/>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7"/>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7"/>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7"/>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7"/>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7"/>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7"/>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7"/>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7"/>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7"/>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7"/>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7"/>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7"/>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0" name="Google Shape;3620;p27"/>
            <p:cNvSpPr/>
            <p:nvPr/>
          </p:nvSpPr>
          <p:spPr>
            <a:xfrm>
              <a:off x="1561483" y="4741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7"/>
            <p:cNvSpPr/>
            <p:nvPr/>
          </p:nvSpPr>
          <p:spPr>
            <a:xfrm>
              <a:off x="1482279" y="46885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7"/>
            <p:cNvSpPr/>
            <p:nvPr/>
          </p:nvSpPr>
          <p:spPr>
            <a:xfrm>
              <a:off x="139647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3" name="Google Shape;3623;p27"/>
            <p:cNvGrpSpPr/>
            <p:nvPr/>
          </p:nvGrpSpPr>
          <p:grpSpPr>
            <a:xfrm>
              <a:off x="-189732" y="4314515"/>
              <a:ext cx="1294016" cy="1263913"/>
              <a:chOff x="4061000" y="3528750"/>
              <a:chExt cx="443825" cy="433500"/>
            </a:xfrm>
          </p:grpSpPr>
          <p:sp>
            <p:nvSpPr>
              <p:cNvPr id="3624" name="Google Shape;3624;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0" name="Google Shape;3630;p27"/>
            <p:cNvGrpSpPr/>
            <p:nvPr/>
          </p:nvGrpSpPr>
          <p:grpSpPr>
            <a:xfrm rot="-2127833">
              <a:off x="-436364" y="3905995"/>
              <a:ext cx="1294015" cy="1263912"/>
              <a:chOff x="4061000" y="3528750"/>
              <a:chExt cx="443825" cy="433500"/>
            </a:xfrm>
          </p:grpSpPr>
          <p:sp>
            <p:nvSpPr>
              <p:cNvPr id="3631" name="Google Shape;3631;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7" name="Google Shape;3637;p27"/>
            <p:cNvSpPr/>
            <p:nvPr/>
          </p:nvSpPr>
          <p:spPr>
            <a:xfrm>
              <a:off x="3063183" y="4810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7"/>
            <p:cNvSpPr/>
            <p:nvPr/>
          </p:nvSpPr>
          <p:spPr>
            <a:xfrm>
              <a:off x="2372733" y="49618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7"/>
            <p:cNvSpPr/>
            <p:nvPr/>
          </p:nvSpPr>
          <p:spPr>
            <a:xfrm>
              <a:off x="6398583" y="46035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7"/>
            <p:cNvSpPr/>
            <p:nvPr/>
          </p:nvSpPr>
          <p:spPr>
            <a:xfrm>
              <a:off x="8946008" y="33085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7"/>
            <p:cNvSpPr/>
            <p:nvPr/>
          </p:nvSpPr>
          <p:spPr>
            <a:xfrm>
              <a:off x="8714983" y="30004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7"/>
            <p:cNvSpPr/>
            <p:nvPr/>
          </p:nvSpPr>
          <p:spPr>
            <a:xfrm>
              <a:off x="246792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7"/>
            <p:cNvSpPr/>
            <p:nvPr/>
          </p:nvSpPr>
          <p:spPr>
            <a:xfrm>
              <a:off x="3446775" y="49762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7"/>
            <p:cNvSpPr/>
            <p:nvPr/>
          </p:nvSpPr>
          <p:spPr>
            <a:xfrm>
              <a:off x="6329200" y="47554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7"/>
            <p:cNvSpPr/>
            <p:nvPr/>
          </p:nvSpPr>
          <p:spPr>
            <a:xfrm>
              <a:off x="8852300" y="34300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7"/>
            <p:cNvSpPr/>
            <p:nvPr/>
          </p:nvSpPr>
          <p:spPr>
            <a:xfrm>
              <a:off x="8852300" y="28038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7"/>
            <p:cNvSpPr/>
            <p:nvPr/>
          </p:nvSpPr>
          <p:spPr>
            <a:xfrm>
              <a:off x="2161692" y="49620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7"/>
            <p:cNvSpPr/>
            <p:nvPr/>
          </p:nvSpPr>
          <p:spPr>
            <a:xfrm>
              <a:off x="8852300" y="37797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7"/>
            <p:cNvSpPr/>
            <p:nvPr/>
          </p:nvSpPr>
          <p:spPr>
            <a:xfrm>
              <a:off x="3158367" y="49866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7"/>
            <p:cNvSpPr/>
            <p:nvPr/>
          </p:nvSpPr>
          <p:spPr>
            <a:xfrm>
              <a:off x="8745554" y="26155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6"/>
        <p:cNvGrpSpPr/>
        <p:nvPr/>
      </p:nvGrpSpPr>
      <p:grpSpPr>
        <a:xfrm>
          <a:off x="0" y="0"/>
          <a:ext cx="0" cy="0"/>
          <a:chOff x="0" y="0"/>
          <a:chExt cx="0" cy="0"/>
        </a:xfrm>
      </p:grpSpPr>
      <p:sp>
        <p:nvSpPr>
          <p:cNvPr id="447" name="Google Shape;447;p5"/>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5"/>
          <p:cNvGrpSpPr/>
          <p:nvPr/>
        </p:nvGrpSpPr>
        <p:grpSpPr>
          <a:xfrm>
            <a:off x="0" y="3205911"/>
            <a:ext cx="9190566" cy="1992466"/>
            <a:chOff x="0" y="3205922"/>
            <a:chExt cx="9147573" cy="1992466"/>
          </a:xfrm>
        </p:grpSpPr>
        <p:sp>
          <p:nvSpPr>
            <p:cNvPr id="449" name="Google Shape;449;p5"/>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5"/>
            <p:cNvGrpSpPr/>
            <p:nvPr/>
          </p:nvGrpSpPr>
          <p:grpSpPr>
            <a:xfrm rot="10800000">
              <a:off x="3494" y="4677586"/>
              <a:ext cx="9144079" cy="520802"/>
              <a:chOff x="1091225" y="2765750"/>
              <a:chExt cx="1774550" cy="224300"/>
            </a:xfrm>
          </p:grpSpPr>
          <p:sp>
            <p:nvSpPr>
              <p:cNvPr id="453" name="Google Shape;453;p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5"/>
          <p:cNvGrpSpPr/>
          <p:nvPr/>
        </p:nvGrpSpPr>
        <p:grpSpPr>
          <a:xfrm>
            <a:off x="-910679" y="1730989"/>
            <a:ext cx="1411345" cy="1375832"/>
            <a:chOff x="669550" y="869000"/>
            <a:chExt cx="450075" cy="438750"/>
          </a:xfrm>
        </p:grpSpPr>
        <p:sp>
          <p:nvSpPr>
            <p:cNvPr id="461" name="Google Shape;461;p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5"/>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5"/>
          <p:cNvGrpSpPr/>
          <p:nvPr/>
        </p:nvGrpSpPr>
        <p:grpSpPr>
          <a:xfrm>
            <a:off x="8345186" y="3892500"/>
            <a:ext cx="1943253" cy="1797188"/>
            <a:chOff x="549400" y="3267150"/>
            <a:chExt cx="522675" cy="483375"/>
          </a:xfrm>
        </p:grpSpPr>
        <p:sp>
          <p:nvSpPr>
            <p:cNvPr id="509" name="Google Shape;509;p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5"/>
          <p:cNvGrpSpPr/>
          <p:nvPr/>
        </p:nvGrpSpPr>
        <p:grpSpPr>
          <a:xfrm>
            <a:off x="-154721" y="4313403"/>
            <a:ext cx="906069" cy="884990"/>
            <a:chOff x="4061000" y="3528750"/>
            <a:chExt cx="443825" cy="433500"/>
          </a:xfrm>
        </p:grpSpPr>
        <p:sp>
          <p:nvSpPr>
            <p:cNvPr id="542" name="Google Shape;542;p5"/>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5"/>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txBox="1">
            <a:spLocks noGrp="1"/>
          </p:cNvSpPr>
          <p:nvPr>
            <p:ph type="subTitle" idx="1"/>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5" name="Google Shape;555;p5"/>
          <p:cNvSpPr txBox="1">
            <a:spLocks noGrp="1"/>
          </p:cNvSpPr>
          <p:nvPr>
            <p:ph type="subTitle" idx="2"/>
          </p:nvPr>
        </p:nvSpPr>
        <p:spPr>
          <a:xfrm>
            <a:off x="5051938" y="2305200"/>
            <a:ext cx="29076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6" name="Google Shape;556;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7" name="Google Shape;557;p5"/>
          <p:cNvSpPr txBox="1">
            <a:spLocks noGrp="1"/>
          </p:cNvSpPr>
          <p:nvPr>
            <p:ph type="title" idx="3"/>
          </p:nvPr>
        </p:nvSpPr>
        <p:spPr>
          <a:xfrm>
            <a:off x="1184438" y="3070750"/>
            <a:ext cx="2907600" cy="299700"/>
          </a:xfrm>
          <a:prstGeom prst="rect">
            <a:avLst/>
          </a:prstGeom>
          <a:noFill/>
          <a:ln>
            <a:noFill/>
          </a:ln>
        </p:spPr>
        <p:txBody>
          <a:bodyPr spcFirstLastPara="1" wrap="square" lIns="91425" tIns="0" rIns="91425" bIns="0" anchor="b"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8" name="Google Shape;558;p5"/>
          <p:cNvSpPr txBox="1">
            <a:spLocks noGrp="1"/>
          </p:cNvSpPr>
          <p:nvPr>
            <p:ph type="title" idx="4"/>
          </p:nvPr>
        </p:nvSpPr>
        <p:spPr>
          <a:xfrm>
            <a:off x="5051938" y="2005350"/>
            <a:ext cx="2907600" cy="299700"/>
          </a:xfrm>
          <a:prstGeom prst="rect">
            <a:avLst/>
          </a:prstGeom>
          <a:noFill/>
          <a:ln>
            <a:noFill/>
          </a:ln>
        </p:spPr>
        <p:txBody>
          <a:bodyPr spcFirstLastPara="1" wrap="square" lIns="91425" tIns="0" rIns="91425" bIns="0"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5"/>
          <p:cNvSpPr txBox="1">
            <a:spLocks noGrp="1"/>
          </p:cNvSpPr>
          <p:nvPr>
            <p:ph type="subTitle" idx="5"/>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7"/>
        <p:cNvGrpSpPr/>
        <p:nvPr/>
      </p:nvGrpSpPr>
      <p:grpSpPr>
        <a:xfrm>
          <a:off x="0" y="0"/>
          <a:ext cx="0" cy="0"/>
          <a:chOff x="0" y="0"/>
          <a:chExt cx="0" cy="0"/>
        </a:xfrm>
      </p:grpSpPr>
      <p:grpSp>
        <p:nvGrpSpPr>
          <p:cNvPr id="898" name="Google Shape;898;p8"/>
          <p:cNvGrpSpPr/>
          <p:nvPr/>
        </p:nvGrpSpPr>
        <p:grpSpPr>
          <a:xfrm>
            <a:off x="-576949" y="-460348"/>
            <a:ext cx="10222983" cy="6474142"/>
            <a:chOff x="-576949" y="-460348"/>
            <a:chExt cx="10222983" cy="6474142"/>
          </a:xfrm>
        </p:grpSpPr>
        <p:grpSp>
          <p:nvGrpSpPr>
            <p:cNvPr id="899" name="Google Shape;899;p8"/>
            <p:cNvGrpSpPr/>
            <p:nvPr/>
          </p:nvGrpSpPr>
          <p:grpSpPr>
            <a:xfrm>
              <a:off x="28" y="3044386"/>
              <a:ext cx="9144030" cy="1450350"/>
              <a:chOff x="1091225" y="2765750"/>
              <a:chExt cx="1774575" cy="471000"/>
            </a:xfrm>
          </p:grpSpPr>
          <p:sp>
            <p:nvSpPr>
              <p:cNvPr id="900" name="Google Shape;900;p8"/>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1091275" y="2905000"/>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2248525" y="2958325"/>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8"/>
            <p:cNvSpPr/>
            <p:nvPr/>
          </p:nvSpPr>
          <p:spPr>
            <a:xfrm>
              <a:off x="-94375" y="3711225"/>
              <a:ext cx="9335589" cy="1481162"/>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464575" y="4205599"/>
              <a:ext cx="9920747" cy="101718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8"/>
            <p:cNvGrpSpPr/>
            <p:nvPr/>
          </p:nvGrpSpPr>
          <p:grpSpPr>
            <a:xfrm>
              <a:off x="-576949" y="1144452"/>
              <a:ext cx="1192699" cy="1162688"/>
              <a:chOff x="669550" y="869000"/>
              <a:chExt cx="450075" cy="438750"/>
            </a:xfrm>
          </p:grpSpPr>
          <p:sp>
            <p:nvSpPr>
              <p:cNvPr id="911" name="Google Shape;911;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8"/>
            <p:cNvGrpSpPr/>
            <p:nvPr/>
          </p:nvGrpSpPr>
          <p:grpSpPr>
            <a:xfrm>
              <a:off x="582976" y="3852335"/>
              <a:ext cx="2337194" cy="2161460"/>
              <a:chOff x="549400" y="3267150"/>
              <a:chExt cx="522675" cy="483375"/>
            </a:xfrm>
          </p:grpSpPr>
          <p:sp>
            <p:nvSpPr>
              <p:cNvPr id="957" name="Google Shape;957;p8"/>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8"/>
            <p:cNvGrpSpPr/>
            <p:nvPr/>
          </p:nvGrpSpPr>
          <p:grpSpPr>
            <a:xfrm>
              <a:off x="6863133" y="3281354"/>
              <a:ext cx="2782900" cy="2573853"/>
              <a:chOff x="3111925" y="3249325"/>
              <a:chExt cx="622350" cy="575600"/>
            </a:xfrm>
          </p:grpSpPr>
          <p:sp>
            <p:nvSpPr>
              <p:cNvPr id="990" name="Google Shape;990;p8"/>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8"/>
            <p:cNvGrpSpPr/>
            <p:nvPr/>
          </p:nvGrpSpPr>
          <p:grpSpPr>
            <a:xfrm>
              <a:off x="6506001" y="-460348"/>
              <a:ext cx="1192699" cy="1162688"/>
              <a:chOff x="669550" y="869000"/>
              <a:chExt cx="450075" cy="438750"/>
            </a:xfrm>
          </p:grpSpPr>
          <p:sp>
            <p:nvSpPr>
              <p:cNvPr id="1023" name="Google Shape;1023;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8"/>
            <p:cNvSpPr/>
            <p:nvPr/>
          </p:nvSpPr>
          <p:spPr>
            <a:xfrm>
              <a:off x="8471400" y="964750"/>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366675" y="702338"/>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8663225" y="1751838"/>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355763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3478429" y="40209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3392625" y="41576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5375958" y="4358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5497329" y="42584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532950" y="39586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36668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553704" y="39586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587725" y="38523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8"/>
          <p:cNvSpPr txBox="1">
            <a:spLocks noGrp="1"/>
          </p:cNvSpPr>
          <p:nvPr>
            <p:ph type="title"/>
          </p:nvPr>
        </p:nvSpPr>
        <p:spPr>
          <a:xfrm>
            <a:off x="1125850" y="936750"/>
            <a:ext cx="6892200" cy="16446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1"/>
        <p:cNvGrpSpPr/>
        <p:nvPr/>
      </p:nvGrpSpPr>
      <p:grpSpPr>
        <a:xfrm>
          <a:off x="0" y="0"/>
          <a:ext cx="0" cy="0"/>
          <a:chOff x="0" y="0"/>
          <a:chExt cx="0" cy="0"/>
        </a:xfrm>
      </p:grpSpPr>
      <p:grpSp>
        <p:nvGrpSpPr>
          <p:cNvPr id="1082" name="Google Shape;1082;p9"/>
          <p:cNvGrpSpPr/>
          <p:nvPr/>
        </p:nvGrpSpPr>
        <p:grpSpPr>
          <a:xfrm>
            <a:off x="-681199" y="884677"/>
            <a:ext cx="10644799" cy="4638001"/>
            <a:chOff x="-681199" y="884677"/>
            <a:chExt cx="10644799" cy="4638001"/>
          </a:xfrm>
        </p:grpSpPr>
        <p:sp>
          <p:nvSpPr>
            <p:cNvPr id="1083" name="Google Shape;1083;p9"/>
            <p:cNvSpPr/>
            <p:nvPr/>
          </p:nvSpPr>
          <p:spPr>
            <a:xfrm>
              <a:off x="-113973" y="4620950"/>
              <a:ext cx="9400124" cy="901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346535" y="4830234"/>
              <a:ext cx="9608516" cy="55831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9"/>
            <p:cNvGrpSpPr/>
            <p:nvPr/>
          </p:nvGrpSpPr>
          <p:grpSpPr>
            <a:xfrm>
              <a:off x="37136" y="4170420"/>
              <a:ext cx="735100" cy="674441"/>
              <a:chOff x="1465348" y="947469"/>
              <a:chExt cx="852784" cy="782414"/>
            </a:xfrm>
          </p:grpSpPr>
          <p:sp>
            <p:nvSpPr>
              <p:cNvPr id="1086" name="Google Shape;1086;p9"/>
              <p:cNvSpPr/>
              <p:nvPr/>
            </p:nvSpPr>
            <p:spPr>
              <a:xfrm>
                <a:off x="1546740" y="149378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9"/>
              <p:cNvGrpSpPr/>
              <p:nvPr/>
            </p:nvGrpSpPr>
            <p:grpSpPr>
              <a:xfrm>
                <a:off x="1465348" y="947469"/>
                <a:ext cx="852784" cy="731927"/>
                <a:chOff x="1238775" y="3530225"/>
                <a:chExt cx="512275" cy="439675"/>
              </a:xfrm>
            </p:grpSpPr>
            <p:sp>
              <p:nvSpPr>
                <p:cNvPr id="1088" name="Google Shape;1088;p9"/>
                <p:cNvSpPr/>
                <p:nvPr/>
              </p:nvSpPr>
              <p:spPr>
                <a:xfrm>
                  <a:off x="1368275" y="3874350"/>
                  <a:ext cx="70275" cy="95550"/>
                </a:xfrm>
                <a:custGeom>
                  <a:avLst/>
                  <a:gdLst/>
                  <a:ahLst/>
                  <a:cxnLst/>
                  <a:rect l="l" t="t" r="r" b="b"/>
                  <a:pathLst>
                    <a:path w="2811" h="3822" extrusionOk="0">
                      <a:moveTo>
                        <a:pt x="1205" y="0"/>
                      </a:moveTo>
                      <a:cubicBezTo>
                        <a:pt x="1125" y="0"/>
                        <a:pt x="1047" y="37"/>
                        <a:pt x="998" y="107"/>
                      </a:cubicBezTo>
                      <a:cubicBezTo>
                        <a:pt x="674" y="561"/>
                        <a:pt x="390" y="1043"/>
                        <a:pt x="153" y="1546"/>
                      </a:cubicBezTo>
                      <a:cubicBezTo>
                        <a:pt x="78" y="1703"/>
                        <a:pt x="1" y="1887"/>
                        <a:pt x="41" y="2095"/>
                      </a:cubicBezTo>
                      <a:cubicBezTo>
                        <a:pt x="110" y="2465"/>
                        <a:pt x="487" y="2627"/>
                        <a:pt x="610" y="2680"/>
                      </a:cubicBezTo>
                      <a:cubicBezTo>
                        <a:pt x="1044" y="2867"/>
                        <a:pt x="1509" y="2967"/>
                        <a:pt x="1978" y="2975"/>
                      </a:cubicBezTo>
                      <a:cubicBezTo>
                        <a:pt x="1873" y="3114"/>
                        <a:pt x="1819" y="3292"/>
                        <a:pt x="1843" y="3448"/>
                      </a:cubicBezTo>
                      <a:cubicBezTo>
                        <a:pt x="1862" y="3586"/>
                        <a:pt x="1938" y="3700"/>
                        <a:pt x="2058" y="3768"/>
                      </a:cubicBezTo>
                      <a:cubicBezTo>
                        <a:pt x="2122" y="3803"/>
                        <a:pt x="2193" y="3821"/>
                        <a:pt x="2265" y="3821"/>
                      </a:cubicBezTo>
                      <a:cubicBezTo>
                        <a:pt x="2318" y="3821"/>
                        <a:pt x="2372" y="3811"/>
                        <a:pt x="2426" y="3791"/>
                      </a:cubicBezTo>
                      <a:cubicBezTo>
                        <a:pt x="2434" y="3786"/>
                        <a:pt x="2443" y="3783"/>
                        <a:pt x="2455" y="3781"/>
                      </a:cubicBezTo>
                      <a:cubicBezTo>
                        <a:pt x="2606" y="3714"/>
                        <a:pt x="2721" y="3572"/>
                        <a:pt x="2757" y="3410"/>
                      </a:cubicBezTo>
                      <a:cubicBezTo>
                        <a:pt x="2792" y="3239"/>
                        <a:pt x="2752" y="3082"/>
                        <a:pt x="2704" y="2954"/>
                      </a:cubicBezTo>
                      <a:cubicBezTo>
                        <a:pt x="2745" y="2891"/>
                        <a:pt x="2778" y="2819"/>
                        <a:pt x="2795" y="2734"/>
                      </a:cubicBezTo>
                      <a:cubicBezTo>
                        <a:pt x="2811" y="2654"/>
                        <a:pt x="2785" y="2570"/>
                        <a:pt x="2728" y="2511"/>
                      </a:cubicBezTo>
                      <a:cubicBezTo>
                        <a:pt x="2680" y="2459"/>
                        <a:pt x="2615" y="2431"/>
                        <a:pt x="2547" y="2431"/>
                      </a:cubicBezTo>
                      <a:cubicBezTo>
                        <a:pt x="2534" y="2431"/>
                        <a:pt x="2521" y="2432"/>
                        <a:pt x="2508" y="2434"/>
                      </a:cubicBezTo>
                      <a:cubicBezTo>
                        <a:pt x="2362" y="2455"/>
                        <a:pt x="2214" y="2466"/>
                        <a:pt x="2065" y="2466"/>
                      </a:cubicBezTo>
                      <a:cubicBezTo>
                        <a:pt x="1637" y="2466"/>
                        <a:pt x="1205" y="2379"/>
                        <a:pt x="813" y="2212"/>
                      </a:cubicBezTo>
                      <a:cubicBezTo>
                        <a:pt x="595" y="2120"/>
                        <a:pt x="551" y="2039"/>
                        <a:pt x="544" y="2001"/>
                      </a:cubicBezTo>
                      <a:cubicBezTo>
                        <a:pt x="532" y="1943"/>
                        <a:pt x="575" y="1847"/>
                        <a:pt x="615" y="1765"/>
                      </a:cubicBezTo>
                      <a:cubicBezTo>
                        <a:pt x="839" y="1289"/>
                        <a:pt x="1107" y="830"/>
                        <a:pt x="1413" y="403"/>
                      </a:cubicBezTo>
                      <a:cubicBezTo>
                        <a:pt x="1495" y="288"/>
                        <a:pt x="1468" y="129"/>
                        <a:pt x="1353" y="48"/>
                      </a:cubicBezTo>
                      <a:cubicBezTo>
                        <a:pt x="1308" y="15"/>
                        <a:pt x="1256"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99925" y="3820450"/>
                  <a:ext cx="53825" cy="78425"/>
                </a:xfrm>
                <a:custGeom>
                  <a:avLst/>
                  <a:gdLst/>
                  <a:ahLst/>
                  <a:cxnLst/>
                  <a:rect l="l" t="t" r="r" b="b"/>
                  <a:pathLst>
                    <a:path w="2153" h="3137" extrusionOk="0">
                      <a:moveTo>
                        <a:pt x="289" y="1"/>
                      </a:moveTo>
                      <a:cubicBezTo>
                        <a:pt x="197" y="1"/>
                        <a:pt x="109" y="50"/>
                        <a:pt x="64" y="138"/>
                      </a:cubicBezTo>
                      <a:cubicBezTo>
                        <a:pt x="0" y="265"/>
                        <a:pt x="49" y="417"/>
                        <a:pt x="174" y="481"/>
                      </a:cubicBezTo>
                      <a:cubicBezTo>
                        <a:pt x="628" y="714"/>
                        <a:pt x="1036" y="1023"/>
                        <a:pt x="1380" y="1400"/>
                      </a:cubicBezTo>
                      <a:cubicBezTo>
                        <a:pt x="1486" y="1515"/>
                        <a:pt x="1506" y="1572"/>
                        <a:pt x="1505" y="1599"/>
                      </a:cubicBezTo>
                      <a:cubicBezTo>
                        <a:pt x="1502" y="1616"/>
                        <a:pt x="1481" y="1681"/>
                        <a:pt x="1277" y="1786"/>
                      </a:cubicBezTo>
                      <a:cubicBezTo>
                        <a:pt x="1118" y="1869"/>
                        <a:pt x="824" y="2019"/>
                        <a:pt x="792" y="2337"/>
                      </a:cubicBezTo>
                      <a:cubicBezTo>
                        <a:pt x="792" y="2349"/>
                        <a:pt x="790" y="2360"/>
                        <a:pt x="790" y="2373"/>
                      </a:cubicBezTo>
                      <a:cubicBezTo>
                        <a:pt x="782" y="2401"/>
                        <a:pt x="776" y="2432"/>
                        <a:pt x="777" y="2465"/>
                      </a:cubicBezTo>
                      <a:cubicBezTo>
                        <a:pt x="782" y="2533"/>
                        <a:pt x="812" y="2594"/>
                        <a:pt x="858" y="2638"/>
                      </a:cubicBezTo>
                      <a:cubicBezTo>
                        <a:pt x="948" y="2802"/>
                        <a:pt x="1121" y="2920"/>
                        <a:pt x="1292" y="2974"/>
                      </a:cubicBezTo>
                      <a:cubicBezTo>
                        <a:pt x="1360" y="2998"/>
                        <a:pt x="1434" y="3012"/>
                        <a:pt x="1505" y="3028"/>
                      </a:cubicBezTo>
                      <a:cubicBezTo>
                        <a:pt x="1601" y="3049"/>
                        <a:pt x="1685" y="3066"/>
                        <a:pt x="1748" y="3101"/>
                      </a:cubicBezTo>
                      <a:cubicBezTo>
                        <a:pt x="1787" y="3125"/>
                        <a:pt x="1831" y="3137"/>
                        <a:pt x="1876" y="3137"/>
                      </a:cubicBezTo>
                      <a:cubicBezTo>
                        <a:pt x="1907" y="3137"/>
                        <a:pt x="1937" y="3131"/>
                        <a:pt x="1966" y="3120"/>
                      </a:cubicBezTo>
                      <a:cubicBezTo>
                        <a:pt x="2002" y="3107"/>
                        <a:pt x="2033" y="3086"/>
                        <a:pt x="2060" y="3056"/>
                      </a:cubicBezTo>
                      <a:cubicBezTo>
                        <a:pt x="2141" y="2969"/>
                        <a:pt x="2152" y="2839"/>
                        <a:pt x="2087" y="2739"/>
                      </a:cubicBezTo>
                      <a:cubicBezTo>
                        <a:pt x="1939" y="2518"/>
                        <a:pt x="1715" y="2351"/>
                        <a:pt x="1464" y="2263"/>
                      </a:cubicBezTo>
                      <a:cubicBezTo>
                        <a:pt x="1478" y="2255"/>
                        <a:pt x="1493" y="2248"/>
                        <a:pt x="1509" y="2239"/>
                      </a:cubicBezTo>
                      <a:cubicBezTo>
                        <a:pt x="1627" y="2181"/>
                        <a:pt x="1982" y="1998"/>
                        <a:pt x="2012" y="1638"/>
                      </a:cubicBezTo>
                      <a:cubicBezTo>
                        <a:pt x="2033" y="1393"/>
                        <a:pt x="1885" y="1197"/>
                        <a:pt x="1756" y="1055"/>
                      </a:cubicBezTo>
                      <a:cubicBezTo>
                        <a:pt x="1370" y="634"/>
                        <a:pt x="917" y="289"/>
                        <a:pt x="407" y="29"/>
                      </a:cubicBezTo>
                      <a:cubicBezTo>
                        <a:pt x="369" y="10"/>
                        <a:pt x="32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618250" y="3645875"/>
                  <a:ext cx="100975" cy="63275"/>
                </a:xfrm>
                <a:custGeom>
                  <a:avLst/>
                  <a:gdLst/>
                  <a:ahLst/>
                  <a:cxnLst/>
                  <a:rect l="l" t="t" r="r" b="b"/>
                  <a:pathLst>
                    <a:path w="4039" h="2531" extrusionOk="0">
                      <a:moveTo>
                        <a:pt x="1166" y="0"/>
                      </a:moveTo>
                      <a:cubicBezTo>
                        <a:pt x="839" y="0"/>
                        <a:pt x="511" y="54"/>
                        <a:pt x="204" y="163"/>
                      </a:cubicBezTo>
                      <a:cubicBezTo>
                        <a:pt x="67" y="207"/>
                        <a:pt x="0" y="354"/>
                        <a:pt x="47" y="488"/>
                      </a:cubicBezTo>
                      <a:cubicBezTo>
                        <a:pt x="83" y="593"/>
                        <a:pt x="182" y="659"/>
                        <a:pt x="287" y="659"/>
                      </a:cubicBezTo>
                      <a:cubicBezTo>
                        <a:pt x="315" y="659"/>
                        <a:pt x="343" y="654"/>
                        <a:pt x="371" y="644"/>
                      </a:cubicBezTo>
                      <a:cubicBezTo>
                        <a:pt x="626" y="555"/>
                        <a:pt x="896" y="511"/>
                        <a:pt x="1166" y="511"/>
                      </a:cubicBezTo>
                      <a:cubicBezTo>
                        <a:pt x="1566" y="511"/>
                        <a:pt x="1965" y="607"/>
                        <a:pt x="2316" y="795"/>
                      </a:cubicBezTo>
                      <a:cubicBezTo>
                        <a:pt x="2904" y="1112"/>
                        <a:pt x="3351" y="1688"/>
                        <a:pt x="3510" y="2336"/>
                      </a:cubicBezTo>
                      <a:cubicBezTo>
                        <a:pt x="3539" y="2453"/>
                        <a:pt x="3645" y="2531"/>
                        <a:pt x="3760" y="2531"/>
                      </a:cubicBezTo>
                      <a:cubicBezTo>
                        <a:pt x="3780" y="2531"/>
                        <a:pt x="3800" y="2528"/>
                        <a:pt x="3820" y="2523"/>
                      </a:cubicBezTo>
                      <a:cubicBezTo>
                        <a:pt x="3830" y="2521"/>
                        <a:pt x="3841" y="2518"/>
                        <a:pt x="3850" y="2514"/>
                      </a:cubicBezTo>
                      <a:cubicBezTo>
                        <a:pt x="3969" y="2468"/>
                        <a:pt x="4039" y="2340"/>
                        <a:pt x="4006" y="2214"/>
                      </a:cubicBezTo>
                      <a:cubicBezTo>
                        <a:pt x="3813" y="1427"/>
                        <a:pt x="3270" y="729"/>
                        <a:pt x="2559" y="346"/>
                      </a:cubicBezTo>
                      <a:cubicBezTo>
                        <a:pt x="2134" y="117"/>
                        <a:pt x="165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1281950" y="3577500"/>
                  <a:ext cx="384025" cy="316150"/>
                </a:xfrm>
                <a:custGeom>
                  <a:avLst/>
                  <a:gdLst/>
                  <a:ahLst/>
                  <a:cxnLst/>
                  <a:rect l="l" t="t" r="r" b="b"/>
                  <a:pathLst>
                    <a:path w="15361" h="12646" extrusionOk="0">
                      <a:moveTo>
                        <a:pt x="8006" y="1"/>
                      </a:moveTo>
                      <a:cubicBezTo>
                        <a:pt x="7143" y="1"/>
                        <a:pt x="6257" y="160"/>
                        <a:pt x="5389" y="490"/>
                      </a:cubicBezTo>
                      <a:cubicBezTo>
                        <a:pt x="1883" y="1822"/>
                        <a:pt x="1" y="5426"/>
                        <a:pt x="1335" y="8932"/>
                      </a:cubicBezTo>
                      <a:cubicBezTo>
                        <a:pt x="2287" y="11436"/>
                        <a:pt x="4407" y="12645"/>
                        <a:pt x="6819" y="12645"/>
                      </a:cubicBezTo>
                      <a:cubicBezTo>
                        <a:pt x="7782" y="12645"/>
                        <a:pt x="8792" y="12453"/>
                        <a:pt x="9792" y="12072"/>
                      </a:cubicBezTo>
                      <a:cubicBezTo>
                        <a:pt x="13296" y="10739"/>
                        <a:pt x="15360" y="7612"/>
                        <a:pt x="14026" y="4108"/>
                      </a:cubicBezTo>
                      <a:cubicBezTo>
                        <a:pt x="13023" y="1471"/>
                        <a:pt x="10624" y="1"/>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1275400" y="3570850"/>
                  <a:ext cx="395575" cy="329150"/>
                </a:xfrm>
                <a:custGeom>
                  <a:avLst/>
                  <a:gdLst/>
                  <a:ahLst/>
                  <a:cxnLst/>
                  <a:rect l="l" t="t" r="r" b="b"/>
                  <a:pathLst>
                    <a:path w="15823" h="13166" extrusionOk="0">
                      <a:moveTo>
                        <a:pt x="8291" y="512"/>
                      </a:moveTo>
                      <a:cubicBezTo>
                        <a:pt x="10841" y="512"/>
                        <a:pt x="13104" y="1972"/>
                        <a:pt x="14050" y="4462"/>
                      </a:cubicBezTo>
                      <a:cubicBezTo>
                        <a:pt x="15260" y="7641"/>
                        <a:pt x="13616" y="10710"/>
                        <a:pt x="9963" y="12098"/>
                      </a:cubicBezTo>
                      <a:cubicBezTo>
                        <a:pt x="8952" y="12483"/>
                        <a:pt x="7969" y="12669"/>
                        <a:pt x="7052" y="12669"/>
                      </a:cubicBezTo>
                      <a:cubicBezTo>
                        <a:pt x="4659" y="12669"/>
                        <a:pt x="2708" y="11403"/>
                        <a:pt x="1834" y="9105"/>
                      </a:cubicBezTo>
                      <a:cubicBezTo>
                        <a:pt x="580" y="5804"/>
                        <a:pt x="2259" y="2317"/>
                        <a:pt x="5740" y="993"/>
                      </a:cubicBezTo>
                      <a:cubicBezTo>
                        <a:pt x="6597" y="667"/>
                        <a:pt x="7459" y="512"/>
                        <a:pt x="8291" y="512"/>
                      </a:cubicBezTo>
                      <a:close/>
                      <a:moveTo>
                        <a:pt x="8299" y="1"/>
                      </a:moveTo>
                      <a:cubicBezTo>
                        <a:pt x="7405" y="1"/>
                        <a:pt x="6479" y="168"/>
                        <a:pt x="5560" y="517"/>
                      </a:cubicBezTo>
                      <a:cubicBezTo>
                        <a:pt x="1805" y="1942"/>
                        <a:pt x="0" y="5713"/>
                        <a:pt x="1358" y="9286"/>
                      </a:cubicBezTo>
                      <a:cubicBezTo>
                        <a:pt x="2304" y="11774"/>
                        <a:pt x="4481" y="13166"/>
                        <a:pt x="7093" y="13166"/>
                      </a:cubicBezTo>
                      <a:cubicBezTo>
                        <a:pt x="8063" y="13166"/>
                        <a:pt x="9094" y="12973"/>
                        <a:pt x="10143" y="12574"/>
                      </a:cubicBezTo>
                      <a:cubicBezTo>
                        <a:pt x="14020" y="11101"/>
                        <a:pt x="15822" y="7691"/>
                        <a:pt x="14525" y="4282"/>
                      </a:cubicBezTo>
                      <a:cubicBezTo>
                        <a:pt x="13500" y="1585"/>
                        <a:pt x="11052"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1348425" y="3597500"/>
                  <a:ext cx="174675" cy="78700"/>
                </a:xfrm>
                <a:custGeom>
                  <a:avLst/>
                  <a:gdLst/>
                  <a:ahLst/>
                  <a:cxnLst/>
                  <a:rect l="l" t="t" r="r" b="b"/>
                  <a:pathLst>
                    <a:path w="6987" h="3148" extrusionOk="0">
                      <a:moveTo>
                        <a:pt x="5897" y="1"/>
                      </a:moveTo>
                      <a:cubicBezTo>
                        <a:pt x="5209" y="1"/>
                        <a:pt x="4202" y="215"/>
                        <a:pt x="3132" y="622"/>
                      </a:cubicBezTo>
                      <a:cubicBezTo>
                        <a:pt x="1313" y="1312"/>
                        <a:pt x="1" y="2299"/>
                        <a:pt x="201" y="2826"/>
                      </a:cubicBezTo>
                      <a:cubicBezTo>
                        <a:pt x="284" y="3043"/>
                        <a:pt x="609" y="3147"/>
                        <a:pt x="1091" y="3147"/>
                      </a:cubicBezTo>
                      <a:cubicBezTo>
                        <a:pt x="1780" y="3147"/>
                        <a:pt x="2786" y="2934"/>
                        <a:pt x="3856" y="2527"/>
                      </a:cubicBezTo>
                      <a:cubicBezTo>
                        <a:pt x="5674" y="1835"/>
                        <a:pt x="6987" y="848"/>
                        <a:pt x="6786" y="322"/>
                      </a:cubicBezTo>
                      <a:cubicBezTo>
                        <a:pt x="6704" y="105"/>
                        <a:pt x="6378" y="1"/>
                        <a:pt x="5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1339700" y="3591225"/>
                  <a:ext cx="192075" cy="91450"/>
                </a:xfrm>
                <a:custGeom>
                  <a:avLst/>
                  <a:gdLst/>
                  <a:ahLst/>
                  <a:cxnLst/>
                  <a:rect l="l" t="t" r="r" b="b"/>
                  <a:pathLst>
                    <a:path w="7683" h="3658" extrusionOk="0">
                      <a:moveTo>
                        <a:pt x="6253" y="513"/>
                      </a:moveTo>
                      <a:cubicBezTo>
                        <a:pt x="6640" y="513"/>
                        <a:pt x="6862" y="582"/>
                        <a:pt x="6895" y="668"/>
                      </a:cubicBezTo>
                      <a:cubicBezTo>
                        <a:pt x="6978" y="881"/>
                        <a:pt x="6128" y="1778"/>
                        <a:pt x="4113" y="2543"/>
                      </a:cubicBezTo>
                      <a:cubicBezTo>
                        <a:pt x="2917" y="2999"/>
                        <a:pt x="1997" y="3146"/>
                        <a:pt x="1431" y="3146"/>
                      </a:cubicBezTo>
                      <a:cubicBezTo>
                        <a:pt x="1043" y="3146"/>
                        <a:pt x="821" y="3077"/>
                        <a:pt x="787" y="2991"/>
                      </a:cubicBezTo>
                      <a:cubicBezTo>
                        <a:pt x="705" y="2778"/>
                        <a:pt x="1554" y="1880"/>
                        <a:pt x="3570" y="1116"/>
                      </a:cubicBezTo>
                      <a:cubicBezTo>
                        <a:pt x="4767" y="660"/>
                        <a:pt x="5686" y="513"/>
                        <a:pt x="6253" y="513"/>
                      </a:cubicBezTo>
                      <a:close/>
                      <a:moveTo>
                        <a:pt x="6236" y="0"/>
                      </a:moveTo>
                      <a:cubicBezTo>
                        <a:pt x="5446" y="0"/>
                        <a:pt x="4372" y="266"/>
                        <a:pt x="3388" y="640"/>
                      </a:cubicBezTo>
                      <a:cubicBezTo>
                        <a:pt x="1689" y="1286"/>
                        <a:pt x="0" y="2354"/>
                        <a:pt x="312" y="3171"/>
                      </a:cubicBezTo>
                      <a:cubicBezTo>
                        <a:pt x="443" y="3516"/>
                        <a:pt x="870" y="3658"/>
                        <a:pt x="1448" y="3658"/>
                      </a:cubicBezTo>
                      <a:cubicBezTo>
                        <a:pt x="2239" y="3658"/>
                        <a:pt x="3311" y="3393"/>
                        <a:pt x="4294" y="3019"/>
                      </a:cubicBezTo>
                      <a:cubicBezTo>
                        <a:pt x="5993" y="2373"/>
                        <a:pt x="7682" y="1303"/>
                        <a:pt x="7371" y="487"/>
                      </a:cubicBezTo>
                      <a:cubicBezTo>
                        <a:pt x="7240" y="142"/>
                        <a:pt x="6813"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1241325" y="3571925"/>
                  <a:ext cx="175375" cy="99525"/>
                </a:xfrm>
                <a:custGeom>
                  <a:avLst/>
                  <a:gdLst/>
                  <a:ahLst/>
                  <a:cxnLst/>
                  <a:rect l="l" t="t" r="r" b="b"/>
                  <a:pathLst>
                    <a:path w="7015" h="3981" extrusionOk="0">
                      <a:moveTo>
                        <a:pt x="1833" y="1"/>
                      </a:moveTo>
                      <a:cubicBezTo>
                        <a:pt x="824" y="1"/>
                        <a:pt x="0" y="242"/>
                        <a:pt x="251" y="1273"/>
                      </a:cubicBezTo>
                      <a:cubicBezTo>
                        <a:pt x="754" y="1069"/>
                        <a:pt x="1218" y="969"/>
                        <a:pt x="1652" y="969"/>
                      </a:cubicBezTo>
                      <a:cubicBezTo>
                        <a:pt x="2533" y="969"/>
                        <a:pt x="3296" y="1379"/>
                        <a:pt x="4032" y="2162"/>
                      </a:cubicBezTo>
                      <a:cubicBezTo>
                        <a:pt x="4467" y="2626"/>
                        <a:pt x="5374" y="3631"/>
                        <a:pt x="5913" y="3966"/>
                      </a:cubicBezTo>
                      <a:cubicBezTo>
                        <a:pt x="5913" y="3966"/>
                        <a:pt x="6022" y="3981"/>
                        <a:pt x="6185" y="3981"/>
                      </a:cubicBezTo>
                      <a:cubicBezTo>
                        <a:pt x="6408" y="3981"/>
                        <a:pt x="6733" y="3953"/>
                        <a:pt x="7015" y="3820"/>
                      </a:cubicBezTo>
                      <a:cubicBezTo>
                        <a:pt x="6292" y="3111"/>
                        <a:pt x="5411" y="2357"/>
                        <a:pt x="4701" y="1587"/>
                      </a:cubicBezTo>
                      <a:cubicBezTo>
                        <a:pt x="3974" y="797"/>
                        <a:pt x="3072" y="31"/>
                        <a:pt x="1997" y="3"/>
                      </a:cubicBezTo>
                      <a:cubicBezTo>
                        <a:pt x="1941" y="2"/>
                        <a:pt x="1887" y="1"/>
                        <a:pt x="1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1238775" y="3565625"/>
                  <a:ext cx="184500" cy="112250"/>
                </a:xfrm>
                <a:custGeom>
                  <a:avLst/>
                  <a:gdLst/>
                  <a:ahLst/>
                  <a:cxnLst/>
                  <a:rect l="l" t="t" r="r" b="b"/>
                  <a:pathLst>
                    <a:path w="7380" h="4490" extrusionOk="0">
                      <a:moveTo>
                        <a:pt x="1935" y="509"/>
                      </a:moveTo>
                      <a:cubicBezTo>
                        <a:pt x="1986" y="509"/>
                        <a:pt x="2039" y="509"/>
                        <a:pt x="2093" y="511"/>
                      </a:cubicBezTo>
                      <a:cubicBezTo>
                        <a:pt x="3140" y="538"/>
                        <a:pt x="4035" y="1381"/>
                        <a:pt x="4617" y="2013"/>
                      </a:cubicBezTo>
                      <a:cubicBezTo>
                        <a:pt x="5072" y="2505"/>
                        <a:pt x="5591" y="2989"/>
                        <a:pt x="6096" y="3458"/>
                      </a:cubicBezTo>
                      <a:cubicBezTo>
                        <a:pt x="6279" y="3628"/>
                        <a:pt x="6456" y="3795"/>
                        <a:pt x="6627" y="3955"/>
                      </a:cubicBezTo>
                      <a:cubicBezTo>
                        <a:pt x="6502" y="3975"/>
                        <a:pt x="6383" y="3980"/>
                        <a:pt x="6286" y="3980"/>
                      </a:cubicBezTo>
                      <a:cubicBezTo>
                        <a:pt x="6208" y="3980"/>
                        <a:pt x="6143" y="3977"/>
                        <a:pt x="6101" y="3974"/>
                      </a:cubicBezTo>
                      <a:cubicBezTo>
                        <a:pt x="5647" y="3664"/>
                        <a:pt x="4918" y="2886"/>
                        <a:pt x="4481" y="2413"/>
                      </a:cubicBezTo>
                      <a:lnTo>
                        <a:pt x="4320" y="2242"/>
                      </a:lnTo>
                      <a:cubicBezTo>
                        <a:pt x="3519" y="1389"/>
                        <a:pt x="2681" y="970"/>
                        <a:pt x="1751" y="970"/>
                      </a:cubicBezTo>
                      <a:cubicBezTo>
                        <a:pt x="1372" y="970"/>
                        <a:pt x="977" y="1040"/>
                        <a:pt x="563" y="1178"/>
                      </a:cubicBezTo>
                      <a:cubicBezTo>
                        <a:pt x="563" y="1039"/>
                        <a:pt x="599" y="927"/>
                        <a:pt x="670" y="840"/>
                      </a:cubicBezTo>
                      <a:cubicBezTo>
                        <a:pt x="848" y="620"/>
                        <a:pt x="1272" y="509"/>
                        <a:pt x="1935" y="509"/>
                      </a:cubicBezTo>
                      <a:close/>
                      <a:moveTo>
                        <a:pt x="1922" y="1"/>
                      </a:moveTo>
                      <a:cubicBezTo>
                        <a:pt x="1083" y="1"/>
                        <a:pt x="557" y="169"/>
                        <a:pt x="273" y="519"/>
                      </a:cubicBezTo>
                      <a:cubicBezTo>
                        <a:pt x="55"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lnTo>
                        <a:pt x="4106" y="2759"/>
                      </a:lnTo>
                      <a:cubicBezTo>
                        <a:pt x="4610" y="3299"/>
                        <a:pt x="5371" y="4117"/>
                        <a:pt x="5880" y="4435"/>
                      </a:cubicBezTo>
                      <a:cubicBezTo>
                        <a:pt x="5910" y="4455"/>
                        <a:pt x="5945" y="4466"/>
                        <a:pt x="5981" y="4472"/>
                      </a:cubicBezTo>
                      <a:cubicBezTo>
                        <a:pt x="5993" y="4474"/>
                        <a:pt x="6111" y="4490"/>
                        <a:pt x="6285" y="4490"/>
                      </a:cubicBezTo>
                      <a:cubicBezTo>
                        <a:pt x="6506" y="4490"/>
                        <a:pt x="6817" y="4464"/>
                        <a:pt x="7110" y="4353"/>
                      </a:cubicBezTo>
                      <a:cubicBezTo>
                        <a:pt x="7148" y="4337"/>
                        <a:pt x="7188" y="4322"/>
                        <a:pt x="7224" y="4305"/>
                      </a:cubicBezTo>
                      <a:cubicBezTo>
                        <a:pt x="7297" y="4269"/>
                        <a:pt x="7351" y="4198"/>
                        <a:pt x="7366" y="4117"/>
                      </a:cubicBezTo>
                      <a:cubicBezTo>
                        <a:pt x="7380" y="4035"/>
                        <a:pt x="7351" y="3952"/>
                        <a:pt x="7292" y="3893"/>
                      </a:cubicBezTo>
                      <a:cubicBezTo>
                        <a:pt x="7025" y="3630"/>
                        <a:pt x="6741" y="3366"/>
                        <a:pt x="6439" y="3087"/>
                      </a:cubicBezTo>
                      <a:cubicBezTo>
                        <a:pt x="5945" y="2624"/>
                        <a:pt x="5430" y="2148"/>
                        <a:pt x="4989" y="1668"/>
                      </a:cubicBezTo>
                      <a:cubicBezTo>
                        <a:pt x="4344"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1255650" y="3563525"/>
                  <a:ext cx="51700" cy="39975"/>
                </a:xfrm>
                <a:custGeom>
                  <a:avLst/>
                  <a:gdLst/>
                  <a:ahLst/>
                  <a:cxnLst/>
                  <a:rect l="l" t="t" r="r" b="b"/>
                  <a:pathLst>
                    <a:path w="2068" h="1599" extrusionOk="0">
                      <a:moveTo>
                        <a:pt x="1781" y="1"/>
                      </a:moveTo>
                      <a:cubicBezTo>
                        <a:pt x="1707" y="1"/>
                        <a:pt x="1634" y="33"/>
                        <a:pt x="1584" y="95"/>
                      </a:cubicBezTo>
                      <a:cubicBezTo>
                        <a:pt x="1172" y="599"/>
                        <a:pt x="783" y="883"/>
                        <a:pt x="198" y="1106"/>
                      </a:cubicBezTo>
                      <a:cubicBezTo>
                        <a:pt x="66" y="1156"/>
                        <a:pt x="0" y="1303"/>
                        <a:pt x="50" y="1435"/>
                      </a:cubicBezTo>
                      <a:cubicBezTo>
                        <a:pt x="88" y="1536"/>
                        <a:pt x="185" y="1598"/>
                        <a:pt x="287" y="1598"/>
                      </a:cubicBezTo>
                      <a:cubicBezTo>
                        <a:pt x="317" y="1598"/>
                        <a:pt x="348" y="1593"/>
                        <a:pt x="378" y="1582"/>
                      </a:cubicBezTo>
                      <a:cubicBezTo>
                        <a:pt x="1047" y="1326"/>
                        <a:pt x="1512" y="989"/>
                        <a:pt x="1978" y="417"/>
                      </a:cubicBezTo>
                      <a:cubicBezTo>
                        <a:pt x="2067" y="308"/>
                        <a:pt x="2050" y="147"/>
                        <a:pt x="1942" y="59"/>
                      </a:cubicBezTo>
                      <a:cubicBezTo>
                        <a:pt x="1895" y="20"/>
                        <a:pt x="1838" y="1"/>
                        <a:pt x="178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1296875" y="3593400"/>
                  <a:ext cx="53775" cy="16100"/>
                </a:xfrm>
                <a:custGeom>
                  <a:avLst/>
                  <a:gdLst/>
                  <a:ahLst/>
                  <a:cxnLst/>
                  <a:rect l="l" t="t" r="r" b="b"/>
                  <a:pathLst>
                    <a:path w="2151" h="644" extrusionOk="0">
                      <a:moveTo>
                        <a:pt x="1878" y="0"/>
                      </a:moveTo>
                      <a:cubicBezTo>
                        <a:pt x="1866" y="0"/>
                        <a:pt x="1853" y="1"/>
                        <a:pt x="1840" y="3"/>
                      </a:cubicBezTo>
                      <a:cubicBezTo>
                        <a:pt x="1583" y="43"/>
                        <a:pt x="1330" y="56"/>
                        <a:pt x="1064" y="67"/>
                      </a:cubicBezTo>
                      <a:cubicBezTo>
                        <a:pt x="796" y="80"/>
                        <a:pt x="519" y="93"/>
                        <a:pt x="235" y="137"/>
                      </a:cubicBezTo>
                      <a:cubicBezTo>
                        <a:pt x="94" y="159"/>
                        <a:pt x="0" y="290"/>
                        <a:pt x="22" y="428"/>
                      </a:cubicBezTo>
                      <a:cubicBezTo>
                        <a:pt x="42" y="554"/>
                        <a:pt x="150" y="644"/>
                        <a:pt x="274" y="644"/>
                      </a:cubicBezTo>
                      <a:cubicBezTo>
                        <a:pt x="287" y="644"/>
                        <a:pt x="300" y="643"/>
                        <a:pt x="313" y="641"/>
                      </a:cubicBezTo>
                      <a:cubicBezTo>
                        <a:pt x="570" y="601"/>
                        <a:pt x="823" y="590"/>
                        <a:pt x="1088" y="577"/>
                      </a:cubicBezTo>
                      <a:cubicBezTo>
                        <a:pt x="1357" y="564"/>
                        <a:pt x="1635" y="553"/>
                        <a:pt x="1919" y="507"/>
                      </a:cubicBezTo>
                      <a:cubicBezTo>
                        <a:pt x="1938" y="505"/>
                        <a:pt x="1955" y="500"/>
                        <a:pt x="1971" y="493"/>
                      </a:cubicBezTo>
                      <a:cubicBezTo>
                        <a:pt x="2080" y="454"/>
                        <a:pt x="2151" y="337"/>
                        <a:pt x="2131" y="216"/>
                      </a:cubicBezTo>
                      <a:cubicBezTo>
                        <a:pt x="2110" y="91"/>
                        <a:pt x="2001" y="0"/>
                        <a:pt x="187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1350250" y="3633825"/>
                  <a:ext cx="46650" cy="15875"/>
                </a:xfrm>
                <a:custGeom>
                  <a:avLst/>
                  <a:gdLst/>
                  <a:ahLst/>
                  <a:cxnLst/>
                  <a:rect l="l" t="t" r="r" b="b"/>
                  <a:pathLst>
                    <a:path w="1866" h="635" extrusionOk="0">
                      <a:moveTo>
                        <a:pt x="266" y="0"/>
                      </a:moveTo>
                      <a:cubicBezTo>
                        <a:pt x="140" y="0"/>
                        <a:pt x="32" y="95"/>
                        <a:pt x="17" y="224"/>
                      </a:cubicBezTo>
                      <a:cubicBezTo>
                        <a:pt x="0" y="363"/>
                        <a:pt x="100" y="491"/>
                        <a:pt x="239" y="507"/>
                      </a:cubicBezTo>
                      <a:cubicBezTo>
                        <a:pt x="417" y="528"/>
                        <a:pt x="542" y="548"/>
                        <a:pt x="651" y="565"/>
                      </a:cubicBezTo>
                      <a:cubicBezTo>
                        <a:pt x="900" y="607"/>
                        <a:pt x="1082" y="635"/>
                        <a:pt x="1574" y="635"/>
                      </a:cubicBezTo>
                      <a:cubicBezTo>
                        <a:pt x="1586" y="635"/>
                        <a:pt x="1599" y="635"/>
                        <a:pt x="1611" y="635"/>
                      </a:cubicBezTo>
                      <a:cubicBezTo>
                        <a:pt x="1642" y="635"/>
                        <a:pt x="1672" y="629"/>
                        <a:pt x="1701" y="619"/>
                      </a:cubicBezTo>
                      <a:cubicBezTo>
                        <a:pt x="1797" y="584"/>
                        <a:pt x="1865" y="488"/>
                        <a:pt x="1865" y="381"/>
                      </a:cubicBezTo>
                      <a:cubicBezTo>
                        <a:pt x="1865" y="240"/>
                        <a:pt x="1750" y="126"/>
                        <a:pt x="1610" y="126"/>
                      </a:cubicBezTo>
                      <a:cubicBezTo>
                        <a:pt x="1585" y="126"/>
                        <a:pt x="1562" y="126"/>
                        <a:pt x="1539" y="126"/>
                      </a:cubicBezTo>
                      <a:cubicBezTo>
                        <a:pt x="1115" y="126"/>
                        <a:pt x="958" y="102"/>
                        <a:pt x="732" y="65"/>
                      </a:cubicBezTo>
                      <a:cubicBezTo>
                        <a:pt x="618" y="45"/>
                        <a:pt x="486" y="24"/>
                        <a:pt x="300" y="3"/>
                      </a:cubicBezTo>
                      <a:cubicBezTo>
                        <a:pt x="289" y="1"/>
                        <a:pt x="278" y="0"/>
                        <a:pt x="26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238775" y="3565625"/>
                  <a:ext cx="186350" cy="115375"/>
                </a:xfrm>
                <a:custGeom>
                  <a:avLst/>
                  <a:gdLst/>
                  <a:ahLst/>
                  <a:cxnLst/>
                  <a:rect l="l" t="t" r="r" b="b"/>
                  <a:pathLst>
                    <a:path w="7454" h="4615" extrusionOk="0">
                      <a:moveTo>
                        <a:pt x="1928" y="507"/>
                      </a:moveTo>
                      <a:cubicBezTo>
                        <a:pt x="1982" y="507"/>
                        <a:pt x="2037" y="508"/>
                        <a:pt x="2094" y="509"/>
                      </a:cubicBezTo>
                      <a:cubicBezTo>
                        <a:pt x="3140" y="536"/>
                        <a:pt x="4035" y="1380"/>
                        <a:pt x="4617" y="2012"/>
                      </a:cubicBezTo>
                      <a:cubicBezTo>
                        <a:pt x="5114" y="2552"/>
                        <a:pt x="5712" y="3124"/>
                        <a:pt x="6293" y="3681"/>
                      </a:cubicBezTo>
                      <a:cubicBezTo>
                        <a:pt x="6388" y="3773"/>
                        <a:pt x="6485" y="3863"/>
                        <a:pt x="6577" y="3952"/>
                      </a:cubicBezTo>
                      <a:cubicBezTo>
                        <a:pt x="6343" y="3965"/>
                        <a:pt x="6187" y="3979"/>
                        <a:pt x="6081" y="3996"/>
                      </a:cubicBezTo>
                      <a:cubicBezTo>
                        <a:pt x="5671" y="3614"/>
                        <a:pt x="4648" y="2591"/>
                        <a:pt x="4320" y="2241"/>
                      </a:cubicBezTo>
                      <a:cubicBezTo>
                        <a:pt x="3519" y="1388"/>
                        <a:pt x="2681" y="968"/>
                        <a:pt x="1751" y="968"/>
                      </a:cubicBezTo>
                      <a:cubicBezTo>
                        <a:pt x="1372" y="968"/>
                        <a:pt x="977" y="1038"/>
                        <a:pt x="563" y="1177"/>
                      </a:cubicBezTo>
                      <a:cubicBezTo>
                        <a:pt x="563" y="1036"/>
                        <a:pt x="599" y="925"/>
                        <a:pt x="670" y="837"/>
                      </a:cubicBezTo>
                      <a:cubicBezTo>
                        <a:pt x="847" y="619"/>
                        <a:pt x="1268" y="507"/>
                        <a:pt x="1928" y="507"/>
                      </a:cubicBezTo>
                      <a:close/>
                      <a:moveTo>
                        <a:pt x="1922" y="1"/>
                      </a:moveTo>
                      <a:cubicBezTo>
                        <a:pt x="1083" y="1"/>
                        <a:pt x="557" y="169"/>
                        <a:pt x="273" y="519"/>
                      </a:cubicBezTo>
                      <a:cubicBezTo>
                        <a:pt x="56"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cubicBezTo>
                        <a:pt x="4148" y="2803"/>
                        <a:pt x="4633" y="3293"/>
                        <a:pt x="5077" y="3732"/>
                      </a:cubicBezTo>
                      <a:cubicBezTo>
                        <a:pt x="5299" y="3951"/>
                        <a:pt x="5510" y="4157"/>
                        <a:pt x="5668" y="4306"/>
                      </a:cubicBezTo>
                      <a:cubicBezTo>
                        <a:pt x="5866" y="4492"/>
                        <a:pt x="5995" y="4614"/>
                        <a:pt x="6119" y="4614"/>
                      </a:cubicBezTo>
                      <a:cubicBezTo>
                        <a:pt x="6172" y="4614"/>
                        <a:pt x="6223" y="4592"/>
                        <a:pt x="6279" y="4543"/>
                      </a:cubicBezTo>
                      <a:cubicBezTo>
                        <a:pt x="6300" y="4528"/>
                        <a:pt x="6317" y="4506"/>
                        <a:pt x="6334" y="4481"/>
                      </a:cubicBezTo>
                      <a:cubicBezTo>
                        <a:pt x="6547" y="4464"/>
                        <a:pt x="6890" y="4448"/>
                        <a:pt x="7189" y="4438"/>
                      </a:cubicBezTo>
                      <a:cubicBezTo>
                        <a:pt x="7219" y="4438"/>
                        <a:pt x="7246" y="4434"/>
                        <a:pt x="7273" y="4422"/>
                      </a:cubicBezTo>
                      <a:cubicBezTo>
                        <a:pt x="7339" y="4398"/>
                        <a:pt x="7393" y="4346"/>
                        <a:pt x="7417" y="4279"/>
                      </a:cubicBezTo>
                      <a:cubicBezTo>
                        <a:pt x="7454" y="4182"/>
                        <a:pt x="7431" y="4074"/>
                        <a:pt x="7358" y="4003"/>
                      </a:cubicBezTo>
                      <a:cubicBezTo>
                        <a:pt x="7138" y="3786"/>
                        <a:pt x="6895" y="3555"/>
                        <a:pt x="6644" y="3314"/>
                      </a:cubicBezTo>
                      <a:cubicBezTo>
                        <a:pt x="6072" y="2766"/>
                        <a:pt x="5476" y="2198"/>
                        <a:pt x="4989" y="1668"/>
                      </a:cubicBezTo>
                      <a:cubicBezTo>
                        <a:pt x="4346"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1346225" y="3599225"/>
                  <a:ext cx="185325" cy="84075"/>
                </a:xfrm>
                <a:custGeom>
                  <a:avLst/>
                  <a:gdLst/>
                  <a:ahLst/>
                  <a:cxnLst/>
                  <a:rect l="l" t="t" r="r" b="b"/>
                  <a:pathLst>
                    <a:path w="7413" h="3363" extrusionOk="0">
                      <a:moveTo>
                        <a:pt x="6872" y="1"/>
                      </a:moveTo>
                      <a:cubicBezTo>
                        <a:pt x="6842" y="1"/>
                        <a:pt x="6812" y="6"/>
                        <a:pt x="6782" y="17"/>
                      </a:cubicBezTo>
                      <a:cubicBezTo>
                        <a:pt x="6650" y="67"/>
                        <a:pt x="6585" y="215"/>
                        <a:pt x="6634" y="346"/>
                      </a:cubicBezTo>
                      <a:cubicBezTo>
                        <a:pt x="6721" y="577"/>
                        <a:pt x="5873" y="1544"/>
                        <a:pt x="3901" y="2294"/>
                      </a:cubicBezTo>
                      <a:cubicBezTo>
                        <a:pt x="2808" y="2709"/>
                        <a:pt x="1892" y="2851"/>
                        <a:pt x="1291" y="2851"/>
                      </a:cubicBezTo>
                      <a:cubicBezTo>
                        <a:pt x="840" y="2851"/>
                        <a:pt x="566" y="2771"/>
                        <a:pt x="526" y="2668"/>
                      </a:cubicBezTo>
                      <a:cubicBezTo>
                        <a:pt x="488" y="2567"/>
                        <a:pt x="391" y="2505"/>
                        <a:pt x="289" y="2505"/>
                      </a:cubicBezTo>
                      <a:cubicBezTo>
                        <a:pt x="259" y="2505"/>
                        <a:pt x="228" y="2510"/>
                        <a:pt x="198" y="2522"/>
                      </a:cubicBezTo>
                      <a:cubicBezTo>
                        <a:pt x="66" y="2571"/>
                        <a:pt x="1" y="2718"/>
                        <a:pt x="51" y="2850"/>
                      </a:cubicBezTo>
                      <a:cubicBezTo>
                        <a:pt x="187" y="3208"/>
                        <a:pt x="666" y="3362"/>
                        <a:pt x="1310" y="3362"/>
                      </a:cubicBezTo>
                      <a:cubicBezTo>
                        <a:pt x="2095" y="3362"/>
                        <a:pt x="3125" y="3134"/>
                        <a:pt x="4083" y="2770"/>
                      </a:cubicBezTo>
                      <a:cubicBezTo>
                        <a:pt x="5809" y="2114"/>
                        <a:pt x="7413" y="961"/>
                        <a:pt x="7110" y="165"/>
                      </a:cubicBezTo>
                      <a:cubicBezTo>
                        <a:pt x="7072" y="63"/>
                        <a:pt x="6975"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1551625" y="3568000"/>
                  <a:ext cx="25750" cy="33775"/>
                </a:xfrm>
                <a:custGeom>
                  <a:avLst/>
                  <a:gdLst/>
                  <a:ahLst/>
                  <a:cxnLst/>
                  <a:rect l="l" t="t" r="r" b="b"/>
                  <a:pathLst>
                    <a:path w="1030" h="1351" extrusionOk="0">
                      <a:moveTo>
                        <a:pt x="760" y="0"/>
                      </a:moveTo>
                      <a:cubicBezTo>
                        <a:pt x="634" y="0"/>
                        <a:pt x="523" y="92"/>
                        <a:pt x="505" y="221"/>
                      </a:cubicBezTo>
                      <a:cubicBezTo>
                        <a:pt x="469" y="484"/>
                        <a:pt x="330" y="731"/>
                        <a:pt x="124" y="898"/>
                      </a:cubicBezTo>
                      <a:cubicBezTo>
                        <a:pt x="16" y="988"/>
                        <a:pt x="1" y="1150"/>
                        <a:pt x="89" y="1258"/>
                      </a:cubicBezTo>
                      <a:cubicBezTo>
                        <a:pt x="139" y="1319"/>
                        <a:pt x="213" y="1351"/>
                        <a:pt x="287" y="1351"/>
                      </a:cubicBezTo>
                      <a:cubicBezTo>
                        <a:pt x="318" y="1351"/>
                        <a:pt x="348" y="1345"/>
                        <a:pt x="377" y="1335"/>
                      </a:cubicBezTo>
                      <a:cubicBezTo>
                        <a:pt x="401" y="1325"/>
                        <a:pt x="425" y="1310"/>
                        <a:pt x="450" y="1293"/>
                      </a:cubicBezTo>
                      <a:cubicBezTo>
                        <a:pt x="754" y="1045"/>
                        <a:pt x="958" y="678"/>
                        <a:pt x="1011" y="291"/>
                      </a:cubicBezTo>
                      <a:cubicBezTo>
                        <a:pt x="1029" y="150"/>
                        <a:pt x="931" y="22"/>
                        <a:pt x="792" y="2"/>
                      </a:cubicBezTo>
                      <a:cubicBezTo>
                        <a:pt x="781" y="1"/>
                        <a:pt x="77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493025" y="3546300"/>
                  <a:ext cx="16625" cy="40375"/>
                </a:xfrm>
                <a:custGeom>
                  <a:avLst/>
                  <a:gdLst/>
                  <a:ahLst/>
                  <a:cxnLst/>
                  <a:rect l="l" t="t" r="r" b="b"/>
                  <a:pathLst>
                    <a:path w="665" h="1615" extrusionOk="0">
                      <a:moveTo>
                        <a:pt x="270" y="1"/>
                      </a:moveTo>
                      <a:cubicBezTo>
                        <a:pt x="260" y="1"/>
                        <a:pt x="251" y="1"/>
                        <a:pt x="241" y="2"/>
                      </a:cubicBezTo>
                      <a:cubicBezTo>
                        <a:pt x="100" y="18"/>
                        <a:pt x="1" y="144"/>
                        <a:pt x="17" y="285"/>
                      </a:cubicBezTo>
                      <a:lnTo>
                        <a:pt x="144" y="1389"/>
                      </a:lnTo>
                      <a:cubicBezTo>
                        <a:pt x="159" y="1520"/>
                        <a:pt x="269" y="1615"/>
                        <a:pt x="398" y="1615"/>
                      </a:cubicBezTo>
                      <a:cubicBezTo>
                        <a:pt x="408" y="1615"/>
                        <a:pt x="417" y="1614"/>
                        <a:pt x="427" y="1613"/>
                      </a:cubicBezTo>
                      <a:cubicBezTo>
                        <a:pt x="450" y="1610"/>
                        <a:pt x="470" y="1606"/>
                        <a:pt x="490" y="1599"/>
                      </a:cubicBezTo>
                      <a:cubicBezTo>
                        <a:pt x="596" y="1559"/>
                        <a:pt x="664" y="1450"/>
                        <a:pt x="650" y="1330"/>
                      </a:cubicBezTo>
                      <a:lnTo>
                        <a:pt x="522" y="225"/>
                      </a:lnTo>
                      <a:cubicBezTo>
                        <a:pt x="508" y="96"/>
                        <a:pt x="397"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433450" y="3548775"/>
                  <a:ext cx="17075" cy="36450"/>
                </a:xfrm>
                <a:custGeom>
                  <a:avLst/>
                  <a:gdLst/>
                  <a:ahLst/>
                  <a:cxnLst/>
                  <a:rect l="l" t="t" r="r" b="b"/>
                  <a:pathLst>
                    <a:path w="683" h="1458" extrusionOk="0">
                      <a:moveTo>
                        <a:pt x="350" y="0"/>
                      </a:moveTo>
                      <a:cubicBezTo>
                        <a:pt x="241" y="0"/>
                        <a:pt x="140" y="73"/>
                        <a:pt x="107" y="183"/>
                      </a:cubicBezTo>
                      <a:cubicBezTo>
                        <a:pt x="0" y="550"/>
                        <a:pt x="19" y="943"/>
                        <a:pt x="160" y="1297"/>
                      </a:cubicBezTo>
                      <a:cubicBezTo>
                        <a:pt x="199" y="1396"/>
                        <a:pt x="294" y="1457"/>
                        <a:pt x="395" y="1457"/>
                      </a:cubicBezTo>
                      <a:cubicBezTo>
                        <a:pt x="425" y="1457"/>
                        <a:pt x="456" y="1452"/>
                        <a:pt x="486" y="1440"/>
                      </a:cubicBezTo>
                      <a:cubicBezTo>
                        <a:pt x="488" y="1439"/>
                        <a:pt x="489" y="1439"/>
                        <a:pt x="489" y="1439"/>
                      </a:cubicBezTo>
                      <a:cubicBezTo>
                        <a:pt x="618" y="1388"/>
                        <a:pt x="682" y="1240"/>
                        <a:pt x="631" y="1109"/>
                      </a:cubicBezTo>
                      <a:cubicBezTo>
                        <a:pt x="533" y="861"/>
                        <a:pt x="522" y="584"/>
                        <a:pt x="596" y="328"/>
                      </a:cubicBezTo>
                      <a:cubicBezTo>
                        <a:pt x="637" y="193"/>
                        <a:pt x="559" y="51"/>
                        <a:pt x="424" y="11"/>
                      </a:cubicBezTo>
                      <a:cubicBezTo>
                        <a:pt x="399" y="4"/>
                        <a:pt x="37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1376975" y="3570675"/>
                  <a:ext cx="28050" cy="31650"/>
                </a:xfrm>
                <a:custGeom>
                  <a:avLst/>
                  <a:gdLst/>
                  <a:ahLst/>
                  <a:cxnLst/>
                  <a:rect l="l" t="t" r="r" b="b"/>
                  <a:pathLst>
                    <a:path w="1122" h="1266" extrusionOk="0">
                      <a:moveTo>
                        <a:pt x="289" y="0"/>
                      </a:moveTo>
                      <a:cubicBezTo>
                        <a:pt x="238" y="0"/>
                        <a:pt x="185" y="16"/>
                        <a:pt x="140" y="49"/>
                      </a:cubicBezTo>
                      <a:cubicBezTo>
                        <a:pt x="27" y="130"/>
                        <a:pt x="1" y="290"/>
                        <a:pt x="83" y="404"/>
                      </a:cubicBezTo>
                      <a:lnTo>
                        <a:pt x="629" y="1159"/>
                      </a:lnTo>
                      <a:cubicBezTo>
                        <a:pt x="678" y="1229"/>
                        <a:pt x="755" y="1265"/>
                        <a:pt x="834" y="1265"/>
                      </a:cubicBezTo>
                      <a:cubicBezTo>
                        <a:pt x="864" y="1265"/>
                        <a:pt x="895" y="1260"/>
                        <a:pt x="924" y="1249"/>
                      </a:cubicBezTo>
                      <a:cubicBezTo>
                        <a:pt x="944" y="1239"/>
                        <a:pt x="965" y="1229"/>
                        <a:pt x="984" y="1216"/>
                      </a:cubicBezTo>
                      <a:cubicBezTo>
                        <a:pt x="1096" y="1134"/>
                        <a:pt x="1122" y="975"/>
                        <a:pt x="1041" y="861"/>
                      </a:cubicBezTo>
                      <a:lnTo>
                        <a:pt x="495" y="104"/>
                      </a:lnTo>
                      <a:cubicBezTo>
                        <a:pt x="446" y="36"/>
                        <a:pt x="368"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1297125" y="3640425"/>
                  <a:ext cx="35650" cy="24425"/>
                </a:xfrm>
                <a:custGeom>
                  <a:avLst/>
                  <a:gdLst/>
                  <a:ahLst/>
                  <a:cxnLst/>
                  <a:rect l="l" t="t" r="r" b="b"/>
                  <a:pathLst>
                    <a:path w="1426" h="977" extrusionOk="0">
                      <a:moveTo>
                        <a:pt x="292" y="0"/>
                      </a:moveTo>
                      <a:cubicBezTo>
                        <a:pt x="202" y="0"/>
                        <a:pt x="115" y="47"/>
                        <a:pt x="69" y="131"/>
                      </a:cubicBezTo>
                      <a:cubicBezTo>
                        <a:pt x="0" y="253"/>
                        <a:pt x="46" y="409"/>
                        <a:pt x="168" y="477"/>
                      </a:cubicBezTo>
                      <a:lnTo>
                        <a:pt x="1012" y="945"/>
                      </a:lnTo>
                      <a:cubicBezTo>
                        <a:pt x="1050" y="966"/>
                        <a:pt x="1091" y="976"/>
                        <a:pt x="1133" y="976"/>
                      </a:cubicBezTo>
                      <a:cubicBezTo>
                        <a:pt x="1164" y="976"/>
                        <a:pt x="1195" y="971"/>
                        <a:pt x="1225" y="960"/>
                      </a:cubicBezTo>
                      <a:cubicBezTo>
                        <a:pt x="1280" y="939"/>
                        <a:pt x="1326" y="899"/>
                        <a:pt x="1357" y="845"/>
                      </a:cubicBezTo>
                      <a:cubicBezTo>
                        <a:pt x="1425" y="722"/>
                        <a:pt x="1381" y="565"/>
                        <a:pt x="1259" y="499"/>
                      </a:cubicBezTo>
                      <a:lnTo>
                        <a:pt x="415" y="31"/>
                      </a:lnTo>
                      <a:cubicBezTo>
                        <a:pt x="376" y="10"/>
                        <a:pt x="334"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1639775" y="3729150"/>
                  <a:ext cx="30625" cy="16050"/>
                </a:xfrm>
                <a:custGeom>
                  <a:avLst/>
                  <a:gdLst/>
                  <a:ahLst/>
                  <a:cxnLst/>
                  <a:rect l="l" t="t" r="r" b="b"/>
                  <a:pathLst>
                    <a:path w="1225" h="642" extrusionOk="0">
                      <a:moveTo>
                        <a:pt x="952" y="0"/>
                      </a:moveTo>
                      <a:cubicBezTo>
                        <a:pt x="936" y="0"/>
                        <a:pt x="919" y="2"/>
                        <a:pt x="902" y="5"/>
                      </a:cubicBezTo>
                      <a:lnTo>
                        <a:pt x="227" y="138"/>
                      </a:lnTo>
                      <a:cubicBezTo>
                        <a:pt x="90" y="165"/>
                        <a:pt x="0" y="298"/>
                        <a:pt x="27" y="437"/>
                      </a:cubicBezTo>
                      <a:cubicBezTo>
                        <a:pt x="51" y="558"/>
                        <a:pt x="157" y="642"/>
                        <a:pt x="276" y="642"/>
                      </a:cubicBezTo>
                      <a:cubicBezTo>
                        <a:pt x="292" y="642"/>
                        <a:pt x="309" y="640"/>
                        <a:pt x="325" y="637"/>
                      </a:cubicBezTo>
                      <a:lnTo>
                        <a:pt x="1000" y="504"/>
                      </a:lnTo>
                      <a:cubicBezTo>
                        <a:pt x="1014" y="501"/>
                        <a:pt x="1027" y="496"/>
                        <a:pt x="1041" y="492"/>
                      </a:cubicBezTo>
                      <a:cubicBezTo>
                        <a:pt x="1155" y="450"/>
                        <a:pt x="1225" y="329"/>
                        <a:pt x="1200" y="205"/>
                      </a:cubicBezTo>
                      <a:cubicBezTo>
                        <a:pt x="1178" y="84"/>
                        <a:pt x="1072" y="0"/>
                        <a:pt x="952"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1616800" y="3795875"/>
                  <a:ext cx="26200" cy="24775"/>
                </a:xfrm>
                <a:custGeom>
                  <a:avLst/>
                  <a:gdLst/>
                  <a:ahLst/>
                  <a:cxnLst/>
                  <a:rect l="l" t="t" r="r" b="b"/>
                  <a:pathLst>
                    <a:path w="1048" h="991" extrusionOk="0">
                      <a:moveTo>
                        <a:pt x="281" y="1"/>
                      </a:moveTo>
                      <a:cubicBezTo>
                        <a:pt x="216" y="1"/>
                        <a:pt x="150" y="26"/>
                        <a:pt x="100" y="76"/>
                      </a:cubicBezTo>
                      <a:cubicBezTo>
                        <a:pt x="0" y="175"/>
                        <a:pt x="2" y="337"/>
                        <a:pt x="101" y="437"/>
                      </a:cubicBezTo>
                      <a:lnTo>
                        <a:pt x="588" y="917"/>
                      </a:lnTo>
                      <a:cubicBezTo>
                        <a:pt x="637" y="967"/>
                        <a:pt x="701" y="991"/>
                        <a:pt x="766" y="991"/>
                      </a:cubicBezTo>
                      <a:cubicBezTo>
                        <a:pt x="797" y="991"/>
                        <a:pt x="828" y="985"/>
                        <a:pt x="858" y="974"/>
                      </a:cubicBezTo>
                      <a:cubicBezTo>
                        <a:pt x="889" y="962"/>
                        <a:pt x="919" y="942"/>
                        <a:pt x="948" y="915"/>
                      </a:cubicBezTo>
                      <a:cubicBezTo>
                        <a:pt x="1047" y="816"/>
                        <a:pt x="1046" y="654"/>
                        <a:pt x="946" y="555"/>
                      </a:cubicBezTo>
                      <a:lnTo>
                        <a:pt x="460" y="75"/>
                      </a:lnTo>
                      <a:cubicBezTo>
                        <a:pt x="411"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583900" y="3844700"/>
                  <a:ext cx="26175" cy="24775"/>
                </a:xfrm>
                <a:custGeom>
                  <a:avLst/>
                  <a:gdLst/>
                  <a:ahLst/>
                  <a:cxnLst/>
                  <a:rect l="l" t="t" r="r" b="b"/>
                  <a:pathLst>
                    <a:path w="1047" h="991" extrusionOk="0">
                      <a:moveTo>
                        <a:pt x="281" y="1"/>
                      </a:moveTo>
                      <a:cubicBezTo>
                        <a:pt x="216" y="1"/>
                        <a:pt x="150" y="26"/>
                        <a:pt x="100" y="76"/>
                      </a:cubicBezTo>
                      <a:cubicBezTo>
                        <a:pt x="1" y="176"/>
                        <a:pt x="2" y="337"/>
                        <a:pt x="102" y="437"/>
                      </a:cubicBezTo>
                      <a:lnTo>
                        <a:pt x="587" y="917"/>
                      </a:lnTo>
                      <a:cubicBezTo>
                        <a:pt x="637" y="967"/>
                        <a:pt x="702" y="991"/>
                        <a:pt x="766" y="991"/>
                      </a:cubicBezTo>
                      <a:cubicBezTo>
                        <a:pt x="797" y="991"/>
                        <a:pt x="828" y="985"/>
                        <a:pt x="857" y="974"/>
                      </a:cubicBezTo>
                      <a:cubicBezTo>
                        <a:pt x="890" y="962"/>
                        <a:pt x="921" y="943"/>
                        <a:pt x="947" y="916"/>
                      </a:cubicBezTo>
                      <a:cubicBezTo>
                        <a:pt x="1046" y="816"/>
                        <a:pt x="1045" y="654"/>
                        <a:pt x="945" y="555"/>
                      </a:cubicBezTo>
                      <a:lnTo>
                        <a:pt x="460" y="75"/>
                      </a:lnTo>
                      <a:cubicBezTo>
                        <a:pt x="410"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1513450" y="3876125"/>
                  <a:ext cx="19250" cy="30175"/>
                </a:xfrm>
                <a:custGeom>
                  <a:avLst/>
                  <a:gdLst/>
                  <a:ahLst/>
                  <a:cxnLst/>
                  <a:rect l="l" t="t" r="r" b="b"/>
                  <a:pathLst>
                    <a:path w="770" h="1207" extrusionOk="0">
                      <a:moveTo>
                        <a:pt x="288" y="0"/>
                      </a:moveTo>
                      <a:cubicBezTo>
                        <a:pt x="233" y="0"/>
                        <a:pt x="177" y="18"/>
                        <a:pt x="130" y="55"/>
                      </a:cubicBezTo>
                      <a:cubicBezTo>
                        <a:pt x="21" y="142"/>
                        <a:pt x="1" y="302"/>
                        <a:pt x="87" y="411"/>
                      </a:cubicBezTo>
                      <a:cubicBezTo>
                        <a:pt x="195" y="548"/>
                        <a:pt x="244" y="735"/>
                        <a:pt x="214" y="907"/>
                      </a:cubicBezTo>
                      <a:cubicBezTo>
                        <a:pt x="191" y="1045"/>
                        <a:pt x="283" y="1178"/>
                        <a:pt x="421" y="1201"/>
                      </a:cubicBezTo>
                      <a:cubicBezTo>
                        <a:pt x="437" y="1205"/>
                        <a:pt x="453" y="1206"/>
                        <a:pt x="468" y="1206"/>
                      </a:cubicBezTo>
                      <a:cubicBezTo>
                        <a:pt x="498" y="1206"/>
                        <a:pt x="527" y="1200"/>
                        <a:pt x="555" y="1190"/>
                      </a:cubicBezTo>
                      <a:cubicBezTo>
                        <a:pt x="636" y="1159"/>
                        <a:pt x="700" y="1086"/>
                        <a:pt x="714" y="994"/>
                      </a:cubicBezTo>
                      <a:cubicBezTo>
                        <a:pt x="769" y="681"/>
                        <a:pt x="684" y="346"/>
                        <a:pt x="486" y="97"/>
                      </a:cubicBezTo>
                      <a:cubicBezTo>
                        <a:pt x="436" y="34"/>
                        <a:pt x="36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406700" y="3883825"/>
                  <a:ext cx="24725" cy="30100"/>
                </a:xfrm>
                <a:custGeom>
                  <a:avLst/>
                  <a:gdLst/>
                  <a:ahLst/>
                  <a:cxnLst/>
                  <a:rect l="l" t="t" r="r" b="b"/>
                  <a:pathLst>
                    <a:path w="989" h="1204" extrusionOk="0">
                      <a:moveTo>
                        <a:pt x="698" y="0"/>
                      </a:moveTo>
                      <a:cubicBezTo>
                        <a:pt x="611" y="0"/>
                        <a:pt x="526" y="46"/>
                        <a:pt x="478" y="126"/>
                      </a:cubicBezTo>
                      <a:lnTo>
                        <a:pt x="72" y="821"/>
                      </a:lnTo>
                      <a:cubicBezTo>
                        <a:pt x="1" y="941"/>
                        <a:pt x="41" y="1098"/>
                        <a:pt x="161" y="1169"/>
                      </a:cubicBezTo>
                      <a:cubicBezTo>
                        <a:pt x="202" y="1193"/>
                        <a:pt x="246" y="1204"/>
                        <a:pt x="289" y="1204"/>
                      </a:cubicBezTo>
                      <a:cubicBezTo>
                        <a:pt x="320" y="1204"/>
                        <a:pt x="351" y="1198"/>
                        <a:pt x="380" y="1187"/>
                      </a:cubicBezTo>
                      <a:cubicBezTo>
                        <a:pt x="431" y="1166"/>
                        <a:pt x="478" y="1128"/>
                        <a:pt x="509" y="1078"/>
                      </a:cubicBezTo>
                      <a:lnTo>
                        <a:pt x="917" y="383"/>
                      </a:lnTo>
                      <a:cubicBezTo>
                        <a:pt x="988" y="262"/>
                        <a:pt x="947" y="106"/>
                        <a:pt x="826" y="35"/>
                      </a:cubicBezTo>
                      <a:cubicBezTo>
                        <a:pt x="786" y="12"/>
                        <a:pt x="742"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1342150" y="3867375"/>
                  <a:ext cx="32975" cy="27400"/>
                </a:xfrm>
                <a:custGeom>
                  <a:avLst/>
                  <a:gdLst/>
                  <a:ahLst/>
                  <a:cxnLst/>
                  <a:rect l="l" t="t" r="r" b="b"/>
                  <a:pathLst>
                    <a:path w="1319" h="1096" extrusionOk="0">
                      <a:moveTo>
                        <a:pt x="1032" y="0"/>
                      </a:moveTo>
                      <a:cubicBezTo>
                        <a:pt x="976" y="0"/>
                        <a:pt x="921" y="18"/>
                        <a:pt x="874" y="55"/>
                      </a:cubicBezTo>
                      <a:lnTo>
                        <a:pt x="130" y="642"/>
                      </a:lnTo>
                      <a:cubicBezTo>
                        <a:pt x="20" y="730"/>
                        <a:pt x="0" y="889"/>
                        <a:pt x="87" y="1000"/>
                      </a:cubicBezTo>
                      <a:cubicBezTo>
                        <a:pt x="138" y="1063"/>
                        <a:pt x="213" y="1096"/>
                        <a:pt x="288" y="1096"/>
                      </a:cubicBezTo>
                      <a:cubicBezTo>
                        <a:pt x="319" y="1096"/>
                        <a:pt x="349" y="1091"/>
                        <a:pt x="378" y="1080"/>
                      </a:cubicBezTo>
                      <a:cubicBezTo>
                        <a:pt x="402" y="1071"/>
                        <a:pt x="425" y="1058"/>
                        <a:pt x="442" y="1043"/>
                      </a:cubicBezTo>
                      <a:lnTo>
                        <a:pt x="1188" y="455"/>
                      </a:lnTo>
                      <a:cubicBezTo>
                        <a:pt x="1299" y="367"/>
                        <a:pt x="1319" y="207"/>
                        <a:pt x="1231" y="97"/>
                      </a:cubicBezTo>
                      <a:cubicBezTo>
                        <a:pt x="1181" y="34"/>
                        <a:pt x="110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1301800" y="3828675"/>
                  <a:ext cx="36075" cy="23925"/>
                </a:xfrm>
                <a:custGeom>
                  <a:avLst/>
                  <a:gdLst/>
                  <a:ahLst/>
                  <a:cxnLst/>
                  <a:rect l="l" t="t" r="r" b="b"/>
                  <a:pathLst>
                    <a:path w="1443" h="957" extrusionOk="0">
                      <a:moveTo>
                        <a:pt x="1151" y="1"/>
                      </a:moveTo>
                      <a:cubicBezTo>
                        <a:pt x="1111" y="1"/>
                        <a:pt x="1071" y="10"/>
                        <a:pt x="1034" y="30"/>
                      </a:cubicBezTo>
                      <a:lnTo>
                        <a:pt x="174" y="477"/>
                      </a:lnTo>
                      <a:cubicBezTo>
                        <a:pt x="51" y="541"/>
                        <a:pt x="1" y="696"/>
                        <a:pt x="66" y="819"/>
                      </a:cubicBezTo>
                      <a:cubicBezTo>
                        <a:pt x="112" y="907"/>
                        <a:pt x="201" y="957"/>
                        <a:pt x="292" y="957"/>
                      </a:cubicBezTo>
                      <a:cubicBezTo>
                        <a:pt x="323" y="957"/>
                        <a:pt x="353" y="951"/>
                        <a:pt x="383" y="940"/>
                      </a:cubicBezTo>
                      <a:cubicBezTo>
                        <a:pt x="393" y="937"/>
                        <a:pt x="401" y="933"/>
                        <a:pt x="409" y="929"/>
                      </a:cubicBezTo>
                      <a:lnTo>
                        <a:pt x="1268" y="481"/>
                      </a:lnTo>
                      <a:cubicBezTo>
                        <a:pt x="1393" y="417"/>
                        <a:pt x="1443" y="263"/>
                        <a:pt x="1377" y="138"/>
                      </a:cubicBezTo>
                      <a:cubicBezTo>
                        <a:pt x="1332" y="51"/>
                        <a:pt x="1243" y="1"/>
                        <a:pt x="1151"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1319825" y="3695475"/>
                  <a:ext cx="283850" cy="169625"/>
                </a:xfrm>
                <a:custGeom>
                  <a:avLst/>
                  <a:gdLst/>
                  <a:ahLst/>
                  <a:cxnLst/>
                  <a:rect l="l" t="t" r="r" b="b"/>
                  <a:pathLst>
                    <a:path w="11354" h="6785" extrusionOk="0">
                      <a:moveTo>
                        <a:pt x="1163" y="0"/>
                      </a:moveTo>
                      <a:cubicBezTo>
                        <a:pt x="1051" y="0"/>
                        <a:pt x="934" y="27"/>
                        <a:pt x="815" y="88"/>
                      </a:cubicBezTo>
                      <a:cubicBezTo>
                        <a:pt x="119" y="447"/>
                        <a:pt x="0" y="1851"/>
                        <a:pt x="247" y="2480"/>
                      </a:cubicBezTo>
                      <a:cubicBezTo>
                        <a:pt x="376" y="2809"/>
                        <a:pt x="595" y="3106"/>
                        <a:pt x="666" y="3454"/>
                      </a:cubicBezTo>
                      <a:cubicBezTo>
                        <a:pt x="723" y="3733"/>
                        <a:pt x="680" y="4027"/>
                        <a:pt x="751" y="4301"/>
                      </a:cubicBezTo>
                      <a:cubicBezTo>
                        <a:pt x="815" y="4548"/>
                        <a:pt x="1027" y="4790"/>
                        <a:pt x="1268" y="4790"/>
                      </a:cubicBezTo>
                      <a:cubicBezTo>
                        <a:pt x="1296" y="4790"/>
                        <a:pt x="1325" y="4786"/>
                        <a:pt x="1354" y="4779"/>
                      </a:cubicBezTo>
                      <a:lnTo>
                        <a:pt x="1354" y="4779"/>
                      </a:lnTo>
                      <a:cubicBezTo>
                        <a:pt x="1215" y="5234"/>
                        <a:pt x="1618" y="5758"/>
                        <a:pt x="2089" y="5758"/>
                      </a:cubicBezTo>
                      <a:cubicBezTo>
                        <a:pt x="2102" y="5758"/>
                        <a:pt x="2114" y="5757"/>
                        <a:pt x="2126" y="5757"/>
                      </a:cubicBezTo>
                      <a:cubicBezTo>
                        <a:pt x="2518" y="6369"/>
                        <a:pt x="3249" y="6705"/>
                        <a:pt x="3972" y="6705"/>
                      </a:cubicBezTo>
                      <a:cubicBezTo>
                        <a:pt x="4424" y="6705"/>
                        <a:pt x="4872" y="6574"/>
                        <a:pt x="5232" y="6297"/>
                      </a:cubicBezTo>
                      <a:cubicBezTo>
                        <a:pt x="5725" y="6621"/>
                        <a:pt x="6315" y="6784"/>
                        <a:pt x="6905" y="6784"/>
                      </a:cubicBezTo>
                      <a:cubicBezTo>
                        <a:pt x="7458" y="6784"/>
                        <a:pt x="8011" y="6641"/>
                        <a:pt x="8484" y="6352"/>
                      </a:cubicBezTo>
                      <a:cubicBezTo>
                        <a:pt x="8542" y="6435"/>
                        <a:pt x="8628" y="6471"/>
                        <a:pt x="8722" y="6471"/>
                      </a:cubicBezTo>
                      <a:cubicBezTo>
                        <a:pt x="8897" y="6471"/>
                        <a:pt x="9099" y="6349"/>
                        <a:pt x="9196" y="6187"/>
                      </a:cubicBezTo>
                      <a:cubicBezTo>
                        <a:pt x="9347" y="5939"/>
                        <a:pt x="9385" y="5626"/>
                        <a:pt x="9579" y="5412"/>
                      </a:cubicBezTo>
                      <a:cubicBezTo>
                        <a:pt x="9776" y="5196"/>
                        <a:pt x="10088" y="5127"/>
                        <a:pt x="10297" y="4926"/>
                      </a:cubicBezTo>
                      <a:cubicBezTo>
                        <a:pt x="10507" y="4726"/>
                        <a:pt x="10481" y="4258"/>
                        <a:pt x="10192" y="4258"/>
                      </a:cubicBezTo>
                      <a:cubicBezTo>
                        <a:pt x="10500" y="4049"/>
                        <a:pt x="10814" y="3832"/>
                        <a:pt x="11030" y="3531"/>
                      </a:cubicBezTo>
                      <a:cubicBezTo>
                        <a:pt x="11247" y="3228"/>
                        <a:pt x="11354" y="2821"/>
                        <a:pt x="11203" y="2480"/>
                      </a:cubicBezTo>
                      <a:cubicBezTo>
                        <a:pt x="11050" y="2134"/>
                        <a:pt x="10677" y="1968"/>
                        <a:pt x="10292" y="1968"/>
                      </a:cubicBezTo>
                      <a:cubicBezTo>
                        <a:pt x="10070" y="1968"/>
                        <a:pt x="9844" y="2023"/>
                        <a:pt x="9655" y="2130"/>
                      </a:cubicBezTo>
                      <a:cubicBezTo>
                        <a:pt x="9133" y="2424"/>
                        <a:pt x="8824" y="2973"/>
                        <a:pt x="8537" y="3497"/>
                      </a:cubicBezTo>
                      <a:cubicBezTo>
                        <a:pt x="8342" y="3409"/>
                        <a:pt x="8132" y="3367"/>
                        <a:pt x="7920" y="3367"/>
                      </a:cubicBezTo>
                      <a:cubicBezTo>
                        <a:pt x="7334" y="3367"/>
                        <a:pt x="6741" y="3684"/>
                        <a:pt x="6463" y="4205"/>
                      </a:cubicBezTo>
                      <a:lnTo>
                        <a:pt x="6463" y="4205"/>
                      </a:lnTo>
                      <a:cubicBezTo>
                        <a:pt x="6612" y="3887"/>
                        <a:pt x="6328" y="3481"/>
                        <a:pt x="5979" y="3392"/>
                      </a:cubicBezTo>
                      <a:cubicBezTo>
                        <a:pt x="5899" y="3372"/>
                        <a:pt x="5819" y="3363"/>
                        <a:pt x="5739" y="3363"/>
                      </a:cubicBezTo>
                      <a:cubicBezTo>
                        <a:pt x="5453" y="3363"/>
                        <a:pt x="5167" y="3473"/>
                        <a:pt x="4901" y="3591"/>
                      </a:cubicBezTo>
                      <a:cubicBezTo>
                        <a:pt x="4590" y="3729"/>
                        <a:pt x="4268" y="3879"/>
                        <a:pt x="3933" y="3879"/>
                      </a:cubicBezTo>
                      <a:cubicBezTo>
                        <a:pt x="3900" y="3879"/>
                        <a:pt x="3867" y="3878"/>
                        <a:pt x="3834" y="3875"/>
                      </a:cubicBezTo>
                      <a:cubicBezTo>
                        <a:pt x="3734" y="3453"/>
                        <a:pt x="3302" y="3159"/>
                        <a:pt x="2876" y="3159"/>
                      </a:cubicBezTo>
                      <a:cubicBezTo>
                        <a:pt x="2754" y="3159"/>
                        <a:pt x="2634" y="3182"/>
                        <a:pt x="2521" y="3234"/>
                      </a:cubicBezTo>
                      <a:cubicBezTo>
                        <a:pt x="2690" y="2843"/>
                        <a:pt x="2545" y="2345"/>
                        <a:pt x="2193" y="2105"/>
                      </a:cubicBezTo>
                      <a:cubicBezTo>
                        <a:pt x="2348" y="1960"/>
                        <a:pt x="2371" y="1693"/>
                        <a:pt x="2240" y="1524"/>
                      </a:cubicBezTo>
                      <a:cubicBezTo>
                        <a:pt x="2157" y="1418"/>
                        <a:pt x="2021" y="1360"/>
                        <a:pt x="1888" y="1360"/>
                      </a:cubicBezTo>
                      <a:cubicBezTo>
                        <a:pt x="1810" y="1360"/>
                        <a:pt x="1732" y="1380"/>
                        <a:pt x="1666" y="1422"/>
                      </a:cubicBezTo>
                      <a:cubicBezTo>
                        <a:pt x="2301" y="948"/>
                        <a:pt x="1827" y="0"/>
                        <a:pt x="116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473175" y="3669475"/>
                  <a:ext cx="34700" cy="25000"/>
                </a:xfrm>
                <a:custGeom>
                  <a:avLst/>
                  <a:gdLst/>
                  <a:ahLst/>
                  <a:cxnLst/>
                  <a:rect l="l" t="t" r="r" b="b"/>
                  <a:pathLst>
                    <a:path w="1388" h="1000" extrusionOk="0">
                      <a:moveTo>
                        <a:pt x="714" y="0"/>
                      </a:moveTo>
                      <a:cubicBezTo>
                        <a:pt x="645" y="0"/>
                        <a:pt x="575" y="12"/>
                        <a:pt x="507" y="35"/>
                      </a:cubicBezTo>
                      <a:cubicBezTo>
                        <a:pt x="181" y="149"/>
                        <a:pt x="1" y="508"/>
                        <a:pt x="95" y="871"/>
                      </a:cubicBezTo>
                      <a:cubicBezTo>
                        <a:pt x="114" y="948"/>
                        <a:pt x="183" y="999"/>
                        <a:pt x="259" y="999"/>
                      </a:cubicBezTo>
                      <a:cubicBezTo>
                        <a:pt x="274" y="999"/>
                        <a:pt x="290" y="997"/>
                        <a:pt x="305" y="993"/>
                      </a:cubicBezTo>
                      <a:cubicBezTo>
                        <a:pt x="393" y="970"/>
                        <a:pt x="450" y="876"/>
                        <a:pt x="427" y="784"/>
                      </a:cubicBezTo>
                      <a:cubicBezTo>
                        <a:pt x="379" y="597"/>
                        <a:pt x="463" y="416"/>
                        <a:pt x="619" y="361"/>
                      </a:cubicBezTo>
                      <a:cubicBezTo>
                        <a:pt x="650" y="350"/>
                        <a:pt x="681" y="345"/>
                        <a:pt x="713" y="345"/>
                      </a:cubicBezTo>
                      <a:cubicBezTo>
                        <a:pt x="842" y="345"/>
                        <a:pt x="969" y="432"/>
                        <a:pt x="1032" y="574"/>
                      </a:cubicBezTo>
                      <a:cubicBezTo>
                        <a:pt x="1061" y="639"/>
                        <a:pt x="1124" y="678"/>
                        <a:pt x="1190" y="678"/>
                      </a:cubicBezTo>
                      <a:cubicBezTo>
                        <a:pt x="1210" y="678"/>
                        <a:pt x="1231" y="674"/>
                        <a:pt x="1251" y="666"/>
                      </a:cubicBezTo>
                      <a:cubicBezTo>
                        <a:pt x="1255" y="665"/>
                        <a:pt x="1257" y="663"/>
                        <a:pt x="1259" y="663"/>
                      </a:cubicBezTo>
                      <a:cubicBezTo>
                        <a:pt x="1346" y="624"/>
                        <a:pt x="1387" y="523"/>
                        <a:pt x="1349" y="436"/>
                      </a:cubicBezTo>
                      <a:cubicBezTo>
                        <a:pt x="1229" y="164"/>
                        <a:pt x="97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398225" y="3696000"/>
                  <a:ext cx="34675" cy="24950"/>
                </a:xfrm>
                <a:custGeom>
                  <a:avLst/>
                  <a:gdLst/>
                  <a:ahLst/>
                  <a:cxnLst/>
                  <a:rect l="l" t="t" r="r" b="b"/>
                  <a:pathLst>
                    <a:path w="1387" h="998" extrusionOk="0">
                      <a:moveTo>
                        <a:pt x="714" y="0"/>
                      </a:moveTo>
                      <a:cubicBezTo>
                        <a:pt x="644" y="0"/>
                        <a:pt x="574" y="12"/>
                        <a:pt x="506" y="36"/>
                      </a:cubicBezTo>
                      <a:cubicBezTo>
                        <a:pt x="179" y="149"/>
                        <a:pt x="0" y="507"/>
                        <a:pt x="94" y="869"/>
                      </a:cubicBezTo>
                      <a:cubicBezTo>
                        <a:pt x="113" y="946"/>
                        <a:pt x="182" y="998"/>
                        <a:pt x="257" y="998"/>
                      </a:cubicBezTo>
                      <a:cubicBezTo>
                        <a:pt x="272" y="998"/>
                        <a:pt x="288" y="996"/>
                        <a:pt x="303" y="991"/>
                      </a:cubicBezTo>
                      <a:cubicBezTo>
                        <a:pt x="394" y="969"/>
                        <a:pt x="449" y="875"/>
                        <a:pt x="427" y="783"/>
                      </a:cubicBezTo>
                      <a:cubicBezTo>
                        <a:pt x="378" y="597"/>
                        <a:pt x="463" y="413"/>
                        <a:pt x="618" y="359"/>
                      </a:cubicBezTo>
                      <a:cubicBezTo>
                        <a:pt x="649" y="349"/>
                        <a:pt x="680" y="344"/>
                        <a:pt x="711" y="344"/>
                      </a:cubicBezTo>
                      <a:cubicBezTo>
                        <a:pt x="841" y="344"/>
                        <a:pt x="969" y="431"/>
                        <a:pt x="1032" y="572"/>
                      </a:cubicBezTo>
                      <a:cubicBezTo>
                        <a:pt x="1060" y="638"/>
                        <a:pt x="1123" y="676"/>
                        <a:pt x="1189" y="676"/>
                      </a:cubicBezTo>
                      <a:cubicBezTo>
                        <a:pt x="1210" y="676"/>
                        <a:pt x="1230" y="672"/>
                        <a:pt x="1250" y="665"/>
                      </a:cubicBezTo>
                      <a:cubicBezTo>
                        <a:pt x="1252" y="663"/>
                        <a:pt x="1256" y="662"/>
                        <a:pt x="1259" y="662"/>
                      </a:cubicBezTo>
                      <a:cubicBezTo>
                        <a:pt x="1346" y="622"/>
                        <a:pt x="1387" y="521"/>
                        <a:pt x="1347" y="435"/>
                      </a:cubicBezTo>
                      <a:cubicBezTo>
                        <a:pt x="1228" y="164"/>
                        <a:pt x="976"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450200" y="3705950"/>
                  <a:ext cx="23500" cy="24825"/>
                </a:xfrm>
                <a:custGeom>
                  <a:avLst/>
                  <a:gdLst/>
                  <a:ahLst/>
                  <a:cxnLst/>
                  <a:rect l="l" t="t" r="r" b="b"/>
                  <a:pathLst>
                    <a:path w="940" h="993" extrusionOk="0">
                      <a:moveTo>
                        <a:pt x="401" y="1"/>
                      </a:moveTo>
                      <a:cubicBezTo>
                        <a:pt x="363" y="1"/>
                        <a:pt x="325" y="7"/>
                        <a:pt x="289" y="21"/>
                      </a:cubicBezTo>
                      <a:cubicBezTo>
                        <a:pt x="83" y="96"/>
                        <a:pt x="1" y="373"/>
                        <a:pt x="100" y="636"/>
                      </a:cubicBezTo>
                      <a:cubicBezTo>
                        <a:pt x="182" y="852"/>
                        <a:pt x="363" y="993"/>
                        <a:pt x="539" y="993"/>
                      </a:cubicBezTo>
                      <a:cubicBezTo>
                        <a:pt x="576" y="993"/>
                        <a:pt x="614" y="986"/>
                        <a:pt x="650" y="973"/>
                      </a:cubicBezTo>
                      <a:cubicBezTo>
                        <a:pt x="856" y="896"/>
                        <a:pt x="940" y="619"/>
                        <a:pt x="840" y="356"/>
                      </a:cubicBezTo>
                      <a:cubicBezTo>
                        <a:pt x="757" y="140"/>
                        <a:pt x="576"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1454750" y="3714425"/>
                  <a:ext cx="16800" cy="13275"/>
                </a:xfrm>
                <a:custGeom>
                  <a:avLst/>
                  <a:gdLst/>
                  <a:ahLst/>
                  <a:cxnLst/>
                  <a:rect l="l" t="t" r="r" b="b"/>
                  <a:pathLst>
                    <a:path w="672" h="531" extrusionOk="0">
                      <a:moveTo>
                        <a:pt x="368" y="1"/>
                      </a:moveTo>
                      <a:cubicBezTo>
                        <a:pt x="327" y="1"/>
                        <a:pt x="284" y="8"/>
                        <a:pt x="242" y="24"/>
                      </a:cubicBezTo>
                      <a:cubicBezTo>
                        <a:pt x="86" y="84"/>
                        <a:pt x="1" y="240"/>
                        <a:pt x="50" y="374"/>
                      </a:cubicBezTo>
                      <a:cubicBezTo>
                        <a:pt x="88" y="472"/>
                        <a:pt x="190" y="530"/>
                        <a:pt x="303" y="530"/>
                      </a:cubicBezTo>
                      <a:cubicBezTo>
                        <a:pt x="344" y="530"/>
                        <a:pt x="386" y="523"/>
                        <a:pt x="427" y="507"/>
                      </a:cubicBezTo>
                      <a:cubicBezTo>
                        <a:pt x="583" y="446"/>
                        <a:pt x="671" y="290"/>
                        <a:pt x="619" y="158"/>
                      </a:cubicBezTo>
                      <a:cubicBezTo>
                        <a:pt x="582" y="60"/>
                        <a:pt x="482"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1322950" y="3821975"/>
                  <a:ext cx="187750" cy="45275"/>
                </a:xfrm>
                <a:custGeom>
                  <a:avLst/>
                  <a:gdLst/>
                  <a:ahLst/>
                  <a:cxnLst/>
                  <a:rect l="l" t="t" r="r" b="b"/>
                  <a:pathLst>
                    <a:path w="7510" h="1811" extrusionOk="0">
                      <a:moveTo>
                        <a:pt x="7268" y="1"/>
                      </a:moveTo>
                      <a:cubicBezTo>
                        <a:pt x="7237" y="1"/>
                        <a:pt x="7206" y="8"/>
                        <a:pt x="7176" y="22"/>
                      </a:cubicBezTo>
                      <a:cubicBezTo>
                        <a:pt x="5353" y="903"/>
                        <a:pt x="3259" y="1390"/>
                        <a:pt x="1375" y="1390"/>
                      </a:cubicBezTo>
                      <a:cubicBezTo>
                        <a:pt x="988" y="1390"/>
                        <a:pt x="610" y="1369"/>
                        <a:pt x="244" y="1327"/>
                      </a:cubicBezTo>
                      <a:cubicBezTo>
                        <a:pt x="237" y="1327"/>
                        <a:pt x="229" y="1326"/>
                        <a:pt x="221" y="1326"/>
                      </a:cubicBezTo>
                      <a:cubicBezTo>
                        <a:pt x="115" y="1326"/>
                        <a:pt x="23" y="1406"/>
                        <a:pt x="13" y="1513"/>
                      </a:cubicBezTo>
                      <a:cubicBezTo>
                        <a:pt x="0" y="1629"/>
                        <a:pt x="84" y="1734"/>
                        <a:pt x="199" y="1746"/>
                      </a:cubicBezTo>
                      <a:cubicBezTo>
                        <a:pt x="577" y="1790"/>
                        <a:pt x="969" y="1811"/>
                        <a:pt x="1370" y="1811"/>
                      </a:cubicBezTo>
                      <a:cubicBezTo>
                        <a:pt x="2946" y="1811"/>
                        <a:pt x="4662" y="1483"/>
                        <a:pt x="6257" y="877"/>
                      </a:cubicBezTo>
                      <a:cubicBezTo>
                        <a:pt x="6632" y="732"/>
                        <a:pt x="7001" y="575"/>
                        <a:pt x="7361" y="403"/>
                      </a:cubicBezTo>
                      <a:cubicBezTo>
                        <a:pt x="7466" y="350"/>
                        <a:pt x="7510" y="225"/>
                        <a:pt x="7459" y="120"/>
                      </a:cubicBezTo>
                      <a:cubicBezTo>
                        <a:pt x="7422" y="45"/>
                        <a:pt x="7347" y="1"/>
                        <a:pt x="7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527725" y="3804675"/>
                  <a:ext cx="23725" cy="17450"/>
                </a:xfrm>
                <a:custGeom>
                  <a:avLst/>
                  <a:gdLst/>
                  <a:ahLst/>
                  <a:cxnLst/>
                  <a:rect l="l" t="t" r="r" b="b"/>
                  <a:pathLst>
                    <a:path w="949" h="698" extrusionOk="0">
                      <a:moveTo>
                        <a:pt x="705" y="0"/>
                      </a:moveTo>
                      <a:cubicBezTo>
                        <a:pt x="668" y="0"/>
                        <a:pt x="631" y="10"/>
                        <a:pt x="597" y="29"/>
                      </a:cubicBezTo>
                      <a:lnTo>
                        <a:pt x="133" y="306"/>
                      </a:lnTo>
                      <a:cubicBezTo>
                        <a:pt x="33" y="366"/>
                        <a:pt x="1" y="497"/>
                        <a:pt x="60" y="596"/>
                      </a:cubicBezTo>
                      <a:cubicBezTo>
                        <a:pt x="99" y="661"/>
                        <a:pt x="169" y="698"/>
                        <a:pt x="241" y="698"/>
                      </a:cubicBezTo>
                      <a:cubicBezTo>
                        <a:pt x="266" y="698"/>
                        <a:pt x="291" y="693"/>
                        <a:pt x="316" y="684"/>
                      </a:cubicBezTo>
                      <a:cubicBezTo>
                        <a:pt x="327" y="681"/>
                        <a:pt x="339" y="676"/>
                        <a:pt x="349" y="669"/>
                      </a:cubicBezTo>
                      <a:lnTo>
                        <a:pt x="815" y="392"/>
                      </a:lnTo>
                      <a:cubicBezTo>
                        <a:pt x="914" y="331"/>
                        <a:pt x="948" y="201"/>
                        <a:pt x="887" y="102"/>
                      </a:cubicBezTo>
                      <a:cubicBezTo>
                        <a:pt x="848" y="36"/>
                        <a:pt x="777" y="0"/>
                        <a:pt x="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292850" y="3536600"/>
                  <a:ext cx="423475" cy="348400"/>
                </a:xfrm>
                <a:custGeom>
                  <a:avLst/>
                  <a:gdLst/>
                  <a:ahLst/>
                  <a:cxnLst/>
                  <a:rect l="l" t="t" r="r" b="b"/>
                  <a:pathLst>
                    <a:path w="16939" h="13936" extrusionOk="0">
                      <a:moveTo>
                        <a:pt x="14965" y="1"/>
                      </a:moveTo>
                      <a:cubicBezTo>
                        <a:pt x="14950" y="1"/>
                        <a:pt x="14935" y="1"/>
                        <a:pt x="14920" y="1"/>
                      </a:cubicBezTo>
                      <a:cubicBezTo>
                        <a:pt x="14300" y="17"/>
                        <a:pt x="13688" y="335"/>
                        <a:pt x="13336" y="851"/>
                      </a:cubicBezTo>
                      <a:cubicBezTo>
                        <a:pt x="12661" y="1838"/>
                        <a:pt x="13178" y="3064"/>
                        <a:pt x="13677" y="3998"/>
                      </a:cubicBezTo>
                      <a:cubicBezTo>
                        <a:pt x="13918" y="4449"/>
                        <a:pt x="14144" y="4927"/>
                        <a:pt x="14168" y="5436"/>
                      </a:cubicBezTo>
                      <a:cubicBezTo>
                        <a:pt x="14193" y="5897"/>
                        <a:pt x="14033" y="6363"/>
                        <a:pt x="13748" y="6724"/>
                      </a:cubicBezTo>
                      <a:cubicBezTo>
                        <a:pt x="13668" y="6804"/>
                        <a:pt x="13592" y="6885"/>
                        <a:pt x="13526" y="6956"/>
                      </a:cubicBezTo>
                      <a:cubicBezTo>
                        <a:pt x="13499" y="6980"/>
                        <a:pt x="13477" y="7004"/>
                        <a:pt x="13448" y="7025"/>
                      </a:cubicBezTo>
                      <a:lnTo>
                        <a:pt x="13457" y="7029"/>
                      </a:lnTo>
                      <a:cubicBezTo>
                        <a:pt x="13455" y="7031"/>
                        <a:pt x="13454" y="7032"/>
                        <a:pt x="13451" y="7037"/>
                      </a:cubicBezTo>
                      <a:cubicBezTo>
                        <a:pt x="13090" y="7403"/>
                        <a:pt x="12674" y="7727"/>
                        <a:pt x="12255" y="8027"/>
                      </a:cubicBezTo>
                      <a:cubicBezTo>
                        <a:pt x="11168" y="8805"/>
                        <a:pt x="9920" y="9349"/>
                        <a:pt x="8678" y="9838"/>
                      </a:cubicBezTo>
                      <a:cubicBezTo>
                        <a:pt x="7363" y="10356"/>
                        <a:pt x="5991" y="10733"/>
                        <a:pt x="4595" y="10954"/>
                      </a:cubicBezTo>
                      <a:cubicBezTo>
                        <a:pt x="4061" y="11039"/>
                        <a:pt x="3522" y="11103"/>
                        <a:pt x="2982" y="11144"/>
                      </a:cubicBezTo>
                      <a:cubicBezTo>
                        <a:pt x="2865" y="11153"/>
                        <a:pt x="2744" y="11156"/>
                        <a:pt x="2621" y="11156"/>
                      </a:cubicBezTo>
                      <a:cubicBezTo>
                        <a:pt x="2426" y="11156"/>
                        <a:pt x="2225" y="11149"/>
                        <a:pt x="2027" y="11149"/>
                      </a:cubicBezTo>
                      <a:cubicBezTo>
                        <a:pt x="1798" y="11149"/>
                        <a:pt x="1572" y="11158"/>
                        <a:pt x="1362" y="11197"/>
                      </a:cubicBezTo>
                      <a:cubicBezTo>
                        <a:pt x="690" y="11322"/>
                        <a:pt x="1" y="12031"/>
                        <a:pt x="79" y="12742"/>
                      </a:cubicBezTo>
                      <a:cubicBezTo>
                        <a:pt x="178" y="13653"/>
                        <a:pt x="1166" y="13870"/>
                        <a:pt x="1911" y="13911"/>
                      </a:cubicBezTo>
                      <a:cubicBezTo>
                        <a:pt x="2208" y="13927"/>
                        <a:pt x="2505" y="13935"/>
                        <a:pt x="2802" y="13935"/>
                      </a:cubicBezTo>
                      <a:cubicBezTo>
                        <a:pt x="3476" y="13935"/>
                        <a:pt x="4151" y="13894"/>
                        <a:pt x="4820" y="13813"/>
                      </a:cubicBezTo>
                      <a:cubicBezTo>
                        <a:pt x="5758" y="13700"/>
                        <a:pt x="6687" y="13505"/>
                        <a:pt x="7590" y="13234"/>
                      </a:cubicBezTo>
                      <a:cubicBezTo>
                        <a:pt x="9737" y="12593"/>
                        <a:pt x="11775" y="11616"/>
                        <a:pt x="13651" y="10397"/>
                      </a:cubicBezTo>
                      <a:cubicBezTo>
                        <a:pt x="14468" y="9866"/>
                        <a:pt x="15407" y="9336"/>
                        <a:pt x="15924" y="8490"/>
                      </a:cubicBezTo>
                      <a:cubicBezTo>
                        <a:pt x="16367" y="7768"/>
                        <a:pt x="16390" y="6892"/>
                        <a:pt x="16127" y="6102"/>
                      </a:cubicBezTo>
                      <a:cubicBezTo>
                        <a:pt x="16126" y="6099"/>
                        <a:pt x="16126" y="6096"/>
                        <a:pt x="16124" y="6093"/>
                      </a:cubicBezTo>
                      <a:cubicBezTo>
                        <a:pt x="15884" y="5379"/>
                        <a:pt x="15504" y="4733"/>
                        <a:pt x="15386" y="3980"/>
                      </a:cubicBezTo>
                      <a:cubicBezTo>
                        <a:pt x="15283" y="3332"/>
                        <a:pt x="15751" y="3092"/>
                        <a:pt x="16163" y="2649"/>
                      </a:cubicBezTo>
                      <a:cubicBezTo>
                        <a:pt x="16502" y="2282"/>
                        <a:pt x="16938" y="1672"/>
                        <a:pt x="16728" y="1160"/>
                      </a:cubicBezTo>
                      <a:cubicBezTo>
                        <a:pt x="16495" y="596"/>
                        <a:pt x="15920" y="156"/>
                        <a:pt x="15329" y="37"/>
                      </a:cubicBezTo>
                      <a:cubicBezTo>
                        <a:pt x="15210" y="11"/>
                        <a:pt x="15089" y="1"/>
                        <a:pt x="14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1286150" y="3530225"/>
                  <a:ext cx="436100" cy="361075"/>
                </a:xfrm>
                <a:custGeom>
                  <a:avLst/>
                  <a:gdLst/>
                  <a:ahLst/>
                  <a:cxnLst/>
                  <a:rect l="l" t="t" r="r" b="b"/>
                  <a:pathLst>
                    <a:path w="17444" h="14443" extrusionOk="0">
                      <a:moveTo>
                        <a:pt x="15220" y="507"/>
                      </a:moveTo>
                      <a:cubicBezTo>
                        <a:pt x="15331" y="507"/>
                        <a:pt x="15440" y="516"/>
                        <a:pt x="15549" y="539"/>
                      </a:cubicBezTo>
                      <a:cubicBezTo>
                        <a:pt x="16071" y="642"/>
                        <a:pt x="16571" y="1043"/>
                        <a:pt x="16763" y="1509"/>
                      </a:cubicBezTo>
                      <a:cubicBezTo>
                        <a:pt x="16934" y="1925"/>
                        <a:pt x="16458" y="2500"/>
                        <a:pt x="16246" y="2728"/>
                      </a:cubicBezTo>
                      <a:cubicBezTo>
                        <a:pt x="16164" y="2816"/>
                        <a:pt x="16077" y="2898"/>
                        <a:pt x="15995" y="2978"/>
                      </a:cubicBezTo>
                      <a:cubicBezTo>
                        <a:pt x="15655" y="3299"/>
                        <a:pt x="15303" y="3630"/>
                        <a:pt x="15405" y="4272"/>
                      </a:cubicBezTo>
                      <a:cubicBezTo>
                        <a:pt x="15486" y="4789"/>
                        <a:pt x="15682" y="5252"/>
                        <a:pt x="15870" y="5702"/>
                      </a:cubicBezTo>
                      <a:cubicBezTo>
                        <a:pt x="15968" y="5938"/>
                        <a:pt x="16070" y="6182"/>
                        <a:pt x="16155" y="6435"/>
                      </a:cubicBezTo>
                      <a:cubicBezTo>
                        <a:pt x="16415" y="7209"/>
                        <a:pt x="16350" y="8003"/>
                        <a:pt x="15978" y="8610"/>
                      </a:cubicBezTo>
                      <a:cubicBezTo>
                        <a:pt x="15554" y="9306"/>
                        <a:pt x="14806" y="9782"/>
                        <a:pt x="14084" y="10243"/>
                      </a:cubicBezTo>
                      <a:cubicBezTo>
                        <a:pt x="13983" y="10307"/>
                        <a:pt x="13882" y="10371"/>
                        <a:pt x="13784" y="10435"/>
                      </a:cubicBezTo>
                      <a:cubicBezTo>
                        <a:pt x="11865" y="11682"/>
                        <a:pt x="9848" y="12627"/>
                        <a:pt x="7789" y="13243"/>
                      </a:cubicBezTo>
                      <a:cubicBezTo>
                        <a:pt x="6900" y="13509"/>
                        <a:pt x="5982" y="13701"/>
                        <a:pt x="5060" y="13813"/>
                      </a:cubicBezTo>
                      <a:cubicBezTo>
                        <a:pt x="4399" y="13894"/>
                        <a:pt x="3731" y="13934"/>
                        <a:pt x="3068" y="13934"/>
                      </a:cubicBezTo>
                      <a:cubicBezTo>
                        <a:pt x="2776" y="13934"/>
                        <a:pt x="2486" y="13926"/>
                        <a:pt x="2196" y="13911"/>
                      </a:cubicBezTo>
                      <a:cubicBezTo>
                        <a:pt x="1199" y="13855"/>
                        <a:pt x="664" y="13539"/>
                        <a:pt x="601" y="12969"/>
                      </a:cubicBezTo>
                      <a:cubicBezTo>
                        <a:pt x="544" y="12456"/>
                        <a:pt x="1006" y="11939"/>
                        <a:pt x="1486" y="11756"/>
                      </a:cubicBezTo>
                      <a:cubicBezTo>
                        <a:pt x="1550" y="11733"/>
                        <a:pt x="1614" y="11716"/>
                        <a:pt x="1671" y="11701"/>
                      </a:cubicBezTo>
                      <a:cubicBezTo>
                        <a:pt x="1860" y="11666"/>
                        <a:pt x="2070" y="11657"/>
                        <a:pt x="2284" y="11657"/>
                      </a:cubicBezTo>
                      <a:cubicBezTo>
                        <a:pt x="2383" y="11657"/>
                        <a:pt x="2483" y="11659"/>
                        <a:pt x="2581" y="11661"/>
                      </a:cubicBezTo>
                      <a:cubicBezTo>
                        <a:pt x="2683" y="11662"/>
                        <a:pt x="2785" y="11664"/>
                        <a:pt x="2888" y="11664"/>
                      </a:cubicBezTo>
                      <a:cubicBezTo>
                        <a:pt x="3015" y="11664"/>
                        <a:pt x="3141" y="11661"/>
                        <a:pt x="3265" y="11651"/>
                      </a:cubicBezTo>
                      <a:cubicBezTo>
                        <a:pt x="3810" y="11611"/>
                        <a:pt x="4358" y="11547"/>
                        <a:pt x="4898" y="11459"/>
                      </a:cubicBezTo>
                      <a:cubicBezTo>
                        <a:pt x="6313" y="11232"/>
                        <a:pt x="7705" y="10851"/>
                        <a:pt x="9036" y="10327"/>
                      </a:cubicBezTo>
                      <a:cubicBezTo>
                        <a:pt x="10259" y="9844"/>
                        <a:pt x="11546" y="9286"/>
                        <a:pt x="12667" y="8486"/>
                      </a:cubicBezTo>
                      <a:cubicBezTo>
                        <a:pt x="13024" y="8228"/>
                        <a:pt x="13489" y="7881"/>
                        <a:pt x="13891" y="7471"/>
                      </a:cubicBezTo>
                      <a:lnTo>
                        <a:pt x="13905" y="7456"/>
                      </a:lnTo>
                      <a:cubicBezTo>
                        <a:pt x="13915" y="7445"/>
                        <a:pt x="13924" y="7435"/>
                        <a:pt x="13931" y="7424"/>
                      </a:cubicBezTo>
                      <a:cubicBezTo>
                        <a:pt x="13932" y="7422"/>
                        <a:pt x="13936" y="7421"/>
                        <a:pt x="13938" y="7418"/>
                      </a:cubicBezTo>
                      <a:lnTo>
                        <a:pt x="13961" y="7397"/>
                      </a:lnTo>
                      <a:cubicBezTo>
                        <a:pt x="13968" y="7392"/>
                        <a:pt x="13973" y="7387"/>
                        <a:pt x="13979" y="7381"/>
                      </a:cubicBezTo>
                      <a:lnTo>
                        <a:pt x="13997" y="7360"/>
                      </a:lnTo>
                      <a:cubicBezTo>
                        <a:pt x="14057" y="7296"/>
                        <a:pt x="14122" y="7225"/>
                        <a:pt x="14194" y="7155"/>
                      </a:cubicBezTo>
                      <a:cubicBezTo>
                        <a:pt x="14202" y="7148"/>
                        <a:pt x="14208" y="7141"/>
                        <a:pt x="14215" y="7132"/>
                      </a:cubicBezTo>
                      <a:cubicBezTo>
                        <a:pt x="14542" y="6719"/>
                        <a:pt x="14715" y="6188"/>
                        <a:pt x="14691" y="5675"/>
                      </a:cubicBezTo>
                      <a:cubicBezTo>
                        <a:pt x="14662" y="5096"/>
                        <a:pt x="14407" y="4574"/>
                        <a:pt x="14168" y="4128"/>
                      </a:cubicBezTo>
                      <a:cubicBezTo>
                        <a:pt x="13695" y="3239"/>
                        <a:pt x="13223" y="2108"/>
                        <a:pt x="13813" y="1245"/>
                      </a:cubicBezTo>
                      <a:cubicBezTo>
                        <a:pt x="14115" y="804"/>
                        <a:pt x="14644" y="522"/>
                        <a:pt x="15195" y="508"/>
                      </a:cubicBezTo>
                      <a:cubicBezTo>
                        <a:pt x="15203" y="507"/>
                        <a:pt x="15212" y="507"/>
                        <a:pt x="15220" y="507"/>
                      </a:cubicBezTo>
                      <a:close/>
                      <a:moveTo>
                        <a:pt x="15234" y="0"/>
                      </a:moveTo>
                      <a:cubicBezTo>
                        <a:pt x="15219" y="0"/>
                        <a:pt x="15203" y="0"/>
                        <a:pt x="15188" y="0"/>
                      </a:cubicBezTo>
                      <a:cubicBezTo>
                        <a:pt x="14476" y="20"/>
                        <a:pt x="13790" y="388"/>
                        <a:pt x="13399" y="959"/>
                      </a:cubicBezTo>
                      <a:cubicBezTo>
                        <a:pt x="12657" y="2047"/>
                        <a:pt x="13184" y="3354"/>
                        <a:pt x="13726" y="4370"/>
                      </a:cubicBezTo>
                      <a:cubicBezTo>
                        <a:pt x="13938" y="4766"/>
                        <a:pt x="14165" y="5229"/>
                        <a:pt x="14188" y="5702"/>
                      </a:cubicBezTo>
                      <a:cubicBezTo>
                        <a:pt x="14206" y="6088"/>
                        <a:pt x="14077" y="6492"/>
                        <a:pt x="13830" y="6809"/>
                      </a:cubicBezTo>
                      <a:cubicBezTo>
                        <a:pt x="13759" y="6880"/>
                        <a:pt x="13691" y="6951"/>
                        <a:pt x="13631" y="7016"/>
                      </a:cubicBezTo>
                      <a:lnTo>
                        <a:pt x="13597" y="7050"/>
                      </a:lnTo>
                      <a:cubicBezTo>
                        <a:pt x="13587" y="7060"/>
                        <a:pt x="13576" y="7071"/>
                        <a:pt x="13563" y="7080"/>
                      </a:cubicBezTo>
                      <a:cubicBezTo>
                        <a:pt x="13539" y="7100"/>
                        <a:pt x="13519" y="7123"/>
                        <a:pt x="13505" y="7149"/>
                      </a:cubicBezTo>
                      <a:cubicBezTo>
                        <a:pt x="13134" y="7519"/>
                        <a:pt x="12709" y="7836"/>
                        <a:pt x="12380" y="8073"/>
                      </a:cubicBezTo>
                      <a:cubicBezTo>
                        <a:pt x="11303" y="8843"/>
                        <a:pt x="10050" y="9384"/>
                        <a:pt x="8857" y="9855"/>
                      </a:cubicBezTo>
                      <a:cubicBezTo>
                        <a:pt x="7560" y="10367"/>
                        <a:pt x="6205" y="10738"/>
                        <a:pt x="4826" y="10958"/>
                      </a:cubicBezTo>
                      <a:cubicBezTo>
                        <a:pt x="4300" y="11041"/>
                        <a:pt x="3765" y="11103"/>
                        <a:pt x="3235" y="11144"/>
                      </a:cubicBezTo>
                      <a:cubicBezTo>
                        <a:pt x="3122" y="11152"/>
                        <a:pt x="3006" y="11154"/>
                        <a:pt x="2886" y="11154"/>
                      </a:cubicBezTo>
                      <a:cubicBezTo>
                        <a:pt x="2792" y="11154"/>
                        <a:pt x="2696" y="11153"/>
                        <a:pt x="2597" y="11151"/>
                      </a:cubicBezTo>
                      <a:cubicBezTo>
                        <a:pt x="2503" y="11149"/>
                        <a:pt x="2408" y="11148"/>
                        <a:pt x="2313" y="11148"/>
                      </a:cubicBezTo>
                      <a:cubicBezTo>
                        <a:pt x="2067" y="11148"/>
                        <a:pt x="1821" y="11158"/>
                        <a:pt x="1586" y="11201"/>
                      </a:cubicBezTo>
                      <a:cubicBezTo>
                        <a:pt x="804" y="11347"/>
                        <a:pt x="0" y="12157"/>
                        <a:pt x="96" y="13024"/>
                      </a:cubicBezTo>
                      <a:cubicBezTo>
                        <a:pt x="160" y="13612"/>
                        <a:pt x="571" y="14331"/>
                        <a:pt x="2168" y="14418"/>
                      </a:cubicBezTo>
                      <a:cubicBezTo>
                        <a:pt x="2469" y="14434"/>
                        <a:pt x="2772" y="14443"/>
                        <a:pt x="3075" y="14443"/>
                      </a:cubicBezTo>
                      <a:cubicBezTo>
                        <a:pt x="3757" y="14443"/>
                        <a:pt x="4441" y="14401"/>
                        <a:pt x="5121" y="14318"/>
                      </a:cubicBezTo>
                      <a:cubicBezTo>
                        <a:pt x="6070" y="14202"/>
                        <a:pt x="7017" y="14005"/>
                        <a:pt x="7934" y="13730"/>
                      </a:cubicBezTo>
                      <a:cubicBezTo>
                        <a:pt x="8446" y="13578"/>
                        <a:pt x="8956" y="13404"/>
                        <a:pt x="9462" y="13212"/>
                      </a:cubicBezTo>
                      <a:cubicBezTo>
                        <a:pt x="11037" y="12614"/>
                        <a:pt x="12578" y="11827"/>
                        <a:pt x="14066" y="10861"/>
                      </a:cubicBezTo>
                      <a:cubicBezTo>
                        <a:pt x="14162" y="10797"/>
                        <a:pt x="14262" y="10736"/>
                        <a:pt x="14361" y="10672"/>
                      </a:cubicBezTo>
                      <a:cubicBezTo>
                        <a:pt x="15132" y="10179"/>
                        <a:pt x="15931" y="9671"/>
                        <a:pt x="16416" y="8875"/>
                      </a:cubicBezTo>
                      <a:cubicBezTo>
                        <a:pt x="16868" y="8140"/>
                        <a:pt x="16949" y="7189"/>
                        <a:pt x="16641" y="6263"/>
                      </a:cubicBezTo>
                      <a:cubicBezTo>
                        <a:pt x="16553" y="6000"/>
                        <a:pt x="16446" y="5748"/>
                        <a:pt x="16344" y="5503"/>
                      </a:cubicBezTo>
                      <a:cubicBezTo>
                        <a:pt x="16159" y="5063"/>
                        <a:pt x="15983" y="4647"/>
                        <a:pt x="15912" y="4192"/>
                      </a:cubicBezTo>
                      <a:cubicBezTo>
                        <a:pt x="15855" y="3833"/>
                        <a:pt x="16013" y="3664"/>
                        <a:pt x="16350" y="3347"/>
                      </a:cubicBezTo>
                      <a:cubicBezTo>
                        <a:pt x="16439" y="3262"/>
                        <a:pt x="16532" y="3175"/>
                        <a:pt x="16627" y="3074"/>
                      </a:cubicBezTo>
                      <a:cubicBezTo>
                        <a:pt x="17225" y="2431"/>
                        <a:pt x="17443" y="1806"/>
                        <a:pt x="17240" y="1316"/>
                      </a:cubicBezTo>
                      <a:cubicBezTo>
                        <a:pt x="16983" y="691"/>
                        <a:pt x="16345" y="178"/>
                        <a:pt x="15655" y="40"/>
                      </a:cubicBezTo>
                      <a:cubicBezTo>
                        <a:pt x="15519" y="12"/>
                        <a:pt x="15377" y="0"/>
                        <a:pt x="15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1642600" y="3557900"/>
                  <a:ext cx="73375" cy="50375"/>
                </a:xfrm>
                <a:custGeom>
                  <a:avLst/>
                  <a:gdLst/>
                  <a:ahLst/>
                  <a:cxnLst/>
                  <a:rect l="l" t="t" r="r" b="b"/>
                  <a:pathLst>
                    <a:path w="2935" h="2015" extrusionOk="0">
                      <a:moveTo>
                        <a:pt x="1296" y="0"/>
                      </a:moveTo>
                      <a:cubicBezTo>
                        <a:pt x="1154" y="0"/>
                        <a:pt x="1017" y="19"/>
                        <a:pt x="891" y="57"/>
                      </a:cubicBezTo>
                      <a:cubicBezTo>
                        <a:pt x="546" y="162"/>
                        <a:pt x="242" y="420"/>
                        <a:pt x="122" y="760"/>
                      </a:cubicBezTo>
                      <a:cubicBezTo>
                        <a:pt x="1" y="1099"/>
                        <a:pt x="83" y="1511"/>
                        <a:pt x="349" y="1754"/>
                      </a:cubicBezTo>
                      <a:cubicBezTo>
                        <a:pt x="560" y="1947"/>
                        <a:pt x="851" y="2014"/>
                        <a:pt x="1144" y="2014"/>
                      </a:cubicBezTo>
                      <a:cubicBezTo>
                        <a:pt x="1236" y="2014"/>
                        <a:pt x="1329" y="2007"/>
                        <a:pt x="1420" y="1996"/>
                      </a:cubicBezTo>
                      <a:cubicBezTo>
                        <a:pt x="1972" y="1926"/>
                        <a:pt x="2934" y="1483"/>
                        <a:pt x="2641" y="770"/>
                      </a:cubicBezTo>
                      <a:cubicBezTo>
                        <a:pt x="2436" y="272"/>
                        <a:pt x="1837" y="0"/>
                        <a:pt x="129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1680850" y="3566650"/>
                  <a:ext cx="63425" cy="62000"/>
                </a:xfrm>
                <a:custGeom>
                  <a:avLst/>
                  <a:gdLst/>
                  <a:ahLst/>
                  <a:cxnLst/>
                  <a:rect l="l" t="t" r="r" b="b"/>
                  <a:pathLst>
                    <a:path w="2537" h="2480" extrusionOk="0">
                      <a:moveTo>
                        <a:pt x="982" y="1"/>
                      </a:moveTo>
                      <a:cubicBezTo>
                        <a:pt x="807" y="1"/>
                        <a:pt x="628" y="48"/>
                        <a:pt x="452" y="156"/>
                      </a:cubicBezTo>
                      <a:cubicBezTo>
                        <a:pt x="259" y="275"/>
                        <a:pt x="1" y="508"/>
                        <a:pt x="69" y="765"/>
                      </a:cubicBezTo>
                      <a:cubicBezTo>
                        <a:pt x="173" y="1144"/>
                        <a:pt x="839" y="1134"/>
                        <a:pt x="1133" y="1264"/>
                      </a:cubicBezTo>
                      <a:cubicBezTo>
                        <a:pt x="1664" y="1497"/>
                        <a:pt x="2103" y="1940"/>
                        <a:pt x="2316" y="2479"/>
                      </a:cubicBezTo>
                      <a:cubicBezTo>
                        <a:pt x="2518" y="2093"/>
                        <a:pt x="2536" y="1620"/>
                        <a:pt x="2394" y="1207"/>
                      </a:cubicBezTo>
                      <a:cubicBezTo>
                        <a:pt x="2190" y="611"/>
                        <a:pt x="1611"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674350" y="3560250"/>
                  <a:ext cx="76700" cy="74750"/>
                </a:xfrm>
                <a:custGeom>
                  <a:avLst/>
                  <a:gdLst/>
                  <a:ahLst/>
                  <a:cxnLst/>
                  <a:rect l="l" t="t" r="r" b="b"/>
                  <a:pathLst>
                    <a:path w="3068" h="2990" extrusionOk="0">
                      <a:moveTo>
                        <a:pt x="1246" y="512"/>
                      </a:moveTo>
                      <a:cubicBezTo>
                        <a:pt x="1334" y="512"/>
                        <a:pt x="1424" y="528"/>
                        <a:pt x="1515" y="561"/>
                      </a:cubicBezTo>
                      <a:cubicBezTo>
                        <a:pt x="1891" y="696"/>
                        <a:pt x="2259" y="1101"/>
                        <a:pt x="2411" y="1545"/>
                      </a:cubicBezTo>
                      <a:cubicBezTo>
                        <a:pt x="2471" y="1716"/>
                        <a:pt x="2495" y="1895"/>
                        <a:pt x="2488" y="2071"/>
                      </a:cubicBezTo>
                      <a:cubicBezTo>
                        <a:pt x="2232" y="1733"/>
                        <a:pt x="1890" y="1460"/>
                        <a:pt x="1494" y="1285"/>
                      </a:cubicBezTo>
                      <a:cubicBezTo>
                        <a:pt x="1381" y="1237"/>
                        <a:pt x="1248" y="1207"/>
                        <a:pt x="1106" y="1177"/>
                      </a:cubicBezTo>
                      <a:cubicBezTo>
                        <a:pt x="906" y="1135"/>
                        <a:pt x="606" y="1069"/>
                        <a:pt x="575" y="953"/>
                      </a:cubicBezTo>
                      <a:cubicBezTo>
                        <a:pt x="555" y="876"/>
                        <a:pt x="674" y="734"/>
                        <a:pt x="846" y="628"/>
                      </a:cubicBezTo>
                      <a:cubicBezTo>
                        <a:pt x="893" y="601"/>
                        <a:pt x="938" y="576"/>
                        <a:pt x="987" y="559"/>
                      </a:cubicBezTo>
                      <a:cubicBezTo>
                        <a:pt x="1071" y="528"/>
                        <a:pt x="1158" y="512"/>
                        <a:pt x="1246" y="512"/>
                      </a:cubicBezTo>
                      <a:close/>
                      <a:moveTo>
                        <a:pt x="1244" y="0"/>
                      </a:moveTo>
                      <a:cubicBezTo>
                        <a:pt x="1014" y="0"/>
                        <a:pt x="790" y="65"/>
                        <a:pt x="582" y="193"/>
                      </a:cubicBezTo>
                      <a:cubicBezTo>
                        <a:pt x="185" y="436"/>
                        <a:pt x="1" y="768"/>
                        <a:pt x="86" y="1085"/>
                      </a:cubicBezTo>
                      <a:cubicBezTo>
                        <a:pt x="198" y="1498"/>
                        <a:pt x="661" y="1599"/>
                        <a:pt x="1001" y="1673"/>
                      </a:cubicBezTo>
                      <a:cubicBezTo>
                        <a:pt x="1110" y="1697"/>
                        <a:pt x="1227" y="1721"/>
                        <a:pt x="1292" y="1750"/>
                      </a:cubicBezTo>
                      <a:cubicBezTo>
                        <a:pt x="1771" y="1961"/>
                        <a:pt x="2153" y="2353"/>
                        <a:pt x="2339" y="2828"/>
                      </a:cubicBezTo>
                      <a:cubicBezTo>
                        <a:pt x="2376" y="2922"/>
                        <a:pt x="2464" y="2984"/>
                        <a:pt x="2563" y="2990"/>
                      </a:cubicBezTo>
                      <a:cubicBezTo>
                        <a:pt x="2567" y="2990"/>
                        <a:pt x="2572" y="2990"/>
                        <a:pt x="2576" y="2990"/>
                      </a:cubicBezTo>
                      <a:cubicBezTo>
                        <a:pt x="2607" y="2990"/>
                        <a:pt x="2638" y="2985"/>
                        <a:pt x="2665" y="2974"/>
                      </a:cubicBezTo>
                      <a:cubicBezTo>
                        <a:pt x="2722" y="2953"/>
                        <a:pt x="2772" y="2910"/>
                        <a:pt x="2802" y="2853"/>
                      </a:cubicBezTo>
                      <a:cubicBezTo>
                        <a:pt x="3032" y="2413"/>
                        <a:pt x="3067" y="1876"/>
                        <a:pt x="2897" y="1379"/>
                      </a:cubicBezTo>
                      <a:cubicBezTo>
                        <a:pt x="2694" y="789"/>
                        <a:pt x="2211" y="268"/>
                        <a:pt x="1691" y="81"/>
                      </a:cubicBezTo>
                      <a:cubicBezTo>
                        <a:pt x="1541" y="27"/>
                        <a:pt x="1391"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1660300" y="3568300"/>
                  <a:ext cx="15150" cy="13850"/>
                </a:xfrm>
                <a:custGeom>
                  <a:avLst/>
                  <a:gdLst/>
                  <a:ahLst/>
                  <a:cxnLst/>
                  <a:rect l="l" t="t" r="r" b="b"/>
                  <a:pathLst>
                    <a:path w="606" h="554" extrusionOk="0">
                      <a:moveTo>
                        <a:pt x="326" y="0"/>
                      </a:moveTo>
                      <a:cubicBezTo>
                        <a:pt x="262" y="0"/>
                        <a:pt x="198" y="24"/>
                        <a:pt x="148" y="73"/>
                      </a:cubicBezTo>
                      <a:lnTo>
                        <a:pt x="102" y="117"/>
                      </a:lnTo>
                      <a:cubicBezTo>
                        <a:pt x="2" y="215"/>
                        <a:pt x="0" y="375"/>
                        <a:pt x="98" y="477"/>
                      </a:cubicBezTo>
                      <a:cubicBezTo>
                        <a:pt x="148" y="528"/>
                        <a:pt x="214" y="554"/>
                        <a:pt x="280" y="554"/>
                      </a:cubicBezTo>
                      <a:cubicBezTo>
                        <a:pt x="311" y="554"/>
                        <a:pt x="342" y="548"/>
                        <a:pt x="371" y="537"/>
                      </a:cubicBezTo>
                      <a:cubicBezTo>
                        <a:pt x="404" y="524"/>
                        <a:pt x="432" y="506"/>
                        <a:pt x="458" y="482"/>
                      </a:cubicBezTo>
                      <a:lnTo>
                        <a:pt x="503" y="438"/>
                      </a:lnTo>
                      <a:cubicBezTo>
                        <a:pt x="604" y="340"/>
                        <a:pt x="605" y="179"/>
                        <a:pt x="507" y="77"/>
                      </a:cubicBezTo>
                      <a:cubicBezTo>
                        <a:pt x="458" y="26"/>
                        <a:pt x="39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1386850" y="3767475"/>
                  <a:ext cx="204000" cy="72125"/>
                </a:xfrm>
                <a:custGeom>
                  <a:avLst/>
                  <a:gdLst/>
                  <a:ahLst/>
                  <a:cxnLst/>
                  <a:rect l="l" t="t" r="r" b="b"/>
                  <a:pathLst>
                    <a:path w="8160" h="2885" extrusionOk="0">
                      <a:moveTo>
                        <a:pt x="7965" y="1"/>
                      </a:moveTo>
                      <a:cubicBezTo>
                        <a:pt x="7935" y="1"/>
                        <a:pt x="7904" y="9"/>
                        <a:pt x="7876" y="26"/>
                      </a:cubicBezTo>
                      <a:cubicBezTo>
                        <a:pt x="5550" y="1456"/>
                        <a:pt x="2884" y="2328"/>
                        <a:pt x="164" y="2546"/>
                      </a:cubicBezTo>
                      <a:cubicBezTo>
                        <a:pt x="69" y="2553"/>
                        <a:pt x="1" y="2634"/>
                        <a:pt x="8" y="2728"/>
                      </a:cubicBezTo>
                      <a:cubicBezTo>
                        <a:pt x="15" y="2818"/>
                        <a:pt x="88" y="2884"/>
                        <a:pt x="178" y="2884"/>
                      </a:cubicBezTo>
                      <a:cubicBezTo>
                        <a:pt x="182" y="2884"/>
                        <a:pt x="187" y="2884"/>
                        <a:pt x="191" y="2884"/>
                      </a:cubicBezTo>
                      <a:cubicBezTo>
                        <a:pt x="1860" y="2752"/>
                        <a:pt x="3509" y="2377"/>
                        <a:pt x="5075" y="1782"/>
                      </a:cubicBezTo>
                      <a:cubicBezTo>
                        <a:pt x="6110" y="1388"/>
                        <a:pt x="7110" y="898"/>
                        <a:pt x="8055" y="316"/>
                      </a:cubicBezTo>
                      <a:cubicBezTo>
                        <a:pt x="8134" y="266"/>
                        <a:pt x="8160" y="161"/>
                        <a:pt x="8110" y="81"/>
                      </a:cubicBezTo>
                      <a:cubicBezTo>
                        <a:pt x="8078" y="29"/>
                        <a:pt x="8022" y="1"/>
                        <a:pt x="7965"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595875" y="3751750"/>
                  <a:ext cx="23650" cy="17600"/>
                </a:xfrm>
                <a:custGeom>
                  <a:avLst/>
                  <a:gdLst/>
                  <a:ahLst/>
                  <a:cxnLst/>
                  <a:rect l="l" t="t" r="r" b="b"/>
                  <a:pathLst>
                    <a:path w="946" h="704" extrusionOk="0">
                      <a:moveTo>
                        <a:pt x="751" y="1"/>
                      </a:moveTo>
                      <a:cubicBezTo>
                        <a:pt x="720" y="1"/>
                        <a:pt x="688" y="9"/>
                        <a:pt x="660" y="29"/>
                      </a:cubicBezTo>
                      <a:lnTo>
                        <a:pt x="101" y="392"/>
                      </a:lnTo>
                      <a:cubicBezTo>
                        <a:pt x="23" y="443"/>
                        <a:pt x="1" y="548"/>
                        <a:pt x="52" y="627"/>
                      </a:cubicBezTo>
                      <a:cubicBezTo>
                        <a:pt x="85" y="675"/>
                        <a:pt x="140" y="703"/>
                        <a:pt x="195" y="703"/>
                      </a:cubicBezTo>
                      <a:cubicBezTo>
                        <a:pt x="215" y="703"/>
                        <a:pt x="236" y="699"/>
                        <a:pt x="255" y="692"/>
                      </a:cubicBezTo>
                      <a:cubicBezTo>
                        <a:pt x="268" y="689"/>
                        <a:pt x="278" y="683"/>
                        <a:pt x="286" y="676"/>
                      </a:cubicBezTo>
                      <a:lnTo>
                        <a:pt x="844" y="313"/>
                      </a:lnTo>
                      <a:cubicBezTo>
                        <a:pt x="922" y="260"/>
                        <a:pt x="945" y="156"/>
                        <a:pt x="894" y="78"/>
                      </a:cubicBezTo>
                      <a:cubicBezTo>
                        <a:pt x="861" y="28"/>
                        <a:pt x="807" y="1"/>
                        <a:pt x="75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1241375" y="3640200"/>
                  <a:ext cx="70500" cy="88775"/>
                </a:xfrm>
                <a:custGeom>
                  <a:avLst/>
                  <a:gdLst/>
                  <a:ahLst/>
                  <a:cxnLst/>
                  <a:rect l="l" t="t" r="r" b="b"/>
                  <a:pathLst>
                    <a:path w="2820" h="3551" extrusionOk="0">
                      <a:moveTo>
                        <a:pt x="523" y="1"/>
                      </a:moveTo>
                      <a:cubicBezTo>
                        <a:pt x="500" y="1"/>
                        <a:pt x="477" y="3"/>
                        <a:pt x="453" y="6"/>
                      </a:cubicBezTo>
                      <a:cubicBezTo>
                        <a:pt x="247" y="39"/>
                        <a:pt x="77" y="212"/>
                        <a:pt x="33" y="438"/>
                      </a:cubicBezTo>
                      <a:cubicBezTo>
                        <a:pt x="0" y="596"/>
                        <a:pt x="32" y="745"/>
                        <a:pt x="68" y="883"/>
                      </a:cubicBezTo>
                      <a:cubicBezTo>
                        <a:pt x="103" y="1008"/>
                        <a:pt x="142" y="1133"/>
                        <a:pt x="191" y="1255"/>
                      </a:cubicBezTo>
                      <a:cubicBezTo>
                        <a:pt x="189" y="1260"/>
                        <a:pt x="189" y="1263"/>
                        <a:pt x="188" y="1268"/>
                      </a:cubicBezTo>
                      <a:cubicBezTo>
                        <a:pt x="157" y="1388"/>
                        <a:pt x="216" y="1509"/>
                        <a:pt x="324" y="1560"/>
                      </a:cubicBezTo>
                      <a:cubicBezTo>
                        <a:pt x="756" y="2445"/>
                        <a:pt x="1520" y="3171"/>
                        <a:pt x="2435" y="3533"/>
                      </a:cubicBezTo>
                      <a:cubicBezTo>
                        <a:pt x="2466" y="3545"/>
                        <a:pt x="2498" y="3551"/>
                        <a:pt x="2529" y="3551"/>
                      </a:cubicBezTo>
                      <a:cubicBezTo>
                        <a:pt x="2561" y="3551"/>
                        <a:pt x="2591" y="3545"/>
                        <a:pt x="2620" y="3535"/>
                      </a:cubicBezTo>
                      <a:cubicBezTo>
                        <a:pt x="2683" y="3510"/>
                        <a:pt x="2739" y="3461"/>
                        <a:pt x="2767" y="3390"/>
                      </a:cubicBezTo>
                      <a:cubicBezTo>
                        <a:pt x="2820" y="3259"/>
                        <a:pt x="2756" y="3110"/>
                        <a:pt x="2625" y="3059"/>
                      </a:cubicBezTo>
                      <a:cubicBezTo>
                        <a:pt x="1800" y="2731"/>
                        <a:pt x="1114" y="2063"/>
                        <a:pt x="745" y="1255"/>
                      </a:cubicBezTo>
                      <a:cubicBezTo>
                        <a:pt x="766" y="1219"/>
                        <a:pt x="791" y="1182"/>
                        <a:pt x="816" y="1145"/>
                      </a:cubicBezTo>
                      <a:lnTo>
                        <a:pt x="858" y="1079"/>
                      </a:lnTo>
                      <a:cubicBezTo>
                        <a:pt x="951" y="934"/>
                        <a:pt x="1056" y="736"/>
                        <a:pt x="1036" y="506"/>
                      </a:cubicBezTo>
                      <a:cubicBezTo>
                        <a:pt x="1023" y="351"/>
                        <a:pt x="942" y="202"/>
                        <a:pt x="820" y="106"/>
                      </a:cubicBezTo>
                      <a:cubicBezTo>
                        <a:pt x="730" y="37"/>
                        <a:pt x="62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1683525" y="3691225"/>
                  <a:ext cx="34175" cy="32800"/>
                </a:xfrm>
                <a:custGeom>
                  <a:avLst/>
                  <a:gdLst/>
                  <a:ahLst/>
                  <a:cxnLst/>
                  <a:rect l="l" t="t" r="r" b="b"/>
                  <a:pathLst>
                    <a:path w="1367" h="1312" extrusionOk="0">
                      <a:moveTo>
                        <a:pt x="444" y="1"/>
                      </a:moveTo>
                      <a:cubicBezTo>
                        <a:pt x="401" y="1"/>
                        <a:pt x="355" y="7"/>
                        <a:pt x="308" y="22"/>
                      </a:cubicBezTo>
                      <a:cubicBezTo>
                        <a:pt x="151" y="72"/>
                        <a:pt x="40" y="204"/>
                        <a:pt x="16" y="377"/>
                      </a:cubicBezTo>
                      <a:cubicBezTo>
                        <a:pt x="9" y="425"/>
                        <a:pt x="9" y="472"/>
                        <a:pt x="14" y="521"/>
                      </a:cubicBezTo>
                      <a:cubicBezTo>
                        <a:pt x="0" y="579"/>
                        <a:pt x="4" y="643"/>
                        <a:pt x="33" y="700"/>
                      </a:cubicBezTo>
                      <a:cubicBezTo>
                        <a:pt x="114" y="857"/>
                        <a:pt x="222" y="1073"/>
                        <a:pt x="426" y="1207"/>
                      </a:cubicBezTo>
                      <a:cubicBezTo>
                        <a:pt x="530" y="1276"/>
                        <a:pt x="658" y="1311"/>
                        <a:pt x="784" y="1311"/>
                      </a:cubicBezTo>
                      <a:cubicBezTo>
                        <a:pt x="826" y="1311"/>
                        <a:pt x="868" y="1307"/>
                        <a:pt x="909" y="1299"/>
                      </a:cubicBezTo>
                      <a:cubicBezTo>
                        <a:pt x="938" y="1292"/>
                        <a:pt x="966" y="1285"/>
                        <a:pt x="992" y="1273"/>
                      </a:cubicBezTo>
                      <a:cubicBezTo>
                        <a:pt x="1094" y="1235"/>
                        <a:pt x="1179" y="1167"/>
                        <a:pt x="1239" y="1077"/>
                      </a:cubicBezTo>
                      <a:cubicBezTo>
                        <a:pt x="1367" y="883"/>
                        <a:pt x="1343" y="602"/>
                        <a:pt x="1176" y="398"/>
                      </a:cubicBezTo>
                      <a:cubicBezTo>
                        <a:pt x="1056" y="246"/>
                        <a:pt x="892" y="164"/>
                        <a:pt x="762" y="96"/>
                      </a:cubicBezTo>
                      <a:cubicBezTo>
                        <a:pt x="693" y="59"/>
                        <a:pt x="57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1350625" y="3728975"/>
                  <a:ext cx="65200" cy="31300"/>
                </a:xfrm>
                <a:custGeom>
                  <a:avLst/>
                  <a:gdLst/>
                  <a:ahLst/>
                  <a:cxnLst/>
                  <a:rect l="l" t="t" r="r" b="b"/>
                  <a:pathLst>
                    <a:path w="2608" h="1252" extrusionOk="0">
                      <a:moveTo>
                        <a:pt x="2094" y="1"/>
                      </a:moveTo>
                      <a:cubicBezTo>
                        <a:pt x="1840" y="1"/>
                        <a:pt x="1500" y="70"/>
                        <a:pt x="1144" y="205"/>
                      </a:cubicBezTo>
                      <a:cubicBezTo>
                        <a:pt x="473" y="459"/>
                        <a:pt x="1" y="856"/>
                        <a:pt x="89" y="1089"/>
                      </a:cubicBezTo>
                      <a:cubicBezTo>
                        <a:pt x="130" y="1198"/>
                        <a:pt x="289" y="1251"/>
                        <a:pt x="514" y="1251"/>
                      </a:cubicBezTo>
                      <a:cubicBezTo>
                        <a:pt x="769" y="1251"/>
                        <a:pt x="1109" y="1183"/>
                        <a:pt x="1464" y="1047"/>
                      </a:cubicBezTo>
                      <a:cubicBezTo>
                        <a:pt x="2136" y="792"/>
                        <a:pt x="2607" y="397"/>
                        <a:pt x="2519" y="164"/>
                      </a:cubicBezTo>
                      <a:cubicBezTo>
                        <a:pt x="2477" y="55"/>
                        <a:pt x="2320" y="1"/>
                        <a:pt x="2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1503650" y="3673800"/>
                  <a:ext cx="65225" cy="31275"/>
                </a:xfrm>
                <a:custGeom>
                  <a:avLst/>
                  <a:gdLst/>
                  <a:ahLst/>
                  <a:cxnLst/>
                  <a:rect l="l" t="t" r="r" b="b"/>
                  <a:pathLst>
                    <a:path w="2609" h="1251" extrusionOk="0">
                      <a:moveTo>
                        <a:pt x="2094" y="0"/>
                      </a:moveTo>
                      <a:cubicBezTo>
                        <a:pt x="1839" y="0"/>
                        <a:pt x="1499" y="69"/>
                        <a:pt x="1144" y="203"/>
                      </a:cubicBezTo>
                      <a:cubicBezTo>
                        <a:pt x="474" y="459"/>
                        <a:pt x="1" y="855"/>
                        <a:pt x="90" y="1087"/>
                      </a:cubicBezTo>
                      <a:cubicBezTo>
                        <a:pt x="132" y="1197"/>
                        <a:pt x="290" y="1251"/>
                        <a:pt x="516" y="1251"/>
                      </a:cubicBezTo>
                      <a:cubicBezTo>
                        <a:pt x="770" y="1251"/>
                        <a:pt x="1110" y="1182"/>
                        <a:pt x="1465" y="1047"/>
                      </a:cubicBezTo>
                      <a:cubicBezTo>
                        <a:pt x="2136" y="791"/>
                        <a:pt x="2609" y="397"/>
                        <a:pt x="2519" y="164"/>
                      </a:cubicBezTo>
                      <a:cubicBezTo>
                        <a:pt x="2478" y="54"/>
                        <a:pt x="2319"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3" name="Google Shape;1133;p9"/>
            <p:cNvGrpSpPr/>
            <p:nvPr/>
          </p:nvGrpSpPr>
          <p:grpSpPr>
            <a:xfrm>
              <a:off x="8440935" y="4276138"/>
              <a:ext cx="636884" cy="674363"/>
              <a:chOff x="1078079" y="3984213"/>
              <a:chExt cx="886161" cy="938571"/>
            </a:xfrm>
          </p:grpSpPr>
          <p:sp>
            <p:nvSpPr>
              <p:cNvPr id="1134" name="Google Shape;1134;p9"/>
              <p:cNvSpPr/>
              <p:nvPr/>
            </p:nvSpPr>
            <p:spPr>
              <a:xfrm>
                <a:off x="1215012" y="4847784"/>
                <a:ext cx="511200" cy="750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9"/>
              <p:cNvGrpSpPr/>
              <p:nvPr/>
            </p:nvGrpSpPr>
            <p:grpSpPr>
              <a:xfrm>
                <a:off x="1078079" y="3984213"/>
                <a:ext cx="886161" cy="924824"/>
                <a:chOff x="1299225" y="4109325"/>
                <a:chExt cx="532325" cy="555550"/>
              </a:xfrm>
            </p:grpSpPr>
            <p:sp>
              <p:nvSpPr>
                <p:cNvPr id="1136" name="Google Shape;1136;p9"/>
                <p:cNvSpPr/>
                <p:nvPr/>
              </p:nvSpPr>
              <p:spPr>
                <a:xfrm>
                  <a:off x="1436100" y="4578750"/>
                  <a:ext cx="49225" cy="86125"/>
                </a:xfrm>
                <a:custGeom>
                  <a:avLst/>
                  <a:gdLst/>
                  <a:ahLst/>
                  <a:cxnLst/>
                  <a:rect l="l" t="t" r="r" b="b"/>
                  <a:pathLst>
                    <a:path w="1969" h="3445" extrusionOk="0">
                      <a:moveTo>
                        <a:pt x="662" y="1"/>
                      </a:moveTo>
                      <a:cubicBezTo>
                        <a:pt x="635" y="1"/>
                        <a:pt x="608" y="4"/>
                        <a:pt x="581" y="12"/>
                      </a:cubicBezTo>
                      <a:cubicBezTo>
                        <a:pt x="426" y="56"/>
                        <a:pt x="339" y="218"/>
                        <a:pt x="383" y="371"/>
                      </a:cubicBezTo>
                      <a:cubicBezTo>
                        <a:pt x="582" y="1053"/>
                        <a:pt x="859" y="1707"/>
                        <a:pt x="1208" y="2322"/>
                      </a:cubicBezTo>
                      <a:cubicBezTo>
                        <a:pt x="811" y="2435"/>
                        <a:pt x="434" y="2633"/>
                        <a:pt x="120" y="2895"/>
                      </a:cubicBezTo>
                      <a:cubicBezTo>
                        <a:pt x="39" y="2964"/>
                        <a:pt x="1" y="3072"/>
                        <a:pt x="22" y="3177"/>
                      </a:cubicBezTo>
                      <a:cubicBezTo>
                        <a:pt x="44" y="3280"/>
                        <a:pt x="122" y="3364"/>
                        <a:pt x="225" y="3394"/>
                      </a:cubicBezTo>
                      <a:cubicBezTo>
                        <a:pt x="339" y="3427"/>
                        <a:pt x="457" y="3444"/>
                        <a:pt x="575" y="3444"/>
                      </a:cubicBezTo>
                      <a:cubicBezTo>
                        <a:pt x="584" y="3444"/>
                        <a:pt x="593" y="3444"/>
                        <a:pt x="602" y="3444"/>
                      </a:cubicBezTo>
                      <a:cubicBezTo>
                        <a:pt x="1059" y="3435"/>
                        <a:pt x="1512" y="3194"/>
                        <a:pt x="1750" y="2800"/>
                      </a:cubicBezTo>
                      <a:cubicBezTo>
                        <a:pt x="1752" y="2800"/>
                        <a:pt x="1752" y="2797"/>
                        <a:pt x="1752" y="2797"/>
                      </a:cubicBezTo>
                      <a:cubicBezTo>
                        <a:pt x="1829" y="2775"/>
                        <a:pt x="1892" y="2719"/>
                        <a:pt x="1927" y="2645"/>
                      </a:cubicBezTo>
                      <a:cubicBezTo>
                        <a:pt x="1968" y="2556"/>
                        <a:pt x="1963" y="2452"/>
                        <a:pt x="1910" y="2368"/>
                      </a:cubicBezTo>
                      <a:cubicBezTo>
                        <a:pt x="1488" y="1697"/>
                        <a:pt x="1161" y="971"/>
                        <a:pt x="938" y="209"/>
                      </a:cubicBezTo>
                      <a:cubicBezTo>
                        <a:pt x="902" y="82"/>
                        <a:pt x="788"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1575950" y="4576075"/>
                  <a:ext cx="50425" cy="88025"/>
                </a:xfrm>
                <a:custGeom>
                  <a:avLst/>
                  <a:gdLst/>
                  <a:ahLst/>
                  <a:cxnLst/>
                  <a:rect l="l" t="t" r="r" b="b"/>
                  <a:pathLst>
                    <a:path w="2017" h="3521" extrusionOk="0">
                      <a:moveTo>
                        <a:pt x="1709" y="0"/>
                      </a:moveTo>
                      <a:cubicBezTo>
                        <a:pt x="1564" y="0"/>
                        <a:pt x="1441" y="105"/>
                        <a:pt x="1421" y="251"/>
                      </a:cubicBezTo>
                      <a:cubicBezTo>
                        <a:pt x="1339" y="851"/>
                        <a:pt x="1036" y="1430"/>
                        <a:pt x="584" y="1836"/>
                      </a:cubicBezTo>
                      <a:lnTo>
                        <a:pt x="543" y="1873"/>
                      </a:lnTo>
                      <a:cubicBezTo>
                        <a:pt x="315" y="2078"/>
                        <a:pt x="1" y="2360"/>
                        <a:pt x="49" y="2774"/>
                      </a:cubicBezTo>
                      <a:cubicBezTo>
                        <a:pt x="79" y="3035"/>
                        <a:pt x="269" y="3274"/>
                        <a:pt x="543" y="3397"/>
                      </a:cubicBezTo>
                      <a:cubicBezTo>
                        <a:pt x="755" y="3491"/>
                        <a:pt x="982" y="3507"/>
                        <a:pt x="1164" y="3521"/>
                      </a:cubicBezTo>
                      <a:lnTo>
                        <a:pt x="1190" y="3521"/>
                      </a:lnTo>
                      <a:cubicBezTo>
                        <a:pt x="1272" y="3520"/>
                        <a:pt x="1352" y="3483"/>
                        <a:pt x="1408" y="3420"/>
                      </a:cubicBezTo>
                      <a:cubicBezTo>
                        <a:pt x="1467" y="3349"/>
                        <a:pt x="1491" y="3255"/>
                        <a:pt x="1467" y="3164"/>
                      </a:cubicBezTo>
                      <a:cubicBezTo>
                        <a:pt x="1381" y="2821"/>
                        <a:pt x="1104" y="2549"/>
                        <a:pt x="773" y="2453"/>
                      </a:cubicBezTo>
                      <a:cubicBezTo>
                        <a:pt x="823" y="2400"/>
                        <a:pt x="880" y="2349"/>
                        <a:pt x="931" y="2304"/>
                      </a:cubicBezTo>
                      <a:lnTo>
                        <a:pt x="974" y="2265"/>
                      </a:lnTo>
                      <a:cubicBezTo>
                        <a:pt x="1523" y="1768"/>
                        <a:pt x="1896" y="1062"/>
                        <a:pt x="1995" y="326"/>
                      </a:cubicBezTo>
                      <a:cubicBezTo>
                        <a:pt x="2016" y="169"/>
                        <a:pt x="1904" y="24"/>
                        <a:pt x="1746" y="3"/>
                      </a:cubicBezTo>
                      <a:cubicBezTo>
                        <a:pt x="1734" y="1"/>
                        <a:pt x="1721"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99225" y="4328000"/>
                  <a:ext cx="57725" cy="113675"/>
                </a:xfrm>
                <a:custGeom>
                  <a:avLst/>
                  <a:gdLst/>
                  <a:ahLst/>
                  <a:cxnLst/>
                  <a:rect l="l" t="t" r="r" b="b"/>
                  <a:pathLst>
                    <a:path w="2309" h="4547" extrusionOk="0">
                      <a:moveTo>
                        <a:pt x="1993" y="0"/>
                      </a:moveTo>
                      <a:cubicBezTo>
                        <a:pt x="1971" y="0"/>
                        <a:pt x="1949" y="3"/>
                        <a:pt x="1928" y="8"/>
                      </a:cubicBezTo>
                      <a:cubicBezTo>
                        <a:pt x="1568" y="92"/>
                        <a:pt x="1162" y="184"/>
                        <a:pt x="803" y="396"/>
                      </a:cubicBezTo>
                      <a:cubicBezTo>
                        <a:pt x="369" y="650"/>
                        <a:pt x="84" y="1052"/>
                        <a:pt x="36" y="1473"/>
                      </a:cubicBezTo>
                      <a:cubicBezTo>
                        <a:pt x="0" y="1789"/>
                        <a:pt x="91" y="2129"/>
                        <a:pt x="304" y="2481"/>
                      </a:cubicBezTo>
                      <a:cubicBezTo>
                        <a:pt x="529" y="2852"/>
                        <a:pt x="838" y="3169"/>
                        <a:pt x="1205" y="3401"/>
                      </a:cubicBezTo>
                      <a:lnTo>
                        <a:pt x="230" y="3762"/>
                      </a:lnTo>
                      <a:cubicBezTo>
                        <a:pt x="146" y="3793"/>
                        <a:pt x="81" y="3863"/>
                        <a:pt x="54" y="3950"/>
                      </a:cubicBezTo>
                      <a:cubicBezTo>
                        <a:pt x="27" y="4038"/>
                        <a:pt x="46" y="4132"/>
                        <a:pt x="98" y="4204"/>
                      </a:cubicBezTo>
                      <a:cubicBezTo>
                        <a:pt x="258" y="4421"/>
                        <a:pt x="517" y="4547"/>
                        <a:pt x="781" y="4547"/>
                      </a:cubicBezTo>
                      <a:cubicBezTo>
                        <a:pt x="787" y="4547"/>
                        <a:pt x="793" y="4546"/>
                        <a:pt x="798" y="4546"/>
                      </a:cubicBezTo>
                      <a:cubicBezTo>
                        <a:pt x="878" y="4545"/>
                        <a:pt x="958" y="4532"/>
                        <a:pt x="1037" y="4509"/>
                      </a:cubicBezTo>
                      <a:cubicBezTo>
                        <a:pt x="1327" y="4417"/>
                        <a:pt x="1546" y="4166"/>
                        <a:pt x="1605" y="3872"/>
                      </a:cubicBezTo>
                      <a:cubicBezTo>
                        <a:pt x="1689" y="3836"/>
                        <a:pt x="1803" y="3772"/>
                        <a:pt x="1868" y="3643"/>
                      </a:cubicBezTo>
                      <a:cubicBezTo>
                        <a:pt x="1916" y="3551"/>
                        <a:pt x="2031" y="3230"/>
                        <a:pt x="1556" y="2940"/>
                      </a:cubicBezTo>
                      <a:cubicBezTo>
                        <a:pt x="1249" y="2751"/>
                        <a:pt x="987" y="2491"/>
                        <a:pt x="801" y="2183"/>
                      </a:cubicBezTo>
                      <a:cubicBezTo>
                        <a:pt x="654" y="1941"/>
                        <a:pt x="593" y="1725"/>
                        <a:pt x="614" y="1539"/>
                      </a:cubicBezTo>
                      <a:cubicBezTo>
                        <a:pt x="639" y="1298"/>
                        <a:pt x="821" y="1056"/>
                        <a:pt x="1098" y="893"/>
                      </a:cubicBezTo>
                      <a:cubicBezTo>
                        <a:pt x="1378" y="725"/>
                        <a:pt x="1723" y="647"/>
                        <a:pt x="2057" y="571"/>
                      </a:cubicBezTo>
                      <a:cubicBezTo>
                        <a:pt x="2212" y="535"/>
                        <a:pt x="2308" y="382"/>
                        <a:pt x="2273" y="225"/>
                      </a:cubicBezTo>
                      <a:cubicBezTo>
                        <a:pt x="2242" y="92"/>
                        <a:pt x="2123" y="0"/>
                        <a:pt x="1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720125" y="4302325"/>
                  <a:ext cx="98750" cy="58350"/>
                </a:xfrm>
                <a:custGeom>
                  <a:avLst/>
                  <a:gdLst/>
                  <a:ahLst/>
                  <a:cxnLst/>
                  <a:rect l="l" t="t" r="r" b="b"/>
                  <a:pathLst>
                    <a:path w="3950" h="2334" extrusionOk="0">
                      <a:moveTo>
                        <a:pt x="3629" y="0"/>
                      </a:moveTo>
                      <a:cubicBezTo>
                        <a:pt x="3559" y="0"/>
                        <a:pt x="3490" y="25"/>
                        <a:pt x="3434" y="75"/>
                      </a:cubicBezTo>
                      <a:cubicBezTo>
                        <a:pt x="2530" y="886"/>
                        <a:pt x="1430" y="1471"/>
                        <a:pt x="251" y="1764"/>
                      </a:cubicBezTo>
                      <a:cubicBezTo>
                        <a:pt x="96" y="1801"/>
                        <a:pt x="1" y="1958"/>
                        <a:pt x="39" y="2113"/>
                      </a:cubicBezTo>
                      <a:cubicBezTo>
                        <a:pt x="73" y="2247"/>
                        <a:pt x="192" y="2333"/>
                        <a:pt x="323" y="2333"/>
                      </a:cubicBezTo>
                      <a:cubicBezTo>
                        <a:pt x="324" y="2333"/>
                        <a:pt x="325" y="2333"/>
                        <a:pt x="326" y="2333"/>
                      </a:cubicBezTo>
                      <a:cubicBezTo>
                        <a:pt x="347" y="2333"/>
                        <a:pt x="369" y="2332"/>
                        <a:pt x="391" y="2325"/>
                      </a:cubicBezTo>
                      <a:cubicBezTo>
                        <a:pt x="1663" y="2011"/>
                        <a:pt x="2849" y="1380"/>
                        <a:pt x="3822" y="505"/>
                      </a:cubicBezTo>
                      <a:cubicBezTo>
                        <a:pt x="3941" y="399"/>
                        <a:pt x="3949" y="215"/>
                        <a:pt x="3843" y="96"/>
                      </a:cubicBezTo>
                      <a:cubicBezTo>
                        <a:pt x="3786" y="33"/>
                        <a:pt x="3708"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349075" y="4197125"/>
                  <a:ext cx="389125" cy="351800"/>
                </a:xfrm>
                <a:custGeom>
                  <a:avLst/>
                  <a:gdLst/>
                  <a:ahLst/>
                  <a:cxnLst/>
                  <a:rect l="l" t="t" r="r" b="b"/>
                  <a:pathLst>
                    <a:path w="15565" h="14072" extrusionOk="0">
                      <a:moveTo>
                        <a:pt x="7804" y="0"/>
                      </a:moveTo>
                      <a:cubicBezTo>
                        <a:pt x="7754" y="0"/>
                        <a:pt x="7704" y="1"/>
                        <a:pt x="7654" y="2"/>
                      </a:cubicBezTo>
                      <a:cubicBezTo>
                        <a:pt x="3397" y="78"/>
                        <a:pt x="0" y="3203"/>
                        <a:pt x="74" y="7462"/>
                      </a:cubicBezTo>
                      <a:cubicBezTo>
                        <a:pt x="148" y="11655"/>
                        <a:pt x="3541" y="14071"/>
                        <a:pt x="7710" y="14071"/>
                      </a:cubicBezTo>
                      <a:cubicBezTo>
                        <a:pt x="7774" y="14071"/>
                        <a:pt x="7838" y="14071"/>
                        <a:pt x="7902" y="14070"/>
                      </a:cubicBezTo>
                      <a:cubicBezTo>
                        <a:pt x="12159" y="13996"/>
                        <a:pt x="15564" y="11446"/>
                        <a:pt x="15490" y="7189"/>
                      </a:cubicBezTo>
                      <a:cubicBezTo>
                        <a:pt x="15417" y="2984"/>
                        <a:pt x="11993" y="0"/>
                        <a:pt x="7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341800" y="4189950"/>
                  <a:ext cx="403600" cy="366225"/>
                </a:xfrm>
                <a:custGeom>
                  <a:avLst/>
                  <a:gdLst/>
                  <a:ahLst/>
                  <a:cxnLst/>
                  <a:rect l="l" t="t" r="r" b="b"/>
                  <a:pathLst>
                    <a:path w="16144" h="14649" extrusionOk="0">
                      <a:moveTo>
                        <a:pt x="8103" y="578"/>
                      </a:moveTo>
                      <a:cubicBezTo>
                        <a:pt x="12258" y="578"/>
                        <a:pt x="15421" y="3522"/>
                        <a:pt x="15492" y="7483"/>
                      </a:cubicBezTo>
                      <a:cubicBezTo>
                        <a:pt x="15560" y="11344"/>
                        <a:pt x="12624" y="13992"/>
                        <a:pt x="8188" y="14070"/>
                      </a:cubicBezTo>
                      <a:cubicBezTo>
                        <a:pt x="8122" y="14071"/>
                        <a:pt x="8057" y="14071"/>
                        <a:pt x="7993" y="14071"/>
                      </a:cubicBezTo>
                      <a:cubicBezTo>
                        <a:pt x="3662" y="14071"/>
                        <a:pt x="722" y="11550"/>
                        <a:pt x="655" y="7744"/>
                      </a:cubicBezTo>
                      <a:cubicBezTo>
                        <a:pt x="584" y="3736"/>
                        <a:pt x="3720" y="655"/>
                        <a:pt x="7949" y="580"/>
                      </a:cubicBezTo>
                      <a:cubicBezTo>
                        <a:pt x="8001" y="579"/>
                        <a:pt x="8052" y="578"/>
                        <a:pt x="8103" y="578"/>
                      </a:cubicBezTo>
                      <a:close/>
                      <a:moveTo>
                        <a:pt x="8105" y="0"/>
                      </a:moveTo>
                      <a:cubicBezTo>
                        <a:pt x="8050" y="0"/>
                        <a:pt x="7994" y="1"/>
                        <a:pt x="7939" y="2"/>
                      </a:cubicBezTo>
                      <a:cubicBezTo>
                        <a:pt x="3380" y="81"/>
                        <a:pt x="0" y="3414"/>
                        <a:pt x="77" y="7753"/>
                      </a:cubicBezTo>
                      <a:cubicBezTo>
                        <a:pt x="148" y="11837"/>
                        <a:pt x="3393" y="14648"/>
                        <a:pt x="7995" y="14648"/>
                      </a:cubicBezTo>
                      <a:cubicBezTo>
                        <a:pt x="8062" y="14648"/>
                        <a:pt x="8130" y="14648"/>
                        <a:pt x="8198" y="14646"/>
                      </a:cubicBezTo>
                      <a:cubicBezTo>
                        <a:pt x="12906" y="14563"/>
                        <a:pt x="16144" y="11614"/>
                        <a:pt x="16070" y="7470"/>
                      </a:cubicBezTo>
                      <a:cubicBezTo>
                        <a:pt x="15994" y="3185"/>
                        <a:pt x="12583" y="0"/>
                        <a:pt x="8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439950" y="4225925"/>
                  <a:ext cx="200450" cy="57950"/>
                </a:xfrm>
                <a:custGeom>
                  <a:avLst/>
                  <a:gdLst/>
                  <a:ahLst/>
                  <a:cxnLst/>
                  <a:rect l="l" t="t" r="r" b="b"/>
                  <a:pathLst>
                    <a:path w="8018" h="2318" extrusionOk="0">
                      <a:moveTo>
                        <a:pt x="4233" y="1"/>
                      </a:moveTo>
                      <a:cubicBezTo>
                        <a:pt x="4152" y="1"/>
                        <a:pt x="4071" y="2"/>
                        <a:pt x="3989" y="3"/>
                      </a:cubicBezTo>
                      <a:cubicBezTo>
                        <a:pt x="1780" y="43"/>
                        <a:pt x="0" y="591"/>
                        <a:pt x="10" y="1230"/>
                      </a:cubicBezTo>
                      <a:cubicBezTo>
                        <a:pt x="21" y="1844"/>
                        <a:pt x="1690" y="2318"/>
                        <a:pt x="3785" y="2318"/>
                      </a:cubicBezTo>
                      <a:cubicBezTo>
                        <a:pt x="3866" y="2318"/>
                        <a:pt x="3947" y="2317"/>
                        <a:pt x="4029" y="2315"/>
                      </a:cubicBezTo>
                      <a:cubicBezTo>
                        <a:pt x="6238" y="2276"/>
                        <a:pt x="8017" y="1727"/>
                        <a:pt x="8006" y="1088"/>
                      </a:cubicBezTo>
                      <a:cubicBezTo>
                        <a:pt x="7995" y="474"/>
                        <a:pt x="6327" y="1"/>
                        <a:pt x="4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432550" y="4218875"/>
                  <a:ext cx="215300" cy="72400"/>
                </a:xfrm>
                <a:custGeom>
                  <a:avLst/>
                  <a:gdLst/>
                  <a:ahLst/>
                  <a:cxnLst/>
                  <a:rect l="l" t="t" r="r" b="b"/>
                  <a:pathLst>
                    <a:path w="8612" h="2896" extrusionOk="0">
                      <a:moveTo>
                        <a:pt x="4550" y="578"/>
                      </a:moveTo>
                      <a:cubicBezTo>
                        <a:pt x="6829" y="578"/>
                        <a:pt x="8011" y="1132"/>
                        <a:pt x="8016" y="1382"/>
                      </a:cubicBezTo>
                      <a:cubicBezTo>
                        <a:pt x="8022" y="1642"/>
                        <a:pt x="6769" y="2271"/>
                        <a:pt x="4323" y="2313"/>
                      </a:cubicBezTo>
                      <a:cubicBezTo>
                        <a:pt x="4233" y="2315"/>
                        <a:pt x="4144" y="2316"/>
                        <a:pt x="4056" y="2316"/>
                      </a:cubicBezTo>
                      <a:cubicBezTo>
                        <a:pt x="1782" y="2316"/>
                        <a:pt x="603" y="1763"/>
                        <a:pt x="598" y="1514"/>
                      </a:cubicBezTo>
                      <a:cubicBezTo>
                        <a:pt x="593" y="1254"/>
                        <a:pt x="1845" y="623"/>
                        <a:pt x="4291" y="580"/>
                      </a:cubicBezTo>
                      <a:cubicBezTo>
                        <a:pt x="4379" y="579"/>
                        <a:pt x="4465" y="578"/>
                        <a:pt x="4550" y="578"/>
                      </a:cubicBezTo>
                      <a:close/>
                      <a:moveTo>
                        <a:pt x="4534" y="0"/>
                      </a:moveTo>
                      <a:cubicBezTo>
                        <a:pt x="4449" y="0"/>
                        <a:pt x="4365" y="1"/>
                        <a:pt x="4281" y="2"/>
                      </a:cubicBezTo>
                      <a:cubicBezTo>
                        <a:pt x="2215" y="39"/>
                        <a:pt x="1" y="531"/>
                        <a:pt x="19" y="1524"/>
                      </a:cubicBezTo>
                      <a:cubicBezTo>
                        <a:pt x="36" y="2476"/>
                        <a:pt x="2088" y="2895"/>
                        <a:pt x="4079" y="2895"/>
                      </a:cubicBezTo>
                      <a:cubicBezTo>
                        <a:pt x="4163" y="2895"/>
                        <a:pt x="4248" y="2894"/>
                        <a:pt x="4332" y="2893"/>
                      </a:cubicBezTo>
                      <a:cubicBezTo>
                        <a:pt x="6397" y="2856"/>
                        <a:pt x="8612" y="2366"/>
                        <a:pt x="8593" y="1372"/>
                      </a:cubicBezTo>
                      <a:cubicBezTo>
                        <a:pt x="8577" y="419"/>
                        <a:pt x="6524" y="0"/>
                        <a:pt x="4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573150" y="4116550"/>
                  <a:ext cx="151300" cy="162700"/>
                </a:xfrm>
                <a:custGeom>
                  <a:avLst/>
                  <a:gdLst/>
                  <a:ahLst/>
                  <a:cxnLst/>
                  <a:rect l="l" t="t" r="r" b="b"/>
                  <a:pathLst>
                    <a:path w="6052" h="6508" extrusionOk="0">
                      <a:moveTo>
                        <a:pt x="5046" y="0"/>
                      </a:moveTo>
                      <a:cubicBezTo>
                        <a:pt x="4646" y="0"/>
                        <a:pt x="4167" y="152"/>
                        <a:pt x="3677" y="362"/>
                      </a:cubicBezTo>
                      <a:cubicBezTo>
                        <a:pt x="2557" y="845"/>
                        <a:pt x="1929" y="2034"/>
                        <a:pt x="1496" y="3173"/>
                      </a:cubicBezTo>
                      <a:cubicBezTo>
                        <a:pt x="1073" y="4286"/>
                        <a:pt x="464" y="5452"/>
                        <a:pt x="0" y="6504"/>
                      </a:cubicBezTo>
                      <a:cubicBezTo>
                        <a:pt x="31" y="6506"/>
                        <a:pt x="62" y="6507"/>
                        <a:pt x="93" y="6507"/>
                      </a:cubicBezTo>
                      <a:cubicBezTo>
                        <a:pt x="670" y="6507"/>
                        <a:pt x="1223" y="6193"/>
                        <a:pt x="1223" y="6193"/>
                      </a:cubicBezTo>
                      <a:cubicBezTo>
                        <a:pt x="1648" y="5611"/>
                        <a:pt x="2181" y="4169"/>
                        <a:pt x="2444" y="3499"/>
                      </a:cubicBezTo>
                      <a:cubicBezTo>
                        <a:pt x="3105" y="1807"/>
                        <a:pt x="4174" y="965"/>
                        <a:pt x="6024" y="965"/>
                      </a:cubicBezTo>
                      <a:cubicBezTo>
                        <a:pt x="6033" y="965"/>
                        <a:pt x="6042" y="965"/>
                        <a:pt x="6052" y="965"/>
                      </a:cubicBezTo>
                      <a:cubicBezTo>
                        <a:pt x="5950" y="255"/>
                        <a:pt x="5565" y="0"/>
                        <a:pt x="5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657950" y="4124450"/>
                  <a:ext cx="50423" cy="22624"/>
                </a:xfrm>
                <a:custGeom>
                  <a:avLst/>
                  <a:gdLst/>
                  <a:ahLst/>
                  <a:cxnLst/>
                  <a:rect l="l" t="t" r="r" b="b"/>
                  <a:pathLst>
                    <a:path w="2657" h="1096" extrusionOk="0">
                      <a:moveTo>
                        <a:pt x="330" y="1"/>
                      </a:moveTo>
                      <a:cubicBezTo>
                        <a:pt x="228" y="1"/>
                        <a:pt x="129" y="54"/>
                        <a:pt x="77" y="149"/>
                      </a:cubicBezTo>
                      <a:cubicBezTo>
                        <a:pt x="0" y="289"/>
                        <a:pt x="50" y="466"/>
                        <a:pt x="190" y="542"/>
                      </a:cubicBezTo>
                      <a:cubicBezTo>
                        <a:pt x="902" y="934"/>
                        <a:pt x="1514" y="1095"/>
                        <a:pt x="2289" y="1095"/>
                      </a:cubicBezTo>
                      <a:cubicBezTo>
                        <a:pt x="2316" y="1095"/>
                        <a:pt x="2342" y="1095"/>
                        <a:pt x="2369" y="1095"/>
                      </a:cubicBezTo>
                      <a:cubicBezTo>
                        <a:pt x="2528" y="1090"/>
                        <a:pt x="2656" y="960"/>
                        <a:pt x="2652" y="801"/>
                      </a:cubicBezTo>
                      <a:cubicBezTo>
                        <a:pt x="2649" y="643"/>
                        <a:pt x="2520" y="517"/>
                        <a:pt x="2361" y="517"/>
                      </a:cubicBezTo>
                      <a:cubicBezTo>
                        <a:pt x="2360" y="517"/>
                        <a:pt x="2359" y="517"/>
                        <a:pt x="2358" y="517"/>
                      </a:cubicBezTo>
                      <a:cubicBezTo>
                        <a:pt x="2331" y="517"/>
                        <a:pt x="2304" y="517"/>
                        <a:pt x="2277" y="517"/>
                      </a:cubicBezTo>
                      <a:cubicBezTo>
                        <a:pt x="1605" y="517"/>
                        <a:pt x="1090" y="379"/>
                        <a:pt x="469" y="37"/>
                      </a:cubicBezTo>
                      <a:cubicBezTo>
                        <a:pt x="425" y="12"/>
                        <a:pt x="377" y="1"/>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617617" y="4156475"/>
                  <a:ext cx="42024" cy="27875"/>
                </a:xfrm>
                <a:custGeom>
                  <a:avLst/>
                  <a:gdLst/>
                  <a:ahLst/>
                  <a:cxnLst/>
                  <a:rect l="l" t="t" r="r" b="b"/>
                  <a:pathLst>
                    <a:path w="2385" h="1115" extrusionOk="0">
                      <a:moveTo>
                        <a:pt x="2067" y="1"/>
                      </a:moveTo>
                      <a:cubicBezTo>
                        <a:pt x="2045" y="1"/>
                        <a:pt x="2024" y="3"/>
                        <a:pt x="2002" y="8"/>
                      </a:cubicBezTo>
                      <a:cubicBezTo>
                        <a:pt x="1684" y="84"/>
                        <a:pt x="1386" y="186"/>
                        <a:pt x="1099" y="285"/>
                      </a:cubicBezTo>
                      <a:cubicBezTo>
                        <a:pt x="812" y="385"/>
                        <a:pt x="542" y="477"/>
                        <a:pt x="253" y="545"/>
                      </a:cubicBezTo>
                      <a:cubicBezTo>
                        <a:pt x="97" y="581"/>
                        <a:pt x="1" y="734"/>
                        <a:pt x="36" y="890"/>
                      </a:cubicBezTo>
                      <a:cubicBezTo>
                        <a:pt x="66" y="1026"/>
                        <a:pt x="188" y="1115"/>
                        <a:pt x="319" y="1115"/>
                      </a:cubicBezTo>
                      <a:cubicBezTo>
                        <a:pt x="320" y="1115"/>
                        <a:pt x="321" y="1115"/>
                        <a:pt x="322" y="1115"/>
                      </a:cubicBezTo>
                      <a:cubicBezTo>
                        <a:pt x="342" y="1115"/>
                        <a:pt x="361" y="1112"/>
                        <a:pt x="383" y="1108"/>
                      </a:cubicBezTo>
                      <a:cubicBezTo>
                        <a:pt x="701" y="1032"/>
                        <a:pt x="999" y="930"/>
                        <a:pt x="1286" y="831"/>
                      </a:cubicBezTo>
                      <a:cubicBezTo>
                        <a:pt x="1572" y="731"/>
                        <a:pt x="1842" y="639"/>
                        <a:pt x="2131" y="571"/>
                      </a:cubicBezTo>
                      <a:cubicBezTo>
                        <a:pt x="2288" y="535"/>
                        <a:pt x="2384" y="382"/>
                        <a:pt x="2349" y="226"/>
                      </a:cubicBezTo>
                      <a:cubicBezTo>
                        <a:pt x="2318" y="91"/>
                        <a:pt x="2198" y="1"/>
                        <a:pt x="2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582425" y="4218025"/>
                  <a:ext cx="50475" cy="31950"/>
                </a:xfrm>
                <a:custGeom>
                  <a:avLst/>
                  <a:gdLst/>
                  <a:ahLst/>
                  <a:cxnLst/>
                  <a:rect l="l" t="t" r="r" b="b"/>
                  <a:pathLst>
                    <a:path w="2019" h="1278" extrusionOk="0">
                      <a:moveTo>
                        <a:pt x="1689" y="1"/>
                      </a:moveTo>
                      <a:cubicBezTo>
                        <a:pt x="1642" y="1"/>
                        <a:pt x="1594" y="12"/>
                        <a:pt x="1550" y="36"/>
                      </a:cubicBezTo>
                      <a:cubicBezTo>
                        <a:pt x="1364" y="137"/>
                        <a:pt x="1235" y="215"/>
                        <a:pt x="1121" y="282"/>
                      </a:cubicBezTo>
                      <a:cubicBezTo>
                        <a:pt x="885" y="427"/>
                        <a:pt x="729" y="519"/>
                        <a:pt x="222" y="720"/>
                      </a:cubicBezTo>
                      <a:cubicBezTo>
                        <a:pt x="74" y="778"/>
                        <a:pt x="0" y="945"/>
                        <a:pt x="60" y="1095"/>
                      </a:cubicBezTo>
                      <a:cubicBezTo>
                        <a:pt x="103" y="1208"/>
                        <a:pt x="214" y="1278"/>
                        <a:pt x="329" y="1278"/>
                      </a:cubicBezTo>
                      <a:cubicBezTo>
                        <a:pt x="330" y="1278"/>
                        <a:pt x="331" y="1278"/>
                        <a:pt x="333" y="1278"/>
                      </a:cubicBezTo>
                      <a:cubicBezTo>
                        <a:pt x="367" y="1275"/>
                        <a:pt x="401" y="1271"/>
                        <a:pt x="435" y="1258"/>
                      </a:cubicBezTo>
                      <a:cubicBezTo>
                        <a:pt x="985" y="1041"/>
                        <a:pt x="1166" y="931"/>
                        <a:pt x="1419" y="781"/>
                      </a:cubicBezTo>
                      <a:cubicBezTo>
                        <a:pt x="1526" y="714"/>
                        <a:pt x="1649" y="641"/>
                        <a:pt x="1827" y="543"/>
                      </a:cubicBezTo>
                      <a:cubicBezTo>
                        <a:pt x="1968" y="468"/>
                        <a:pt x="2019" y="292"/>
                        <a:pt x="1943" y="151"/>
                      </a:cubicBezTo>
                      <a:cubicBezTo>
                        <a:pt x="1891" y="55"/>
                        <a:pt x="1792" y="1"/>
                        <a:pt x="1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564800" y="4109325"/>
                  <a:ext cx="167100" cy="180725"/>
                </a:xfrm>
                <a:custGeom>
                  <a:avLst/>
                  <a:gdLst/>
                  <a:ahLst/>
                  <a:cxnLst/>
                  <a:rect l="l" t="t" r="r" b="b"/>
                  <a:pathLst>
                    <a:path w="6684" h="7229" extrusionOk="0">
                      <a:moveTo>
                        <a:pt x="5382" y="579"/>
                      </a:moveTo>
                      <a:cubicBezTo>
                        <a:pt x="5537" y="579"/>
                        <a:pt x="5665" y="607"/>
                        <a:pt x="5766" y="661"/>
                      </a:cubicBezTo>
                      <a:cubicBezTo>
                        <a:pt x="5878" y="722"/>
                        <a:pt x="5964" y="826"/>
                        <a:pt x="6022" y="974"/>
                      </a:cubicBezTo>
                      <a:cubicBezTo>
                        <a:pt x="4313" y="1073"/>
                        <a:pt x="3191" y="1941"/>
                        <a:pt x="2512" y="3681"/>
                      </a:cubicBezTo>
                      <a:cubicBezTo>
                        <a:pt x="2313" y="4188"/>
                        <a:pt x="1664" y="5700"/>
                        <a:pt x="1394" y="6275"/>
                      </a:cubicBezTo>
                      <a:cubicBezTo>
                        <a:pt x="1276" y="6302"/>
                        <a:pt x="1107" y="6352"/>
                        <a:pt x="854" y="6438"/>
                      </a:cubicBezTo>
                      <a:cubicBezTo>
                        <a:pt x="917" y="6303"/>
                        <a:pt x="979" y="6167"/>
                        <a:pt x="1042" y="6028"/>
                      </a:cubicBezTo>
                      <a:cubicBezTo>
                        <a:pt x="1415" y="5201"/>
                        <a:pt x="1805" y="4343"/>
                        <a:pt x="2101" y="3566"/>
                      </a:cubicBezTo>
                      <a:cubicBezTo>
                        <a:pt x="2448" y="2653"/>
                        <a:pt x="3033" y="1387"/>
                        <a:pt x="4126" y="918"/>
                      </a:cubicBezTo>
                      <a:cubicBezTo>
                        <a:pt x="4638" y="698"/>
                        <a:pt x="5050" y="585"/>
                        <a:pt x="5360" y="579"/>
                      </a:cubicBezTo>
                      <a:cubicBezTo>
                        <a:pt x="5367" y="579"/>
                        <a:pt x="5375" y="579"/>
                        <a:pt x="5382" y="579"/>
                      </a:cubicBezTo>
                      <a:close/>
                      <a:moveTo>
                        <a:pt x="5384" y="1"/>
                      </a:moveTo>
                      <a:cubicBezTo>
                        <a:pt x="4986" y="1"/>
                        <a:pt x="4498" y="129"/>
                        <a:pt x="3897" y="387"/>
                      </a:cubicBezTo>
                      <a:cubicBezTo>
                        <a:pt x="2604" y="943"/>
                        <a:pt x="1944" y="2349"/>
                        <a:pt x="1560" y="3360"/>
                      </a:cubicBezTo>
                      <a:cubicBezTo>
                        <a:pt x="1271" y="4122"/>
                        <a:pt x="886" y="4970"/>
                        <a:pt x="512" y="5791"/>
                      </a:cubicBezTo>
                      <a:cubicBezTo>
                        <a:pt x="349" y="6151"/>
                        <a:pt x="191" y="6499"/>
                        <a:pt x="49" y="6823"/>
                      </a:cubicBezTo>
                      <a:cubicBezTo>
                        <a:pt x="1" y="6930"/>
                        <a:pt x="22" y="7053"/>
                        <a:pt x="102" y="7139"/>
                      </a:cubicBezTo>
                      <a:cubicBezTo>
                        <a:pt x="156" y="7196"/>
                        <a:pt x="233" y="7228"/>
                        <a:pt x="309" y="7228"/>
                      </a:cubicBezTo>
                      <a:cubicBezTo>
                        <a:pt x="312" y="7228"/>
                        <a:pt x="316" y="7228"/>
                        <a:pt x="319" y="7228"/>
                      </a:cubicBezTo>
                      <a:cubicBezTo>
                        <a:pt x="350" y="7227"/>
                        <a:pt x="383" y="7221"/>
                        <a:pt x="413" y="7211"/>
                      </a:cubicBezTo>
                      <a:cubicBezTo>
                        <a:pt x="732" y="7093"/>
                        <a:pt x="1101" y="6965"/>
                        <a:pt x="1332" y="6893"/>
                      </a:cubicBezTo>
                      <a:cubicBezTo>
                        <a:pt x="1359" y="6911"/>
                        <a:pt x="1387" y="6926"/>
                        <a:pt x="1415" y="6935"/>
                      </a:cubicBezTo>
                      <a:cubicBezTo>
                        <a:pt x="1458" y="6950"/>
                        <a:pt x="1496" y="6958"/>
                        <a:pt x="1531" y="6958"/>
                      </a:cubicBezTo>
                      <a:cubicBezTo>
                        <a:pt x="1712" y="6958"/>
                        <a:pt x="1802" y="6762"/>
                        <a:pt x="1959" y="6426"/>
                      </a:cubicBezTo>
                      <a:cubicBezTo>
                        <a:pt x="2063" y="6204"/>
                        <a:pt x="2198" y="5897"/>
                        <a:pt x="2340" y="5572"/>
                      </a:cubicBezTo>
                      <a:cubicBezTo>
                        <a:pt x="2623" y="4924"/>
                        <a:pt x="2927" y="4201"/>
                        <a:pt x="3048" y="3893"/>
                      </a:cubicBezTo>
                      <a:cubicBezTo>
                        <a:pt x="3688" y="2256"/>
                        <a:pt x="4677" y="1543"/>
                        <a:pt x="6331" y="1543"/>
                      </a:cubicBezTo>
                      <a:cubicBezTo>
                        <a:pt x="6349" y="1543"/>
                        <a:pt x="6367" y="1543"/>
                        <a:pt x="6386" y="1543"/>
                      </a:cubicBezTo>
                      <a:cubicBezTo>
                        <a:pt x="6472" y="1543"/>
                        <a:pt x="6549" y="1508"/>
                        <a:pt x="6604" y="1444"/>
                      </a:cubicBezTo>
                      <a:cubicBezTo>
                        <a:pt x="6660" y="1380"/>
                        <a:pt x="6684" y="1296"/>
                        <a:pt x="6671" y="1213"/>
                      </a:cubicBezTo>
                      <a:cubicBezTo>
                        <a:pt x="6599" y="705"/>
                        <a:pt x="6390" y="350"/>
                        <a:pt x="6046" y="159"/>
                      </a:cubicBezTo>
                      <a:cubicBezTo>
                        <a:pt x="5859" y="54"/>
                        <a:pt x="5640" y="1"/>
                        <a:pt x="5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432975" y="4245975"/>
                  <a:ext cx="214875" cy="47675"/>
                </a:xfrm>
                <a:custGeom>
                  <a:avLst/>
                  <a:gdLst/>
                  <a:ahLst/>
                  <a:cxnLst/>
                  <a:rect l="l" t="t" r="r" b="b"/>
                  <a:pathLst>
                    <a:path w="8595" h="1907" extrusionOk="0">
                      <a:moveTo>
                        <a:pt x="8290" y="1"/>
                      </a:moveTo>
                      <a:cubicBezTo>
                        <a:pt x="8288" y="1"/>
                        <a:pt x="8287" y="1"/>
                        <a:pt x="8285" y="1"/>
                      </a:cubicBezTo>
                      <a:cubicBezTo>
                        <a:pt x="8126" y="5"/>
                        <a:pt x="7998" y="136"/>
                        <a:pt x="8001" y="296"/>
                      </a:cubicBezTo>
                      <a:cubicBezTo>
                        <a:pt x="8007" y="590"/>
                        <a:pt x="6607" y="1285"/>
                        <a:pt x="4285" y="1326"/>
                      </a:cubicBezTo>
                      <a:cubicBezTo>
                        <a:pt x="4211" y="1327"/>
                        <a:pt x="4138" y="1328"/>
                        <a:pt x="4066" y="1328"/>
                      </a:cubicBezTo>
                      <a:cubicBezTo>
                        <a:pt x="1812" y="1328"/>
                        <a:pt x="587" y="697"/>
                        <a:pt x="583" y="427"/>
                      </a:cubicBezTo>
                      <a:cubicBezTo>
                        <a:pt x="579" y="270"/>
                        <a:pt x="451" y="143"/>
                        <a:pt x="293" y="143"/>
                      </a:cubicBezTo>
                      <a:cubicBezTo>
                        <a:pt x="291" y="143"/>
                        <a:pt x="290" y="143"/>
                        <a:pt x="288" y="143"/>
                      </a:cubicBezTo>
                      <a:cubicBezTo>
                        <a:pt x="129" y="147"/>
                        <a:pt x="1" y="278"/>
                        <a:pt x="4" y="438"/>
                      </a:cubicBezTo>
                      <a:cubicBezTo>
                        <a:pt x="19" y="1372"/>
                        <a:pt x="2055" y="1906"/>
                        <a:pt x="4083" y="1906"/>
                      </a:cubicBezTo>
                      <a:cubicBezTo>
                        <a:pt x="4154" y="1906"/>
                        <a:pt x="4224" y="1905"/>
                        <a:pt x="4294" y="1904"/>
                      </a:cubicBezTo>
                      <a:cubicBezTo>
                        <a:pt x="6411" y="1867"/>
                        <a:pt x="8595" y="1254"/>
                        <a:pt x="8580" y="285"/>
                      </a:cubicBezTo>
                      <a:cubicBezTo>
                        <a:pt x="8576" y="127"/>
                        <a:pt x="8448" y="1"/>
                        <a:pt x="8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363425" y="4238750"/>
                  <a:ext cx="37675" cy="31675"/>
                </a:xfrm>
                <a:custGeom>
                  <a:avLst/>
                  <a:gdLst/>
                  <a:ahLst/>
                  <a:cxnLst/>
                  <a:rect l="l" t="t" r="r" b="b"/>
                  <a:pathLst>
                    <a:path w="1507" h="1267" extrusionOk="0">
                      <a:moveTo>
                        <a:pt x="331" y="0"/>
                      </a:moveTo>
                      <a:cubicBezTo>
                        <a:pt x="282" y="0"/>
                        <a:pt x="233" y="13"/>
                        <a:pt x="188" y="38"/>
                      </a:cubicBezTo>
                      <a:cubicBezTo>
                        <a:pt x="50" y="116"/>
                        <a:pt x="0" y="294"/>
                        <a:pt x="80" y="432"/>
                      </a:cubicBezTo>
                      <a:cubicBezTo>
                        <a:pt x="301" y="820"/>
                        <a:pt x="671" y="1118"/>
                        <a:pt x="1095" y="1253"/>
                      </a:cubicBezTo>
                      <a:cubicBezTo>
                        <a:pt x="1125" y="1263"/>
                        <a:pt x="1158" y="1267"/>
                        <a:pt x="1188" y="1267"/>
                      </a:cubicBezTo>
                      <a:cubicBezTo>
                        <a:pt x="1310" y="1266"/>
                        <a:pt x="1421" y="1187"/>
                        <a:pt x="1458" y="1064"/>
                      </a:cubicBezTo>
                      <a:cubicBezTo>
                        <a:pt x="1506" y="913"/>
                        <a:pt x="1422" y="750"/>
                        <a:pt x="1270" y="702"/>
                      </a:cubicBezTo>
                      <a:cubicBezTo>
                        <a:pt x="982" y="612"/>
                        <a:pt x="732" y="409"/>
                        <a:pt x="583" y="146"/>
                      </a:cubicBezTo>
                      <a:cubicBezTo>
                        <a:pt x="530" y="53"/>
                        <a:pt x="43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9125" y="4186050"/>
                  <a:ext cx="24350" cy="44975"/>
                </a:xfrm>
                <a:custGeom>
                  <a:avLst/>
                  <a:gdLst/>
                  <a:ahLst/>
                  <a:cxnLst/>
                  <a:rect l="l" t="t" r="r" b="b"/>
                  <a:pathLst>
                    <a:path w="974" h="1799" extrusionOk="0">
                      <a:moveTo>
                        <a:pt x="321" y="1"/>
                      </a:moveTo>
                      <a:cubicBezTo>
                        <a:pt x="296" y="1"/>
                        <a:pt x="270" y="4"/>
                        <a:pt x="244" y="11"/>
                      </a:cubicBezTo>
                      <a:cubicBezTo>
                        <a:pt x="92" y="54"/>
                        <a:pt x="0" y="213"/>
                        <a:pt x="43" y="367"/>
                      </a:cubicBezTo>
                      <a:lnTo>
                        <a:pt x="372" y="1585"/>
                      </a:lnTo>
                      <a:cubicBezTo>
                        <a:pt x="408" y="1713"/>
                        <a:pt x="525" y="1798"/>
                        <a:pt x="653" y="1798"/>
                      </a:cubicBezTo>
                      <a:cubicBezTo>
                        <a:pt x="654" y="1798"/>
                        <a:pt x="655" y="1798"/>
                        <a:pt x="656" y="1798"/>
                      </a:cubicBezTo>
                      <a:cubicBezTo>
                        <a:pt x="681" y="1798"/>
                        <a:pt x="705" y="1794"/>
                        <a:pt x="727" y="1787"/>
                      </a:cubicBezTo>
                      <a:cubicBezTo>
                        <a:pt x="881" y="1744"/>
                        <a:pt x="973" y="1587"/>
                        <a:pt x="931" y="1432"/>
                      </a:cubicBezTo>
                      <a:lnTo>
                        <a:pt x="600" y="215"/>
                      </a:lnTo>
                      <a:cubicBezTo>
                        <a:pt x="564" y="86"/>
                        <a:pt x="44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90700" y="4164325"/>
                  <a:ext cx="24225" cy="39925"/>
                </a:xfrm>
                <a:custGeom>
                  <a:avLst/>
                  <a:gdLst/>
                  <a:ahLst/>
                  <a:cxnLst/>
                  <a:rect l="l" t="t" r="r" b="b"/>
                  <a:pathLst>
                    <a:path w="969" h="1597" extrusionOk="0">
                      <a:moveTo>
                        <a:pt x="326" y="0"/>
                      </a:moveTo>
                      <a:cubicBezTo>
                        <a:pt x="263" y="0"/>
                        <a:pt x="200" y="20"/>
                        <a:pt x="147" y="62"/>
                      </a:cubicBezTo>
                      <a:cubicBezTo>
                        <a:pt x="23" y="162"/>
                        <a:pt x="0" y="343"/>
                        <a:pt x="100" y="468"/>
                      </a:cubicBezTo>
                      <a:cubicBezTo>
                        <a:pt x="286" y="707"/>
                        <a:pt x="388" y="1005"/>
                        <a:pt x="391" y="1309"/>
                      </a:cubicBezTo>
                      <a:cubicBezTo>
                        <a:pt x="391" y="1468"/>
                        <a:pt x="520" y="1596"/>
                        <a:pt x="679" y="1596"/>
                      </a:cubicBezTo>
                      <a:lnTo>
                        <a:pt x="683" y="1596"/>
                      </a:lnTo>
                      <a:cubicBezTo>
                        <a:pt x="841" y="1593"/>
                        <a:pt x="969" y="1466"/>
                        <a:pt x="969" y="1305"/>
                      </a:cubicBezTo>
                      <a:cubicBezTo>
                        <a:pt x="968" y="873"/>
                        <a:pt x="820" y="450"/>
                        <a:pt x="554" y="111"/>
                      </a:cubicBezTo>
                      <a:cubicBezTo>
                        <a:pt x="497" y="38"/>
                        <a:pt x="41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1554850" y="4162850"/>
                  <a:ext cx="22375" cy="40175"/>
                </a:xfrm>
                <a:custGeom>
                  <a:avLst/>
                  <a:gdLst/>
                  <a:ahLst/>
                  <a:cxnLst/>
                  <a:rect l="l" t="t" r="r" b="b"/>
                  <a:pathLst>
                    <a:path w="895" h="1607" extrusionOk="0">
                      <a:moveTo>
                        <a:pt x="578" y="1"/>
                      </a:moveTo>
                      <a:cubicBezTo>
                        <a:pt x="448" y="1"/>
                        <a:pt x="329" y="89"/>
                        <a:pt x="296" y="221"/>
                      </a:cubicBezTo>
                      <a:lnTo>
                        <a:pt x="41" y="1249"/>
                      </a:lnTo>
                      <a:cubicBezTo>
                        <a:pt x="1" y="1404"/>
                        <a:pt x="98" y="1560"/>
                        <a:pt x="251" y="1598"/>
                      </a:cubicBezTo>
                      <a:cubicBezTo>
                        <a:pt x="276" y="1606"/>
                        <a:pt x="301" y="1607"/>
                        <a:pt x="326" y="1607"/>
                      </a:cubicBezTo>
                      <a:cubicBezTo>
                        <a:pt x="454" y="1606"/>
                        <a:pt x="569" y="1519"/>
                        <a:pt x="602" y="1387"/>
                      </a:cubicBezTo>
                      <a:lnTo>
                        <a:pt x="857" y="360"/>
                      </a:lnTo>
                      <a:cubicBezTo>
                        <a:pt x="894" y="205"/>
                        <a:pt x="799" y="49"/>
                        <a:pt x="646" y="9"/>
                      </a:cubicBezTo>
                      <a:cubicBezTo>
                        <a:pt x="623" y="4"/>
                        <a:pt x="600"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657350" y="4202750"/>
                  <a:ext cx="33575" cy="35700"/>
                </a:xfrm>
                <a:custGeom>
                  <a:avLst/>
                  <a:gdLst/>
                  <a:ahLst/>
                  <a:cxnLst/>
                  <a:rect l="l" t="t" r="r" b="b"/>
                  <a:pathLst>
                    <a:path w="1343" h="1428" extrusionOk="0">
                      <a:moveTo>
                        <a:pt x="1017" y="1"/>
                      </a:moveTo>
                      <a:cubicBezTo>
                        <a:pt x="934" y="1"/>
                        <a:pt x="851" y="37"/>
                        <a:pt x="794" y="108"/>
                      </a:cubicBezTo>
                      <a:lnTo>
                        <a:pt x="103" y="954"/>
                      </a:lnTo>
                      <a:cubicBezTo>
                        <a:pt x="0" y="1079"/>
                        <a:pt x="19" y="1260"/>
                        <a:pt x="142" y="1360"/>
                      </a:cubicBezTo>
                      <a:cubicBezTo>
                        <a:pt x="196" y="1406"/>
                        <a:pt x="262" y="1427"/>
                        <a:pt x="325" y="1427"/>
                      </a:cubicBezTo>
                      <a:cubicBezTo>
                        <a:pt x="327" y="1427"/>
                        <a:pt x="329" y="1427"/>
                        <a:pt x="331" y="1427"/>
                      </a:cubicBezTo>
                      <a:cubicBezTo>
                        <a:pt x="415" y="1424"/>
                        <a:pt x="495" y="1389"/>
                        <a:pt x="550" y="1321"/>
                      </a:cubicBezTo>
                      <a:lnTo>
                        <a:pt x="1242" y="473"/>
                      </a:lnTo>
                      <a:cubicBezTo>
                        <a:pt x="1343" y="349"/>
                        <a:pt x="1326" y="167"/>
                        <a:pt x="1201" y="66"/>
                      </a:cubicBezTo>
                      <a:cubicBezTo>
                        <a:pt x="1147" y="22"/>
                        <a:pt x="108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395800" y="4501500"/>
                  <a:ext cx="24150" cy="32250"/>
                </a:xfrm>
                <a:custGeom>
                  <a:avLst/>
                  <a:gdLst/>
                  <a:ahLst/>
                  <a:cxnLst/>
                  <a:rect l="l" t="t" r="r" b="b"/>
                  <a:pathLst>
                    <a:path w="966" h="1290" extrusionOk="0">
                      <a:moveTo>
                        <a:pt x="639" y="0"/>
                      </a:moveTo>
                      <a:cubicBezTo>
                        <a:pt x="528" y="0"/>
                        <a:pt x="421" y="65"/>
                        <a:pt x="373" y="174"/>
                      </a:cubicBezTo>
                      <a:lnTo>
                        <a:pt x="63" y="886"/>
                      </a:lnTo>
                      <a:cubicBezTo>
                        <a:pt x="1" y="1032"/>
                        <a:pt x="69" y="1203"/>
                        <a:pt x="214" y="1267"/>
                      </a:cubicBezTo>
                      <a:cubicBezTo>
                        <a:pt x="254" y="1282"/>
                        <a:pt x="295" y="1290"/>
                        <a:pt x="335" y="1290"/>
                      </a:cubicBezTo>
                      <a:cubicBezTo>
                        <a:pt x="445" y="1288"/>
                        <a:pt x="550" y="1221"/>
                        <a:pt x="595" y="1115"/>
                      </a:cubicBezTo>
                      <a:lnTo>
                        <a:pt x="903" y="403"/>
                      </a:lnTo>
                      <a:cubicBezTo>
                        <a:pt x="965" y="258"/>
                        <a:pt x="898" y="88"/>
                        <a:pt x="752" y="24"/>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1451125" y="4539050"/>
                  <a:ext cx="24150" cy="32225"/>
                </a:xfrm>
                <a:custGeom>
                  <a:avLst/>
                  <a:gdLst/>
                  <a:ahLst/>
                  <a:cxnLst/>
                  <a:rect l="l" t="t" r="r" b="b"/>
                  <a:pathLst>
                    <a:path w="966" h="1289" extrusionOk="0">
                      <a:moveTo>
                        <a:pt x="639" y="0"/>
                      </a:moveTo>
                      <a:cubicBezTo>
                        <a:pt x="527" y="0"/>
                        <a:pt x="419" y="66"/>
                        <a:pt x="372" y="174"/>
                      </a:cubicBezTo>
                      <a:lnTo>
                        <a:pt x="63" y="887"/>
                      </a:lnTo>
                      <a:cubicBezTo>
                        <a:pt x="1" y="1032"/>
                        <a:pt x="68" y="1202"/>
                        <a:pt x="214" y="1266"/>
                      </a:cubicBezTo>
                      <a:cubicBezTo>
                        <a:pt x="252" y="1282"/>
                        <a:pt x="293" y="1289"/>
                        <a:pt x="335" y="1289"/>
                      </a:cubicBezTo>
                      <a:cubicBezTo>
                        <a:pt x="444" y="1287"/>
                        <a:pt x="548" y="1224"/>
                        <a:pt x="593" y="1116"/>
                      </a:cubicBezTo>
                      <a:lnTo>
                        <a:pt x="903" y="404"/>
                      </a:lnTo>
                      <a:cubicBezTo>
                        <a:pt x="965" y="258"/>
                        <a:pt x="897" y="87"/>
                        <a:pt x="752" y="23"/>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1651250" y="4509800"/>
                  <a:ext cx="34350" cy="28475"/>
                </a:xfrm>
                <a:custGeom>
                  <a:avLst/>
                  <a:gdLst/>
                  <a:ahLst/>
                  <a:cxnLst/>
                  <a:rect l="l" t="t" r="r" b="b"/>
                  <a:pathLst>
                    <a:path w="1374" h="1139" extrusionOk="0">
                      <a:moveTo>
                        <a:pt x="326" y="1"/>
                      </a:moveTo>
                      <a:cubicBezTo>
                        <a:pt x="241" y="1"/>
                        <a:pt x="156" y="39"/>
                        <a:pt x="99" y="112"/>
                      </a:cubicBezTo>
                      <a:cubicBezTo>
                        <a:pt x="0" y="239"/>
                        <a:pt x="23" y="419"/>
                        <a:pt x="149" y="517"/>
                      </a:cubicBezTo>
                      <a:lnTo>
                        <a:pt x="869" y="1078"/>
                      </a:lnTo>
                      <a:cubicBezTo>
                        <a:pt x="921" y="1118"/>
                        <a:pt x="981" y="1138"/>
                        <a:pt x="1041" y="1138"/>
                      </a:cubicBezTo>
                      <a:cubicBezTo>
                        <a:pt x="1045" y="1138"/>
                        <a:pt x="1049" y="1138"/>
                        <a:pt x="1053" y="1138"/>
                      </a:cubicBezTo>
                      <a:cubicBezTo>
                        <a:pt x="1136" y="1136"/>
                        <a:pt x="1220" y="1100"/>
                        <a:pt x="1277" y="1029"/>
                      </a:cubicBezTo>
                      <a:cubicBezTo>
                        <a:pt x="1374" y="904"/>
                        <a:pt x="1351" y="722"/>
                        <a:pt x="1224" y="624"/>
                      </a:cubicBezTo>
                      <a:lnTo>
                        <a:pt x="504" y="63"/>
                      </a:lnTo>
                      <a:cubicBezTo>
                        <a:pt x="451" y="21"/>
                        <a:pt x="388" y="1"/>
                        <a:pt x="326"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1703475" y="4468775"/>
                  <a:ext cx="42025" cy="22075"/>
                </a:xfrm>
                <a:custGeom>
                  <a:avLst/>
                  <a:gdLst/>
                  <a:ahLst/>
                  <a:cxnLst/>
                  <a:rect l="l" t="t" r="r" b="b"/>
                  <a:pathLst>
                    <a:path w="1681" h="883" extrusionOk="0">
                      <a:moveTo>
                        <a:pt x="323" y="1"/>
                      </a:moveTo>
                      <a:cubicBezTo>
                        <a:pt x="199" y="1"/>
                        <a:pt x="83" y="83"/>
                        <a:pt x="47" y="208"/>
                      </a:cubicBezTo>
                      <a:cubicBezTo>
                        <a:pt x="0" y="361"/>
                        <a:pt x="90" y="523"/>
                        <a:pt x="242" y="567"/>
                      </a:cubicBezTo>
                      <a:lnTo>
                        <a:pt x="1276" y="871"/>
                      </a:lnTo>
                      <a:cubicBezTo>
                        <a:pt x="1304" y="880"/>
                        <a:pt x="1334" y="883"/>
                        <a:pt x="1363" y="883"/>
                      </a:cubicBezTo>
                      <a:cubicBezTo>
                        <a:pt x="1486" y="881"/>
                        <a:pt x="1598" y="802"/>
                        <a:pt x="1634" y="675"/>
                      </a:cubicBezTo>
                      <a:cubicBezTo>
                        <a:pt x="1681" y="523"/>
                        <a:pt x="1591" y="361"/>
                        <a:pt x="1439" y="317"/>
                      </a:cubicBezTo>
                      <a:lnTo>
                        <a:pt x="405" y="13"/>
                      </a:lnTo>
                      <a:cubicBezTo>
                        <a:pt x="378" y="5"/>
                        <a:pt x="350"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1727100" y="4412175"/>
                  <a:ext cx="42550" cy="17250"/>
                </a:xfrm>
                <a:custGeom>
                  <a:avLst/>
                  <a:gdLst/>
                  <a:ahLst/>
                  <a:cxnLst/>
                  <a:rect l="l" t="t" r="r" b="b"/>
                  <a:pathLst>
                    <a:path w="1702" h="690" extrusionOk="0">
                      <a:moveTo>
                        <a:pt x="302" y="0"/>
                      </a:moveTo>
                      <a:cubicBezTo>
                        <a:pt x="157" y="0"/>
                        <a:pt x="32" y="114"/>
                        <a:pt x="16" y="262"/>
                      </a:cubicBezTo>
                      <a:cubicBezTo>
                        <a:pt x="0" y="419"/>
                        <a:pt x="118" y="561"/>
                        <a:pt x="276" y="578"/>
                      </a:cubicBezTo>
                      <a:lnTo>
                        <a:pt x="1369" y="688"/>
                      </a:lnTo>
                      <a:cubicBezTo>
                        <a:pt x="1379" y="689"/>
                        <a:pt x="1392" y="689"/>
                        <a:pt x="1403" y="689"/>
                      </a:cubicBezTo>
                      <a:cubicBezTo>
                        <a:pt x="1547" y="688"/>
                        <a:pt x="1669" y="578"/>
                        <a:pt x="1685" y="428"/>
                      </a:cubicBezTo>
                      <a:cubicBezTo>
                        <a:pt x="1702" y="270"/>
                        <a:pt x="1584" y="128"/>
                        <a:pt x="1426" y="113"/>
                      </a:cubicBezTo>
                      <a:lnTo>
                        <a:pt x="332" y="2"/>
                      </a:lnTo>
                      <a:cubicBezTo>
                        <a:pt x="322" y="1"/>
                        <a:pt x="312"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1417725" y="4278550"/>
                  <a:ext cx="295900" cy="252600"/>
                </a:xfrm>
                <a:custGeom>
                  <a:avLst/>
                  <a:gdLst/>
                  <a:ahLst/>
                  <a:cxnLst/>
                  <a:rect l="l" t="t" r="r" b="b"/>
                  <a:pathLst>
                    <a:path w="11836" h="10104" extrusionOk="0">
                      <a:moveTo>
                        <a:pt x="9861" y="1"/>
                      </a:moveTo>
                      <a:cubicBezTo>
                        <a:pt x="8894" y="1"/>
                        <a:pt x="8631" y="1509"/>
                        <a:pt x="9619" y="1772"/>
                      </a:cubicBezTo>
                      <a:cubicBezTo>
                        <a:pt x="9594" y="1767"/>
                        <a:pt x="9568" y="1765"/>
                        <a:pt x="9542" y="1765"/>
                      </a:cubicBezTo>
                      <a:cubicBezTo>
                        <a:pt x="9328" y="1765"/>
                        <a:pt x="9117" y="1915"/>
                        <a:pt x="9058" y="2121"/>
                      </a:cubicBezTo>
                      <a:cubicBezTo>
                        <a:pt x="8993" y="2354"/>
                        <a:pt x="9128" y="2625"/>
                        <a:pt x="9354" y="2713"/>
                      </a:cubicBezTo>
                      <a:cubicBezTo>
                        <a:pt x="9084" y="3114"/>
                        <a:pt x="9142" y="3702"/>
                        <a:pt x="9483" y="4043"/>
                      </a:cubicBezTo>
                      <a:cubicBezTo>
                        <a:pt x="9467" y="4042"/>
                        <a:pt x="9452" y="4042"/>
                        <a:pt x="9436" y="4042"/>
                      </a:cubicBezTo>
                      <a:cubicBezTo>
                        <a:pt x="8824" y="4042"/>
                        <a:pt x="8279" y="4662"/>
                        <a:pt x="8371" y="5272"/>
                      </a:cubicBezTo>
                      <a:cubicBezTo>
                        <a:pt x="8111" y="5404"/>
                        <a:pt x="7818" y="5432"/>
                        <a:pt x="7522" y="5432"/>
                      </a:cubicBezTo>
                      <a:cubicBezTo>
                        <a:pt x="7390" y="5432"/>
                        <a:pt x="7257" y="5426"/>
                        <a:pt x="7127" y="5422"/>
                      </a:cubicBezTo>
                      <a:cubicBezTo>
                        <a:pt x="7056" y="5420"/>
                        <a:pt x="6984" y="5418"/>
                        <a:pt x="6911" y="5418"/>
                      </a:cubicBezTo>
                      <a:cubicBezTo>
                        <a:pt x="6555" y="5418"/>
                        <a:pt x="6192" y="5460"/>
                        <a:pt x="5906" y="5666"/>
                      </a:cubicBezTo>
                      <a:cubicBezTo>
                        <a:pt x="5576" y="5907"/>
                        <a:pt x="5446" y="6454"/>
                        <a:pt x="5738" y="6727"/>
                      </a:cubicBezTo>
                      <a:lnTo>
                        <a:pt x="5738" y="6727"/>
                      </a:lnTo>
                      <a:cubicBezTo>
                        <a:pt x="5415" y="6456"/>
                        <a:pt x="4995" y="6322"/>
                        <a:pt x="4573" y="6322"/>
                      </a:cubicBezTo>
                      <a:cubicBezTo>
                        <a:pt x="4084" y="6322"/>
                        <a:pt x="3594" y="6502"/>
                        <a:pt x="3254" y="6857"/>
                      </a:cubicBezTo>
                      <a:cubicBezTo>
                        <a:pt x="2732" y="6425"/>
                        <a:pt x="2171" y="5977"/>
                        <a:pt x="1500" y="5887"/>
                      </a:cubicBezTo>
                      <a:cubicBezTo>
                        <a:pt x="1442" y="5879"/>
                        <a:pt x="1382" y="5875"/>
                        <a:pt x="1322" y="5875"/>
                      </a:cubicBezTo>
                      <a:cubicBezTo>
                        <a:pt x="697" y="5875"/>
                        <a:pt x="38" y="6292"/>
                        <a:pt x="16" y="6909"/>
                      </a:cubicBezTo>
                      <a:cubicBezTo>
                        <a:pt x="0" y="7333"/>
                        <a:pt x="286" y="7720"/>
                        <a:pt x="641" y="7945"/>
                      </a:cubicBezTo>
                      <a:cubicBezTo>
                        <a:pt x="997" y="8172"/>
                        <a:pt x="1418" y="8267"/>
                        <a:pt x="1830" y="8360"/>
                      </a:cubicBezTo>
                      <a:cubicBezTo>
                        <a:pt x="1524" y="8482"/>
                        <a:pt x="1698" y="8985"/>
                        <a:pt x="2000" y="9107"/>
                      </a:cubicBezTo>
                      <a:cubicBezTo>
                        <a:pt x="2306" y="9229"/>
                        <a:pt x="2665" y="9171"/>
                        <a:pt x="2959" y="9314"/>
                      </a:cubicBezTo>
                      <a:cubicBezTo>
                        <a:pt x="3256" y="9458"/>
                        <a:pt x="3428" y="9773"/>
                        <a:pt x="3690" y="9969"/>
                      </a:cubicBezTo>
                      <a:cubicBezTo>
                        <a:pt x="3805" y="10056"/>
                        <a:pt x="3961" y="10104"/>
                        <a:pt x="4107" y="10104"/>
                      </a:cubicBezTo>
                      <a:cubicBezTo>
                        <a:pt x="4296" y="10104"/>
                        <a:pt x="4468" y="10023"/>
                        <a:pt x="4509" y="9841"/>
                      </a:cubicBezTo>
                      <a:cubicBezTo>
                        <a:pt x="4687" y="9871"/>
                        <a:pt x="4868" y="9886"/>
                        <a:pt x="5049" y="9886"/>
                      </a:cubicBezTo>
                      <a:cubicBezTo>
                        <a:pt x="6163" y="9886"/>
                        <a:pt x="7274" y="9329"/>
                        <a:pt x="7915" y="8411"/>
                      </a:cubicBezTo>
                      <a:cubicBezTo>
                        <a:pt x="8107" y="8465"/>
                        <a:pt x="8304" y="8491"/>
                        <a:pt x="8501" y="8491"/>
                      </a:cubicBezTo>
                      <a:cubicBezTo>
                        <a:pt x="9626" y="8491"/>
                        <a:pt x="10745" y="7652"/>
                        <a:pt x="10960" y="6530"/>
                      </a:cubicBezTo>
                      <a:cubicBezTo>
                        <a:pt x="11486" y="6357"/>
                        <a:pt x="11707" y="5605"/>
                        <a:pt x="11361" y="5173"/>
                      </a:cubicBezTo>
                      <a:cubicBezTo>
                        <a:pt x="11680" y="5129"/>
                        <a:pt x="11835" y="4737"/>
                        <a:pt x="11794" y="4418"/>
                      </a:cubicBezTo>
                      <a:cubicBezTo>
                        <a:pt x="11753" y="4098"/>
                        <a:pt x="11585" y="3807"/>
                        <a:pt x="11527" y="3489"/>
                      </a:cubicBezTo>
                      <a:cubicBezTo>
                        <a:pt x="11456" y="3093"/>
                        <a:pt x="11560" y="2686"/>
                        <a:pt x="11557" y="2284"/>
                      </a:cubicBezTo>
                      <a:cubicBezTo>
                        <a:pt x="11551" y="1517"/>
                        <a:pt x="10834" y="87"/>
                        <a:pt x="9948" y="5"/>
                      </a:cubicBezTo>
                      <a:cubicBezTo>
                        <a:pt x="9918" y="2"/>
                        <a:pt x="9889" y="1"/>
                        <a:pt x="986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1397400" y="4513725"/>
                  <a:ext cx="99850" cy="73500"/>
                </a:xfrm>
                <a:custGeom>
                  <a:avLst/>
                  <a:gdLst/>
                  <a:ahLst/>
                  <a:cxnLst/>
                  <a:rect l="l" t="t" r="r" b="b"/>
                  <a:pathLst>
                    <a:path w="3994" h="2940" extrusionOk="0">
                      <a:moveTo>
                        <a:pt x="90" y="1"/>
                      </a:moveTo>
                      <a:cubicBezTo>
                        <a:pt x="337" y="426"/>
                        <a:pt x="1" y="979"/>
                        <a:pt x="144" y="1448"/>
                      </a:cubicBezTo>
                      <a:cubicBezTo>
                        <a:pt x="244" y="1779"/>
                        <a:pt x="556" y="1992"/>
                        <a:pt x="859" y="2158"/>
                      </a:cubicBezTo>
                      <a:cubicBezTo>
                        <a:pt x="1459" y="2489"/>
                        <a:pt x="2104" y="2735"/>
                        <a:pt x="2773" y="2890"/>
                      </a:cubicBezTo>
                      <a:cubicBezTo>
                        <a:pt x="2891" y="2918"/>
                        <a:pt x="3019" y="2940"/>
                        <a:pt x="3142" y="2940"/>
                      </a:cubicBezTo>
                      <a:cubicBezTo>
                        <a:pt x="3297" y="2940"/>
                        <a:pt x="3444" y="2905"/>
                        <a:pt x="3556" y="2802"/>
                      </a:cubicBezTo>
                      <a:cubicBezTo>
                        <a:pt x="3698" y="2670"/>
                        <a:pt x="3741" y="2464"/>
                        <a:pt x="3775" y="2272"/>
                      </a:cubicBezTo>
                      <a:cubicBezTo>
                        <a:pt x="3839" y="1911"/>
                        <a:pt x="3900" y="1552"/>
                        <a:pt x="3964" y="1191"/>
                      </a:cubicBezTo>
                      <a:cubicBezTo>
                        <a:pt x="3994" y="1016"/>
                        <a:pt x="3969" y="768"/>
                        <a:pt x="3793" y="758"/>
                      </a:cubicBezTo>
                      <a:lnTo>
                        <a:pt x="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1392000" y="4510075"/>
                  <a:ext cx="113000" cy="84375"/>
                </a:xfrm>
                <a:custGeom>
                  <a:avLst/>
                  <a:gdLst/>
                  <a:ahLst/>
                  <a:cxnLst/>
                  <a:rect l="l" t="t" r="r" b="b"/>
                  <a:pathLst>
                    <a:path w="4520" h="3375" extrusionOk="0">
                      <a:moveTo>
                        <a:pt x="3893" y="1130"/>
                      </a:moveTo>
                      <a:cubicBezTo>
                        <a:pt x="3893" y="1130"/>
                        <a:pt x="3893" y="1131"/>
                        <a:pt x="3894" y="1131"/>
                      </a:cubicBezTo>
                      <a:lnTo>
                        <a:pt x="3894" y="1131"/>
                      </a:lnTo>
                      <a:cubicBezTo>
                        <a:pt x="3893" y="1131"/>
                        <a:pt x="3893" y="1130"/>
                        <a:pt x="3893" y="1130"/>
                      </a:cubicBezTo>
                      <a:close/>
                      <a:moveTo>
                        <a:pt x="556" y="1"/>
                      </a:moveTo>
                      <a:lnTo>
                        <a:pt x="56" y="292"/>
                      </a:lnTo>
                      <a:cubicBezTo>
                        <a:pt x="139" y="437"/>
                        <a:pt x="109" y="643"/>
                        <a:pt x="75" y="883"/>
                      </a:cubicBezTo>
                      <a:cubicBezTo>
                        <a:pt x="41" y="1127"/>
                        <a:pt x="1" y="1404"/>
                        <a:pt x="83" y="1678"/>
                      </a:cubicBezTo>
                      <a:cubicBezTo>
                        <a:pt x="217" y="2114"/>
                        <a:pt x="607" y="2377"/>
                        <a:pt x="934" y="2557"/>
                      </a:cubicBezTo>
                      <a:cubicBezTo>
                        <a:pt x="1559" y="2901"/>
                        <a:pt x="2227" y="3157"/>
                        <a:pt x="2923" y="3317"/>
                      </a:cubicBezTo>
                      <a:cubicBezTo>
                        <a:pt x="3052" y="3346"/>
                        <a:pt x="3204" y="3374"/>
                        <a:pt x="3360" y="3374"/>
                      </a:cubicBezTo>
                      <a:cubicBezTo>
                        <a:pt x="3367" y="3374"/>
                        <a:pt x="3374" y="3374"/>
                        <a:pt x="3381" y="3374"/>
                      </a:cubicBezTo>
                      <a:cubicBezTo>
                        <a:pt x="3586" y="3370"/>
                        <a:pt x="3796" y="3317"/>
                        <a:pt x="3971" y="3158"/>
                      </a:cubicBezTo>
                      <a:cubicBezTo>
                        <a:pt x="4191" y="2955"/>
                        <a:pt x="4242" y="2660"/>
                        <a:pt x="4276" y="2466"/>
                      </a:cubicBezTo>
                      <a:lnTo>
                        <a:pt x="4467" y="1385"/>
                      </a:lnTo>
                      <a:cubicBezTo>
                        <a:pt x="4481" y="1296"/>
                        <a:pt x="4519" y="991"/>
                        <a:pt x="4354" y="783"/>
                      </a:cubicBezTo>
                      <a:cubicBezTo>
                        <a:pt x="4272" y="679"/>
                        <a:pt x="4157" y="620"/>
                        <a:pt x="4028" y="613"/>
                      </a:cubicBezTo>
                      <a:lnTo>
                        <a:pt x="3994" y="1189"/>
                      </a:lnTo>
                      <a:cubicBezTo>
                        <a:pt x="3944" y="1187"/>
                        <a:pt x="3904" y="1150"/>
                        <a:pt x="3894" y="1131"/>
                      </a:cubicBezTo>
                      <a:lnTo>
                        <a:pt x="3894" y="1131"/>
                      </a:lnTo>
                      <a:cubicBezTo>
                        <a:pt x="3902" y="1149"/>
                        <a:pt x="3908" y="1212"/>
                        <a:pt x="3896" y="1283"/>
                      </a:cubicBezTo>
                      <a:lnTo>
                        <a:pt x="3707" y="2366"/>
                      </a:lnTo>
                      <a:cubicBezTo>
                        <a:pt x="3677" y="2522"/>
                        <a:pt x="3647" y="2667"/>
                        <a:pt x="3576" y="2732"/>
                      </a:cubicBezTo>
                      <a:cubicBezTo>
                        <a:pt x="3532" y="2773"/>
                        <a:pt x="3460" y="2794"/>
                        <a:pt x="3360" y="2794"/>
                      </a:cubicBezTo>
                      <a:cubicBezTo>
                        <a:pt x="3278" y="2794"/>
                        <a:pt x="3176" y="2780"/>
                        <a:pt x="3055" y="2752"/>
                      </a:cubicBezTo>
                      <a:cubicBezTo>
                        <a:pt x="2411" y="2603"/>
                        <a:pt x="1792" y="2367"/>
                        <a:pt x="1215" y="2049"/>
                      </a:cubicBezTo>
                      <a:cubicBezTo>
                        <a:pt x="984" y="1921"/>
                        <a:pt x="711" y="1745"/>
                        <a:pt x="637" y="1508"/>
                      </a:cubicBezTo>
                      <a:cubicBezTo>
                        <a:pt x="592" y="1357"/>
                        <a:pt x="620" y="1167"/>
                        <a:pt x="649" y="964"/>
                      </a:cubicBezTo>
                      <a:cubicBezTo>
                        <a:pt x="691" y="662"/>
                        <a:pt x="741" y="320"/>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1596800" y="4498525"/>
                  <a:ext cx="99250" cy="81175"/>
                </a:xfrm>
                <a:custGeom>
                  <a:avLst/>
                  <a:gdLst/>
                  <a:ahLst/>
                  <a:cxnLst/>
                  <a:rect l="l" t="t" r="r" b="b"/>
                  <a:pathLst>
                    <a:path w="3970" h="3247" extrusionOk="0">
                      <a:moveTo>
                        <a:pt x="3779" y="1"/>
                      </a:moveTo>
                      <a:lnTo>
                        <a:pt x="175" y="1137"/>
                      </a:lnTo>
                      <a:cubicBezTo>
                        <a:pt x="0" y="1166"/>
                        <a:pt x="2" y="1416"/>
                        <a:pt x="50" y="1586"/>
                      </a:cubicBezTo>
                      <a:cubicBezTo>
                        <a:pt x="151" y="1940"/>
                        <a:pt x="250" y="2291"/>
                        <a:pt x="353" y="2643"/>
                      </a:cubicBezTo>
                      <a:cubicBezTo>
                        <a:pt x="405" y="2829"/>
                        <a:pt x="468" y="3029"/>
                        <a:pt x="624" y="3147"/>
                      </a:cubicBezTo>
                      <a:cubicBezTo>
                        <a:pt x="721" y="3219"/>
                        <a:pt x="836" y="3246"/>
                        <a:pt x="956" y="3246"/>
                      </a:cubicBezTo>
                      <a:cubicBezTo>
                        <a:pt x="1108" y="3246"/>
                        <a:pt x="1268" y="3203"/>
                        <a:pt x="1412" y="3154"/>
                      </a:cubicBezTo>
                      <a:cubicBezTo>
                        <a:pt x="2062" y="2930"/>
                        <a:pt x="2678" y="2617"/>
                        <a:pt x="3240" y="2227"/>
                      </a:cubicBezTo>
                      <a:cubicBezTo>
                        <a:pt x="3523" y="2029"/>
                        <a:pt x="3812" y="1784"/>
                        <a:pt x="3877" y="1445"/>
                      </a:cubicBezTo>
                      <a:cubicBezTo>
                        <a:pt x="3969" y="962"/>
                        <a:pt x="3579" y="448"/>
                        <a:pt x="3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1588750" y="4495525"/>
                  <a:ext cx="113475" cy="91350"/>
                </a:xfrm>
                <a:custGeom>
                  <a:avLst/>
                  <a:gdLst/>
                  <a:ahLst/>
                  <a:cxnLst/>
                  <a:rect l="l" t="t" r="r" b="b"/>
                  <a:pathLst>
                    <a:path w="4539" h="3654" extrusionOk="0">
                      <a:moveTo>
                        <a:pt x="3838" y="0"/>
                      </a:moveTo>
                      <a:lnTo>
                        <a:pt x="3838" y="0"/>
                      </a:lnTo>
                      <a:cubicBezTo>
                        <a:pt x="3687" y="335"/>
                        <a:pt x="3773" y="671"/>
                        <a:pt x="3848" y="967"/>
                      </a:cubicBezTo>
                      <a:cubicBezTo>
                        <a:pt x="3898" y="1166"/>
                        <a:pt x="3945" y="1352"/>
                        <a:pt x="3915" y="1507"/>
                      </a:cubicBezTo>
                      <a:cubicBezTo>
                        <a:pt x="3869" y="1752"/>
                        <a:pt x="3615" y="1955"/>
                        <a:pt x="3398" y="2105"/>
                      </a:cubicBezTo>
                      <a:cubicBezTo>
                        <a:pt x="2858" y="2482"/>
                        <a:pt x="2267" y="2781"/>
                        <a:pt x="1642" y="2997"/>
                      </a:cubicBezTo>
                      <a:cubicBezTo>
                        <a:pt x="1492" y="3048"/>
                        <a:pt x="1372" y="3073"/>
                        <a:pt x="1280" y="3073"/>
                      </a:cubicBezTo>
                      <a:cubicBezTo>
                        <a:pt x="1211" y="3073"/>
                        <a:pt x="1158" y="3059"/>
                        <a:pt x="1121" y="3030"/>
                      </a:cubicBezTo>
                      <a:cubicBezTo>
                        <a:pt x="1043" y="2972"/>
                        <a:pt x="997" y="2831"/>
                        <a:pt x="953" y="2679"/>
                      </a:cubicBezTo>
                      <a:lnTo>
                        <a:pt x="652" y="1622"/>
                      </a:lnTo>
                      <a:cubicBezTo>
                        <a:pt x="631" y="1550"/>
                        <a:pt x="632" y="1486"/>
                        <a:pt x="638" y="1467"/>
                      </a:cubicBezTo>
                      <a:lnTo>
                        <a:pt x="638" y="1467"/>
                      </a:lnTo>
                      <a:cubicBezTo>
                        <a:pt x="631" y="1489"/>
                        <a:pt x="592" y="1530"/>
                        <a:pt x="543" y="1538"/>
                      </a:cubicBezTo>
                      <a:lnTo>
                        <a:pt x="449" y="969"/>
                      </a:lnTo>
                      <a:cubicBezTo>
                        <a:pt x="321" y="990"/>
                        <a:pt x="212" y="1063"/>
                        <a:pt x="142" y="1173"/>
                      </a:cubicBezTo>
                      <a:cubicBezTo>
                        <a:pt x="0" y="1396"/>
                        <a:pt x="70" y="1695"/>
                        <a:pt x="94" y="1783"/>
                      </a:cubicBezTo>
                      <a:lnTo>
                        <a:pt x="396" y="2838"/>
                      </a:lnTo>
                      <a:cubicBezTo>
                        <a:pt x="449" y="3028"/>
                        <a:pt x="531" y="3317"/>
                        <a:pt x="773" y="3496"/>
                      </a:cubicBezTo>
                      <a:cubicBezTo>
                        <a:pt x="927" y="3612"/>
                        <a:pt x="1101" y="3654"/>
                        <a:pt x="1270" y="3654"/>
                      </a:cubicBezTo>
                      <a:cubicBezTo>
                        <a:pt x="1279" y="3654"/>
                        <a:pt x="1287" y="3654"/>
                        <a:pt x="1295" y="3653"/>
                      </a:cubicBezTo>
                      <a:cubicBezTo>
                        <a:pt x="1490" y="3651"/>
                        <a:pt x="1678" y="3597"/>
                        <a:pt x="1828" y="3541"/>
                      </a:cubicBezTo>
                      <a:cubicBezTo>
                        <a:pt x="2506" y="3311"/>
                        <a:pt x="3145" y="2986"/>
                        <a:pt x="3729" y="2580"/>
                      </a:cubicBezTo>
                      <a:cubicBezTo>
                        <a:pt x="4034" y="2368"/>
                        <a:pt x="4396" y="2067"/>
                        <a:pt x="4483" y="1617"/>
                      </a:cubicBezTo>
                      <a:cubicBezTo>
                        <a:pt x="4538" y="1335"/>
                        <a:pt x="4469" y="1065"/>
                        <a:pt x="4409" y="825"/>
                      </a:cubicBezTo>
                      <a:cubicBezTo>
                        <a:pt x="4348" y="591"/>
                        <a:pt x="4297" y="388"/>
                        <a:pt x="4366" y="236"/>
                      </a:cubicBezTo>
                      <a:lnTo>
                        <a:pt x="3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1338325" y="4410900"/>
                  <a:ext cx="400875" cy="144050"/>
                </a:xfrm>
                <a:custGeom>
                  <a:avLst/>
                  <a:gdLst/>
                  <a:ahLst/>
                  <a:cxnLst/>
                  <a:rect l="l" t="t" r="r" b="b"/>
                  <a:pathLst>
                    <a:path w="16035" h="5762" extrusionOk="0">
                      <a:moveTo>
                        <a:pt x="285" y="1"/>
                      </a:moveTo>
                      <a:cubicBezTo>
                        <a:pt x="103" y="1"/>
                        <a:pt x="0" y="140"/>
                        <a:pt x="63" y="566"/>
                      </a:cubicBezTo>
                      <a:cubicBezTo>
                        <a:pt x="294" y="2124"/>
                        <a:pt x="1433" y="3543"/>
                        <a:pt x="2722" y="4384"/>
                      </a:cubicBezTo>
                      <a:cubicBezTo>
                        <a:pt x="4250" y="5383"/>
                        <a:pt x="6118" y="5762"/>
                        <a:pt x="7944" y="5762"/>
                      </a:cubicBezTo>
                      <a:cubicBezTo>
                        <a:pt x="7968" y="5762"/>
                        <a:pt x="7992" y="5762"/>
                        <a:pt x="8016" y="5762"/>
                      </a:cubicBezTo>
                      <a:cubicBezTo>
                        <a:pt x="9820" y="5753"/>
                        <a:pt x="11659" y="5384"/>
                        <a:pt x="13183" y="4419"/>
                      </a:cubicBezTo>
                      <a:cubicBezTo>
                        <a:pt x="14706" y="3456"/>
                        <a:pt x="15876" y="1844"/>
                        <a:pt x="16034" y="47"/>
                      </a:cubicBezTo>
                      <a:lnTo>
                        <a:pt x="16034" y="47"/>
                      </a:lnTo>
                      <a:cubicBezTo>
                        <a:pt x="16013" y="289"/>
                        <a:pt x="14307" y="823"/>
                        <a:pt x="14060" y="914"/>
                      </a:cubicBezTo>
                      <a:cubicBezTo>
                        <a:pt x="13383" y="1156"/>
                        <a:pt x="12693" y="1355"/>
                        <a:pt x="11991" y="1510"/>
                      </a:cubicBezTo>
                      <a:cubicBezTo>
                        <a:pt x="10775" y="1777"/>
                        <a:pt x="9528" y="1911"/>
                        <a:pt x="8282" y="1911"/>
                      </a:cubicBezTo>
                      <a:cubicBezTo>
                        <a:pt x="8057" y="1911"/>
                        <a:pt x="7832" y="1907"/>
                        <a:pt x="7608" y="1898"/>
                      </a:cubicBezTo>
                      <a:cubicBezTo>
                        <a:pt x="6138" y="1841"/>
                        <a:pt x="4675" y="1598"/>
                        <a:pt x="3269" y="1171"/>
                      </a:cubicBezTo>
                      <a:cubicBezTo>
                        <a:pt x="2581" y="960"/>
                        <a:pt x="1906" y="708"/>
                        <a:pt x="1253" y="409"/>
                      </a:cubicBezTo>
                      <a:cubicBezTo>
                        <a:pt x="931" y="263"/>
                        <a:pt x="534"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1331350" y="4403600"/>
                  <a:ext cx="415125" cy="158550"/>
                </a:xfrm>
                <a:custGeom>
                  <a:avLst/>
                  <a:gdLst/>
                  <a:ahLst/>
                  <a:cxnLst/>
                  <a:rect l="l" t="t" r="r" b="b"/>
                  <a:pathLst>
                    <a:path w="16605" h="6342" extrusionOk="0">
                      <a:moveTo>
                        <a:pt x="16072" y="198"/>
                      </a:moveTo>
                      <a:cubicBezTo>
                        <a:pt x="16071" y="199"/>
                        <a:pt x="16071" y="199"/>
                        <a:pt x="16071" y="199"/>
                      </a:cubicBezTo>
                      <a:lnTo>
                        <a:pt x="16071" y="199"/>
                      </a:lnTo>
                      <a:cubicBezTo>
                        <a:pt x="16071" y="199"/>
                        <a:pt x="16071" y="199"/>
                        <a:pt x="16072" y="198"/>
                      </a:cubicBezTo>
                      <a:close/>
                      <a:moveTo>
                        <a:pt x="617" y="585"/>
                      </a:moveTo>
                      <a:lnTo>
                        <a:pt x="617" y="585"/>
                      </a:lnTo>
                      <a:cubicBezTo>
                        <a:pt x="739" y="616"/>
                        <a:pt x="971" y="737"/>
                        <a:pt x="1102" y="804"/>
                      </a:cubicBezTo>
                      <a:cubicBezTo>
                        <a:pt x="1207" y="860"/>
                        <a:pt x="1313" y="916"/>
                        <a:pt x="1411" y="960"/>
                      </a:cubicBezTo>
                      <a:cubicBezTo>
                        <a:pt x="2069" y="1260"/>
                        <a:pt x="2761" y="1521"/>
                        <a:pt x="3462" y="1734"/>
                      </a:cubicBezTo>
                      <a:cubicBezTo>
                        <a:pt x="4883" y="2167"/>
                        <a:pt x="6366" y="2416"/>
                        <a:pt x="7874" y="2474"/>
                      </a:cubicBezTo>
                      <a:cubicBezTo>
                        <a:pt x="8104" y="2483"/>
                        <a:pt x="8334" y="2487"/>
                        <a:pt x="8564" y="2487"/>
                      </a:cubicBezTo>
                      <a:cubicBezTo>
                        <a:pt x="9836" y="2487"/>
                        <a:pt x="11101" y="2351"/>
                        <a:pt x="12332" y="2081"/>
                      </a:cubicBezTo>
                      <a:cubicBezTo>
                        <a:pt x="13050" y="1923"/>
                        <a:pt x="13758" y="1718"/>
                        <a:pt x="14438" y="1473"/>
                      </a:cubicBezTo>
                      <a:cubicBezTo>
                        <a:pt x="14472" y="1463"/>
                        <a:pt x="14532" y="1441"/>
                        <a:pt x="14613" y="1414"/>
                      </a:cubicBezTo>
                      <a:cubicBezTo>
                        <a:pt x="15214" y="1213"/>
                        <a:pt x="15634" y="1055"/>
                        <a:pt x="15928" y="929"/>
                      </a:cubicBezTo>
                      <a:lnTo>
                        <a:pt x="15928" y="929"/>
                      </a:lnTo>
                      <a:cubicBezTo>
                        <a:pt x="15614" y="2315"/>
                        <a:pt x="14667" y="3606"/>
                        <a:pt x="13307" y="4464"/>
                      </a:cubicBezTo>
                      <a:cubicBezTo>
                        <a:pt x="11979" y="5305"/>
                        <a:pt x="10246" y="5755"/>
                        <a:pt x="8293" y="5762"/>
                      </a:cubicBezTo>
                      <a:cubicBezTo>
                        <a:pt x="8269" y="5762"/>
                        <a:pt x="8245" y="5763"/>
                        <a:pt x="8220" y="5763"/>
                      </a:cubicBezTo>
                      <a:cubicBezTo>
                        <a:pt x="6236" y="5763"/>
                        <a:pt x="4487" y="5303"/>
                        <a:pt x="3158" y="4433"/>
                      </a:cubicBezTo>
                      <a:cubicBezTo>
                        <a:pt x="1795" y="3542"/>
                        <a:pt x="825" y="2154"/>
                        <a:pt x="630" y="812"/>
                      </a:cubicBezTo>
                      <a:cubicBezTo>
                        <a:pt x="614" y="698"/>
                        <a:pt x="614" y="627"/>
                        <a:pt x="617" y="585"/>
                      </a:cubicBezTo>
                      <a:close/>
                      <a:moveTo>
                        <a:pt x="564" y="1"/>
                      </a:moveTo>
                      <a:cubicBezTo>
                        <a:pt x="458" y="1"/>
                        <a:pt x="358" y="27"/>
                        <a:pt x="266" y="92"/>
                      </a:cubicBezTo>
                      <a:cubicBezTo>
                        <a:pt x="1" y="279"/>
                        <a:pt x="21" y="642"/>
                        <a:pt x="57" y="897"/>
                      </a:cubicBezTo>
                      <a:cubicBezTo>
                        <a:pt x="278" y="2399"/>
                        <a:pt x="1343" y="3938"/>
                        <a:pt x="2842" y="4917"/>
                      </a:cubicBezTo>
                      <a:cubicBezTo>
                        <a:pt x="4268" y="5850"/>
                        <a:pt x="6132" y="6342"/>
                        <a:pt x="8233" y="6342"/>
                      </a:cubicBezTo>
                      <a:cubicBezTo>
                        <a:pt x="8254" y="6342"/>
                        <a:pt x="8275" y="6342"/>
                        <a:pt x="8296" y="6342"/>
                      </a:cubicBezTo>
                      <a:cubicBezTo>
                        <a:pt x="8353" y="6342"/>
                        <a:pt x="8413" y="6342"/>
                        <a:pt x="8469" y="6340"/>
                      </a:cubicBezTo>
                      <a:cubicBezTo>
                        <a:pt x="10461" y="6305"/>
                        <a:pt x="12238" y="5826"/>
                        <a:pt x="13620" y="4953"/>
                      </a:cubicBezTo>
                      <a:cubicBezTo>
                        <a:pt x="15330" y="3872"/>
                        <a:pt x="16447" y="2154"/>
                        <a:pt x="16604" y="362"/>
                      </a:cubicBezTo>
                      <a:lnTo>
                        <a:pt x="16029" y="309"/>
                      </a:lnTo>
                      <a:cubicBezTo>
                        <a:pt x="16035" y="249"/>
                        <a:pt x="16061" y="209"/>
                        <a:pt x="16071" y="199"/>
                      </a:cubicBezTo>
                      <a:lnTo>
                        <a:pt x="16071" y="199"/>
                      </a:lnTo>
                      <a:cubicBezTo>
                        <a:pt x="15992" y="279"/>
                        <a:pt x="15644" y="458"/>
                        <a:pt x="14431" y="866"/>
                      </a:cubicBezTo>
                      <a:cubicBezTo>
                        <a:pt x="14346" y="894"/>
                        <a:pt x="14280" y="917"/>
                        <a:pt x="14245" y="930"/>
                      </a:cubicBezTo>
                      <a:cubicBezTo>
                        <a:pt x="13587" y="1167"/>
                        <a:pt x="12904" y="1365"/>
                        <a:pt x="12212" y="1518"/>
                      </a:cubicBezTo>
                      <a:cubicBezTo>
                        <a:pt x="11021" y="1779"/>
                        <a:pt x="9798" y="1912"/>
                        <a:pt x="8568" y="1912"/>
                      </a:cubicBezTo>
                      <a:cubicBezTo>
                        <a:pt x="8346" y="1912"/>
                        <a:pt x="8124" y="1907"/>
                        <a:pt x="7901" y="1899"/>
                      </a:cubicBezTo>
                      <a:cubicBezTo>
                        <a:pt x="6442" y="1845"/>
                        <a:pt x="5006" y="1603"/>
                        <a:pt x="3634" y="1184"/>
                      </a:cubicBezTo>
                      <a:cubicBezTo>
                        <a:pt x="2955" y="978"/>
                        <a:pt x="2290" y="725"/>
                        <a:pt x="1654" y="436"/>
                      </a:cubicBezTo>
                      <a:cubicBezTo>
                        <a:pt x="1566" y="396"/>
                        <a:pt x="1469" y="343"/>
                        <a:pt x="1374" y="294"/>
                      </a:cubicBezTo>
                      <a:cubicBezTo>
                        <a:pt x="1097" y="149"/>
                        <a:pt x="814"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1490725" y="4334125"/>
                  <a:ext cx="20475" cy="20375"/>
                </a:xfrm>
                <a:custGeom>
                  <a:avLst/>
                  <a:gdLst/>
                  <a:ahLst/>
                  <a:cxnLst/>
                  <a:rect l="l" t="t" r="r" b="b"/>
                  <a:pathLst>
                    <a:path w="819" h="815" extrusionOk="0">
                      <a:moveTo>
                        <a:pt x="409" y="0"/>
                      </a:moveTo>
                      <a:cubicBezTo>
                        <a:pt x="185" y="0"/>
                        <a:pt x="3" y="180"/>
                        <a:pt x="2" y="402"/>
                      </a:cubicBezTo>
                      <a:cubicBezTo>
                        <a:pt x="1" y="628"/>
                        <a:pt x="180" y="813"/>
                        <a:pt x="405" y="814"/>
                      </a:cubicBezTo>
                      <a:cubicBezTo>
                        <a:pt x="407" y="814"/>
                        <a:pt x="409" y="814"/>
                        <a:pt x="411" y="814"/>
                      </a:cubicBezTo>
                      <a:cubicBezTo>
                        <a:pt x="634" y="814"/>
                        <a:pt x="816" y="635"/>
                        <a:pt x="817" y="412"/>
                      </a:cubicBezTo>
                      <a:cubicBezTo>
                        <a:pt x="819" y="188"/>
                        <a:pt x="640" y="3"/>
                        <a:pt x="414" y="0"/>
                      </a:cubicBezTo>
                      <a:cubicBezTo>
                        <a:pt x="412" y="0"/>
                        <a:pt x="410"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1573825" y="4332625"/>
                  <a:ext cx="20475" cy="20400"/>
                </a:xfrm>
                <a:custGeom>
                  <a:avLst/>
                  <a:gdLst/>
                  <a:ahLst/>
                  <a:cxnLst/>
                  <a:rect l="l" t="t" r="r" b="b"/>
                  <a:pathLst>
                    <a:path w="819" h="816" extrusionOk="0">
                      <a:moveTo>
                        <a:pt x="411" y="1"/>
                      </a:moveTo>
                      <a:cubicBezTo>
                        <a:pt x="186" y="1"/>
                        <a:pt x="3" y="179"/>
                        <a:pt x="2" y="404"/>
                      </a:cubicBezTo>
                      <a:cubicBezTo>
                        <a:pt x="0" y="630"/>
                        <a:pt x="179" y="814"/>
                        <a:pt x="405" y="816"/>
                      </a:cubicBezTo>
                      <a:cubicBezTo>
                        <a:pt x="406" y="816"/>
                        <a:pt x="407" y="816"/>
                        <a:pt x="408" y="816"/>
                      </a:cubicBezTo>
                      <a:cubicBezTo>
                        <a:pt x="633" y="816"/>
                        <a:pt x="816" y="637"/>
                        <a:pt x="817" y="413"/>
                      </a:cubicBezTo>
                      <a:cubicBezTo>
                        <a:pt x="819" y="190"/>
                        <a:pt x="640" y="5"/>
                        <a:pt x="414" y="1"/>
                      </a:cubicBezTo>
                      <a:cubicBezTo>
                        <a:pt x="413" y="1"/>
                        <a:pt x="412"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1523600" y="4345000"/>
                  <a:ext cx="38025" cy="23975"/>
                </a:xfrm>
                <a:custGeom>
                  <a:avLst/>
                  <a:gdLst/>
                  <a:ahLst/>
                  <a:cxnLst/>
                  <a:rect l="l" t="t" r="r" b="b"/>
                  <a:pathLst>
                    <a:path w="1521" h="959" extrusionOk="0">
                      <a:moveTo>
                        <a:pt x="203" y="1"/>
                      </a:moveTo>
                      <a:cubicBezTo>
                        <a:pt x="199" y="1"/>
                        <a:pt x="194" y="1"/>
                        <a:pt x="190" y="1"/>
                      </a:cubicBezTo>
                      <a:cubicBezTo>
                        <a:pt x="83" y="8"/>
                        <a:pt x="1" y="101"/>
                        <a:pt x="8" y="209"/>
                      </a:cubicBezTo>
                      <a:cubicBezTo>
                        <a:pt x="36" y="632"/>
                        <a:pt x="356" y="954"/>
                        <a:pt x="752" y="959"/>
                      </a:cubicBezTo>
                      <a:lnTo>
                        <a:pt x="774" y="959"/>
                      </a:lnTo>
                      <a:cubicBezTo>
                        <a:pt x="1160" y="952"/>
                        <a:pt x="1477" y="639"/>
                        <a:pt x="1512" y="223"/>
                      </a:cubicBezTo>
                      <a:cubicBezTo>
                        <a:pt x="1521" y="116"/>
                        <a:pt x="1441" y="21"/>
                        <a:pt x="1335" y="13"/>
                      </a:cubicBezTo>
                      <a:cubicBezTo>
                        <a:pt x="1329" y="12"/>
                        <a:pt x="1323" y="12"/>
                        <a:pt x="1317" y="12"/>
                      </a:cubicBezTo>
                      <a:cubicBezTo>
                        <a:pt x="1215" y="12"/>
                        <a:pt x="1131" y="90"/>
                        <a:pt x="1123" y="190"/>
                      </a:cubicBezTo>
                      <a:cubicBezTo>
                        <a:pt x="1104" y="400"/>
                        <a:pt x="952" y="568"/>
                        <a:pt x="767" y="568"/>
                      </a:cubicBezTo>
                      <a:cubicBezTo>
                        <a:pt x="763" y="568"/>
                        <a:pt x="759" y="568"/>
                        <a:pt x="755" y="568"/>
                      </a:cubicBezTo>
                      <a:cubicBezTo>
                        <a:pt x="566" y="567"/>
                        <a:pt x="411" y="400"/>
                        <a:pt x="397" y="183"/>
                      </a:cubicBezTo>
                      <a:cubicBezTo>
                        <a:pt x="390" y="81"/>
                        <a:pt x="305"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1802650" y="4297475"/>
                  <a:ext cx="28900" cy="29400"/>
                </a:xfrm>
                <a:custGeom>
                  <a:avLst/>
                  <a:gdLst/>
                  <a:ahLst/>
                  <a:cxnLst/>
                  <a:rect l="l" t="t" r="r" b="b"/>
                  <a:pathLst>
                    <a:path w="1156" h="1176" extrusionOk="0">
                      <a:moveTo>
                        <a:pt x="261" y="1"/>
                      </a:moveTo>
                      <a:cubicBezTo>
                        <a:pt x="226" y="1"/>
                        <a:pt x="191" y="10"/>
                        <a:pt x="160" y="29"/>
                      </a:cubicBezTo>
                      <a:cubicBezTo>
                        <a:pt x="69" y="67"/>
                        <a:pt x="8" y="157"/>
                        <a:pt x="4" y="260"/>
                      </a:cubicBezTo>
                      <a:cubicBezTo>
                        <a:pt x="1" y="367"/>
                        <a:pt x="46" y="458"/>
                        <a:pt x="93" y="532"/>
                      </a:cubicBezTo>
                      <a:cubicBezTo>
                        <a:pt x="180" y="672"/>
                        <a:pt x="275" y="806"/>
                        <a:pt x="379" y="926"/>
                      </a:cubicBezTo>
                      <a:cubicBezTo>
                        <a:pt x="457" y="1021"/>
                        <a:pt x="616" y="1175"/>
                        <a:pt x="794" y="1175"/>
                      </a:cubicBezTo>
                      <a:cubicBezTo>
                        <a:pt x="796" y="1175"/>
                        <a:pt x="797" y="1175"/>
                        <a:pt x="799" y="1175"/>
                      </a:cubicBezTo>
                      <a:cubicBezTo>
                        <a:pt x="803" y="1175"/>
                        <a:pt x="806" y="1175"/>
                        <a:pt x="812" y="1172"/>
                      </a:cubicBezTo>
                      <a:cubicBezTo>
                        <a:pt x="906" y="1167"/>
                        <a:pt x="985" y="1121"/>
                        <a:pt x="1039" y="1043"/>
                      </a:cubicBezTo>
                      <a:cubicBezTo>
                        <a:pt x="1156" y="873"/>
                        <a:pt x="1087" y="617"/>
                        <a:pt x="962" y="462"/>
                      </a:cubicBezTo>
                      <a:cubicBezTo>
                        <a:pt x="856" y="331"/>
                        <a:pt x="725" y="269"/>
                        <a:pt x="619" y="219"/>
                      </a:cubicBezTo>
                      <a:cubicBezTo>
                        <a:pt x="536" y="181"/>
                        <a:pt x="470" y="145"/>
                        <a:pt x="423" y="83"/>
                      </a:cubicBezTo>
                      <a:cubicBezTo>
                        <a:pt x="383" y="29"/>
                        <a:pt x="322"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1386050" y="4436925"/>
                  <a:ext cx="31225" cy="76375"/>
                </a:xfrm>
                <a:custGeom>
                  <a:avLst/>
                  <a:gdLst/>
                  <a:ahLst/>
                  <a:cxnLst/>
                  <a:rect l="l" t="t" r="r" b="b"/>
                  <a:pathLst>
                    <a:path w="1249" h="3055" extrusionOk="0">
                      <a:moveTo>
                        <a:pt x="746" y="0"/>
                      </a:moveTo>
                      <a:cubicBezTo>
                        <a:pt x="223" y="918"/>
                        <a:pt x="0" y="2003"/>
                        <a:pt x="119" y="3054"/>
                      </a:cubicBezTo>
                      <a:lnTo>
                        <a:pt x="695" y="2988"/>
                      </a:lnTo>
                      <a:cubicBezTo>
                        <a:pt x="588" y="2057"/>
                        <a:pt x="786" y="1098"/>
                        <a:pt x="1249" y="286"/>
                      </a:cubicBezTo>
                      <a:lnTo>
                        <a:pt x="7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1427950" y="4451725"/>
                  <a:ext cx="30725" cy="83625"/>
                </a:xfrm>
                <a:custGeom>
                  <a:avLst/>
                  <a:gdLst/>
                  <a:ahLst/>
                  <a:cxnLst/>
                  <a:rect l="l" t="t" r="r" b="b"/>
                  <a:pathLst>
                    <a:path w="1229" h="3345" extrusionOk="0">
                      <a:moveTo>
                        <a:pt x="678" y="1"/>
                      </a:moveTo>
                      <a:cubicBezTo>
                        <a:pt x="345" y="1067"/>
                        <a:pt x="118" y="2173"/>
                        <a:pt x="0" y="3283"/>
                      </a:cubicBezTo>
                      <a:lnTo>
                        <a:pt x="576" y="3344"/>
                      </a:lnTo>
                      <a:cubicBezTo>
                        <a:pt x="689" y="2271"/>
                        <a:pt x="909" y="1202"/>
                        <a:pt x="1229" y="171"/>
                      </a:cubicBezTo>
                      <a:lnTo>
                        <a:pt x="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1476875" y="4456700"/>
                  <a:ext cx="29850" cy="90675"/>
                </a:xfrm>
                <a:custGeom>
                  <a:avLst/>
                  <a:gdLst/>
                  <a:ahLst/>
                  <a:cxnLst/>
                  <a:rect l="l" t="t" r="r" b="b"/>
                  <a:pathLst>
                    <a:path w="1194" h="3627" extrusionOk="0">
                      <a:moveTo>
                        <a:pt x="641" y="1"/>
                      </a:moveTo>
                      <a:cubicBezTo>
                        <a:pt x="276" y="1167"/>
                        <a:pt x="59" y="2377"/>
                        <a:pt x="1" y="3599"/>
                      </a:cubicBezTo>
                      <a:lnTo>
                        <a:pt x="577" y="3627"/>
                      </a:lnTo>
                      <a:cubicBezTo>
                        <a:pt x="633" y="2455"/>
                        <a:pt x="840" y="1293"/>
                        <a:pt x="1194" y="175"/>
                      </a:cubicBezTo>
                      <a:lnTo>
                        <a:pt x="6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1532675" y="4459150"/>
                  <a:ext cx="25975" cy="93450"/>
                </a:xfrm>
                <a:custGeom>
                  <a:avLst/>
                  <a:gdLst/>
                  <a:ahLst/>
                  <a:cxnLst/>
                  <a:rect l="l" t="t" r="r" b="b"/>
                  <a:pathLst>
                    <a:path w="1039" h="3738" extrusionOk="0">
                      <a:moveTo>
                        <a:pt x="465" y="1"/>
                      </a:moveTo>
                      <a:lnTo>
                        <a:pt x="0" y="3665"/>
                      </a:lnTo>
                      <a:lnTo>
                        <a:pt x="574" y="3738"/>
                      </a:lnTo>
                      <a:lnTo>
                        <a:pt x="1038" y="74"/>
                      </a:lnTo>
                      <a:lnTo>
                        <a:pt x="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1590050" y="4458625"/>
                  <a:ext cx="22500" cy="87050"/>
                </a:xfrm>
                <a:custGeom>
                  <a:avLst/>
                  <a:gdLst/>
                  <a:ahLst/>
                  <a:cxnLst/>
                  <a:rect l="l" t="t" r="r" b="b"/>
                  <a:pathLst>
                    <a:path w="900" h="3482" extrusionOk="0">
                      <a:moveTo>
                        <a:pt x="323" y="0"/>
                      </a:moveTo>
                      <a:lnTo>
                        <a:pt x="1" y="3428"/>
                      </a:lnTo>
                      <a:lnTo>
                        <a:pt x="577" y="3482"/>
                      </a:lnTo>
                      <a:lnTo>
                        <a:pt x="900" y="54"/>
                      </a:ln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1642425" y="4445275"/>
                  <a:ext cx="14850" cy="84400"/>
                </a:xfrm>
                <a:custGeom>
                  <a:avLst/>
                  <a:gdLst/>
                  <a:ahLst/>
                  <a:cxnLst/>
                  <a:rect l="l" t="t" r="r" b="b"/>
                  <a:pathLst>
                    <a:path w="594" h="3376" extrusionOk="0">
                      <a:moveTo>
                        <a:pt x="14" y="0"/>
                      </a:moveTo>
                      <a:lnTo>
                        <a:pt x="1" y="3372"/>
                      </a:lnTo>
                      <a:lnTo>
                        <a:pt x="580" y="3375"/>
                      </a:lnTo>
                      <a:lnTo>
                        <a:pt x="593" y="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1689300" y="4431625"/>
                  <a:ext cx="16875" cy="67850"/>
                </a:xfrm>
                <a:custGeom>
                  <a:avLst/>
                  <a:gdLst/>
                  <a:ahLst/>
                  <a:cxnLst/>
                  <a:rect l="l" t="t" r="r" b="b"/>
                  <a:pathLst>
                    <a:path w="675" h="2714" extrusionOk="0">
                      <a:moveTo>
                        <a:pt x="576" y="1"/>
                      </a:moveTo>
                      <a:lnTo>
                        <a:pt x="1" y="63"/>
                      </a:lnTo>
                      <a:cubicBezTo>
                        <a:pt x="93" y="923"/>
                        <a:pt x="96" y="1793"/>
                        <a:pt x="6" y="2653"/>
                      </a:cubicBezTo>
                      <a:lnTo>
                        <a:pt x="582" y="2714"/>
                      </a:lnTo>
                      <a:cubicBezTo>
                        <a:pt x="674" y="1813"/>
                        <a:pt x="673" y="90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1411400" y="4358100"/>
                  <a:ext cx="74025" cy="25750"/>
                </a:xfrm>
                <a:custGeom>
                  <a:avLst/>
                  <a:gdLst/>
                  <a:ahLst/>
                  <a:cxnLst/>
                  <a:rect l="l" t="t" r="r" b="b"/>
                  <a:pathLst>
                    <a:path w="2961" h="1030" extrusionOk="0">
                      <a:moveTo>
                        <a:pt x="1547" y="1"/>
                      </a:moveTo>
                      <a:cubicBezTo>
                        <a:pt x="1522" y="1"/>
                        <a:pt x="1497" y="1"/>
                        <a:pt x="1472" y="1"/>
                      </a:cubicBezTo>
                      <a:cubicBezTo>
                        <a:pt x="657" y="17"/>
                        <a:pt x="0" y="257"/>
                        <a:pt x="6" y="541"/>
                      </a:cubicBezTo>
                      <a:cubicBezTo>
                        <a:pt x="10" y="815"/>
                        <a:pt x="635" y="1029"/>
                        <a:pt x="1415" y="1029"/>
                      </a:cubicBezTo>
                      <a:cubicBezTo>
                        <a:pt x="1440" y="1029"/>
                        <a:pt x="1465" y="1029"/>
                        <a:pt x="1490" y="1028"/>
                      </a:cubicBezTo>
                      <a:cubicBezTo>
                        <a:pt x="2304" y="1014"/>
                        <a:pt x="2961" y="773"/>
                        <a:pt x="2956" y="489"/>
                      </a:cubicBezTo>
                      <a:cubicBezTo>
                        <a:pt x="2951" y="215"/>
                        <a:pt x="2326" y="1"/>
                        <a:pt x="1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1596100" y="4358250"/>
                  <a:ext cx="74050" cy="25650"/>
                </a:xfrm>
                <a:custGeom>
                  <a:avLst/>
                  <a:gdLst/>
                  <a:ahLst/>
                  <a:cxnLst/>
                  <a:rect l="l" t="t" r="r" b="b"/>
                  <a:pathLst>
                    <a:path w="2962" h="1026" extrusionOk="0">
                      <a:moveTo>
                        <a:pt x="1548" y="0"/>
                      </a:moveTo>
                      <a:cubicBezTo>
                        <a:pt x="1523" y="0"/>
                        <a:pt x="1498" y="1"/>
                        <a:pt x="1473" y="1"/>
                      </a:cubicBezTo>
                      <a:cubicBezTo>
                        <a:pt x="658" y="15"/>
                        <a:pt x="0" y="257"/>
                        <a:pt x="6" y="538"/>
                      </a:cubicBezTo>
                      <a:cubicBezTo>
                        <a:pt x="11" y="812"/>
                        <a:pt x="634" y="1026"/>
                        <a:pt x="1415" y="1026"/>
                      </a:cubicBezTo>
                      <a:cubicBezTo>
                        <a:pt x="1440" y="1026"/>
                        <a:pt x="1465" y="1026"/>
                        <a:pt x="1490" y="1025"/>
                      </a:cubicBezTo>
                      <a:cubicBezTo>
                        <a:pt x="2305" y="1011"/>
                        <a:pt x="2962" y="770"/>
                        <a:pt x="2957" y="487"/>
                      </a:cubicBezTo>
                      <a:cubicBezTo>
                        <a:pt x="2953" y="213"/>
                        <a:pt x="2328" y="0"/>
                        <a:pt x="1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0" name="Google Shape;1180;p9"/>
            <p:cNvGrpSpPr/>
            <p:nvPr/>
          </p:nvGrpSpPr>
          <p:grpSpPr>
            <a:xfrm>
              <a:off x="-681199" y="2383077"/>
              <a:ext cx="1192699" cy="1162688"/>
              <a:chOff x="669550" y="869000"/>
              <a:chExt cx="450075" cy="438750"/>
            </a:xfrm>
          </p:grpSpPr>
          <p:sp>
            <p:nvSpPr>
              <p:cNvPr id="1181" name="Google Shape;1181;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9"/>
            <p:cNvSpPr/>
            <p:nvPr/>
          </p:nvSpPr>
          <p:spPr>
            <a:xfrm>
              <a:off x="8632625" y="3111025"/>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351500" y="1056200"/>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06450" y="1612275"/>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1545183"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1465979"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1380175"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2" name="Google Shape;1232;p9"/>
            <p:cNvGrpSpPr/>
            <p:nvPr/>
          </p:nvGrpSpPr>
          <p:grpSpPr>
            <a:xfrm>
              <a:off x="8770901" y="884677"/>
              <a:ext cx="1192699" cy="1162688"/>
              <a:chOff x="669550" y="869000"/>
              <a:chExt cx="450075" cy="438750"/>
            </a:xfrm>
          </p:grpSpPr>
          <p:sp>
            <p:nvSpPr>
              <p:cNvPr id="1233" name="Google Shape;1233;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9"/>
            <p:cNvSpPr/>
            <p:nvPr/>
          </p:nvSpPr>
          <p:spPr>
            <a:xfrm>
              <a:off x="5643008"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5563804"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5478000"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rot="9280052">
              <a:off x="8055630" y="4886846"/>
              <a:ext cx="95192"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rot="9280052">
              <a:off x="8218511" y="4934518"/>
              <a:ext cx="34028"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rot="9280052">
              <a:off x="7883537" y="4864732"/>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9"/>
          <p:cNvGrpSpPr/>
          <p:nvPr/>
        </p:nvGrpSpPr>
        <p:grpSpPr>
          <a:xfrm>
            <a:off x="8634949" y="2297235"/>
            <a:ext cx="364647" cy="245160"/>
            <a:chOff x="4209275" y="4444025"/>
            <a:chExt cx="274625" cy="184650"/>
          </a:xfrm>
        </p:grpSpPr>
        <p:sp>
          <p:nvSpPr>
            <p:cNvPr id="1285" name="Google Shape;1285;p9"/>
            <p:cNvSpPr/>
            <p:nvPr/>
          </p:nvSpPr>
          <p:spPr>
            <a:xfrm>
              <a:off x="4215275" y="4450725"/>
              <a:ext cx="123450" cy="104000"/>
            </a:xfrm>
            <a:custGeom>
              <a:avLst/>
              <a:gdLst/>
              <a:ahLst/>
              <a:cxnLst/>
              <a:rect l="l" t="t" r="r" b="b"/>
              <a:pathLst>
                <a:path w="4938" h="4160" extrusionOk="0">
                  <a:moveTo>
                    <a:pt x="1850" y="1"/>
                  </a:moveTo>
                  <a:cubicBezTo>
                    <a:pt x="1394" y="1"/>
                    <a:pt x="935" y="274"/>
                    <a:pt x="697" y="674"/>
                  </a:cubicBezTo>
                  <a:cubicBezTo>
                    <a:pt x="0" y="1838"/>
                    <a:pt x="914" y="3160"/>
                    <a:pt x="1464" y="4156"/>
                  </a:cubicBezTo>
                  <a:cubicBezTo>
                    <a:pt x="1465" y="4158"/>
                    <a:pt x="1471" y="4159"/>
                    <a:pt x="1482" y="4159"/>
                  </a:cubicBezTo>
                  <a:cubicBezTo>
                    <a:pt x="1687" y="4159"/>
                    <a:pt x="3560" y="3762"/>
                    <a:pt x="3807" y="3654"/>
                  </a:cubicBezTo>
                  <a:cubicBezTo>
                    <a:pt x="4444" y="3373"/>
                    <a:pt x="4938" y="2673"/>
                    <a:pt x="4725" y="2015"/>
                  </a:cubicBezTo>
                  <a:cubicBezTo>
                    <a:pt x="4559" y="1510"/>
                    <a:pt x="4094" y="1311"/>
                    <a:pt x="3610" y="1311"/>
                  </a:cubicBezTo>
                  <a:cubicBezTo>
                    <a:pt x="3351" y="1311"/>
                    <a:pt x="3086" y="1368"/>
                    <a:pt x="2858" y="1467"/>
                  </a:cubicBezTo>
                  <a:cubicBezTo>
                    <a:pt x="2810" y="960"/>
                    <a:pt x="2792" y="267"/>
                    <a:pt x="2206" y="61"/>
                  </a:cubicBezTo>
                  <a:cubicBezTo>
                    <a:pt x="2091" y="20"/>
                    <a:pt x="1970"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209275" y="4444025"/>
              <a:ext cx="137275" cy="117450"/>
            </a:xfrm>
            <a:custGeom>
              <a:avLst/>
              <a:gdLst/>
              <a:ahLst/>
              <a:cxnLst/>
              <a:rect l="l" t="t" r="r" b="b"/>
              <a:pathLst>
                <a:path w="5491" h="4698" extrusionOk="0">
                  <a:moveTo>
                    <a:pt x="2094" y="539"/>
                  </a:moveTo>
                  <a:cubicBezTo>
                    <a:pt x="2185" y="539"/>
                    <a:pt x="2274" y="553"/>
                    <a:pt x="2358" y="583"/>
                  </a:cubicBezTo>
                  <a:cubicBezTo>
                    <a:pt x="2381" y="591"/>
                    <a:pt x="2402" y="600"/>
                    <a:pt x="2424" y="611"/>
                  </a:cubicBezTo>
                  <a:cubicBezTo>
                    <a:pt x="2719" y="762"/>
                    <a:pt x="2776" y="1141"/>
                    <a:pt x="2821" y="1650"/>
                  </a:cubicBezTo>
                  <a:lnTo>
                    <a:pt x="2865" y="2130"/>
                  </a:lnTo>
                  <a:lnTo>
                    <a:pt x="3206" y="1981"/>
                  </a:lnTo>
                  <a:cubicBezTo>
                    <a:pt x="3411" y="1891"/>
                    <a:pt x="3635" y="1846"/>
                    <a:pt x="3846" y="1846"/>
                  </a:cubicBezTo>
                  <a:cubicBezTo>
                    <a:pt x="4019" y="1846"/>
                    <a:pt x="4184" y="1876"/>
                    <a:pt x="4321" y="1938"/>
                  </a:cubicBezTo>
                  <a:cubicBezTo>
                    <a:pt x="4513" y="2022"/>
                    <a:pt x="4645" y="2169"/>
                    <a:pt x="4709" y="2367"/>
                  </a:cubicBezTo>
                  <a:cubicBezTo>
                    <a:pt x="4880" y="2888"/>
                    <a:pt x="4441" y="3451"/>
                    <a:pt x="3938" y="3674"/>
                  </a:cubicBezTo>
                  <a:cubicBezTo>
                    <a:pt x="3755" y="3755"/>
                    <a:pt x="2329" y="4063"/>
                    <a:pt x="1854" y="4138"/>
                  </a:cubicBezTo>
                  <a:cubicBezTo>
                    <a:pt x="1821" y="4081"/>
                    <a:pt x="1787" y="4023"/>
                    <a:pt x="1755" y="3965"/>
                  </a:cubicBezTo>
                  <a:cubicBezTo>
                    <a:pt x="1225" y="3037"/>
                    <a:pt x="627" y="1985"/>
                    <a:pt x="1168" y="1080"/>
                  </a:cubicBezTo>
                  <a:cubicBezTo>
                    <a:pt x="1365" y="749"/>
                    <a:pt x="1742" y="539"/>
                    <a:pt x="2094" y="539"/>
                  </a:cubicBezTo>
                  <a:close/>
                  <a:moveTo>
                    <a:pt x="2099" y="1"/>
                  </a:moveTo>
                  <a:cubicBezTo>
                    <a:pt x="1560" y="1"/>
                    <a:pt x="1004" y="306"/>
                    <a:pt x="705" y="804"/>
                  </a:cubicBezTo>
                  <a:cubicBezTo>
                    <a:pt x="0" y="1982"/>
                    <a:pt x="743" y="3285"/>
                    <a:pt x="1286" y="4235"/>
                  </a:cubicBezTo>
                  <a:cubicBezTo>
                    <a:pt x="1347" y="4344"/>
                    <a:pt x="1410" y="4454"/>
                    <a:pt x="1466" y="4556"/>
                  </a:cubicBezTo>
                  <a:cubicBezTo>
                    <a:pt x="1498" y="4610"/>
                    <a:pt x="1522" y="4650"/>
                    <a:pt x="1569" y="4674"/>
                  </a:cubicBezTo>
                  <a:cubicBezTo>
                    <a:pt x="1600" y="4690"/>
                    <a:pt x="1642" y="4698"/>
                    <a:pt x="1704" y="4698"/>
                  </a:cubicBezTo>
                  <a:cubicBezTo>
                    <a:pt x="1873" y="4698"/>
                    <a:pt x="2192" y="4635"/>
                    <a:pt x="2844" y="4498"/>
                  </a:cubicBezTo>
                  <a:cubicBezTo>
                    <a:pt x="3101" y="4444"/>
                    <a:pt x="3958" y="4258"/>
                    <a:pt x="4157" y="4171"/>
                  </a:cubicBezTo>
                  <a:cubicBezTo>
                    <a:pt x="4890" y="3847"/>
                    <a:pt x="5490" y="3022"/>
                    <a:pt x="5222" y="2202"/>
                  </a:cubicBezTo>
                  <a:cubicBezTo>
                    <a:pt x="5110" y="1857"/>
                    <a:pt x="4874" y="1596"/>
                    <a:pt x="4543" y="1449"/>
                  </a:cubicBezTo>
                  <a:cubicBezTo>
                    <a:pt x="4335" y="1356"/>
                    <a:pt x="4095" y="1309"/>
                    <a:pt x="3845" y="1309"/>
                  </a:cubicBezTo>
                  <a:cubicBezTo>
                    <a:pt x="3677" y="1309"/>
                    <a:pt x="3505" y="1330"/>
                    <a:pt x="3336" y="1373"/>
                  </a:cubicBezTo>
                  <a:cubicBezTo>
                    <a:pt x="3282" y="884"/>
                    <a:pt x="3142" y="289"/>
                    <a:pt x="2539" y="74"/>
                  </a:cubicBezTo>
                  <a:cubicBezTo>
                    <a:pt x="2398" y="24"/>
                    <a:pt x="2249" y="1"/>
                    <a:pt x="2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352700" y="4517925"/>
              <a:ext cx="123475" cy="104000"/>
            </a:xfrm>
            <a:custGeom>
              <a:avLst/>
              <a:gdLst/>
              <a:ahLst/>
              <a:cxnLst/>
              <a:rect l="l" t="t" r="r" b="b"/>
              <a:pathLst>
                <a:path w="4939" h="4160" extrusionOk="0">
                  <a:moveTo>
                    <a:pt x="1852" y="1"/>
                  </a:moveTo>
                  <a:cubicBezTo>
                    <a:pt x="1395" y="1"/>
                    <a:pt x="935" y="275"/>
                    <a:pt x="695" y="675"/>
                  </a:cubicBezTo>
                  <a:cubicBezTo>
                    <a:pt x="1" y="1838"/>
                    <a:pt x="914" y="3161"/>
                    <a:pt x="1462" y="4157"/>
                  </a:cubicBezTo>
                  <a:cubicBezTo>
                    <a:pt x="1463" y="4159"/>
                    <a:pt x="1469" y="4160"/>
                    <a:pt x="1480" y="4160"/>
                  </a:cubicBezTo>
                  <a:cubicBezTo>
                    <a:pt x="1682" y="4160"/>
                    <a:pt x="3560" y="3762"/>
                    <a:pt x="3806" y="3654"/>
                  </a:cubicBezTo>
                  <a:cubicBezTo>
                    <a:pt x="4442" y="3374"/>
                    <a:pt x="4938" y="2671"/>
                    <a:pt x="4725" y="2016"/>
                  </a:cubicBezTo>
                  <a:cubicBezTo>
                    <a:pt x="4559" y="1510"/>
                    <a:pt x="4094" y="1311"/>
                    <a:pt x="3610" y="1311"/>
                  </a:cubicBezTo>
                  <a:cubicBezTo>
                    <a:pt x="3351" y="1311"/>
                    <a:pt x="3086" y="1368"/>
                    <a:pt x="2859" y="1466"/>
                  </a:cubicBezTo>
                  <a:cubicBezTo>
                    <a:pt x="2810" y="961"/>
                    <a:pt x="2790" y="266"/>
                    <a:pt x="2207" y="60"/>
                  </a:cubicBezTo>
                  <a:cubicBezTo>
                    <a:pt x="2091" y="20"/>
                    <a:pt x="1972"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346625" y="4511175"/>
              <a:ext cx="137275" cy="117500"/>
            </a:xfrm>
            <a:custGeom>
              <a:avLst/>
              <a:gdLst/>
              <a:ahLst/>
              <a:cxnLst/>
              <a:rect l="l" t="t" r="r" b="b"/>
              <a:pathLst>
                <a:path w="5491" h="4700" extrusionOk="0">
                  <a:moveTo>
                    <a:pt x="2098" y="541"/>
                  </a:moveTo>
                  <a:cubicBezTo>
                    <a:pt x="2188" y="541"/>
                    <a:pt x="2278" y="555"/>
                    <a:pt x="2361" y="584"/>
                  </a:cubicBezTo>
                  <a:cubicBezTo>
                    <a:pt x="2384" y="593"/>
                    <a:pt x="2406" y="603"/>
                    <a:pt x="2427" y="613"/>
                  </a:cubicBezTo>
                  <a:cubicBezTo>
                    <a:pt x="2722" y="762"/>
                    <a:pt x="2776" y="1143"/>
                    <a:pt x="2825" y="1651"/>
                  </a:cubicBezTo>
                  <a:lnTo>
                    <a:pt x="2869" y="2133"/>
                  </a:lnTo>
                  <a:lnTo>
                    <a:pt x="3209" y="1983"/>
                  </a:lnTo>
                  <a:cubicBezTo>
                    <a:pt x="3414" y="1894"/>
                    <a:pt x="3638" y="1849"/>
                    <a:pt x="3849" y="1849"/>
                  </a:cubicBezTo>
                  <a:cubicBezTo>
                    <a:pt x="4022" y="1849"/>
                    <a:pt x="4187" y="1879"/>
                    <a:pt x="4325" y="1941"/>
                  </a:cubicBezTo>
                  <a:cubicBezTo>
                    <a:pt x="4516" y="2025"/>
                    <a:pt x="4648" y="2171"/>
                    <a:pt x="4712" y="2368"/>
                  </a:cubicBezTo>
                  <a:cubicBezTo>
                    <a:pt x="4883" y="2891"/>
                    <a:pt x="4444" y="3454"/>
                    <a:pt x="3941" y="3675"/>
                  </a:cubicBezTo>
                  <a:cubicBezTo>
                    <a:pt x="3759" y="3758"/>
                    <a:pt x="2332" y="4064"/>
                    <a:pt x="1857" y="4141"/>
                  </a:cubicBezTo>
                  <a:cubicBezTo>
                    <a:pt x="1825" y="4084"/>
                    <a:pt x="1790" y="4026"/>
                    <a:pt x="1758" y="3966"/>
                  </a:cubicBezTo>
                  <a:cubicBezTo>
                    <a:pt x="1228" y="3040"/>
                    <a:pt x="630" y="1988"/>
                    <a:pt x="1171" y="1081"/>
                  </a:cubicBezTo>
                  <a:cubicBezTo>
                    <a:pt x="1369" y="750"/>
                    <a:pt x="1746" y="541"/>
                    <a:pt x="2098" y="541"/>
                  </a:cubicBezTo>
                  <a:close/>
                  <a:moveTo>
                    <a:pt x="2100" y="1"/>
                  </a:moveTo>
                  <a:cubicBezTo>
                    <a:pt x="1562" y="1"/>
                    <a:pt x="1004" y="306"/>
                    <a:pt x="707" y="805"/>
                  </a:cubicBezTo>
                  <a:cubicBezTo>
                    <a:pt x="1" y="1982"/>
                    <a:pt x="745" y="3285"/>
                    <a:pt x="1286" y="4235"/>
                  </a:cubicBezTo>
                  <a:cubicBezTo>
                    <a:pt x="1349" y="4346"/>
                    <a:pt x="1411" y="4454"/>
                    <a:pt x="1468" y="4556"/>
                  </a:cubicBezTo>
                  <a:cubicBezTo>
                    <a:pt x="1498" y="4610"/>
                    <a:pt x="1523" y="4651"/>
                    <a:pt x="1569" y="4674"/>
                  </a:cubicBezTo>
                  <a:cubicBezTo>
                    <a:pt x="1602" y="4691"/>
                    <a:pt x="1645" y="4700"/>
                    <a:pt x="1709" y="4700"/>
                  </a:cubicBezTo>
                  <a:cubicBezTo>
                    <a:pt x="1881" y="4700"/>
                    <a:pt x="2198" y="4636"/>
                    <a:pt x="2846" y="4498"/>
                  </a:cubicBezTo>
                  <a:cubicBezTo>
                    <a:pt x="3103" y="4444"/>
                    <a:pt x="3959" y="4258"/>
                    <a:pt x="4158" y="4171"/>
                  </a:cubicBezTo>
                  <a:cubicBezTo>
                    <a:pt x="4891" y="3847"/>
                    <a:pt x="5491" y="3022"/>
                    <a:pt x="5224" y="2202"/>
                  </a:cubicBezTo>
                  <a:cubicBezTo>
                    <a:pt x="5111" y="1857"/>
                    <a:pt x="4876" y="1599"/>
                    <a:pt x="4545" y="1449"/>
                  </a:cubicBezTo>
                  <a:cubicBezTo>
                    <a:pt x="4337" y="1356"/>
                    <a:pt x="4096" y="1309"/>
                    <a:pt x="3846" y="1309"/>
                  </a:cubicBezTo>
                  <a:cubicBezTo>
                    <a:pt x="3678" y="1309"/>
                    <a:pt x="3506" y="1330"/>
                    <a:pt x="3337" y="1373"/>
                  </a:cubicBezTo>
                  <a:cubicBezTo>
                    <a:pt x="3282" y="884"/>
                    <a:pt x="3144" y="289"/>
                    <a:pt x="2540" y="74"/>
                  </a:cubicBezTo>
                  <a:cubicBezTo>
                    <a:pt x="2399" y="25"/>
                    <a:pt x="2250"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329700" y="4518325"/>
              <a:ext cx="39425" cy="30125"/>
            </a:xfrm>
            <a:custGeom>
              <a:avLst/>
              <a:gdLst/>
              <a:ahLst/>
              <a:cxnLst/>
              <a:rect l="l" t="t" r="r" b="b"/>
              <a:pathLst>
                <a:path w="1577" h="1205" extrusionOk="0">
                  <a:moveTo>
                    <a:pt x="80" y="0"/>
                  </a:moveTo>
                  <a:lnTo>
                    <a:pt x="0" y="534"/>
                  </a:lnTo>
                  <a:cubicBezTo>
                    <a:pt x="449" y="602"/>
                    <a:pt x="871" y="847"/>
                    <a:pt x="1152" y="1205"/>
                  </a:cubicBezTo>
                  <a:lnTo>
                    <a:pt x="1577" y="868"/>
                  </a:lnTo>
                  <a:cubicBezTo>
                    <a:pt x="1212" y="405"/>
                    <a:pt x="666" y="88"/>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9"/>
          <p:cNvSpPr txBox="1">
            <a:spLocks noGrp="1"/>
          </p:cNvSpPr>
          <p:nvPr>
            <p:ph type="title"/>
          </p:nvPr>
        </p:nvSpPr>
        <p:spPr>
          <a:xfrm>
            <a:off x="1634450" y="1401288"/>
            <a:ext cx="5875200" cy="1169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1" name="Google Shape;1291;p9"/>
          <p:cNvSpPr txBox="1">
            <a:spLocks noGrp="1"/>
          </p:cNvSpPr>
          <p:nvPr>
            <p:ph type="subTitle" idx="1"/>
          </p:nvPr>
        </p:nvSpPr>
        <p:spPr>
          <a:xfrm>
            <a:off x="2493675" y="2537100"/>
            <a:ext cx="41565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292"/>
        <p:cNvGrpSpPr/>
        <p:nvPr/>
      </p:nvGrpSpPr>
      <p:grpSpPr>
        <a:xfrm>
          <a:off x="0" y="0"/>
          <a:ext cx="0" cy="0"/>
          <a:chOff x="0" y="0"/>
          <a:chExt cx="0" cy="0"/>
        </a:xfrm>
      </p:grpSpPr>
      <p:sp>
        <p:nvSpPr>
          <p:cNvPr id="1293" name="Google Shape;1293;p10"/>
          <p:cNvSpPr txBox="1">
            <a:spLocks noGrp="1"/>
          </p:cNvSpPr>
          <p:nvPr>
            <p:ph type="title"/>
          </p:nvPr>
        </p:nvSpPr>
        <p:spPr>
          <a:xfrm>
            <a:off x="720000" y="4013400"/>
            <a:ext cx="7704000" cy="590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4"/>
        <p:cNvGrpSpPr/>
        <p:nvPr/>
      </p:nvGrpSpPr>
      <p:grpSpPr>
        <a:xfrm>
          <a:off x="0" y="0"/>
          <a:ext cx="0" cy="0"/>
          <a:chOff x="0" y="0"/>
          <a:chExt cx="0" cy="0"/>
        </a:xfrm>
      </p:grpSpPr>
      <p:grpSp>
        <p:nvGrpSpPr>
          <p:cNvPr id="1295" name="Google Shape;1295;p11"/>
          <p:cNvGrpSpPr/>
          <p:nvPr/>
        </p:nvGrpSpPr>
        <p:grpSpPr>
          <a:xfrm>
            <a:off x="-345702" y="-442698"/>
            <a:ext cx="9588646" cy="5987814"/>
            <a:chOff x="-345702" y="-442698"/>
            <a:chExt cx="9588646" cy="5987814"/>
          </a:xfrm>
        </p:grpSpPr>
        <p:sp>
          <p:nvSpPr>
            <p:cNvPr id="1296" name="Google Shape;1296;p1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345702" y="2911806"/>
              <a:ext cx="1004243" cy="980880"/>
              <a:chOff x="4061000" y="3528750"/>
              <a:chExt cx="443825" cy="433500"/>
            </a:xfrm>
          </p:grpSpPr>
          <p:sp>
            <p:nvSpPr>
              <p:cNvPr id="1302" name="Google Shape;1302;p1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8" name="Google Shape;1308;p1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11"/>
            <p:cNvGrpSpPr/>
            <p:nvPr/>
          </p:nvGrpSpPr>
          <p:grpSpPr>
            <a:xfrm>
              <a:off x="208499" y="148071"/>
              <a:ext cx="3111073" cy="4578014"/>
              <a:chOff x="273025" y="2350275"/>
              <a:chExt cx="645250" cy="949500"/>
            </a:xfrm>
          </p:grpSpPr>
          <p:sp>
            <p:nvSpPr>
              <p:cNvPr id="1310" name="Google Shape;1310;p1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1"/>
            <p:cNvGrpSpPr/>
            <p:nvPr/>
          </p:nvGrpSpPr>
          <p:grpSpPr>
            <a:xfrm>
              <a:off x="5466351" y="-442698"/>
              <a:ext cx="1192699" cy="1162688"/>
              <a:chOff x="669550" y="869000"/>
              <a:chExt cx="450075" cy="438750"/>
            </a:xfrm>
          </p:grpSpPr>
          <p:sp>
            <p:nvSpPr>
              <p:cNvPr id="1352" name="Google Shape;1352;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1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0" name="Google Shape;1400;p11"/>
            <p:cNvGrpSpPr/>
            <p:nvPr/>
          </p:nvGrpSpPr>
          <p:grpSpPr>
            <a:xfrm>
              <a:off x="-187849" y="-442698"/>
              <a:ext cx="1192699" cy="1162688"/>
              <a:chOff x="669550" y="869000"/>
              <a:chExt cx="450075" cy="438750"/>
            </a:xfrm>
          </p:grpSpPr>
          <p:sp>
            <p:nvSpPr>
              <p:cNvPr id="1401" name="Google Shape;1401;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2" name="Google Shape;1452;p11"/>
          <p:cNvSpPr txBox="1">
            <a:spLocks noGrp="1"/>
          </p:cNvSpPr>
          <p:nvPr>
            <p:ph type="subTitle" idx="1"/>
          </p:nvPr>
        </p:nvSpPr>
        <p:spPr>
          <a:xfrm>
            <a:off x="4248950" y="3155672"/>
            <a:ext cx="3903900" cy="44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1600"/>
              </a:spcBef>
              <a:spcAft>
                <a:spcPts val="0"/>
              </a:spcAft>
              <a:buSzPts val="1600"/>
              <a:buNone/>
              <a:defRPr sz="1600"/>
            </a:lvl2pPr>
            <a:lvl3pPr lvl="2" algn="r" rtl="0">
              <a:lnSpc>
                <a:spcPct val="100000"/>
              </a:lnSpc>
              <a:spcBef>
                <a:spcPts val="1600"/>
              </a:spcBef>
              <a:spcAft>
                <a:spcPts val="0"/>
              </a:spcAft>
              <a:buSzPts val="1600"/>
              <a:buNone/>
              <a:defRPr sz="1600"/>
            </a:lvl3pPr>
            <a:lvl4pPr lvl="3" algn="r" rtl="0">
              <a:lnSpc>
                <a:spcPct val="100000"/>
              </a:lnSpc>
              <a:spcBef>
                <a:spcPts val="1600"/>
              </a:spcBef>
              <a:spcAft>
                <a:spcPts val="0"/>
              </a:spcAft>
              <a:buSzPts val="1600"/>
              <a:buNone/>
              <a:defRPr sz="1600"/>
            </a:lvl4pPr>
            <a:lvl5pPr lvl="4" algn="r" rtl="0">
              <a:lnSpc>
                <a:spcPct val="100000"/>
              </a:lnSpc>
              <a:spcBef>
                <a:spcPts val="1600"/>
              </a:spcBef>
              <a:spcAft>
                <a:spcPts val="0"/>
              </a:spcAft>
              <a:buSzPts val="1600"/>
              <a:buNone/>
              <a:defRPr sz="1600"/>
            </a:lvl5pPr>
            <a:lvl6pPr lvl="5" algn="r" rtl="0">
              <a:lnSpc>
                <a:spcPct val="100000"/>
              </a:lnSpc>
              <a:spcBef>
                <a:spcPts val="1600"/>
              </a:spcBef>
              <a:spcAft>
                <a:spcPts val="0"/>
              </a:spcAft>
              <a:buSzPts val="1600"/>
              <a:buNone/>
              <a:defRPr sz="1600"/>
            </a:lvl6pPr>
            <a:lvl7pPr lvl="6" algn="r" rtl="0">
              <a:lnSpc>
                <a:spcPct val="100000"/>
              </a:lnSpc>
              <a:spcBef>
                <a:spcPts val="1600"/>
              </a:spcBef>
              <a:spcAft>
                <a:spcPts val="0"/>
              </a:spcAft>
              <a:buSzPts val="1600"/>
              <a:buNone/>
              <a:defRPr sz="1600"/>
            </a:lvl7pPr>
            <a:lvl8pPr lvl="7" algn="r" rtl="0">
              <a:lnSpc>
                <a:spcPct val="100000"/>
              </a:lnSpc>
              <a:spcBef>
                <a:spcPts val="1600"/>
              </a:spcBef>
              <a:spcAft>
                <a:spcPts val="0"/>
              </a:spcAft>
              <a:buSzPts val="1600"/>
              <a:buNone/>
              <a:defRPr sz="1600"/>
            </a:lvl8pPr>
            <a:lvl9pPr lvl="8" algn="r" rtl="0">
              <a:lnSpc>
                <a:spcPct val="100000"/>
              </a:lnSpc>
              <a:spcBef>
                <a:spcPts val="1600"/>
              </a:spcBef>
              <a:spcAft>
                <a:spcPts val="1600"/>
              </a:spcAft>
              <a:buSzPts val="1600"/>
              <a:buNone/>
              <a:defRPr sz="1600"/>
            </a:lvl9pPr>
          </a:lstStyle>
          <a:p>
            <a:endParaRPr/>
          </a:p>
        </p:txBody>
      </p:sp>
      <p:sp>
        <p:nvSpPr>
          <p:cNvPr id="1453" name="Google Shape;1453;p11"/>
          <p:cNvSpPr txBox="1">
            <a:spLocks noGrp="1"/>
          </p:cNvSpPr>
          <p:nvPr>
            <p:ph type="title" hasCustomPrompt="1"/>
          </p:nvPr>
        </p:nvSpPr>
        <p:spPr>
          <a:xfrm rot="264">
            <a:off x="4248956" y="1547775"/>
            <a:ext cx="3903900" cy="1607700"/>
          </a:xfrm>
          <a:prstGeom prst="rect">
            <a:avLst/>
          </a:prstGeom>
          <a:noFill/>
          <a:ln>
            <a:noFill/>
          </a:ln>
        </p:spPr>
        <p:txBody>
          <a:bodyPr spcFirstLastPara="1" wrap="square" lIns="91425" tIns="91425" rIns="91425" bIns="91425" anchor="b" anchorCtr="0">
            <a:noAutofit/>
          </a:bodyPr>
          <a:lstStyle>
            <a:lvl1pPr lvl="0" algn="r">
              <a:spcBef>
                <a:spcPts val="0"/>
              </a:spcBef>
              <a:spcAft>
                <a:spcPts val="0"/>
              </a:spcAft>
              <a:buSzPts val="9600"/>
              <a:buNone/>
              <a:defRPr sz="11000"/>
            </a:lvl1pPr>
            <a:lvl2pPr lvl="1" algn="r">
              <a:spcBef>
                <a:spcPts val="0"/>
              </a:spcBef>
              <a:spcAft>
                <a:spcPts val="0"/>
              </a:spcAft>
              <a:buSzPts val="9600"/>
              <a:buNone/>
              <a:defRPr sz="9600"/>
            </a:lvl2pPr>
            <a:lvl3pPr lvl="2" algn="r">
              <a:spcBef>
                <a:spcPts val="0"/>
              </a:spcBef>
              <a:spcAft>
                <a:spcPts val="0"/>
              </a:spcAft>
              <a:buSzPts val="9600"/>
              <a:buNone/>
              <a:defRPr sz="9600"/>
            </a:lvl3pPr>
            <a:lvl4pPr lvl="3" algn="r">
              <a:spcBef>
                <a:spcPts val="0"/>
              </a:spcBef>
              <a:spcAft>
                <a:spcPts val="0"/>
              </a:spcAft>
              <a:buSzPts val="9600"/>
              <a:buNone/>
              <a:defRPr sz="9600"/>
            </a:lvl4pPr>
            <a:lvl5pPr lvl="4" algn="r">
              <a:spcBef>
                <a:spcPts val="0"/>
              </a:spcBef>
              <a:spcAft>
                <a:spcPts val="0"/>
              </a:spcAft>
              <a:buSzPts val="9600"/>
              <a:buNone/>
              <a:defRPr sz="9600"/>
            </a:lvl5pPr>
            <a:lvl6pPr lvl="5" algn="r">
              <a:spcBef>
                <a:spcPts val="0"/>
              </a:spcBef>
              <a:spcAft>
                <a:spcPts val="0"/>
              </a:spcAft>
              <a:buSzPts val="9600"/>
              <a:buNone/>
              <a:defRPr sz="9600"/>
            </a:lvl6pPr>
            <a:lvl7pPr lvl="6" algn="r">
              <a:spcBef>
                <a:spcPts val="0"/>
              </a:spcBef>
              <a:spcAft>
                <a:spcPts val="0"/>
              </a:spcAft>
              <a:buSzPts val="9600"/>
              <a:buNone/>
              <a:defRPr sz="9600"/>
            </a:lvl7pPr>
            <a:lvl8pPr lvl="7" algn="r">
              <a:spcBef>
                <a:spcPts val="0"/>
              </a:spcBef>
              <a:spcAft>
                <a:spcPts val="0"/>
              </a:spcAft>
              <a:buSzPts val="9600"/>
              <a:buNone/>
              <a:defRPr sz="9600"/>
            </a:lvl8pPr>
            <a:lvl9pPr lvl="8" algn="r">
              <a:spcBef>
                <a:spcPts val="0"/>
              </a:spcBef>
              <a:spcAft>
                <a:spcPts val="0"/>
              </a:spcAft>
              <a:buSzPts val="9600"/>
              <a:buNone/>
              <a:defRPr sz="96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55"/>
        <p:cNvGrpSpPr/>
        <p:nvPr/>
      </p:nvGrpSpPr>
      <p:grpSpPr>
        <a:xfrm>
          <a:off x="0" y="0"/>
          <a:ext cx="0" cy="0"/>
          <a:chOff x="0" y="0"/>
          <a:chExt cx="0" cy="0"/>
        </a:xfrm>
      </p:grpSpPr>
      <p:grpSp>
        <p:nvGrpSpPr>
          <p:cNvPr id="1456" name="Google Shape;1456;p13"/>
          <p:cNvGrpSpPr/>
          <p:nvPr/>
        </p:nvGrpSpPr>
        <p:grpSpPr>
          <a:xfrm>
            <a:off x="7621572" y="3456807"/>
            <a:ext cx="1200665" cy="1170453"/>
            <a:chOff x="669550" y="869000"/>
            <a:chExt cx="450075" cy="438750"/>
          </a:xfrm>
        </p:grpSpPr>
        <p:sp>
          <p:nvSpPr>
            <p:cNvPr id="1457" name="Google Shape;1457;p1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3"/>
          <p:cNvGrpSpPr/>
          <p:nvPr/>
        </p:nvGrpSpPr>
        <p:grpSpPr>
          <a:xfrm>
            <a:off x="-476268" y="77791"/>
            <a:ext cx="10432117" cy="5462888"/>
            <a:chOff x="-476268" y="77791"/>
            <a:chExt cx="10432117" cy="5462888"/>
          </a:xfrm>
        </p:grpSpPr>
        <p:sp>
          <p:nvSpPr>
            <p:cNvPr id="1503" name="Google Shape;1503;p13"/>
            <p:cNvSpPr/>
            <p:nvPr/>
          </p:nvSpPr>
          <p:spPr>
            <a:xfrm>
              <a:off x="-64950" y="4573721"/>
              <a:ext cx="9276872" cy="602706"/>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4950" y="4878523"/>
              <a:ext cx="9276872" cy="315308"/>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13"/>
            <p:cNvGrpSpPr/>
            <p:nvPr/>
          </p:nvGrpSpPr>
          <p:grpSpPr>
            <a:xfrm>
              <a:off x="7599203" y="2072725"/>
              <a:ext cx="2356647" cy="3467954"/>
              <a:chOff x="273025" y="2350275"/>
              <a:chExt cx="645250" cy="949500"/>
            </a:xfrm>
          </p:grpSpPr>
          <p:sp>
            <p:nvSpPr>
              <p:cNvPr id="1506" name="Google Shape;1506;p13"/>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3"/>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3"/>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3"/>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13"/>
            <p:cNvGrpSpPr/>
            <p:nvPr/>
          </p:nvGrpSpPr>
          <p:grpSpPr>
            <a:xfrm>
              <a:off x="-476268" y="1970995"/>
              <a:ext cx="2392530" cy="3410246"/>
              <a:chOff x="3255475" y="2236450"/>
              <a:chExt cx="655075" cy="933700"/>
            </a:xfrm>
          </p:grpSpPr>
          <p:sp>
            <p:nvSpPr>
              <p:cNvPr id="1548" name="Google Shape;1548;p13"/>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3"/>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3"/>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3"/>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3"/>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3"/>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3"/>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3"/>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3"/>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3"/>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3"/>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3"/>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3"/>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13"/>
            <p:cNvSpPr/>
            <p:nvPr/>
          </p:nvSpPr>
          <p:spPr>
            <a:xfrm>
              <a:off x="8566875" y="777125"/>
              <a:ext cx="536912" cy="293639"/>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953793" y="77791"/>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3"/>
            <p:cNvSpPr/>
            <p:nvPr/>
          </p:nvSpPr>
          <p:spPr>
            <a:xfrm>
              <a:off x="86007" y="514165"/>
              <a:ext cx="535332" cy="292761"/>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8327943" y="1607204"/>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250233" y="46959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171029" y="46434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85225" y="47801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1620245" y="4900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1650829" y="46377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1565025" y="4774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6263008" y="49377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6183804" y="48852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6427100" y="47355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rot="6834656">
              <a:off x="7681712" y="48522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rot="6834656">
              <a:off x="7827450" y="48080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rot="6834656">
              <a:off x="7716584" y="46669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rot="6834656">
              <a:off x="8870712" y="48465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rot="6834656">
              <a:off x="9016450" y="48023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rot="6834656">
              <a:off x="8905584" y="46612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13"/>
          <p:cNvSpPr txBox="1">
            <a:spLocks noGrp="1"/>
          </p:cNvSpPr>
          <p:nvPr>
            <p:ph type="title" hasCustomPrompt="1"/>
          </p:nvPr>
        </p:nvSpPr>
        <p:spPr>
          <a:xfrm rot="3822">
            <a:off x="2960250" y="13817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09" name="Google Shape;1609;p13"/>
          <p:cNvSpPr txBox="1">
            <a:spLocks noGrp="1"/>
          </p:cNvSpPr>
          <p:nvPr>
            <p:ph type="title" idx="2"/>
          </p:nvPr>
        </p:nvSpPr>
        <p:spPr>
          <a:xfrm>
            <a:off x="20619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0" name="Google Shape;1610;p13"/>
          <p:cNvSpPr txBox="1">
            <a:spLocks noGrp="1"/>
          </p:cNvSpPr>
          <p:nvPr>
            <p:ph type="subTitle" idx="1"/>
          </p:nvPr>
        </p:nvSpPr>
        <p:spPr>
          <a:xfrm>
            <a:off x="20619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1" name="Google Shape;1611;p13"/>
          <p:cNvSpPr txBox="1">
            <a:spLocks noGrp="1"/>
          </p:cNvSpPr>
          <p:nvPr>
            <p:ph type="title" idx="3" hasCustomPrompt="1"/>
          </p:nvPr>
        </p:nvSpPr>
        <p:spPr>
          <a:xfrm rot="3822">
            <a:off x="2960250" y="29438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2" name="Google Shape;1612;p13"/>
          <p:cNvSpPr txBox="1">
            <a:spLocks noGrp="1"/>
          </p:cNvSpPr>
          <p:nvPr>
            <p:ph type="title" idx="4"/>
          </p:nvPr>
        </p:nvSpPr>
        <p:spPr>
          <a:xfrm>
            <a:off x="2061900" y="35330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3" name="Google Shape;1613;p13"/>
          <p:cNvSpPr txBox="1">
            <a:spLocks noGrp="1"/>
          </p:cNvSpPr>
          <p:nvPr>
            <p:ph type="subTitle" idx="5"/>
          </p:nvPr>
        </p:nvSpPr>
        <p:spPr>
          <a:xfrm>
            <a:off x="2061900" y="38484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4" name="Google Shape;1614;p13"/>
          <p:cNvSpPr txBox="1">
            <a:spLocks noGrp="1"/>
          </p:cNvSpPr>
          <p:nvPr>
            <p:ph type="title" idx="6" hasCustomPrompt="1"/>
          </p:nvPr>
        </p:nvSpPr>
        <p:spPr>
          <a:xfrm rot="3822">
            <a:off x="5644100" y="13817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5" name="Google Shape;1615;p13"/>
          <p:cNvSpPr txBox="1">
            <a:spLocks noGrp="1"/>
          </p:cNvSpPr>
          <p:nvPr>
            <p:ph type="title" idx="7"/>
          </p:nvPr>
        </p:nvSpPr>
        <p:spPr>
          <a:xfrm>
            <a:off x="47457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6" name="Google Shape;1616;p13"/>
          <p:cNvSpPr txBox="1">
            <a:spLocks noGrp="1"/>
          </p:cNvSpPr>
          <p:nvPr>
            <p:ph type="subTitle" idx="8"/>
          </p:nvPr>
        </p:nvSpPr>
        <p:spPr>
          <a:xfrm>
            <a:off x="47457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7" name="Google Shape;1617;p13"/>
          <p:cNvSpPr txBox="1">
            <a:spLocks noGrp="1"/>
          </p:cNvSpPr>
          <p:nvPr>
            <p:ph type="title" idx="9" hasCustomPrompt="1"/>
          </p:nvPr>
        </p:nvSpPr>
        <p:spPr>
          <a:xfrm rot="3822">
            <a:off x="5644100" y="29438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8" name="Google Shape;1618;p13"/>
          <p:cNvSpPr txBox="1">
            <a:spLocks noGrp="1"/>
          </p:cNvSpPr>
          <p:nvPr>
            <p:ph type="title" idx="13"/>
          </p:nvPr>
        </p:nvSpPr>
        <p:spPr>
          <a:xfrm>
            <a:off x="4745700" y="35330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9" name="Google Shape;1619;p13"/>
          <p:cNvSpPr txBox="1">
            <a:spLocks noGrp="1"/>
          </p:cNvSpPr>
          <p:nvPr>
            <p:ph type="subTitle" idx="14"/>
          </p:nvPr>
        </p:nvSpPr>
        <p:spPr>
          <a:xfrm>
            <a:off x="4745700" y="38484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0" name="Google Shape;1620;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31"/>
        <p:cNvGrpSpPr/>
        <p:nvPr/>
      </p:nvGrpSpPr>
      <p:grpSpPr>
        <a:xfrm>
          <a:off x="0" y="0"/>
          <a:ext cx="0" cy="0"/>
          <a:chOff x="0" y="0"/>
          <a:chExt cx="0" cy="0"/>
        </a:xfrm>
      </p:grpSpPr>
      <p:sp>
        <p:nvSpPr>
          <p:cNvPr id="1832" name="Google Shape;1832;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33" name="Google Shape;1833;p15"/>
          <p:cNvGrpSpPr/>
          <p:nvPr/>
        </p:nvGrpSpPr>
        <p:grpSpPr>
          <a:xfrm>
            <a:off x="-1437659" y="-256823"/>
            <a:ext cx="11651467" cy="6976804"/>
            <a:chOff x="-1437659" y="-256823"/>
            <a:chExt cx="11651467" cy="6976804"/>
          </a:xfrm>
        </p:grpSpPr>
        <p:sp>
          <p:nvSpPr>
            <p:cNvPr id="1834" name="Google Shape;1834;p15"/>
            <p:cNvSpPr/>
            <p:nvPr/>
          </p:nvSpPr>
          <p:spPr>
            <a:xfrm rot="-5400000">
              <a:off x="8609675" y="323115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rot="-5400000">
              <a:off x="-283600" y="305350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5"/>
            <p:cNvGrpSpPr/>
            <p:nvPr/>
          </p:nvGrpSpPr>
          <p:grpSpPr>
            <a:xfrm>
              <a:off x="-50025" y="4627072"/>
              <a:ext cx="9388212" cy="2092910"/>
              <a:chOff x="-50025" y="4627072"/>
              <a:chExt cx="9388212" cy="2092910"/>
            </a:xfrm>
          </p:grpSpPr>
          <p:grpSp>
            <p:nvGrpSpPr>
              <p:cNvPr id="1837" name="Google Shape;1837;p15"/>
              <p:cNvGrpSpPr/>
              <p:nvPr/>
            </p:nvGrpSpPr>
            <p:grpSpPr>
              <a:xfrm rot="10800000" flipH="1">
                <a:off x="-50025" y="4627072"/>
                <a:ext cx="9388212" cy="1266092"/>
                <a:chOff x="1091225" y="2677669"/>
                <a:chExt cx="1774575" cy="332386"/>
              </a:xfrm>
            </p:grpSpPr>
            <p:sp>
              <p:nvSpPr>
                <p:cNvPr id="1838" name="Google Shape;1838;p1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5"/>
                <p:cNvSpPr/>
                <p:nvPr/>
              </p:nvSpPr>
              <p:spPr>
                <a:xfrm rot="10800000" flipH="1">
                  <a:off x="1091275" y="2677669"/>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5"/>
                <p:cNvSpPr/>
                <p:nvPr/>
              </p:nvSpPr>
              <p:spPr>
                <a:xfrm>
                  <a:off x="1091225" y="2807880"/>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5"/>
                <p:cNvSpPr/>
                <p:nvPr/>
              </p:nvSpPr>
              <p:spPr>
                <a:xfrm>
                  <a:off x="1661880" y="2918373"/>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2044736" y="296738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15"/>
              <p:cNvSpPr/>
              <p:nvPr/>
            </p:nvSpPr>
            <p:spPr>
              <a:xfrm flipH="1">
                <a:off x="-46851" y="4945131"/>
                <a:ext cx="9384905" cy="1774850"/>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15"/>
            <p:cNvGrpSpPr/>
            <p:nvPr/>
          </p:nvGrpSpPr>
          <p:grpSpPr>
            <a:xfrm>
              <a:off x="8424012" y="3627721"/>
              <a:ext cx="1789796" cy="1655221"/>
              <a:chOff x="549400" y="3267150"/>
              <a:chExt cx="522675" cy="483375"/>
            </a:xfrm>
          </p:grpSpPr>
          <p:sp>
            <p:nvSpPr>
              <p:cNvPr id="1848" name="Google Shape;1848;p1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15"/>
            <p:cNvGrpSpPr/>
            <p:nvPr/>
          </p:nvGrpSpPr>
          <p:grpSpPr>
            <a:xfrm>
              <a:off x="-1437659" y="3220256"/>
              <a:ext cx="2131113" cy="1971027"/>
              <a:chOff x="3111925" y="3249325"/>
              <a:chExt cx="622350" cy="575600"/>
            </a:xfrm>
          </p:grpSpPr>
          <p:sp>
            <p:nvSpPr>
              <p:cNvPr id="1881" name="Google Shape;1881;p15"/>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5"/>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5"/>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5"/>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5"/>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5"/>
            <p:cNvGrpSpPr/>
            <p:nvPr/>
          </p:nvGrpSpPr>
          <p:grpSpPr>
            <a:xfrm>
              <a:off x="8029301" y="-256823"/>
              <a:ext cx="1192699" cy="1162688"/>
              <a:chOff x="669550" y="869000"/>
              <a:chExt cx="450075" cy="438750"/>
            </a:xfrm>
          </p:grpSpPr>
          <p:sp>
            <p:nvSpPr>
              <p:cNvPr id="1914" name="Google Shape;1914;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15"/>
            <p:cNvSpPr/>
            <p:nvPr/>
          </p:nvSpPr>
          <p:spPr>
            <a:xfrm>
              <a:off x="385613" y="105725"/>
              <a:ext cx="668776" cy="365756"/>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5"/>
            <p:cNvSpPr/>
            <p:nvPr/>
          </p:nvSpPr>
          <p:spPr>
            <a:xfrm>
              <a:off x="8553246" y="2081304"/>
              <a:ext cx="472810" cy="258592"/>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5"/>
            <p:cNvSpPr/>
            <p:nvPr/>
          </p:nvSpPr>
          <p:spPr>
            <a:xfrm>
              <a:off x="8668131" y="1225943"/>
              <a:ext cx="666809" cy="364663"/>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15"/>
            <p:cNvGrpSpPr/>
            <p:nvPr/>
          </p:nvGrpSpPr>
          <p:grpSpPr>
            <a:xfrm>
              <a:off x="149502" y="799654"/>
              <a:ext cx="392306" cy="374838"/>
              <a:chOff x="4578900" y="2573925"/>
              <a:chExt cx="164800" cy="157475"/>
            </a:xfrm>
          </p:grpSpPr>
          <p:sp>
            <p:nvSpPr>
              <p:cNvPr id="1963" name="Google Shape;1963;p15"/>
              <p:cNvSpPr/>
              <p:nvPr/>
            </p:nvSpPr>
            <p:spPr>
              <a:xfrm>
                <a:off x="4582925" y="2577700"/>
                <a:ext cx="156775" cy="100950"/>
              </a:xfrm>
              <a:custGeom>
                <a:avLst/>
                <a:gdLst/>
                <a:ahLst/>
                <a:cxnLst/>
                <a:rect l="l" t="t" r="r" b="b"/>
                <a:pathLst>
                  <a:path w="6271" h="4038" extrusionOk="0">
                    <a:moveTo>
                      <a:pt x="3545" y="0"/>
                    </a:moveTo>
                    <a:cubicBezTo>
                      <a:pt x="3090" y="0"/>
                      <a:pt x="2627" y="96"/>
                      <a:pt x="2186" y="297"/>
                    </a:cubicBezTo>
                    <a:cubicBezTo>
                      <a:pt x="736" y="957"/>
                      <a:pt x="0" y="2542"/>
                      <a:pt x="358" y="4038"/>
                    </a:cubicBezTo>
                    <a:cubicBezTo>
                      <a:pt x="421" y="3674"/>
                      <a:pt x="657" y="3350"/>
                      <a:pt x="1015" y="3187"/>
                    </a:cubicBezTo>
                    <a:cubicBezTo>
                      <a:pt x="1169" y="3116"/>
                      <a:pt x="1332" y="3083"/>
                      <a:pt x="1492" y="3083"/>
                    </a:cubicBezTo>
                    <a:cubicBezTo>
                      <a:pt x="1861" y="3083"/>
                      <a:pt x="2217" y="3262"/>
                      <a:pt x="2436" y="3572"/>
                    </a:cubicBezTo>
                    <a:lnTo>
                      <a:pt x="2441" y="3571"/>
                    </a:lnTo>
                    <a:cubicBezTo>
                      <a:pt x="2309" y="3042"/>
                      <a:pt x="2568" y="2478"/>
                      <a:pt x="3081" y="2244"/>
                    </a:cubicBezTo>
                    <a:cubicBezTo>
                      <a:pt x="3236" y="2173"/>
                      <a:pt x="3399" y="2140"/>
                      <a:pt x="3558" y="2140"/>
                    </a:cubicBezTo>
                    <a:cubicBezTo>
                      <a:pt x="3891" y="2140"/>
                      <a:pt x="4212" y="2284"/>
                      <a:pt x="4432" y="2539"/>
                    </a:cubicBezTo>
                    <a:cubicBezTo>
                      <a:pt x="4361" y="2045"/>
                      <a:pt x="4620" y="1544"/>
                      <a:pt x="5097" y="1326"/>
                    </a:cubicBezTo>
                    <a:cubicBezTo>
                      <a:pt x="5252" y="1256"/>
                      <a:pt x="5414" y="1223"/>
                      <a:pt x="5574" y="1223"/>
                    </a:cubicBezTo>
                    <a:cubicBezTo>
                      <a:pt x="5825" y="1223"/>
                      <a:pt x="6071" y="1305"/>
                      <a:pt x="6270" y="1454"/>
                    </a:cubicBezTo>
                    <a:cubicBezTo>
                      <a:pt x="5654" y="532"/>
                      <a:pt x="4620"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5"/>
              <p:cNvSpPr/>
              <p:nvPr/>
            </p:nvSpPr>
            <p:spPr>
              <a:xfrm>
                <a:off x="4578900" y="2573925"/>
                <a:ext cx="164800" cy="108300"/>
              </a:xfrm>
              <a:custGeom>
                <a:avLst/>
                <a:gdLst/>
                <a:ahLst/>
                <a:cxnLst/>
                <a:rect l="l" t="t" r="r" b="b"/>
                <a:pathLst>
                  <a:path w="6592" h="4332" extrusionOk="0">
                    <a:moveTo>
                      <a:pt x="3715" y="291"/>
                    </a:moveTo>
                    <a:cubicBezTo>
                      <a:pt x="4550" y="291"/>
                      <a:pt x="5364" y="629"/>
                      <a:pt x="5960" y="1249"/>
                    </a:cubicBezTo>
                    <a:cubicBezTo>
                      <a:pt x="5886" y="1236"/>
                      <a:pt x="5812" y="1229"/>
                      <a:pt x="5737" y="1229"/>
                    </a:cubicBezTo>
                    <a:cubicBezTo>
                      <a:pt x="5555" y="1229"/>
                      <a:pt x="5372" y="1268"/>
                      <a:pt x="5200" y="1347"/>
                    </a:cubicBezTo>
                    <a:cubicBezTo>
                      <a:pt x="4783" y="1536"/>
                      <a:pt x="4505" y="1930"/>
                      <a:pt x="4450" y="2371"/>
                    </a:cubicBezTo>
                    <a:cubicBezTo>
                      <a:pt x="4232" y="2225"/>
                      <a:pt x="3976" y="2148"/>
                      <a:pt x="3717" y="2148"/>
                    </a:cubicBezTo>
                    <a:cubicBezTo>
                      <a:pt x="3537" y="2148"/>
                      <a:pt x="3355" y="2186"/>
                      <a:pt x="3184" y="2264"/>
                    </a:cubicBezTo>
                    <a:cubicBezTo>
                      <a:pt x="2745" y="2465"/>
                      <a:pt x="2462" y="2885"/>
                      <a:pt x="2427" y="3345"/>
                    </a:cubicBezTo>
                    <a:cubicBezTo>
                      <a:pt x="2203" y="3179"/>
                      <a:pt x="1930" y="3089"/>
                      <a:pt x="1653" y="3089"/>
                    </a:cubicBezTo>
                    <a:cubicBezTo>
                      <a:pt x="1472" y="3089"/>
                      <a:pt x="1289" y="3128"/>
                      <a:pt x="1116" y="3207"/>
                    </a:cubicBezTo>
                    <a:cubicBezTo>
                      <a:pt x="897" y="3307"/>
                      <a:pt x="714" y="3463"/>
                      <a:pt x="583" y="3656"/>
                    </a:cubicBezTo>
                    <a:cubicBezTo>
                      <a:pt x="488" y="2369"/>
                      <a:pt x="1204" y="1127"/>
                      <a:pt x="2408" y="577"/>
                    </a:cubicBezTo>
                    <a:cubicBezTo>
                      <a:pt x="2830" y="384"/>
                      <a:pt x="3276" y="291"/>
                      <a:pt x="3715" y="291"/>
                    </a:cubicBezTo>
                    <a:close/>
                    <a:moveTo>
                      <a:pt x="3717" y="1"/>
                    </a:moveTo>
                    <a:cubicBezTo>
                      <a:pt x="3238" y="1"/>
                      <a:pt x="2752" y="102"/>
                      <a:pt x="2289" y="313"/>
                    </a:cubicBezTo>
                    <a:cubicBezTo>
                      <a:pt x="803" y="992"/>
                      <a:pt x="1" y="2634"/>
                      <a:pt x="379" y="4219"/>
                    </a:cubicBezTo>
                    <a:cubicBezTo>
                      <a:pt x="394" y="4284"/>
                      <a:pt x="451" y="4331"/>
                      <a:pt x="519" y="4331"/>
                    </a:cubicBezTo>
                    <a:cubicBezTo>
                      <a:pt x="521" y="4331"/>
                      <a:pt x="522" y="4331"/>
                      <a:pt x="521" y="4327"/>
                    </a:cubicBezTo>
                    <a:cubicBezTo>
                      <a:pt x="589" y="4325"/>
                      <a:pt x="646" y="4276"/>
                      <a:pt x="658" y="4209"/>
                    </a:cubicBezTo>
                    <a:cubicBezTo>
                      <a:pt x="717" y="3882"/>
                      <a:pt x="933" y="3602"/>
                      <a:pt x="1234" y="3466"/>
                    </a:cubicBezTo>
                    <a:cubicBezTo>
                      <a:pt x="1368" y="3405"/>
                      <a:pt x="1510" y="3376"/>
                      <a:pt x="1651" y="3376"/>
                    </a:cubicBezTo>
                    <a:cubicBezTo>
                      <a:pt x="1972" y="3376"/>
                      <a:pt x="2284" y="3528"/>
                      <a:pt x="2478" y="3804"/>
                    </a:cubicBezTo>
                    <a:cubicBezTo>
                      <a:pt x="2506" y="3843"/>
                      <a:pt x="2552" y="3864"/>
                      <a:pt x="2598" y="3864"/>
                    </a:cubicBezTo>
                    <a:cubicBezTo>
                      <a:pt x="2619" y="3864"/>
                      <a:pt x="2640" y="3860"/>
                      <a:pt x="2660" y="3851"/>
                    </a:cubicBezTo>
                    <a:cubicBezTo>
                      <a:pt x="2724" y="3823"/>
                      <a:pt x="2758" y="3751"/>
                      <a:pt x="2742" y="3685"/>
                    </a:cubicBezTo>
                    <a:cubicBezTo>
                      <a:pt x="2624" y="3215"/>
                      <a:pt x="2860" y="2726"/>
                      <a:pt x="3303" y="2526"/>
                    </a:cubicBezTo>
                    <a:cubicBezTo>
                      <a:pt x="3436" y="2465"/>
                      <a:pt x="3578" y="2436"/>
                      <a:pt x="3719" y="2436"/>
                    </a:cubicBezTo>
                    <a:cubicBezTo>
                      <a:pt x="4006" y="2436"/>
                      <a:pt x="4290" y="2558"/>
                      <a:pt x="4485" y="2783"/>
                    </a:cubicBezTo>
                    <a:cubicBezTo>
                      <a:pt x="4513" y="2816"/>
                      <a:pt x="4552" y="2833"/>
                      <a:pt x="4593" y="2833"/>
                    </a:cubicBezTo>
                    <a:cubicBezTo>
                      <a:pt x="4614" y="2833"/>
                      <a:pt x="4635" y="2829"/>
                      <a:pt x="4654" y="2820"/>
                    </a:cubicBezTo>
                    <a:cubicBezTo>
                      <a:pt x="4712" y="2793"/>
                      <a:pt x="4746" y="2732"/>
                      <a:pt x="4738" y="2668"/>
                    </a:cubicBezTo>
                    <a:cubicBezTo>
                      <a:pt x="4675" y="2227"/>
                      <a:pt x="4913" y="1790"/>
                      <a:pt x="5318" y="1605"/>
                    </a:cubicBezTo>
                    <a:cubicBezTo>
                      <a:pt x="5452" y="1545"/>
                      <a:pt x="5594" y="1515"/>
                      <a:pt x="5736" y="1515"/>
                    </a:cubicBezTo>
                    <a:cubicBezTo>
                      <a:pt x="5952" y="1515"/>
                      <a:pt x="6165" y="1584"/>
                      <a:pt x="6344" y="1717"/>
                    </a:cubicBezTo>
                    <a:cubicBezTo>
                      <a:pt x="6370" y="1737"/>
                      <a:pt x="6400" y="1746"/>
                      <a:pt x="6430" y="1746"/>
                    </a:cubicBezTo>
                    <a:cubicBezTo>
                      <a:pt x="6467" y="1746"/>
                      <a:pt x="6503" y="1732"/>
                      <a:pt x="6531" y="1706"/>
                    </a:cubicBezTo>
                    <a:cubicBezTo>
                      <a:pt x="6582" y="1659"/>
                      <a:pt x="6592" y="1581"/>
                      <a:pt x="6552" y="1521"/>
                    </a:cubicBezTo>
                    <a:cubicBezTo>
                      <a:pt x="5898" y="543"/>
                      <a:pt x="482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5"/>
              <p:cNvSpPr/>
              <p:nvPr/>
            </p:nvSpPr>
            <p:spPr>
              <a:xfrm>
                <a:off x="4589325" y="2586750"/>
                <a:ext cx="92325" cy="81825"/>
              </a:xfrm>
              <a:custGeom>
                <a:avLst/>
                <a:gdLst/>
                <a:ahLst/>
                <a:cxnLst/>
                <a:rect l="l" t="t" r="r" b="b"/>
                <a:pathLst>
                  <a:path w="3693" h="3273" extrusionOk="0">
                    <a:moveTo>
                      <a:pt x="2350" y="0"/>
                    </a:moveTo>
                    <a:cubicBezTo>
                      <a:pt x="2022" y="0"/>
                      <a:pt x="1699" y="67"/>
                      <a:pt x="1484" y="176"/>
                    </a:cubicBezTo>
                    <a:cubicBezTo>
                      <a:pt x="675" y="587"/>
                      <a:pt x="146" y="1467"/>
                      <a:pt x="26" y="2351"/>
                    </a:cubicBezTo>
                    <a:cubicBezTo>
                      <a:pt x="0" y="2521"/>
                      <a:pt x="133" y="3179"/>
                      <a:pt x="68" y="3272"/>
                    </a:cubicBezTo>
                    <a:lnTo>
                      <a:pt x="68" y="3272"/>
                    </a:lnTo>
                    <a:cubicBezTo>
                      <a:pt x="291" y="2954"/>
                      <a:pt x="666" y="2748"/>
                      <a:pt x="1055" y="2727"/>
                    </a:cubicBezTo>
                    <a:cubicBezTo>
                      <a:pt x="1075" y="2726"/>
                      <a:pt x="1094" y="2726"/>
                      <a:pt x="1114" y="2726"/>
                    </a:cubicBezTo>
                    <a:cubicBezTo>
                      <a:pt x="1482" y="2726"/>
                      <a:pt x="1850" y="2890"/>
                      <a:pt x="2092" y="3170"/>
                    </a:cubicBezTo>
                    <a:cubicBezTo>
                      <a:pt x="2064" y="2623"/>
                      <a:pt x="2334" y="2071"/>
                      <a:pt x="2783" y="1758"/>
                    </a:cubicBezTo>
                    <a:cubicBezTo>
                      <a:pt x="3095" y="1540"/>
                      <a:pt x="3527" y="1373"/>
                      <a:pt x="3584" y="997"/>
                    </a:cubicBezTo>
                    <a:cubicBezTo>
                      <a:pt x="3693" y="268"/>
                      <a:pt x="3009" y="0"/>
                      <a:pt x="2350" y="0"/>
                    </a:cubicBezTo>
                    <a:close/>
                    <a:moveTo>
                      <a:pt x="68" y="3272"/>
                    </a:moveTo>
                    <a:cubicBezTo>
                      <a:pt x="68" y="3272"/>
                      <a:pt x="68" y="3272"/>
                      <a:pt x="68" y="3273"/>
                    </a:cubicBezTo>
                    <a:cubicBezTo>
                      <a:pt x="68" y="3272"/>
                      <a:pt x="68" y="3272"/>
                      <a:pt x="68" y="3272"/>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5"/>
              <p:cNvSpPr/>
              <p:nvPr/>
            </p:nvSpPr>
            <p:spPr>
              <a:xfrm>
                <a:off x="4599600" y="2602125"/>
                <a:ext cx="35125" cy="40700"/>
              </a:xfrm>
              <a:custGeom>
                <a:avLst/>
                <a:gdLst/>
                <a:ahLst/>
                <a:cxnLst/>
                <a:rect l="l" t="t" r="r" b="b"/>
                <a:pathLst>
                  <a:path w="1405" h="1628" extrusionOk="0">
                    <a:moveTo>
                      <a:pt x="1295" y="0"/>
                    </a:moveTo>
                    <a:cubicBezTo>
                      <a:pt x="1282" y="0"/>
                      <a:pt x="1269" y="3"/>
                      <a:pt x="1257" y="8"/>
                    </a:cubicBezTo>
                    <a:cubicBezTo>
                      <a:pt x="637" y="277"/>
                      <a:pt x="161" y="852"/>
                      <a:pt x="14" y="1511"/>
                    </a:cubicBezTo>
                    <a:cubicBezTo>
                      <a:pt x="1" y="1562"/>
                      <a:pt x="35" y="1614"/>
                      <a:pt x="86" y="1626"/>
                    </a:cubicBezTo>
                    <a:cubicBezTo>
                      <a:pt x="93" y="1628"/>
                      <a:pt x="100" y="1628"/>
                      <a:pt x="107" y="1628"/>
                    </a:cubicBezTo>
                    <a:cubicBezTo>
                      <a:pt x="153" y="1628"/>
                      <a:pt x="191" y="1598"/>
                      <a:pt x="203" y="1551"/>
                    </a:cubicBezTo>
                    <a:cubicBezTo>
                      <a:pt x="338" y="952"/>
                      <a:pt x="771" y="427"/>
                      <a:pt x="1333" y="185"/>
                    </a:cubicBezTo>
                    <a:cubicBezTo>
                      <a:pt x="1382" y="163"/>
                      <a:pt x="1404" y="108"/>
                      <a:pt x="1383" y="58"/>
                    </a:cubicBezTo>
                    <a:cubicBezTo>
                      <a:pt x="1367" y="22"/>
                      <a:pt x="1332" y="0"/>
                      <a:pt x="1295"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5"/>
              <p:cNvSpPr/>
              <p:nvPr/>
            </p:nvSpPr>
            <p:spPr>
              <a:xfrm>
                <a:off x="4636325" y="2591925"/>
                <a:ext cx="13850" cy="7450"/>
              </a:xfrm>
              <a:custGeom>
                <a:avLst/>
                <a:gdLst/>
                <a:ahLst/>
                <a:cxnLst/>
                <a:rect l="l" t="t" r="r" b="b"/>
                <a:pathLst>
                  <a:path w="554" h="298" extrusionOk="0">
                    <a:moveTo>
                      <a:pt x="444" y="0"/>
                    </a:moveTo>
                    <a:cubicBezTo>
                      <a:pt x="435" y="0"/>
                      <a:pt x="425" y="2"/>
                      <a:pt x="415" y="5"/>
                    </a:cubicBezTo>
                    <a:lnTo>
                      <a:pt x="80" y="107"/>
                    </a:lnTo>
                    <a:cubicBezTo>
                      <a:pt x="29" y="124"/>
                      <a:pt x="1" y="176"/>
                      <a:pt x="16" y="229"/>
                    </a:cubicBezTo>
                    <a:cubicBezTo>
                      <a:pt x="29" y="272"/>
                      <a:pt x="69" y="297"/>
                      <a:pt x="109" y="297"/>
                    </a:cubicBezTo>
                    <a:cubicBezTo>
                      <a:pt x="119" y="297"/>
                      <a:pt x="128" y="296"/>
                      <a:pt x="137" y="291"/>
                    </a:cubicBezTo>
                    <a:lnTo>
                      <a:pt x="472" y="189"/>
                    </a:lnTo>
                    <a:cubicBezTo>
                      <a:pt x="525" y="174"/>
                      <a:pt x="553" y="120"/>
                      <a:pt x="536" y="68"/>
                    </a:cubicBezTo>
                    <a:cubicBezTo>
                      <a:pt x="523" y="27"/>
                      <a:pt x="486" y="0"/>
                      <a:pt x="444"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5"/>
              <p:cNvSpPr/>
              <p:nvPr/>
            </p:nvSpPr>
            <p:spPr>
              <a:xfrm>
                <a:off x="4657675" y="2631750"/>
                <a:ext cx="37475" cy="99650"/>
              </a:xfrm>
              <a:custGeom>
                <a:avLst/>
                <a:gdLst/>
                <a:ahLst/>
                <a:cxnLst/>
                <a:rect l="l" t="t" r="r" b="b"/>
                <a:pathLst>
                  <a:path w="1499" h="3986" extrusionOk="0">
                    <a:moveTo>
                      <a:pt x="164" y="0"/>
                    </a:moveTo>
                    <a:cubicBezTo>
                      <a:pt x="148" y="0"/>
                      <a:pt x="131" y="3"/>
                      <a:pt x="114" y="10"/>
                    </a:cubicBezTo>
                    <a:cubicBezTo>
                      <a:pt x="40" y="38"/>
                      <a:pt x="0" y="122"/>
                      <a:pt x="29" y="196"/>
                    </a:cubicBezTo>
                    <a:cubicBezTo>
                      <a:pt x="404" y="1208"/>
                      <a:pt x="759" y="2245"/>
                      <a:pt x="1083" y="3277"/>
                    </a:cubicBezTo>
                    <a:cubicBezTo>
                      <a:pt x="1121" y="3402"/>
                      <a:pt x="1165" y="3576"/>
                      <a:pt x="1091" y="3654"/>
                    </a:cubicBezTo>
                    <a:cubicBezTo>
                      <a:pt x="1062" y="3685"/>
                      <a:pt x="1018" y="3697"/>
                      <a:pt x="972" y="3697"/>
                    </a:cubicBezTo>
                    <a:cubicBezTo>
                      <a:pt x="933" y="3697"/>
                      <a:pt x="892" y="3688"/>
                      <a:pt x="858" y="3673"/>
                    </a:cubicBezTo>
                    <a:cubicBezTo>
                      <a:pt x="753" y="3626"/>
                      <a:pt x="667" y="3529"/>
                      <a:pt x="581" y="3434"/>
                    </a:cubicBezTo>
                    <a:cubicBezTo>
                      <a:pt x="553" y="3403"/>
                      <a:pt x="514" y="3387"/>
                      <a:pt x="474" y="3387"/>
                    </a:cubicBezTo>
                    <a:cubicBezTo>
                      <a:pt x="439" y="3387"/>
                      <a:pt x="405" y="3399"/>
                      <a:pt x="377" y="3424"/>
                    </a:cubicBezTo>
                    <a:cubicBezTo>
                      <a:pt x="317" y="3477"/>
                      <a:pt x="313" y="3569"/>
                      <a:pt x="367" y="3629"/>
                    </a:cubicBezTo>
                    <a:cubicBezTo>
                      <a:pt x="466" y="3738"/>
                      <a:pt x="580" y="3863"/>
                      <a:pt x="739" y="3936"/>
                    </a:cubicBezTo>
                    <a:cubicBezTo>
                      <a:pt x="814" y="3970"/>
                      <a:pt x="894" y="3985"/>
                      <a:pt x="971" y="3985"/>
                    </a:cubicBezTo>
                    <a:cubicBezTo>
                      <a:pt x="1100" y="3985"/>
                      <a:pt x="1220" y="3938"/>
                      <a:pt x="1299" y="3853"/>
                    </a:cubicBezTo>
                    <a:cubicBezTo>
                      <a:pt x="1499" y="3643"/>
                      <a:pt x="1399" y="3325"/>
                      <a:pt x="1357" y="3190"/>
                    </a:cubicBezTo>
                    <a:cubicBezTo>
                      <a:pt x="1033" y="2153"/>
                      <a:pt x="678" y="1112"/>
                      <a:pt x="301" y="95"/>
                    </a:cubicBezTo>
                    <a:cubicBezTo>
                      <a:pt x="279" y="37"/>
                      <a:pt x="224"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5"/>
              <p:cNvSpPr/>
              <p:nvPr/>
            </p:nvSpPr>
            <p:spPr>
              <a:xfrm>
                <a:off x="4625425" y="2615200"/>
                <a:ext cx="18700" cy="50850"/>
              </a:xfrm>
              <a:custGeom>
                <a:avLst/>
                <a:gdLst/>
                <a:ahLst/>
                <a:cxnLst/>
                <a:rect l="l" t="t" r="r" b="b"/>
                <a:pathLst>
                  <a:path w="748" h="2034" extrusionOk="0">
                    <a:moveTo>
                      <a:pt x="150" y="1"/>
                    </a:moveTo>
                    <a:cubicBezTo>
                      <a:pt x="148" y="1"/>
                      <a:pt x="145" y="1"/>
                      <a:pt x="143" y="1"/>
                    </a:cubicBezTo>
                    <a:cubicBezTo>
                      <a:pt x="62" y="4"/>
                      <a:pt x="1" y="69"/>
                      <a:pt x="2" y="150"/>
                    </a:cubicBezTo>
                    <a:cubicBezTo>
                      <a:pt x="18" y="772"/>
                      <a:pt x="174" y="1396"/>
                      <a:pt x="452" y="1954"/>
                    </a:cubicBezTo>
                    <a:cubicBezTo>
                      <a:pt x="478" y="2004"/>
                      <a:pt x="529" y="2034"/>
                      <a:pt x="583" y="2034"/>
                    </a:cubicBezTo>
                    <a:cubicBezTo>
                      <a:pt x="603" y="2034"/>
                      <a:pt x="627" y="2028"/>
                      <a:pt x="648" y="2018"/>
                    </a:cubicBezTo>
                    <a:cubicBezTo>
                      <a:pt x="719" y="1983"/>
                      <a:pt x="748" y="1895"/>
                      <a:pt x="712" y="1824"/>
                    </a:cubicBezTo>
                    <a:cubicBezTo>
                      <a:pt x="452" y="1304"/>
                      <a:pt x="307" y="721"/>
                      <a:pt x="292" y="140"/>
                    </a:cubicBezTo>
                    <a:cubicBezTo>
                      <a:pt x="288" y="63"/>
                      <a:pt x="22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
              <p:cNvSpPr/>
              <p:nvPr/>
            </p:nvSpPr>
            <p:spPr>
              <a:xfrm>
                <a:off x="4639850" y="2580200"/>
                <a:ext cx="57625" cy="57975"/>
              </a:xfrm>
              <a:custGeom>
                <a:avLst/>
                <a:gdLst/>
                <a:ahLst/>
                <a:cxnLst/>
                <a:rect l="l" t="t" r="r" b="b"/>
                <a:pathLst>
                  <a:path w="2305" h="2319" extrusionOk="0">
                    <a:moveTo>
                      <a:pt x="166" y="1"/>
                    </a:moveTo>
                    <a:cubicBezTo>
                      <a:pt x="110" y="1"/>
                      <a:pt x="56" y="34"/>
                      <a:pt x="32" y="89"/>
                    </a:cubicBezTo>
                    <a:cubicBezTo>
                      <a:pt x="0" y="162"/>
                      <a:pt x="36" y="246"/>
                      <a:pt x="108" y="279"/>
                    </a:cubicBezTo>
                    <a:cubicBezTo>
                      <a:pt x="959" y="637"/>
                      <a:pt x="1669" y="1366"/>
                      <a:pt x="2005" y="2226"/>
                    </a:cubicBezTo>
                    <a:cubicBezTo>
                      <a:pt x="2027" y="2283"/>
                      <a:pt x="2081" y="2319"/>
                      <a:pt x="2139" y="2319"/>
                    </a:cubicBezTo>
                    <a:cubicBezTo>
                      <a:pt x="2157" y="2319"/>
                      <a:pt x="2175" y="2314"/>
                      <a:pt x="2195" y="2310"/>
                    </a:cubicBezTo>
                    <a:cubicBezTo>
                      <a:pt x="2269" y="2279"/>
                      <a:pt x="2304" y="2197"/>
                      <a:pt x="2276" y="2121"/>
                    </a:cubicBezTo>
                    <a:cubicBezTo>
                      <a:pt x="1907" y="1175"/>
                      <a:pt x="1158" y="407"/>
                      <a:pt x="222" y="12"/>
                    </a:cubicBezTo>
                    <a:cubicBezTo>
                      <a:pt x="204" y="4"/>
                      <a:pt x="18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15"/>
            <p:cNvGrpSpPr/>
            <p:nvPr/>
          </p:nvGrpSpPr>
          <p:grpSpPr>
            <a:xfrm>
              <a:off x="-650899" y="1409052"/>
              <a:ext cx="1192699" cy="1162688"/>
              <a:chOff x="669550" y="869000"/>
              <a:chExt cx="450075" cy="438750"/>
            </a:xfrm>
          </p:grpSpPr>
          <p:sp>
            <p:nvSpPr>
              <p:cNvPr id="1972" name="Google Shape;1972;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1pPr>
            <a:lvl2pPr lvl="1"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2pPr>
            <a:lvl3pPr lvl="2"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3pPr>
            <a:lvl4pPr lvl="3"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4pPr>
            <a:lvl5pPr lvl="4"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5pPr>
            <a:lvl6pPr lvl="5"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6pPr>
            <a:lvl7pPr lvl="6"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7pPr>
            <a:lvl8pPr lvl="7"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8pPr>
            <a:lvl9pPr lvl="8"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6" r:id="rId5"/>
    <p:sldLayoutId id="2147483657" r:id="rId6"/>
    <p:sldLayoutId id="2147483658" r:id="rId7"/>
    <p:sldLayoutId id="2147483659" r:id="rId8"/>
    <p:sldLayoutId id="2147483661" r:id="rId9"/>
    <p:sldLayoutId id="2147483662" r:id="rId10"/>
    <p:sldLayoutId id="2147483667" r:id="rId11"/>
    <p:sldLayoutId id="2147483670" r:id="rId12"/>
    <p:sldLayoutId id="2147483671" r:id="rId13"/>
    <p:sldLayoutId id="2147483672" r:id="rId14"/>
    <p:sldLayoutId id="214748367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jpe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88"/>
        <p:cNvGrpSpPr/>
        <p:nvPr/>
      </p:nvGrpSpPr>
      <p:grpSpPr>
        <a:xfrm>
          <a:off x="0" y="0"/>
          <a:ext cx="0" cy="0"/>
          <a:chOff x="0" y="0"/>
          <a:chExt cx="0" cy="0"/>
        </a:xfrm>
      </p:grpSpPr>
      <p:sp>
        <p:nvSpPr>
          <p:cNvPr id="11389" name="Google Shape;11389;p70"/>
          <p:cNvSpPr txBox="1">
            <a:spLocks noGrp="1"/>
          </p:cNvSpPr>
          <p:nvPr>
            <p:ph type="title"/>
          </p:nvPr>
        </p:nvSpPr>
        <p:spPr>
          <a:xfrm>
            <a:off x="623168" y="1391639"/>
            <a:ext cx="7869647" cy="193571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a:solidFill>
                  <a:srgbClr val="000000"/>
                </a:solidFill>
                <a:latin typeface="+mj-lt"/>
              </a:rPr>
              <a:t>CHÀO MỪNG CÁC EM ĐẾN VỚI </a:t>
            </a:r>
            <a:br>
              <a:rPr lang="en-US" sz="3500">
                <a:solidFill>
                  <a:srgbClr val="000000"/>
                </a:solidFill>
                <a:latin typeface="+mj-lt"/>
              </a:rPr>
            </a:br>
            <a:r>
              <a:rPr lang="en-US" sz="3500">
                <a:solidFill>
                  <a:srgbClr val="000000"/>
                </a:solidFill>
                <a:latin typeface="+mj-lt"/>
              </a:rPr>
              <a:t>TIẾT HỌC MỚI!</a:t>
            </a:r>
          </a:p>
        </p:txBody>
      </p:sp>
      <p:grpSp>
        <p:nvGrpSpPr>
          <p:cNvPr id="11399" name="Google Shape;11399;p70"/>
          <p:cNvGrpSpPr/>
          <p:nvPr/>
        </p:nvGrpSpPr>
        <p:grpSpPr>
          <a:xfrm>
            <a:off x="8277912" y="2482858"/>
            <a:ext cx="369475" cy="411700"/>
            <a:chOff x="3951000" y="2540450"/>
            <a:chExt cx="369475" cy="411700"/>
          </a:xfrm>
        </p:grpSpPr>
        <p:sp>
          <p:nvSpPr>
            <p:cNvPr id="11400" name="Google Shape;11400;p70"/>
            <p:cNvSpPr/>
            <p:nvPr/>
          </p:nvSpPr>
          <p:spPr>
            <a:xfrm>
              <a:off x="4111700" y="2851350"/>
              <a:ext cx="64350" cy="37675"/>
            </a:xfrm>
            <a:custGeom>
              <a:avLst/>
              <a:gdLst/>
              <a:ahLst/>
              <a:cxnLst/>
              <a:rect l="l" t="t" r="r" b="b"/>
              <a:pathLst>
                <a:path w="2574" h="1507" extrusionOk="0">
                  <a:moveTo>
                    <a:pt x="299" y="1"/>
                  </a:moveTo>
                  <a:cubicBezTo>
                    <a:pt x="221" y="1"/>
                    <a:pt x="146" y="34"/>
                    <a:pt x="88" y="100"/>
                  </a:cubicBezTo>
                  <a:cubicBezTo>
                    <a:pt x="10" y="186"/>
                    <a:pt x="0" y="313"/>
                    <a:pt x="50" y="417"/>
                  </a:cubicBezTo>
                  <a:cubicBezTo>
                    <a:pt x="64" y="446"/>
                    <a:pt x="82" y="480"/>
                    <a:pt x="111" y="508"/>
                  </a:cubicBezTo>
                  <a:cubicBezTo>
                    <a:pt x="126" y="524"/>
                    <a:pt x="142" y="542"/>
                    <a:pt x="156" y="558"/>
                  </a:cubicBezTo>
                  <a:cubicBezTo>
                    <a:pt x="207" y="613"/>
                    <a:pt x="266" y="677"/>
                    <a:pt x="347" y="725"/>
                  </a:cubicBezTo>
                  <a:cubicBezTo>
                    <a:pt x="361" y="734"/>
                    <a:pt x="374" y="744"/>
                    <a:pt x="386" y="755"/>
                  </a:cubicBezTo>
                  <a:cubicBezTo>
                    <a:pt x="519" y="869"/>
                    <a:pt x="666" y="961"/>
                    <a:pt x="780" y="1028"/>
                  </a:cubicBezTo>
                  <a:cubicBezTo>
                    <a:pt x="1175" y="1265"/>
                    <a:pt x="1615" y="1421"/>
                    <a:pt x="2088" y="1492"/>
                  </a:cubicBezTo>
                  <a:cubicBezTo>
                    <a:pt x="2121" y="1497"/>
                    <a:pt x="2152" y="1501"/>
                    <a:pt x="2185" y="1504"/>
                  </a:cubicBezTo>
                  <a:cubicBezTo>
                    <a:pt x="2199" y="1506"/>
                    <a:pt x="2213" y="1507"/>
                    <a:pt x="2226" y="1507"/>
                  </a:cubicBezTo>
                  <a:cubicBezTo>
                    <a:pt x="2425" y="1507"/>
                    <a:pt x="2573" y="1318"/>
                    <a:pt x="2526" y="1119"/>
                  </a:cubicBezTo>
                  <a:cubicBezTo>
                    <a:pt x="2526" y="1119"/>
                    <a:pt x="2524" y="1116"/>
                    <a:pt x="2524" y="1113"/>
                  </a:cubicBezTo>
                  <a:cubicBezTo>
                    <a:pt x="2493" y="990"/>
                    <a:pt x="2391" y="893"/>
                    <a:pt x="2263" y="879"/>
                  </a:cubicBezTo>
                  <a:cubicBezTo>
                    <a:pt x="2209" y="875"/>
                    <a:pt x="2156" y="867"/>
                    <a:pt x="2101" y="858"/>
                  </a:cubicBezTo>
                  <a:cubicBezTo>
                    <a:pt x="1747" y="801"/>
                    <a:pt x="1419" y="690"/>
                    <a:pt x="1126" y="528"/>
                  </a:cubicBezTo>
                  <a:cubicBezTo>
                    <a:pt x="892" y="399"/>
                    <a:pt x="700" y="261"/>
                    <a:pt x="538" y="110"/>
                  </a:cubicBezTo>
                  <a:cubicBezTo>
                    <a:pt x="511" y="86"/>
                    <a:pt x="476" y="55"/>
                    <a:pt x="430" y="32"/>
                  </a:cubicBezTo>
                  <a:cubicBezTo>
                    <a:pt x="388" y="11"/>
                    <a:pt x="343"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70"/>
            <p:cNvSpPr/>
            <p:nvPr/>
          </p:nvSpPr>
          <p:spPr>
            <a:xfrm>
              <a:off x="4072600" y="2694350"/>
              <a:ext cx="174225" cy="156650"/>
            </a:xfrm>
            <a:custGeom>
              <a:avLst/>
              <a:gdLst/>
              <a:ahLst/>
              <a:cxnLst/>
              <a:rect l="l" t="t" r="r" b="b"/>
              <a:pathLst>
                <a:path w="6969" h="6266" extrusionOk="0">
                  <a:moveTo>
                    <a:pt x="3554" y="1"/>
                  </a:moveTo>
                  <a:cubicBezTo>
                    <a:pt x="3378" y="1"/>
                    <a:pt x="3200" y="14"/>
                    <a:pt x="3024" y="40"/>
                  </a:cubicBezTo>
                  <a:cubicBezTo>
                    <a:pt x="2584" y="105"/>
                    <a:pt x="2152" y="277"/>
                    <a:pt x="1739" y="552"/>
                  </a:cubicBezTo>
                  <a:cubicBezTo>
                    <a:pt x="1423" y="763"/>
                    <a:pt x="1142" y="1018"/>
                    <a:pt x="877" y="1334"/>
                  </a:cubicBezTo>
                  <a:cubicBezTo>
                    <a:pt x="730" y="1510"/>
                    <a:pt x="597" y="1697"/>
                    <a:pt x="482" y="1889"/>
                  </a:cubicBezTo>
                  <a:cubicBezTo>
                    <a:pt x="158" y="2436"/>
                    <a:pt x="0" y="3059"/>
                    <a:pt x="13" y="3740"/>
                  </a:cubicBezTo>
                  <a:cubicBezTo>
                    <a:pt x="19" y="4084"/>
                    <a:pt x="77" y="4430"/>
                    <a:pt x="183" y="4772"/>
                  </a:cubicBezTo>
                  <a:cubicBezTo>
                    <a:pt x="338" y="5267"/>
                    <a:pt x="587" y="5716"/>
                    <a:pt x="918" y="6106"/>
                  </a:cubicBezTo>
                  <a:cubicBezTo>
                    <a:pt x="949" y="6142"/>
                    <a:pt x="996" y="6193"/>
                    <a:pt x="1067" y="6227"/>
                  </a:cubicBezTo>
                  <a:cubicBezTo>
                    <a:pt x="1120" y="6253"/>
                    <a:pt x="1173" y="6265"/>
                    <a:pt x="1224" y="6265"/>
                  </a:cubicBezTo>
                  <a:cubicBezTo>
                    <a:pt x="1297" y="6265"/>
                    <a:pt x="1367" y="6240"/>
                    <a:pt x="1426" y="6189"/>
                  </a:cubicBezTo>
                  <a:cubicBezTo>
                    <a:pt x="1479" y="6143"/>
                    <a:pt x="1560" y="6041"/>
                    <a:pt x="1519" y="5865"/>
                  </a:cubicBezTo>
                  <a:cubicBezTo>
                    <a:pt x="1503" y="5798"/>
                    <a:pt x="1470" y="5745"/>
                    <a:pt x="1442" y="5701"/>
                  </a:cubicBezTo>
                  <a:lnTo>
                    <a:pt x="1249" y="5402"/>
                  </a:lnTo>
                  <a:cubicBezTo>
                    <a:pt x="1122" y="5210"/>
                    <a:pt x="1017" y="5010"/>
                    <a:pt x="936" y="4807"/>
                  </a:cubicBezTo>
                  <a:cubicBezTo>
                    <a:pt x="773" y="4402"/>
                    <a:pt x="696" y="3977"/>
                    <a:pt x="710" y="3542"/>
                  </a:cubicBezTo>
                  <a:cubicBezTo>
                    <a:pt x="719" y="3244"/>
                    <a:pt x="766" y="2978"/>
                    <a:pt x="852" y="2727"/>
                  </a:cubicBezTo>
                  <a:cubicBezTo>
                    <a:pt x="963" y="2406"/>
                    <a:pt x="1135" y="2099"/>
                    <a:pt x="1365" y="1815"/>
                  </a:cubicBezTo>
                  <a:cubicBezTo>
                    <a:pt x="1475" y="1682"/>
                    <a:pt x="1575" y="1572"/>
                    <a:pt x="1678" y="1476"/>
                  </a:cubicBezTo>
                  <a:cubicBezTo>
                    <a:pt x="1827" y="1335"/>
                    <a:pt x="1973" y="1217"/>
                    <a:pt x="2122" y="1115"/>
                  </a:cubicBezTo>
                  <a:cubicBezTo>
                    <a:pt x="2351" y="961"/>
                    <a:pt x="2592" y="845"/>
                    <a:pt x="2840" y="771"/>
                  </a:cubicBezTo>
                  <a:cubicBezTo>
                    <a:pt x="3061" y="705"/>
                    <a:pt x="3292" y="672"/>
                    <a:pt x="3540" y="672"/>
                  </a:cubicBezTo>
                  <a:cubicBezTo>
                    <a:pt x="3604" y="672"/>
                    <a:pt x="3670" y="674"/>
                    <a:pt x="3737" y="679"/>
                  </a:cubicBezTo>
                  <a:cubicBezTo>
                    <a:pt x="4212" y="709"/>
                    <a:pt x="4663" y="851"/>
                    <a:pt x="5078" y="1099"/>
                  </a:cubicBezTo>
                  <a:cubicBezTo>
                    <a:pt x="5300" y="1233"/>
                    <a:pt x="5502" y="1383"/>
                    <a:pt x="5673" y="1547"/>
                  </a:cubicBezTo>
                  <a:lnTo>
                    <a:pt x="5759" y="1619"/>
                  </a:lnTo>
                  <a:cubicBezTo>
                    <a:pt x="5815" y="1667"/>
                    <a:pt x="5874" y="1717"/>
                    <a:pt x="5928" y="1768"/>
                  </a:cubicBezTo>
                  <a:cubicBezTo>
                    <a:pt x="5984" y="1824"/>
                    <a:pt x="6038" y="1882"/>
                    <a:pt x="6092" y="1939"/>
                  </a:cubicBezTo>
                  <a:lnTo>
                    <a:pt x="6162" y="2013"/>
                  </a:lnTo>
                  <a:cubicBezTo>
                    <a:pt x="6215" y="2067"/>
                    <a:pt x="6264" y="2123"/>
                    <a:pt x="6313" y="2183"/>
                  </a:cubicBezTo>
                  <a:cubicBezTo>
                    <a:pt x="6393" y="2278"/>
                    <a:pt x="6512" y="2336"/>
                    <a:pt x="6632" y="2336"/>
                  </a:cubicBezTo>
                  <a:cubicBezTo>
                    <a:pt x="6673" y="2336"/>
                    <a:pt x="6714" y="2329"/>
                    <a:pt x="6754" y="2315"/>
                  </a:cubicBezTo>
                  <a:cubicBezTo>
                    <a:pt x="6776" y="2308"/>
                    <a:pt x="6796" y="2299"/>
                    <a:pt x="6810" y="2290"/>
                  </a:cubicBezTo>
                  <a:cubicBezTo>
                    <a:pt x="6832" y="2271"/>
                    <a:pt x="6854" y="2248"/>
                    <a:pt x="6869" y="2223"/>
                  </a:cubicBezTo>
                  <a:cubicBezTo>
                    <a:pt x="6969" y="2078"/>
                    <a:pt x="6946" y="1880"/>
                    <a:pt x="6832" y="1747"/>
                  </a:cubicBezTo>
                  <a:cubicBezTo>
                    <a:pt x="6793" y="1701"/>
                    <a:pt x="6753" y="1655"/>
                    <a:pt x="6712" y="1608"/>
                  </a:cubicBezTo>
                  <a:cubicBezTo>
                    <a:pt x="6597" y="1476"/>
                    <a:pt x="6472" y="1349"/>
                    <a:pt x="6344" y="1228"/>
                  </a:cubicBezTo>
                  <a:cubicBezTo>
                    <a:pt x="6171" y="1068"/>
                    <a:pt x="5982" y="899"/>
                    <a:pt x="5773" y="751"/>
                  </a:cubicBezTo>
                  <a:cubicBezTo>
                    <a:pt x="5571" y="609"/>
                    <a:pt x="5401" y="503"/>
                    <a:pt x="5240" y="417"/>
                  </a:cubicBezTo>
                  <a:cubicBezTo>
                    <a:pt x="4913" y="246"/>
                    <a:pt x="4563" y="125"/>
                    <a:pt x="4203" y="59"/>
                  </a:cubicBezTo>
                  <a:cubicBezTo>
                    <a:pt x="3989" y="20"/>
                    <a:pt x="3772" y="1"/>
                    <a:pt x="3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70"/>
            <p:cNvSpPr/>
            <p:nvPr/>
          </p:nvSpPr>
          <p:spPr>
            <a:xfrm>
              <a:off x="4149575" y="2540450"/>
              <a:ext cx="26725" cy="134575"/>
            </a:xfrm>
            <a:custGeom>
              <a:avLst/>
              <a:gdLst/>
              <a:ahLst/>
              <a:cxnLst/>
              <a:rect l="l" t="t" r="r" b="b"/>
              <a:pathLst>
                <a:path w="1069" h="5383" extrusionOk="0">
                  <a:moveTo>
                    <a:pt x="700" y="1"/>
                  </a:moveTo>
                  <a:cubicBezTo>
                    <a:pt x="600" y="1"/>
                    <a:pt x="504" y="47"/>
                    <a:pt x="431" y="129"/>
                  </a:cubicBezTo>
                  <a:cubicBezTo>
                    <a:pt x="384" y="180"/>
                    <a:pt x="352" y="252"/>
                    <a:pt x="342" y="335"/>
                  </a:cubicBezTo>
                  <a:cubicBezTo>
                    <a:pt x="332" y="397"/>
                    <a:pt x="322" y="478"/>
                    <a:pt x="317" y="558"/>
                  </a:cubicBezTo>
                  <a:cubicBezTo>
                    <a:pt x="309" y="912"/>
                    <a:pt x="282" y="1262"/>
                    <a:pt x="259" y="1527"/>
                  </a:cubicBezTo>
                  <a:cubicBezTo>
                    <a:pt x="224" y="1951"/>
                    <a:pt x="190" y="2375"/>
                    <a:pt x="158" y="2798"/>
                  </a:cubicBezTo>
                  <a:lnTo>
                    <a:pt x="151" y="2887"/>
                  </a:lnTo>
                  <a:cubicBezTo>
                    <a:pt x="123" y="3258"/>
                    <a:pt x="93" y="3643"/>
                    <a:pt x="80" y="4025"/>
                  </a:cubicBezTo>
                  <a:cubicBezTo>
                    <a:pt x="72" y="4318"/>
                    <a:pt x="57" y="4656"/>
                    <a:pt x="8" y="4983"/>
                  </a:cubicBezTo>
                  <a:cubicBezTo>
                    <a:pt x="1" y="5025"/>
                    <a:pt x="1" y="5071"/>
                    <a:pt x="8" y="5117"/>
                  </a:cubicBezTo>
                  <a:cubicBezTo>
                    <a:pt x="25" y="5244"/>
                    <a:pt x="103" y="5333"/>
                    <a:pt x="222" y="5369"/>
                  </a:cubicBezTo>
                  <a:cubicBezTo>
                    <a:pt x="254" y="5378"/>
                    <a:pt x="285" y="5383"/>
                    <a:pt x="316" y="5383"/>
                  </a:cubicBezTo>
                  <a:cubicBezTo>
                    <a:pt x="396" y="5383"/>
                    <a:pt x="472" y="5351"/>
                    <a:pt x="533" y="5289"/>
                  </a:cubicBezTo>
                  <a:cubicBezTo>
                    <a:pt x="593" y="5230"/>
                    <a:pt x="633" y="5154"/>
                    <a:pt x="648" y="5068"/>
                  </a:cubicBezTo>
                  <a:cubicBezTo>
                    <a:pt x="663" y="4991"/>
                    <a:pt x="675" y="4914"/>
                    <a:pt x="685" y="4836"/>
                  </a:cubicBezTo>
                  <a:cubicBezTo>
                    <a:pt x="727" y="4565"/>
                    <a:pt x="744" y="4289"/>
                    <a:pt x="761" y="4025"/>
                  </a:cubicBezTo>
                  <a:lnTo>
                    <a:pt x="769" y="3890"/>
                  </a:lnTo>
                  <a:cubicBezTo>
                    <a:pt x="786" y="3612"/>
                    <a:pt x="815" y="3329"/>
                    <a:pt x="842" y="3054"/>
                  </a:cubicBezTo>
                  <a:lnTo>
                    <a:pt x="891" y="2534"/>
                  </a:lnTo>
                  <a:cubicBezTo>
                    <a:pt x="917" y="2264"/>
                    <a:pt x="942" y="1994"/>
                    <a:pt x="969" y="1725"/>
                  </a:cubicBezTo>
                  <a:cubicBezTo>
                    <a:pt x="1004" y="1395"/>
                    <a:pt x="1042" y="1001"/>
                    <a:pt x="1066" y="610"/>
                  </a:cubicBezTo>
                  <a:cubicBezTo>
                    <a:pt x="1069" y="532"/>
                    <a:pt x="1067" y="450"/>
                    <a:pt x="1060" y="359"/>
                  </a:cubicBezTo>
                  <a:cubicBezTo>
                    <a:pt x="1055" y="291"/>
                    <a:pt x="1038" y="234"/>
                    <a:pt x="1009" y="183"/>
                  </a:cubicBezTo>
                  <a:cubicBezTo>
                    <a:pt x="1006" y="180"/>
                    <a:pt x="1005" y="177"/>
                    <a:pt x="1004" y="174"/>
                  </a:cubicBezTo>
                  <a:cubicBezTo>
                    <a:pt x="942" y="75"/>
                    <a:pt x="846" y="12"/>
                    <a:pt x="734" y="2"/>
                  </a:cubicBezTo>
                  <a:cubicBezTo>
                    <a:pt x="723" y="1"/>
                    <a:pt x="711" y="1"/>
                    <a:pt x="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70"/>
            <p:cNvSpPr/>
            <p:nvPr/>
          </p:nvSpPr>
          <p:spPr>
            <a:xfrm>
              <a:off x="4238925" y="2629700"/>
              <a:ext cx="81550" cy="85850"/>
            </a:xfrm>
            <a:custGeom>
              <a:avLst/>
              <a:gdLst/>
              <a:ahLst/>
              <a:cxnLst/>
              <a:rect l="l" t="t" r="r" b="b"/>
              <a:pathLst>
                <a:path w="3262" h="3434" extrusionOk="0">
                  <a:moveTo>
                    <a:pt x="2896" y="1"/>
                  </a:moveTo>
                  <a:cubicBezTo>
                    <a:pt x="2815" y="1"/>
                    <a:pt x="2733" y="29"/>
                    <a:pt x="2664" y="86"/>
                  </a:cubicBezTo>
                  <a:cubicBezTo>
                    <a:pt x="2635" y="107"/>
                    <a:pt x="2614" y="133"/>
                    <a:pt x="2589" y="160"/>
                  </a:cubicBezTo>
                  <a:lnTo>
                    <a:pt x="2475" y="289"/>
                  </a:lnTo>
                  <a:cubicBezTo>
                    <a:pt x="2358" y="422"/>
                    <a:pt x="2238" y="560"/>
                    <a:pt x="2113" y="688"/>
                  </a:cubicBezTo>
                  <a:cubicBezTo>
                    <a:pt x="2020" y="785"/>
                    <a:pt x="1932" y="884"/>
                    <a:pt x="1846" y="984"/>
                  </a:cubicBezTo>
                  <a:cubicBezTo>
                    <a:pt x="1749" y="1092"/>
                    <a:pt x="1651" y="1204"/>
                    <a:pt x="1550" y="1305"/>
                  </a:cubicBezTo>
                  <a:cubicBezTo>
                    <a:pt x="1475" y="1378"/>
                    <a:pt x="1404" y="1459"/>
                    <a:pt x="1333" y="1538"/>
                  </a:cubicBezTo>
                  <a:cubicBezTo>
                    <a:pt x="1273" y="1604"/>
                    <a:pt x="1214" y="1672"/>
                    <a:pt x="1148" y="1736"/>
                  </a:cubicBezTo>
                  <a:cubicBezTo>
                    <a:pt x="1002" y="1888"/>
                    <a:pt x="858" y="2047"/>
                    <a:pt x="718" y="2201"/>
                  </a:cubicBezTo>
                  <a:lnTo>
                    <a:pt x="556" y="2378"/>
                  </a:lnTo>
                  <a:cubicBezTo>
                    <a:pt x="540" y="2397"/>
                    <a:pt x="522" y="2415"/>
                    <a:pt x="506" y="2435"/>
                  </a:cubicBezTo>
                  <a:lnTo>
                    <a:pt x="124" y="2877"/>
                  </a:lnTo>
                  <a:cubicBezTo>
                    <a:pt x="87" y="2920"/>
                    <a:pt x="43" y="2978"/>
                    <a:pt x="25" y="3059"/>
                  </a:cubicBezTo>
                  <a:cubicBezTo>
                    <a:pt x="1" y="3161"/>
                    <a:pt x="29" y="3268"/>
                    <a:pt x="101" y="3343"/>
                  </a:cubicBezTo>
                  <a:cubicBezTo>
                    <a:pt x="159" y="3403"/>
                    <a:pt x="238" y="3433"/>
                    <a:pt x="321" y="3433"/>
                  </a:cubicBezTo>
                  <a:cubicBezTo>
                    <a:pt x="340" y="3433"/>
                    <a:pt x="360" y="3432"/>
                    <a:pt x="380" y="3428"/>
                  </a:cubicBezTo>
                  <a:cubicBezTo>
                    <a:pt x="449" y="3414"/>
                    <a:pt x="509" y="3378"/>
                    <a:pt x="562" y="3322"/>
                  </a:cubicBezTo>
                  <a:lnTo>
                    <a:pt x="600" y="3276"/>
                  </a:lnTo>
                  <a:cubicBezTo>
                    <a:pt x="620" y="3253"/>
                    <a:pt x="640" y="3231"/>
                    <a:pt x="662" y="3209"/>
                  </a:cubicBezTo>
                  <a:cubicBezTo>
                    <a:pt x="753" y="3124"/>
                    <a:pt x="834" y="3033"/>
                    <a:pt x="915" y="2947"/>
                  </a:cubicBezTo>
                  <a:cubicBezTo>
                    <a:pt x="988" y="2867"/>
                    <a:pt x="1054" y="2790"/>
                    <a:pt x="1130" y="2719"/>
                  </a:cubicBezTo>
                  <a:cubicBezTo>
                    <a:pt x="1235" y="2618"/>
                    <a:pt x="1334" y="2512"/>
                    <a:pt x="1429" y="2408"/>
                  </a:cubicBezTo>
                  <a:cubicBezTo>
                    <a:pt x="1472" y="2364"/>
                    <a:pt x="1513" y="2317"/>
                    <a:pt x="1556" y="2273"/>
                  </a:cubicBezTo>
                  <a:lnTo>
                    <a:pt x="1692" y="2137"/>
                  </a:lnTo>
                  <a:cubicBezTo>
                    <a:pt x="1779" y="2047"/>
                    <a:pt x="1868" y="1961"/>
                    <a:pt x="1954" y="1873"/>
                  </a:cubicBezTo>
                  <a:cubicBezTo>
                    <a:pt x="2059" y="1763"/>
                    <a:pt x="2160" y="1654"/>
                    <a:pt x="2262" y="1543"/>
                  </a:cubicBezTo>
                  <a:lnTo>
                    <a:pt x="2942" y="830"/>
                  </a:lnTo>
                  <a:lnTo>
                    <a:pt x="2991" y="776"/>
                  </a:lnTo>
                  <a:cubicBezTo>
                    <a:pt x="3025" y="739"/>
                    <a:pt x="3054" y="705"/>
                    <a:pt x="3089" y="680"/>
                  </a:cubicBezTo>
                  <a:cubicBezTo>
                    <a:pt x="3147" y="631"/>
                    <a:pt x="3191" y="566"/>
                    <a:pt x="3221" y="488"/>
                  </a:cubicBezTo>
                  <a:cubicBezTo>
                    <a:pt x="3262" y="381"/>
                    <a:pt x="3253" y="271"/>
                    <a:pt x="3202" y="180"/>
                  </a:cubicBezTo>
                  <a:cubicBezTo>
                    <a:pt x="3175" y="134"/>
                    <a:pt x="3140" y="94"/>
                    <a:pt x="3093" y="63"/>
                  </a:cubicBezTo>
                  <a:cubicBezTo>
                    <a:pt x="3033" y="21"/>
                    <a:pt x="2965" y="1"/>
                    <a:pt x="2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70"/>
            <p:cNvSpPr/>
            <p:nvPr/>
          </p:nvSpPr>
          <p:spPr>
            <a:xfrm>
              <a:off x="3951000" y="2782450"/>
              <a:ext cx="103300" cy="21750"/>
            </a:xfrm>
            <a:custGeom>
              <a:avLst/>
              <a:gdLst/>
              <a:ahLst/>
              <a:cxnLst/>
              <a:rect l="l" t="t" r="r" b="b"/>
              <a:pathLst>
                <a:path w="4132" h="870" extrusionOk="0">
                  <a:moveTo>
                    <a:pt x="3693" y="1"/>
                  </a:moveTo>
                  <a:cubicBezTo>
                    <a:pt x="3657" y="1"/>
                    <a:pt x="3618" y="3"/>
                    <a:pt x="3573" y="7"/>
                  </a:cubicBezTo>
                  <a:cubicBezTo>
                    <a:pt x="3502" y="14"/>
                    <a:pt x="3434" y="21"/>
                    <a:pt x="3363" y="28"/>
                  </a:cubicBezTo>
                  <a:cubicBezTo>
                    <a:pt x="3259" y="40"/>
                    <a:pt x="3158" y="50"/>
                    <a:pt x="3055" y="57"/>
                  </a:cubicBezTo>
                  <a:cubicBezTo>
                    <a:pt x="2574" y="97"/>
                    <a:pt x="2057" y="135"/>
                    <a:pt x="1549" y="160"/>
                  </a:cubicBezTo>
                  <a:cubicBezTo>
                    <a:pt x="1269" y="175"/>
                    <a:pt x="985" y="196"/>
                    <a:pt x="709" y="217"/>
                  </a:cubicBezTo>
                  <a:lnTo>
                    <a:pt x="415" y="240"/>
                  </a:lnTo>
                  <a:cubicBezTo>
                    <a:pt x="360" y="244"/>
                    <a:pt x="306" y="256"/>
                    <a:pt x="261" y="267"/>
                  </a:cubicBezTo>
                  <a:cubicBezTo>
                    <a:pt x="191" y="283"/>
                    <a:pt x="133" y="321"/>
                    <a:pt x="89" y="373"/>
                  </a:cubicBezTo>
                  <a:cubicBezTo>
                    <a:pt x="22" y="452"/>
                    <a:pt x="1" y="557"/>
                    <a:pt x="32" y="652"/>
                  </a:cubicBezTo>
                  <a:cubicBezTo>
                    <a:pt x="62" y="750"/>
                    <a:pt x="136" y="824"/>
                    <a:pt x="234" y="854"/>
                  </a:cubicBezTo>
                  <a:cubicBezTo>
                    <a:pt x="285" y="869"/>
                    <a:pt x="334" y="869"/>
                    <a:pt x="373" y="869"/>
                  </a:cubicBezTo>
                  <a:lnTo>
                    <a:pt x="1397" y="835"/>
                  </a:lnTo>
                  <a:cubicBezTo>
                    <a:pt x="1549" y="829"/>
                    <a:pt x="1702" y="827"/>
                    <a:pt x="1854" y="820"/>
                  </a:cubicBezTo>
                  <a:cubicBezTo>
                    <a:pt x="2222" y="805"/>
                    <a:pt x="2587" y="790"/>
                    <a:pt x="2955" y="771"/>
                  </a:cubicBezTo>
                  <a:cubicBezTo>
                    <a:pt x="3111" y="764"/>
                    <a:pt x="3266" y="751"/>
                    <a:pt x="3422" y="741"/>
                  </a:cubicBezTo>
                  <a:lnTo>
                    <a:pt x="3546" y="733"/>
                  </a:lnTo>
                  <a:cubicBezTo>
                    <a:pt x="3620" y="727"/>
                    <a:pt x="3691" y="720"/>
                    <a:pt x="3763" y="712"/>
                  </a:cubicBezTo>
                  <a:cubicBezTo>
                    <a:pt x="3820" y="704"/>
                    <a:pt x="3871" y="690"/>
                    <a:pt x="3917" y="672"/>
                  </a:cubicBezTo>
                  <a:cubicBezTo>
                    <a:pt x="4045" y="621"/>
                    <a:pt x="4120" y="513"/>
                    <a:pt x="4127" y="375"/>
                  </a:cubicBezTo>
                  <a:cubicBezTo>
                    <a:pt x="4131" y="307"/>
                    <a:pt x="4117" y="243"/>
                    <a:pt x="4084" y="187"/>
                  </a:cubicBezTo>
                  <a:cubicBezTo>
                    <a:pt x="4056" y="138"/>
                    <a:pt x="4016" y="95"/>
                    <a:pt x="3962" y="62"/>
                  </a:cubicBezTo>
                  <a:cubicBezTo>
                    <a:pt x="3900" y="25"/>
                    <a:pt x="3836" y="13"/>
                    <a:pt x="3796" y="7"/>
                  </a:cubicBezTo>
                  <a:cubicBezTo>
                    <a:pt x="3763" y="3"/>
                    <a:pt x="3729"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70"/>
            <p:cNvSpPr/>
            <p:nvPr/>
          </p:nvSpPr>
          <p:spPr>
            <a:xfrm>
              <a:off x="4016125" y="2872250"/>
              <a:ext cx="71650" cy="79900"/>
            </a:xfrm>
            <a:custGeom>
              <a:avLst/>
              <a:gdLst/>
              <a:ahLst/>
              <a:cxnLst/>
              <a:rect l="l" t="t" r="r" b="b"/>
              <a:pathLst>
                <a:path w="2866" h="3196" extrusionOk="0">
                  <a:moveTo>
                    <a:pt x="2518" y="0"/>
                  </a:moveTo>
                  <a:cubicBezTo>
                    <a:pt x="2472" y="0"/>
                    <a:pt x="2425" y="9"/>
                    <a:pt x="2378" y="29"/>
                  </a:cubicBezTo>
                  <a:cubicBezTo>
                    <a:pt x="2317" y="54"/>
                    <a:pt x="2265" y="93"/>
                    <a:pt x="2221" y="142"/>
                  </a:cubicBezTo>
                  <a:cubicBezTo>
                    <a:pt x="2178" y="191"/>
                    <a:pt x="2138" y="240"/>
                    <a:pt x="2097" y="291"/>
                  </a:cubicBezTo>
                  <a:cubicBezTo>
                    <a:pt x="2080" y="313"/>
                    <a:pt x="2065" y="335"/>
                    <a:pt x="2048" y="357"/>
                  </a:cubicBezTo>
                  <a:cubicBezTo>
                    <a:pt x="2030" y="381"/>
                    <a:pt x="2012" y="405"/>
                    <a:pt x="1994" y="428"/>
                  </a:cubicBezTo>
                  <a:cubicBezTo>
                    <a:pt x="1947" y="485"/>
                    <a:pt x="1898" y="544"/>
                    <a:pt x="1851" y="601"/>
                  </a:cubicBezTo>
                  <a:cubicBezTo>
                    <a:pt x="1766" y="703"/>
                    <a:pt x="1678" y="807"/>
                    <a:pt x="1597" y="915"/>
                  </a:cubicBezTo>
                  <a:cubicBezTo>
                    <a:pt x="1479" y="1071"/>
                    <a:pt x="1350" y="1223"/>
                    <a:pt x="1227" y="1372"/>
                  </a:cubicBezTo>
                  <a:lnTo>
                    <a:pt x="1120" y="1499"/>
                  </a:lnTo>
                  <a:cubicBezTo>
                    <a:pt x="894" y="1771"/>
                    <a:pt x="658" y="2043"/>
                    <a:pt x="428" y="2306"/>
                  </a:cubicBezTo>
                  <a:cubicBezTo>
                    <a:pt x="332" y="2419"/>
                    <a:pt x="232" y="2530"/>
                    <a:pt x="126" y="2656"/>
                  </a:cubicBezTo>
                  <a:cubicBezTo>
                    <a:pt x="106" y="2679"/>
                    <a:pt x="84" y="2703"/>
                    <a:pt x="69" y="2730"/>
                  </a:cubicBezTo>
                  <a:cubicBezTo>
                    <a:pt x="1" y="2833"/>
                    <a:pt x="2" y="2953"/>
                    <a:pt x="70" y="3060"/>
                  </a:cubicBezTo>
                  <a:cubicBezTo>
                    <a:pt x="125" y="3146"/>
                    <a:pt x="217" y="3195"/>
                    <a:pt x="319" y="3195"/>
                  </a:cubicBezTo>
                  <a:cubicBezTo>
                    <a:pt x="339" y="3195"/>
                    <a:pt x="360" y="3193"/>
                    <a:pt x="381" y="3189"/>
                  </a:cubicBezTo>
                  <a:cubicBezTo>
                    <a:pt x="441" y="3179"/>
                    <a:pt x="496" y="3154"/>
                    <a:pt x="545" y="3115"/>
                  </a:cubicBezTo>
                  <a:lnTo>
                    <a:pt x="556" y="3101"/>
                  </a:lnTo>
                  <a:cubicBezTo>
                    <a:pt x="594" y="3071"/>
                    <a:pt x="631" y="3040"/>
                    <a:pt x="663" y="3007"/>
                  </a:cubicBezTo>
                  <a:cubicBezTo>
                    <a:pt x="805" y="2855"/>
                    <a:pt x="945" y="2702"/>
                    <a:pt x="1086" y="2547"/>
                  </a:cubicBezTo>
                  <a:cubicBezTo>
                    <a:pt x="1272" y="2341"/>
                    <a:pt x="1451" y="2131"/>
                    <a:pt x="1633" y="1921"/>
                  </a:cubicBezTo>
                  <a:lnTo>
                    <a:pt x="2084" y="1396"/>
                  </a:lnTo>
                  <a:cubicBezTo>
                    <a:pt x="2259" y="1193"/>
                    <a:pt x="2432" y="993"/>
                    <a:pt x="2609" y="793"/>
                  </a:cubicBezTo>
                  <a:cubicBezTo>
                    <a:pt x="2658" y="736"/>
                    <a:pt x="2701" y="675"/>
                    <a:pt x="2745" y="615"/>
                  </a:cubicBezTo>
                  <a:lnTo>
                    <a:pt x="2776" y="573"/>
                  </a:lnTo>
                  <a:cubicBezTo>
                    <a:pt x="2807" y="529"/>
                    <a:pt x="2832" y="479"/>
                    <a:pt x="2843" y="429"/>
                  </a:cubicBezTo>
                  <a:cubicBezTo>
                    <a:pt x="2866" y="337"/>
                    <a:pt x="2854" y="249"/>
                    <a:pt x="2812" y="175"/>
                  </a:cubicBezTo>
                  <a:cubicBezTo>
                    <a:pt x="2792" y="139"/>
                    <a:pt x="2763" y="105"/>
                    <a:pt x="2729" y="77"/>
                  </a:cubicBezTo>
                  <a:cubicBezTo>
                    <a:pt x="2669" y="26"/>
                    <a:pt x="2595" y="0"/>
                    <a:pt x="2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70"/>
            <p:cNvSpPr/>
            <p:nvPr/>
          </p:nvSpPr>
          <p:spPr>
            <a:xfrm>
              <a:off x="4005075" y="2652450"/>
              <a:ext cx="64525" cy="66625"/>
            </a:xfrm>
            <a:custGeom>
              <a:avLst/>
              <a:gdLst/>
              <a:ahLst/>
              <a:cxnLst/>
              <a:rect l="l" t="t" r="r" b="b"/>
              <a:pathLst>
                <a:path w="2581" h="2665" extrusionOk="0">
                  <a:moveTo>
                    <a:pt x="358" y="0"/>
                  </a:moveTo>
                  <a:cubicBezTo>
                    <a:pt x="274" y="0"/>
                    <a:pt x="192" y="30"/>
                    <a:pt x="129" y="85"/>
                  </a:cubicBezTo>
                  <a:cubicBezTo>
                    <a:pt x="44" y="162"/>
                    <a:pt x="1" y="277"/>
                    <a:pt x="17" y="395"/>
                  </a:cubicBezTo>
                  <a:cubicBezTo>
                    <a:pt x="29" y="490"/>
                    <a:pt x="75" y="574"/>
                    <a:pt x="151" y="643"/>
                  </a:cubicBezTo>
                  <a:cubicBezTo>
                    <a:pt x="170" y="659"/>
                    <a:pt x="187" y="673"/>
                    <a:pt x="203" y="689"/>
                  </a:cubicBezTo>
                  <a:cubicBezTo>
                    <a:pt x="231" y="714"/>
                    <a:pt x="259" y="737"/>
                    <a:pt x="286" y="765"/>
                  </a:cubicBezTo>
                  <a:cubicBezTo>
                    <a:pt x="359" y="843"/>
                    <a:pt x="436" y="913"/>
                    <a:pt x="511" y="981"/>
                  </a:cubicBezTo>
                  <a:cubicBezTo>
                    <a:pt x="586" y="1051"/>
                    <a:pt x="660" y="1118"/>
                    <a:pt x="724" y="1190"/>
                  </a:cubicBezTo>
                  <a:cubicBezTo>
                    <a:pt x="785" y="1257"/>
                    <a:pt x="852" y="1321"/>
                    <a:pt x="919" y="1385"/>
                  </a:cubicBezTo>
                  <a:cubicBezTo>
                    <a:pt x="960" y="1424"/>
                    <a:pt x="998" y="1461"/>
                    <a:pt x="1038" y="1503"/>
                  </a:cubicBezTo>
                  <a:cubicBezTo>
                    <a:pt x="1116" y="1582"/>
                    <a:pt x="1194" y="1662"/>
                    <a:pt x="1271" y="1741"/>
                  </a:cubicBezTo>
                  <a:cubicBezTo>
                    <a:pt x="1353" y="1829"/>
                    <a:pt x="1438" y="1916"/>
                    <a:pt x="1524" y="2001"/>
                  </a:cubicBezTo>
                  <a:cubicBezTo>
                    <a:pt x="1643" y="2120"/>
                    <a:pt x="1758" y="2250"/>
                    <a:pt x="1869" y="2386"/>
                  </a:cubicBezTo>
                  <a:lnTo>
                    <a:pt x="1995" y="2535"/>
                  </a:lnTo>
                  <a:cubicBezTo>
                    <a:pt x="2045" y="2599"/>
                    <a:pt x="2112" y="2640"/>
                    <a:pt x="2188" y="2656"/>
                  </a:cubicBezTo>
                  <a:cubicBezTo>
                    <a:pt x="2213" y="2661"/>
                    <a:pt x="2238" y="2664"/>
                    <a:pt x="2262" y="2664"/>
                  </a:cubicBezTo>
                  <a:cubicBezTo>
                    <a:pt x="2350" y="2664"/>
                    <a:pt x="2431" y="2628"/>
                    <a:pt x="2487" y="2561"/>
                  </a:cubicBezTo>
                  <a:cubicBezTo>
                    <a:pt x="2562" y="2470"/>
                    <a:pt x="2580" y="2353"/>
                    <a:pt x="2532" y="2247"/>
                  </a:cubicBezTo>
                  <a:cubicBezTo>
                    <a:pt x="2524" y="2226"/>
                    <a:pt x="2512" y="2204"/>
                    <a:pt x="2501" y="2183"/>
                  </a:cubicBezTo>
                  <a:cubicBezTo>
                    <a:pt x="2487" y="2159"/>
                    <a:pt x="2472" y="2135"/>
                    <a:pt x="2454" y="2112"/>
                  </a:cubicBezTo>
                  <a:cubicBezTo>
                    <a:pt x="2389" y="2021"/>
                    <a:pt x="2325" y="1930"/>
                    <a:pt x="2255" y="1843"/>
                  </a:cubicBezTo>
                  <a:cubicBezTo>
                    <a:pt x="2096" y="1643"/>
                    <a:pt x="1920" y="1456"/>
                    <a:pt x="1749" y="1275"/>
                  </a:cubicBezTo>
                  <a:cubicBezTo>
                    <a:pt x="1683" y="1204"/>
                    <a:pt x="1615" y="1132"/>
                    <a:pt x="1548" y="1061"/>
                  </a:cubicBezTo>
                  <a:cubicBezTo>
                    <a:pt x="1450" y="956"/>
                    <a:pt x="1352" y="851"/>
                    <a:pt x="1252" y="748"/>
                  </a:cubicBezTo>
                  <a:lnTo>
                    <a:pt x="1210" y="701"/>
                  </a:lnTo>
                  <a:cubicBezTo>
                    <a:pt x="1083" y="568"/>
                    <a:pt x="957" y="436"/>
                    <a:pt x="830" y="302"/>
                  </a:cubicBezTo>
                  <a:lnTo>
                    <a:pt x="622" y="92"/>
                  </a:lnTo>
                  <a:lnTo>
                    <a:pt x="619" y="96"/>
                  </a:lnTo>
                  <a:cubicBezTo>
                    <a:pt x="566" y="55"/>
                    <a:pt x="508" y="27"/>
                    <a:pt x="444" y="11"/>
                  </a:cubicBezTo>
                  <a:cubicBezTo>
                    <a:pt x="416" y="4"/>
                    <a:pt x="387" y="0"/>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70"/>
            <p:cNvSpPr/>
            <p:nvPr/>
          </p:nvSpPr>
          <p:spPr>
            <a:xfrm>
              <a:off x="4088050" y="2627400"/>
              <a:ext cx="24125" cy="46725"/>
            </a:xfrm>
            <a:custGeom>
              <a:avLst/>
              <a:gdLst/>
              <a:ahLst/>
              <a:cxnLst/>
              <a:rect l="l" t="t" r="r" b="b"/>
              <a:pathLst>
                <a:path w="965" h="1869" extrusionOk="0">
                  <a:moveTo>
                    <a:pt x="328" y="0"/>
                  </a:moveTo>
                  <a:cubicBezTo>
                    <a:pt x="240" y="0"/>
                    <a:pt x="153" y="35"/>
                    <a:pt x="92" y="103"/>
                  </a:cubicBezTo>
                  <a:lnTo>
                    <a:pt x="87" y="110"/>
                  </a:lnTo>
                  <a:cubicBezTo>
                    <a:pt x="26" y="191"/>
                    <a:pt x="0" y="283"/>
                    <a:pt x="14" y="381"/>
                  </a:cubicBezTo>
                  <a:cubicBezTo>
                    <a:pt x="21" y="432"/>
                    <a:pt x="34" y="482"/>
                    <a:pt x="44" y="532"/>
                  </a:cubicBezTo>
                  <a:cubicBezTo>
                    <a:pt x="104" y="777"/>
                    <a:pt x="171" y="1022"/>
                    <a:pt x="239" y="1260"/>
                  </a:cubicBezTo>
                  <a:cubicBezTo>
                    <a:pt x="270" y="1374"/>
                    <a:pt x="303" y="1487"/>
                    <a:pt x="332" y="1598"/>
                  </a:cubicBezTo>
                  <a:cubicBezTo>
                    <a:pt x="345" y="1647"/>
                    <a:pt x="362" y="1689"/>
                    <a:pt x="385" y="1725"/>
                  </a:cubicBezTo>
                  <a:cubicBezTo>
                    <a:pt x="442" y="1814"/>
                    <a:pt x="533" y="1865"/>
                    <a:pt x="632" y="1868"/>
                  </a:cubicBezTo>
                  <a:cubicBezTo>
                    <a:pt x="636" y="1868"/>
                    <a:pt x="640" y="1868"/>
                    <a:pt x="644" y="1868"/>
                  </a:cubicBezTo>
                  <a:cubicBezTo>
                    <a:pt x="741" y="1868"/>
                    <a:pt x="834" y="1821"/>
                    <a:pt x="894" y="1739"/>
                  </a:cubicBezTo>
                  <a:cubicBezTo>
                    <a:pt x="942" y="1674"/>
                    <a:pt x="965" y="1597"/>
                    <a:pt x="959" y="1517"/>
                  </a:cubicBezTo>
                  <a:cubicBezTo>
                    <a:pt x="957" y="1483"/>
                    <a:pt x="952" y="1449"/>
                    <a:pt x="943" y="1418"/>
                  </a:cubicBezTo>
                  <a:cubicBezTo>
                    <a:pt x="913" y="1283"/>
                    <a:pt x="881" y="1148"/>
                    <a:pt x="849" y="1013"/>
                  </a:cubicBezTo>
                  <a:cubicBezTo>
                    <a:pt x="800" y="807"/>
                    <a:pt x="750" y="603"/>
                    <a:pt x="700" y="397"/>
                  </a:cubicBezTo>
                  <a:cubicBezTo>
                    <a:pt x="688" y="345"/>
                    <a:pt x="669" y="297"/>
                    <a:pt x="651" y="238"/>
                  </a:cubicBezTo>
                  <a:cubicBezTo>
                    <a:pt x="644" y="216"/>
                    <a:pt x="634" y="195"/>
                    <a:pt x="622" y="176"/>
                  </a:cubicBezTo>
                  <a:cubicBezTo>
                    <a:pt x="590" y="121"/>
                    <a:pt x="546" y="76"/>
                    <a:pt x="489" y="43"/>
                  </a:cubicBezTo>
                  <a:cubicBezTo>
                    <a:pt x="439" y="14"/>
                    <a:pt x="383" y="0"/>
                    <a:pt x="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70"/>
            <p:cNvSpPr/>
            <p:nvPr/>
          </p:nvSpPr>
          <p:spPr>
            <a:xfrm>
              <a:off x="4015600" y="2835275"/>
              <a:ext cx="40850" cy="25950"/>
            </a:xfrm>
            <a:custGeom>
              <a:avLst/>
              <a:gdLst/>
              <a:ahLst/>
              <a:cxnLst/>
              <a:rect l="l" t="t" r="r" b="b"/>
              <a:pathLst>
                <a:path w="1634" h="1038" extrusionOk="0">
                  <a:moveTo>
                    <a:pt x="1289" y="0"/>
                  </a:moveTo>
                  <a:cubicBezTo>
                    <a:pt x="1257" y="0"/>
                    <a:pt x="1225" y="4"/>
                    <a:pt x="1192" y="13"/>
                  </a:cubicBezTo>
                  <a:cubicBezTo>
                    <a:pt x="1172" y="19"/>
                    <a:pt x="1152" y="25"/>
                    <a:pt x="1123" y="37"/>
                  </a:cubicBezTo>
                  <a:lnTo>
                    <a:pt x="1029" y="74"/>
                  </a:lnTo>
                  <a:cubicBezTo>
                    <a:pt x="973" y="99"/>
                    <a:pt x="917" y="121"/>
                    <a:pt x="861" y="143"/>
                  </a:cubicBezTo>
                  <a:cubicBezTo>
                    <a:pt x="647" y="228"/>
                    <a:pt x="442" y="319"/>
                    <a:pt x="250" y="412"/>
                  </a:cubicBezTo>
                  <a:cubicBezTo>
                    <a:pt x="208" y="434"/>
                    <a:pt x="150" y="462"/>
                    <a:pt x="97" y="525"/>
                  </a:cubicBezTo>
                  <a:lnTo>
                    <a:pt x="91" y="532"/>
                  </a:lnTo>
                  <a:cubicBezTo>
                    <a:pt x="16" y="628"/>
                    <a:pt x="0" y="746"/>
                    <a:pt x="49" y="854"/>
                  </a:cubicBezTo>
                  <a:cubicBezTo>
                    <a:pt x="99" y="968"/>
                    <a:pt x="211" y="1038"/>
                    <a:pt x="338" y="1038"/>
                  </a:cubicBezTo>
                  <a:cubicBezTo>
                    <a:pt x="345" y="1038"/>
                    <a:pt x="351" y="1038"/>
                    <a:pt x="357" y="1037"/>
                  </a:cubicBezTo>
                  <a:cubicBezTo>
                    <a:pt x="432" y="1033"/>
                    <a:pt x="495" y="1010"/>
                    <a:pt x="551" y="986"/>
                  </a:cubicBezTo>
                  <a:cubicBezTo>
                    <a:pt x="702" y="921"/>
                    <a:pt x="851" y="853"/>
                    <a:pt x="1002" y="787"/>
                  </a:cubicBezTo>
                  <a:lnTo>
                    <a:pt x="1157" y="719"/>
                  </a:lnTo>
                  <a:cubicBezTo>
                    <a:pt x="1212" y="695"/>
                    <a:pt x="1266" y="672"/>
                    <a:pt x="1321" y="645"/>
                  </a:cubicBezTo>
                  <a:cubicBezTo>
                    <a:pt x="1365" y="624"/>
                    <a:pt x="1414" y="601"/>
                    <a:pt x="1459" y="569"/>
                  </a:cubicBezTo>
                  <a:cubicBezTo>
                    <a:pt x="1588" y="481"/>
                    <a:pt x="1634" y="313"/>
                    <a:pt x="1570" y="175"/>
                  </a:cubicBezTo>
                  <a:cubicBezTo>
                    <a:pt x="1566" y="165"/>
                    <a:pt x="1563" y="158"/>
                    <a:pt x="1557" y="151"/>
                  </a:cubicBezTo>
                  <a:cubicBezTo>
                    <a:pt x="1503" y="56"/>
                    <a:pt x="1401"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70"/>
            <p:cNvSpPr/>
            <p:nvPr/>
          </p:nvSpPr>
          <p:spPr>
            <a:xfrm>
              <a:off x="4101650" y="2904000"/>
              <a:ext cx="26725" cy="39250"/>
            </a:xfrm>
            <a:custGeom>
              <a:avLst/>
              <a:gdLst/>
              <a:ahLst/>
              <a:cxnLst/>
              <a:rect l="l" t="t" r="r" b="b"/>
              <a:pathLst>
                <a:path w="1069" h="1570" extrusionOk="0">
                  <a:moveTo>
                    <a:pt x="758" y="1"/>
                  </a:moveTo>
                  <a:cubicBezTo>
                    <a:pt x="664" y="1"/>
                    <a:pt x="571" y="46"/>
                    <a:pt x="502" y="132"/>
                  </a:cubicBezTo>
                  <a:lnTo>
                    <a:pt x="476" y="172"/>
                  </a:lnTo>
                  <a:cubicBezTo>
                    <a:pt x="465" y="190"/>
                    <a:pt x="452" y="213"/>
                    <a:pt x="440" y="236"/>
                  </a:cubicBezTo>
                  <a:lnTo>
                    <a:pt x="422" y="274"/>
                  </a:lnTo>
                  <a:cubicBezTo>
                    <a:pt x="374" y="369"/>
                    <a:pt x="327" y="466"/>
                    <a:pt x="281" y="563"/>
                  </a:cubicBezTo>
                  <a:lnTo>
                    <a:pt x="237" y="659"/>
                  </a:lnTo>
                  <a:cubicBezTo>
                    <a:pt x="173" y="794"/>
                    <a:pt x="107" y="935"/>
                    <a:pt x="50" y="1080"/>
                  </a:cubicBezTo>
                  <a:cubicBezTo>
                    <a:pt x="31" y="1124"/>
                    <a:pt x="0" y="1205"/>
                    <a:pt x="14" y="1300"/>
                  </a:cubicBezTo>
                  <a:cubicBezTo>
                    <a:pt x="37" y="1460"/>
                    <a:pt x="165" y="1569"/>
                    <a:pt x="323" y="1569"/>
                  </a:cubicBezTo>
                  <a:cubicBezTo>
                    <a:pt x="332" y="1569"/>
                    <a:pt x="341" y="1569"/>
                    <a:pt x="350" y="1568"/>
                  </a:cubicBezTo>
                  <a:cubicBezTo>
                    <a:pt x="463" y="1560"/>
                    <a:pt x="555" y="1500"/>
                    <a:pt x="612" y="1401"/>
                  </a:cubicBezTo>
                  <a:cubicBezTo>
                    <a:pt x="644" y="1342"/>
                    <a:pt x="672" y="1286"/>
                    <a:pt x="698" y="1227"/>
                  </a:cubicBezTo>
                  <a:cubicBezTo>
                    <a:pt x="800" y="987"/>
                    <a:pt x="902" y="746"/>
                    <a:pt x="1006" y="499"/>
                  </a:cubicBezTo>
                  <a:cubicBezTo>
                    <a:pt x="1020" y="463"/>
                    <a:pt x="1034" y="428"/>
                    <a:pt x="1046" y="392"/>
                  </a:cubicBezTo>
                  <a:cubicBezTo>
                    <a:pt x="1068" y="305"/>
                    <a:pt x="1058" y="222"/>
                    <a:pt x="1019" y="153"/>
                  </a:cubicBezTo>
                  <a:cubicBezTo>
                    <a:pt x="989" y="99"/>
                    <a:pt x="942" y="57"/>
                    <a:pt x="882" y="28"/>
                  </a:cubicBezTo>
                  <a:cubicBezTo>
                    <a:pt x="842" y="10"/>
                    <a:pt x="800" y="1"/>
                    <a:pt x="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70"/>
            <p:cNvSpPr/>
            <p:nvPr/>
          </p:nvSpPr>
          <p:spPr>
            <a:xfrm>
              <a:off x="4205475" y="2640675"/>
              <a:ext cx="27625" cy="36575"/>
            </a:xfrm>
            <a:custGeom>
              <a:avLst/>
              <a:gdLst/>
              <a:ahLst/>
              <a:cxnLst/>
              <a:rect l="l" t="t" r="r" b="b"/>
              <a:pathLst>
                <a:path w="1105" h="1463" extrusionOk="0">
                  <a:moveTo>
                    <a:pt x="775" y="1"/>
                  </a:moveTo>
                  <a:cubicBezTo>
                    <a:pt x="729" y="1"/>
                    <a:pt x="682" y="10"/>
                    <a:pt x="638" y="29"/>
                  </a:cubicBezTo>
                  <a:cubicBezTo>
                    <a:pt x="570" y="59"/>
                    <a:pt x="516" y="106"/>
                    <a:pt x="481" y="164"/>
                  </a:cubicBezTo>
                  <a:cubicBezTo>
                    <a:pt x="465" y="189"/>
                    <a:pt x="451" y="215"/>
                    <a:pt x="437" y="241"/>
                  </a:cubicBezTo>
                  <a:cubicBezTo>
                    <a:pt x="316" y="481"/>
                    <a:pt x="192" y="719"/>
                    <a:pt x="71" y="961"/>
                  </a:cubicBezTo>
                  <a:cubicBezTo>
                    <a:pt x="49" y="1009"/>
                    <a:pt x="33" y="1050"/>
                    <a:pt x="25" y="1093"/>
                  </a:cubicBezTo>
                  <a:cubicBezTo>
                    <a:pt x="0" y="1202"/>
                    <a:pt x="35" y="1312"/>
                    <a:pt x="117" y="1383"/>
                  </a:cubicBezTo>
                  <a:lnTo>
                    <a:pt x="120" y="1384"/>
                  </a:lnTo>
                  <a:cubicBezTo>
                    <a:pt x="181" y="1436"/>
                    <a:pt x="254" y="1462"/>
                    <a:pt x="327" y="1462"/>
                  </a:cubicBezTo>
                  <a:cubicBezTo>
                    <a:pt x="396" y="1462"/>
                    <a:pt x="464" y="1439"/>
                    <a:pt x="523" y="1393"/>
                  </a:cubicBezTo>
                  <a:cubicBezTo>
                    <a:pt x="581" y="1347"/>
                    <a:pt x="617" y="1292"/>
                    <a:pt x="645" y="1243"/>
                  </a:cubicBezTo>
                  <a:lnTo>
                    <a:pt x="733" y="1093"/>
                  </a:lnTo>
                  <a:cubicBezTo>
                    <a:pt x="792" y="992"/>
                    <a:pt x="850" y="890"/>
                    <a:pt x="907" y="789"/>
                  </a:cubicBezTo>
                  <a:cubicBezTo>
                    <a:pt x="949" y="715"/>
                    <a:pt x="989" y="637"/>
                    <a:pt x="1026" y="560"/>
                  </a:cubicBezTo>
                  <a:lnTo>
                    <a:pt x="1046" y="520"/>
                  </a:lnTo>
                  <a:cubicBezTo>
                    <a:pt x="1091" y="431"/>
                    <a:pt x="1104" y="340"/>
                    <a:pt x="1083" y="251"/>
                  </a:cubicBezTo>
                  <a:cubicBezTo>
                    <a:pt x="1076" y="219"/>
                    <a:pt x="1063" y="189"/>
                    <a:pt x="1047" y="161"/>
                  </a:cubicBezTo>
                  <a:cubicBezTo>
                    <a:pt x="1015" y="106"/>
                    <a:pt x="969" y="62"/>
                    <a:pt x="914" y="33"/>
                  </a:cubicBezTo>
                  <a:cubicBezTo>
                    <a:pt x="871" y="11"/>
                    <a:pt x="823" y="1"/>
                    <a:pt x="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70"/>
            <p:cNvSpPr/>
            <p:nvPr/>
          </p:nvSpPr>
          <p:spPr>
            <a:xfrm>
              <a:off x="4009200" y="2730750"/>
              <a:ext cx="39475" cy="22925"/>
            </a:xfrm>
            <a:custGeom>
              <a:avLst/>
              <a:gdLst/>
              <a:ahLst/>
              <a:cxnLst/>
              <a:rect l="l" t="t" r="r" b="b"/>
              <a:pathLst>
                <a:path w="1579" h="917" extrusionOk="0">
                  <a:moveTo>
                    <a:pt x="325" y="1"/>
                  </a:moveTo>
                  <a:cubicBezTo>
                    <a:pt x="242" y="1"/>
                    <a:pt x="161" y="36"/>
                    <a:pt x="100" y="102"/>
                  </a:cubicBezTo>
                  <a:lnTo>
                    <a:pt x="97" y="105"/>
                  </a:lnTo>
                  <a:cubicBezTo>
                    <a:pt x="29" y="177"/>
                    <a:pt x="1" y="275"/>
                    <a:pt x="13" y="369"/>
                  </a:cubicBezTo>
                  <a:cubicBezTo>
                    <a:pt x="28" y="461"/>
                    <a:pt x="82" y="544"/>
                    <a:pt x="164" y="594"/>
                  </a:cubicBezTo>
                  <a:cubicBezTo>
                    <a:pt x="205" y="618"/>
                    <a:pt x="246" y="630"/>
                    <a:pt x="279" y="642"/>
                  </a:cubicBezTo>
                  <a:cubicBezTo>
                    <a:pt x="388" y="674"/>
                    <a:pt x="496" y="706"/>
                    <a:pt x="604" y="736"/>
                  </a:cubicBezTo>
                  <a:cubicBezTo>
                    <a:pt x="771" y="784"/>
                    <a:pt x="941" y="831"/>
                    <a:pt x="1107" y="888"/>
                  </a:cubicBezTo>
                  <a:cubicBezTo>
                    <a:pt x="1153" y="905"/>
                    <a:pt x="1201" y="913"/>
                    <a:pt x="1249" y="916"/>
                  </a:cubicBezTo>
                  <a:cubicBezTo>
                    <a:pt x="1254" y="916"/>
                    <a:pt x="1259" y="916"/>
                    <a:pt x="1264" y="916"/>
                  </a:cubicBezTo>
                  <a:cubicBezTo>
                    <a:pt x="1392" y="916"/>
                    <a:pt x="1502" y="843"/>
                    <a:pt x="1548" y="724"/>
                  </a:cubicBezTo>
                  <a:cubicBezTo>
                    <a:pt x="1579" y="638"/>
                    <a:pt x="1572" y="547"/>
                    <a:pt x="1529" y="471"/>
                  </a:cubicBezTo>
                  <a:cubicBezTo>
                    <a:pt x="1513" y="443"/>
                    <a:pt x="1491" y="415"/>
                    <a:pt x="1464" y="389"/>
                  </a:cubicBezTo>
                  <a:cubicBezTo>
                    <a:pt x="1408" y="339"/>
                    <a:pt x="1349" y="312"/>
                    <a:pt x="1296" y="294"/>
                  </a:cubicBezTo>
                  <a:cubicBezTo>
                    <a:pt x="1016" y="184"/>
                    <a:pt x="762" y="99"/>
                    <a:pt x="525" y="32"/>
                  </a:cubicBezTo>
                  <a:cubicBezTo>
                    <a:pt x="474" y="18"/>
                    <a:pt x="418" y="7"/>
                    <a:pt x="356" y="3"/>
                  </a:cubicBezTo>
                  <a:cubicBezTo>
                    <a:pt x="345" y="2"/>
                    <a:pt x="33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2" name="Google Shape;11412;p70"/>
          <p:cNvGrpSpPr/>
          <p:nvPr/>
        </p:nvGrpSpPr>
        <p:grpSpPr>
          <a:xfrm>
            <a:off x="352825" y="3200700"/>
            <a:ext cx="734350" cy="714375"/>
            <a:chOff x="7545538" y="2939125"/>
            <a:chExt cx="236425" cy="228100"/>
          </a:xfrm>
        </p:grpSpPr>
        <p:sp>
          <p:nvSpPr>
            <p:cNvPr id="11413" name="Google Shape;11413;p70"/>
            <p:cNvSpPr/>
            <p:nvPr/>
          </p:nvSpPr>
          <p:spPr>
            <a:xfrm>
              <a:off x="7545538" y="2939125"/>
              <a:ext cx="236425" cy="228100"/>
            </a:xfrm>
            <a:custGeom>
              <a:avLst/>
              <a:gdLst/>
              <a:ahLst/>
              <a:cxnLst/>
              <a:rect l="l" t="t" r="r" b="b"/>
              <a:pathLst>
                <a:path w="9457" h="9124" extrusionOk="0">
                  <a:moveTo>
                    <a:pt x="3411" y="412"/>
                  </a:moveTo>
                  <a:cubicBezTo>
                    <a:pt x="3421" y="412"/>
                    <a:pt x="3434" y="416"/>
                    <a:pt x="3453" y="422"/>
                  </a:cubicBezTo>
                  <a:cubicBezTo>
                    <a:pt x="3521" y="445"/>
                    <a:pt x="3585" y="480"/>
                    <a:pt x="3661" y="529"/>
                  </a:cubicBezTo>
                  <a:cubicBezTo>
                    <a:pt x="3819" y="629"/>
                    <a:pt x="3964" y="753"/>
                    <a:pt x="4089" y="863"/>
                  </a:cubicBezTo>
                  <a:cubicBezTo>
                    <a:pt x="4133" y="901"/>
                    <a:pt x="4181" y="940"/>
                    <a:pt x="4225" y="980"/>
                  </a:cubicBezTo>
                  <a:cubicBezTo>
                    <a:pt x="4306" y="1050"/>
                    <a:pt x="4389" y="1121"/>
                    <a:pt x="4467" y="1194"/>
                  </a:cubicBezTo>
                  <a:cubicBezTo>
                    <a:pt x="4617" y="1332"/>
                    <a:pt x="4788" y="1492"/>
                    <a:pt x="4937" y="1659"/>
                  </a:cubicBezTo>
                  <a:cubicBezTo>
                    <a:pt x="4958" y="1685"/>
                    <a:pt x="4981" y="1709"/>
                    <a:pt x="5005" y="1735"/>
                  </a:cubicBezTo>
                  <a:cubicBezTo>
                    <a:pt x="5175" y="1909"/>
                    <a:pt x="5345" y="2104"/>
                    <a:pt x="5539" y="2343"/>
                  </a:cubicBezTo>
                  <a:cubicBezTo>
                    <a:pt x="5569" y="2380"/>
                    <a:pt x="5602" y="2415"/>
                    <a:pt x="5636" y="2451"/>
                  </a:cubicBezTo>
                  <a:lnTo>
                    <a:pt x="5652" y="2470"/>
                  </a:lnTo>
                  <a:cubicBezTo>
                    <a:pt x="5689" y="2508"/>
                    <a:pt x="5736" y="2530"/>
                    <a:pt x="5789" y="2532"/>
                  </a:cubicBezTo>
                  <a:cubicBezTo>
                    <a:pt x="5810" y="2532"/>
                    <a:pt x="5833" y="2530"/>
                    <a:pt x="5859" y="2522"/>
                  </a:cubicBezTo>
                  <a:cubicBezTo>
                    <a:pt x="5896" y="2514"/>
                    <a:pt x="5932" y="2504"/>
                    <a:pt x="5967" y="2491"/>
                  </a:cubicBezTo>
                  <a:cubicBezTo>
                    <a:pt x="6130" y="2435"/>
                    <a:pt x="6290" y="2378"/>
                    <a:pt x="6451" y="2321"/>
                  </a:cubicBezTo>
                  <a:lnTo>
                    <a:pt x="6507" y="2301"/>
                  </a:lnTo>
                  <a:cubicBezTo>
                    <a:pt x="6697" y="2234"/>
                    <a:pt x="6899" y="2183"/>
                    <a:pt x="7093" y="2130"/>
                  </a:cubicBezTo>
                  <a:lnTo>
                    <a:pt x="7182" y="2107"/>
                  </a:lnTo>
                  <a:cubicBezTo>
                    <a:pt x="7516" y="2019"/>
                    <a:pt x="7850" y="1933"/>
                    <a:pt x="8185" y="1849"/>
                  </a:cubicBezTo>
                  <a:cubicBezTo>
                    <a:pt x="8319" y="1815"/>
                    <a:pt x="8471" y="1776"/>
                    <a:pt x="8622" y="1758"/>
                  </a:cubicBezTo>
                  <a:cubicBezTo>
                    <a:pt x="8707" y="1748"/>
                    <a:pt x="8793" y="1743"/>
                    <a:pt x="8879" y="1740"/>
                  </a:cubicBezTo>
                  <a:lnTo>
                    <a:pt x="8926" y="1738"/>
                  </a:lnTo>
                  <a:cubicBezTo>
                    <a:pt x="8930" y="1737"/>
                    <a:pt x="8934" y="1737"/>
                    <a:pt x="8938" y="1737"/>
                  </a:cubicBezTo>
                  <a:cubicBezTo>
                    <a:pt x="8981" y="1737"/>
                    <a:pt x="9025" y="1750"/>
                    <a:pt x="9076" y="1765"/>
                  </a:cubicBezTo>
                  <a:cubicBezTo>
                    <a:pt x="9087" y="1769"/>
                    <a:pt x="9094" y="1772"/>
                    <a:pt x="9098" y="1795"/>
                  </a:cubicBezTo>
                  <a:cubicBezTo>
                    <a:pt x="9100" y="1819"/>
                    <a:pt x="9098" y="1843"/>
                    <a:pt x="9091" y="1876"/>
                  </a:cubicBezTo>
                  <a:cubicBezTo>
                    <a:pt x="9056" y="2020"/>
                    <a:pt x="8984" y="2151"/>
                    <a:pt x="8864" y="2293"/>
                  </a:cubicBezTo>
                  <a:cubicBezTo>
                    <a:pt x="8769" y="2407"/>
                    <a:pt x="8657" y="2504"/>
                    <a:pt x="8542" y="2605"/>
                  </a:cubicBezTo>
                  <a:lnTo>
                    <a:pt x="8483" y="2657"/>
                  </a:lnTo>
                  <a:cubicBezTo>
                    <a:pt x="8426" y="2707"/>
                    <a:pt x="8369" y="2755"/>
                    <a:pt x="8312" y="2804"/>
                  </a:cubicBezTo>
                  <a:cubicBezTo>
                    <a:pt x="8256" y="2849"/>
                    <a:pt x="8201" y="2896"/>
                    <a:pt x="8148" y="2942"/>
                  </a:cubicBezTo>
                  <a:cubicBezTo>
                    <a:pt x="8041" y="3036"/>
                    <a:pt x="7927" y="3126"/>
                    <a:pt x="7815" y="3213"/>
                  </a:cubicBezTo>
                  <a:lnTo>
                    <a:pt x="7701" y="3305"/>
                  </a:lnTo>
                  <a:cubicBezTo>
                    <a:pt x="7603" y="3383"/>
                    <a:pt x="7506" y="3460"/>
                    <a:pt x="7406" y="3536"/>
                  </a:cubicBezTo>
                  <a:cubicBezTo>
                    <a:pt x="7239" y="3664"/>
                    <a:pt x="7070" y="3797"/>
                    <a:pt x="6908" y="3934"/>
                  </a:cubicBezTo>
                  <a:cubicBezTo>
                    <a:pt x="6886" y="3954"/>
                    <a:pt x="6874" y="3955"/>
                    <a:pt x="6864" y="3957"/>
                  </a:cubicBezTo>
                  <a:cubicBezTo>
                    <a:pt x="6842" y="3960"/>
                    <a:pt x="6821" y="3964"/>
                    <a:pt x="6799" y="3975"/>
                  </a:cubicBezTo>
                  <a:cubicBezTo>
                    <a:pt x="6722" y="4011"/>
                    <a:pt x="6689" y="4091"/>
                    <a:pt x="6721" y="4171"/>
                  </a:cubicBezTo>
                  <a:cubicBezTo>
                    <a:pt x="6735" y="4211"/>
                    <a:pt x="6759" y="4239"/>
                    <a:pt x="6781" y="4262"/>
                  </a:cubicBezTo>
                  <a:lnTo>
                    <a:pt x="6868" y="4356"/>
                  </a:lnTo>
                  <a:cubicBezTo>
                    <a:pt x="6938" y="4432"/>
                    <a:pt x="7006" y="4506"/>
                    <a:pt x="7078" y="4580"/>
                  </a:cubicBezTo>
                  <a:cubicBezTo>
                    <a:pt x="7220" y="4725"/>
                    <a:pt x="7356" y="4882"/>
                    <a:pt x="7486" y="5033"/>
                  </a:cubicBezTo>
                  <a:lnTo>
                    <a:pt x="7601" y="5167"/>
                  </a:lnTo>
                  <a:cubicBezTo>
                    <a:pt x="7677" y="5254"/>
                    <a:pt x="7756" y="5338"/>
                    <a:pt x="7831" y="5422"/>
                  </a:cubicBezTo>
                  <a:lnTo>
                    <a:pt x="7998" y="5601"/>
                  </a:lnTo>
                  <a:cubicBezTo>
                    <a:pt x="8072" y="5681"/>
                    <a:pt x="8145" y="5759"/>
                    <a:pt x="8221" y="5841"/>
                  </a:cubicBezTo>
                  <a:cubicBezTo>
                    <a:pt x="8361" y="5996"/>
                    <a:pt x="8495" y="6160"/>
                    <a:pt x="8595" y="6287"/>
                  </a:cubicBezTo>
                  <a:cubicBezTo>
                    <a:pt x="8649" y="6354"/>
                    <a:pt x="8699" y="6433"/>
                    <a:pt x="8740" y="6523"/>
                  </a:cubicBezTo>
                  <a:cubicBezTo>
                    <a:pt x="8776" y="6596"/>
                    <a:pt x="8789" y="6657"/>
                    <a:pt x="8787" y="6715"/>
                  </a:cubicBezTo>
                  <a:cubicBezTo>
                    <a:pt x="8786" y="6750"/>
                    <a:pt x="8776" y="6767"/>
                    <a:pt x="8747" y="6785"/>
                  </a:cubicBezTo>
                  <a:cubicBezTo>
                    <a:pt x="8709" y="6806"/>
                    <a:pt x="8667" y="6816"/>
                    <a:pt x="8608" y="6816"/>
                  </a:cubicBezTo>
                  <a:cubicBezTo>
                    <a:pt x="8600" y="6816"/>
                    <a:pt x="8593" y="6816"/>
                    <a:pt x="8585" y="6815"/>
                  </a:cubicBezTo>
                  <a:cubicBezTo>
                    <a:pt x="8530" y="6811"/>
                    <a:pt x="8452" y="6797"/>
                    <a:pt x="8372" y="6775"/>
                  </a:cubicBezTo>
                  <a:cubicBezTo>
                    <a:pt x="8109" y="6707"/>
                    <a:pt x="7831" y="6631"/>
                    <a:pt x="7564" y="6538"/>
                  </a:cubicBezTo>
                  <a:cubicBezTo>
                    <a:pt x="7400" y="6481"/>
                    <a:pt x="7235" y="6429"/>
                    <a:pt x="7068" y="6374"/>
                  </a:cubicBezTo>
                  <a:cubicBezTo>
                    <a:pt x="6958" y="6339"/>
                    <a:pt x="6845" y="6303"/>
                    <a:pt x="6735" y="6266"/>
                  </a:cubicBezTo>
                  <a:cubicBezTo>
                    <a:pt x="6581" y="6214"/>
                    <a:pt x="6428" y="6160"/>
                    <a:pt x="6273" y="6109"/>
                  </a:cubicBezTo>
                  <a:lnTo>
                    <a:pt x="5755" y="5929"/>
                  </a:lnTo>
                  <a:cubicBezTo>
                    <a:pt x="5729" y="5919"/>
                    <a:pt x="5700" y="5911"/>
                    <a:pt x="5672" y="5908"/>
                  </a:cubicBezTo>
                  <a:cubicBezTo>
                    <a:pt x="5658" y="5906"/>
                    <a:pt x="5644" y="5904"/>
                    <a:pt x="5631" y="5904"/>
                  </a:cubicBezTo>
                  <a:cubicBezTo>
                    <a:pt x="5617" y="5904"/>
                    <a:pt x="5603" y="5906"/>
                    <a:pt x="5591" y="5908"/>
                  </a:cubicBezTo>
                  <a:cubicBezTo>
                    <a:pt x="5532" y="5918"/>
                    <a:pt x="5482" y="5948"/>
                    <a:pt x="5454" y="5993"/>
                  </a:cubicBezTo>
                  <a:cubicBezTo>
                    <a:pt x="5426" y="6036"/>
                    <a:pt x="5419" y="6089"/>
                    <a:pt x="5436" y="6143"/>
                  </a:cubicBezTo>
                  <a:cubicBezTo>
                    <a:pt x="5445" y="6175"/>
                    <a:pt x="5445" y="6204"/>
                    <a:pt x="5432" y="6244"/>
                  </a:cubicBezTo>
                  <a:lnTo>
                    <a:pt x="5127" y="7268"/>
                  </a:lnTo>
                  <a:cubicBezTo>
                    <a:pt x="5061" y="7486"/>
                    <a:pt x="4977" y="7703"/>
                    <a:pt x="4896" y="7914"/>
                  </a:cubicBezTo>
                  <a:lnTo>
                    <a:pt x="4861" y="8000"/>
                  </a:lnTo>
                  <a:cubicBezTo>
                    <a:pt x="4787" y="8195"/>
                    <a:pt x="4697" y="8384"/>
                    <a:pt x="4602" y="8559"/>
                  </a:cubicBezTo>
                  <a:cubicBezTo>
                    <a:pt x="4570" y="8614"/>
                    <a:pt x="4539" y="8666"/>
                    <a:pt x="4502" y="8723"/>
                  </a:cubicBezTo>
                  <a:cubicBezTo>
                    <a:pt x="4489" y="8745"/>
                    <a:pt x="4475" y="8762"/>
                    <a:pt x="4456" y="8776"/>
                  </a:cubicBezTo>
                  <a:cubicBezTo>
                    <a:pt x="4427" y="8752"/>
                    <a:pt x="4405" y="8723"/>
                    <a:pt x="4387" y="8693"/>
                  </a:cubicBezTo>
                  <a:cubicBezTo>
                    <a:pt x="4340" y="8615"/>
                    <a:pt x="4303" y="8528"/>
                    <a:pt x="4276" y="8435"/>
                  </a:cubicBezTo>
                  <a:cubicBezTo>
                    <a:pt x="4235" y="8291"/>
                    <a:pt x="4210" y="8141"/>
                    <a:pt x="4185" y="7988"/>
                  </a:cubicBezTo>
                  <a:cubicBezTo>
                    <a:pt x="4156" y="7806"/>
                    <a:pt x="4136" y="7617"/>
                    <a:pt x="4118" y="7436"/>
                  </a:cubicBezTo>
                  <a:lnTo>
                    <a:pt x="4075" y="7039"/>
                  </a:lnTo>
                  <a:cubicBezTo>
                    <a:pt x="4063" y="6952"/>
                    <a:pt x="4055" y="6865"/>
                    <a:pt x="4046" y="6780"/>
                  </a:cubicBezTo>
                  <a:cubicBezTo>
                    <a:pt x="4034" y="6651"/>
                    <a:pt x="4024" y="6521"/>
                    <a:pt x="4012" y="6390"/>
                  </a:cubicBezTo>
                  <a:cubicBezTo>
                    <a:pt x="3996" y="6179"/>
                    <a:pt x="3989" y="5986"/>
                    <a:pt x="3989" y="5802"/>
                  </a:cubicBezTo>
                  <a:cubicBezTo>
                    <a:pt x="3991" y="5665"/>
                    <a:pt x="3911" y="5579"/>
                    <a:pt x="3774" y="5575"/>
                  </a:cubicBezTo>
                  <a:cubicBezTo>
                    <a:pt x="3732" y="5574"/>
                    <a:pt x="3689" y="5574"/>
                    <a:pt x="3647" y="5574"/>
                  </a:cubicBezTo>
                  <a:cubicBezTo>
                    <a:pt x="3604" y="5574"/>
                    <a:pt x="3562" y="5574"/>
                    <a:pt x="3520" y="5575"/>
                  </a:cubicBezTo>
                  <a:lnTo>
                    <a:pt x="3443" y="5577"/>
                  </a:lnTo>
                  <a:cubicBezTo>
                    <a:pt x="3417" y="5577"/>
                    <a:pt x="3391" y="5579"/>
                    <a:pt x="3364" y="5581"/>
                  </a:cubicBezTo>
                  <a:lnTo>
                    <a:pt x="2692" y="5604"/>
                  </a:lnTo>
                  <a:cubicBezTo>
                    <a:pt x="2675" y="5604"/>
                    <a:pt x="2656" y="5605"/>
                    <a:pt x="2639" y="5605"/>
                  </a:cubicBezTo>
                  <a:lnTo>
                    <a:pt x="2477" y="5605"/>
                  </a:lnTo>
                  <a:cubicBezTo>
                    <a:pt x="2241" y="5605"/>
                    <a:pt x="1998" y="5604"/>
                    <a:pt x="1759" y="5594"/>
                  </a:cubicBezTo>
                  <a:cubicBezTo>
                    <a:pt x="1644" y="5588"/>
                    <a:pt x="1530" y="5579"/>
                    <a:pt x="1416" y="5569"/>
                  </a:cubicBezTo>
                  <a:lnTo>
                    <a:pt x="1296" y="5561"/>
                  </a:lnTo>
                  <a:cubicBezTo>
                    <a:pt x="1199" y="5554"/>
                    <a:pt x="1102" y="5545"/>
                    <a:pt x="1007" y="5538"/>
                  </a:cubicBezTo>
                  <a:cubicBezTo>
                    <a:pt x="865" y="5525"/>
                    <a:pt x="717" y="5505"/>
                    <a:pt x="567" y="5480"/>
                  </a:cubicBezTo>
                  <a:cubicBezTo>
                    <a:pt x="517" y="5470"/>
                    <a:pt x="471" y="5452"/>
                    <a:pt x="424" y="5425"/>
                  </a:cubicBezTo>
                  <a:cubicBezTo>
                    <a:pt x="401" y="5412"/>
                    <a:pt x="389" y="5395"/>
                    <a:pt x="393" y="5352"/>
                  </a:cubicBezTo>
                  <a:cubicBezTo>
                    <a:pt x="396" y="5324"/>
                    <a:pt x="407" y="5297"/>
                    <a:pt x="426" y="5270"/>
                  </a:cubicBezTo>
                  <a:cubicBezTo>
                    <a:pt x="464" y="5220"/>
                    <a:pt x="508" y="5176"/>
                    <a:pt x="560" y="5137"/>
                  </a:cubicBezTo>
                  <a:cubicBezTo>
                    <a:pt x="608" y="5101"/>
                    <a:pt x="658" y="5066"/>
                    <a:pt x="710" y="5034"/>
                  </a:cubicBezTo>
                  <a:cubicBezTo>
                    <a:pt x="979" y="4873"/>
                    <a:pt x="1206" y="4740"/>
                    <a:pt x="1443" y="4623"/>
                  </a:cubicBezTo>
                  <a:cubicBezTo>
                    <a:pt x="1515" y="4588"/>
                    <a:pt x="1587" y="4555"/>
                    <a:pt x="1663" y="4525"/>
                  </a:cubicBezTo>
                  <a:cubicBezTo>
                    <a:pt x="1957" y="4403"/>
                    <a:pt x="2270" y="4311"/>
                    <a:pt x="2572" y="4219"/>
                  </a:cubicBezTo>
                  <a:lnTo>
                    <a:pt x="2655" y="4195"/>
                  </a:lnTo>
                  <a:cubicBezTo>
                    <a:pt x="2780" y="4157"/>
                    <a:pt x="2908" y="4117"/>
                    <a:pt x="3035" y="4077"/>
                  </a:cubicBezTo>
                  <a:cubicBezTo>
                    <a:pt x="3134" y="4045"/>
                    <a:pt x="3233" y="4014"/>
                    <a:pt x="3333" y="3984"/>
                  </a:cubicBezTo>
                  <a:cubicBezTo>
                    <a:pt x="3431" y="3947"/>
                    <a:pt x="3490" y="3883"/>
                    <a:pt x="3533" y="3824"/>
                  </a:cubicBezTo>
                  <a:cubicBezTo>
                    <a:pt x="3581" y="3760"/>
                    <a:pt x="3578" y="3686"/>
                    <a:pt x="3571" y="3629"/>
                  </a:cubicBezTo>
                  <a:cubicBezTo>
                    <a:pt x="3557" y="3510"/>
                    <a:pt x="3534" y="3390"/>
                    <a:pt x="3513" y="3275"/>
                  </a:cubicBezTo>
                  <a:lnTo>
                    <a:pt x="3495" y="3183"/>
                  </a:lnTo>
                  <a:cubicBezTo>
                    <a:pt x="3486" y="3136"/>
                    <a:pt x="3477" y="3090"/>
                    <a:pt x="3467" y="3046"/>
                  </a:cubicBezTo>
                  <a:cubicBezTo>
                    <a:pt x="3448" y="2961"/>
                    <a:pt x="3431" y="2878"/>
                    <a:pt x="3421" y="2796"/>
                  </a:cubicBezTo>
                  <a:cubicBezTo>
                    <a:pt x="3413" y="2727"/>
                    <a:pt x="3406" y="2657"/>
                    <a:pt x="3400" y="2587"/>
                  </a:cubicBezTo>
                  <a:lnTo>
                    <a:pt x="3391" y="2487"/>
                  </a:lnTo>
                  <a:cubicBezTo>
                    <a:pt x="3381" y="2378"/>
                    <a:pt x="3370" y="2268"/>
                    <a:pt x="3361" y="2159"/>
                  </a:cubicBezTo>
                  <a:lnTo>
                    <a:pt x="3354" y="2063"/>
                  </a:lnTo>
                  <a:cubicBezTo>
                    <a:pt x="3343" y="1936"/>
                    <a:pt x="3333" y="1805"/>
                    <a:pt x="3331" y="1676"/>
                  </a:cubicBezTo>
                  <a:cubicBezTo>
                    <a:pt x="3329" y="1571"/>
                    <a:pt x="3321" y="1478"/>
                    <a:pt x="3313" y="1392"/>
                  </a:cubicBezTo>
                  <a:cubicBezTo>
                    <a:pt x="3290" y="1191"/>
                    <a:pt x="3284" y="971"/>
                    <a:pt x="3297" y="703"/>
                  </a:cubicBezTo>
                  <a:cubicBezTo>
                    <a:pt x="3300" y="632"/>
                    <a:pt x="3320" y="557"/>
                    <a:pt x="3361" y="459"/>
                  </a:cubicBezTo>
                  <a:cubicBezTo>
                    <a:pt x="3379" y="426"/>
                    <a:pt x="3390" y="412"/>
                    <a:pt x="3411" y="412"/>
                  </a:cubicBezTo>
                  <a:close/>
                  <a:moveTo>
                    <a:pt x="3413" y="1"/>
                  </a:moveTo>
                  <a:cubicBezTo>
                    <a:pt x="3357" y="1"/>
                    <a:pt x="3301" y="11"/>
                    <a:pt x="3247" y="35"/>
                  </a:cubicBezTo>
                  <a:cubicBezTo>
                    <a:pt x="3127" y="85"/>
                    <a:pt x="3039" y="178"/>
                    <a:pt x="2983" y="310"/>
                  </a:cubicBezTo>
                  <a:cubicBezTo>
                    <a:pt x="2926" y="446"/>
                    <a:pt x="2893" y="592"/>
                    <a:pt x="2885" y="739"/>
                  </a:cubicBezTo>
                  <a:cubicBezTo>
                    <a:pt x="2872" y="944"/>
                    <a:pt x="2876" y="1134"/>
                    <a:pt x="2896" y="1314"/>
                  </a:cubicBezTo>
                  <a:cubicBezTo>
                    <a:pt x="2908" y="1435"/>
                    <a:pt x="2913" y="1559"/>
                    <a:pt x="2919" y="1679"/>
                  </a:cubicBezTo>
                  <a:lnTo>
                    <a:pt x="2929" y="1905"/>
                  </a:lnTo>
                  <a:cubicBezTo>
                    <a:pt x="2935" y="1997"/>
                    <a:pt x="2942" y="2090"/>
                    <a:pt x="2949" y="2183"/>
                  </a:cubicBezTo>
                  <a:lnTo>
                    <a:pt x="2963" y="2350"/>
                  </a:lnTo>
                  <a:cubicBezTo>
                    <a:pt x="2970" y="2430"/>
                    <a:pt x="2977" y="2508"/>
                    <a:pt x="2983" y="2590"/>
                  </a:cubicBezTo>
                  <a:cubicBezTo>
                    <a:pt x="2993" y="2728"/>
                    <a:pt x="3006" y="2889"/>
                    <a:pt x="3039" y="3043"/>
                  </a:cubicBezTo>
                  <a:cubicBezTo>
                    <a:pt x="3079" y="3247"/>
                    <a:pt x="3114" y="3432"/>
                    <a:pt x="3140" y="3617"/>
                  </a:cubicBezTo>
                  <a:cubicBezTo>
                    <a:pt x="3142" y="3629"/>
                    <a:pt x="3143" y="3641"/>
                    <a:pt x="3143" y="3656"/>
                  </a:cubicBezTo>
                  <a:cubicBezTo>
                    <a:pt x="3142" y="3656"/>
                    <a:pt x="3140" y="3657"/>
                    <a:pt x="3139" y="3657"/>
                  </a:cubicBezTo>
                  <a:lnTo>
                    <a:pt x="3047" y="3688"/>
                  </a:lnTo>
                  <a:cubicBezTo>
                    <a:pt x="2967" y="3714"/>
                    <a:pt x="2886" y="3741"/>
                    <a:pt x="2806" y="3767"/>
                  </a:cubicBezTo>
                  <a:cubicBezTo>
                    <a:pt x="2686" y="3804"/>
                    <a:pt x="2568" y="3840"/>
                    <a:pt x="2449" y="3877"/>
                  </a:cubicBezTo>
                  <a:cubicBezTo>
                    <a:pt x="2291" y="3925"/>
                    <a:pt x="2133" y="3975"/>
                    <a:pt x="1973" y="4025"/>
                  </a:cubicBezTo>
                  <a:cubicBezTo>
                    <a:pt x="1627" y="4134"/>
                    <a:pt x="1293" y="4281"/>
                    <a:pt x="981" y="4461"/>
                  </a:cubicBezTo>
                  <a:cubicBezTo>
                    <a:pt x="817" y="4555"/>
                    <a:pt x="655" y="4649"/>
                    <a:pt x="496" y="4749"/>
                  </a:cubicBezTo>
                  <a:cubicBezTo>
                    <a:pt x="353" y="4839"/>
                    <a:pt x="249" y="4927"/>
                    <a:pt x="167" y="5030"/>
                  </a:cubicBezTo>
                  <a:cubicBezTo>
                    <a:pt x="115" y="5097"/>
                    <a:pt x="79" y="5167"/>
                    <a:pt x="58" y="5244"/>
                  </a:cubicBezTo>
                  <a:cubicBezTo>
                    <a:pt x="0" y="5444"/>
                    <a:pt x="80" y="5632"/>
                    <a:pt x="266" y="5732"/>
                  </a:cubicBezTo>
                  <a:cubicBezTo>
                    <a:pt x="343" y="5774"/>
                    <a:pt x="429" y="5803"/>
                    <a:pt x="520" y="5818"/>
                  </a:cubicBezTo>
                  <a:cubicBezTo>
                    <a:pt x="680" y="5845"/>
                    <a:pt x="842" y="5866"/>
                    <a:pt x="1002" y="5881"/>
                  </a:cubicBezTo>
                  <a:cubicBezTo>
                    <a:pt x="1062" y="5886"/>
                    <a:pt x="1119" y="5889"/>
                    <a:pt x="1178" y="5893"/>
                  </a:cubicBezTo>
                  <a:cubicBezTo>
                    <a:pt x="1222" y="5896"/>
                    <a:pt x="1266" y="5898"/>
                    <a:pt x="1313" y="5902"/>
                  </a:cubicBezTo>
                  <a:cubicBezTo>
                    <a:pt x="1547" y="5922"/>
                    <a:pt x="1776" y="5930"/>
                    <a:pt x="1968" y="5938"/>
                  </a:cubicBezTo>
                  <a:cubicBezTo>
                    <a:pt x="2026" y="5940"/>
                    <a:pt x="2083" y="5941"/>
                    <a:pt x="2141" y="5941"/>
                  </a:cubicBezTo>
                  <a:cubicBezTo>
                    <a:pt x="2246" y="5941"/>
                    <a:pt x="2351" y="5938"/>
                    <a:pt x="2454" y="5936"/>
                  </a:cubicBezTo>
                  <a:cubicBezTo>
                    <a:pt x="2546" y="5933"/>
                    <a:pt x="2639" y="5930"/>
                    <a:pt x="2729" y="5930"/>
                  </a:cubicBezTo>
                  <a:cubicBezTo>
                    <a:pt x="2779" y="5930"/>
                    <a:pt x="2829" y="5926"/>
                    <a:pt x="2879" y="5925"/>
                  </a:cubicBezTo>
                  <a:cubicBezTo>
                    <a:pt x="2922" y="5923"/>
                    <a:pt x="2963" y="5919"/>
                    <a:pt x="3006" y="5919"/>
                  </a:cubicBezTo>
                  <a:lnTo>
                    <a:pt x="3595" y="5888"/>
                  </a:lnTo>
                  <a:cubicBezTo>
                    <a:pt x="3610" y="5888"/>
                    <a:pt x="3625" y="5886"/>
                    <a:pt x="3640" y="5886"/>
                  </a:cubicBezTo>
                  <a:lnTo>
                    <a:pt x="3642" y="5980"/>
                  </a:lnTo>
                  <a:cubicBezTo>
                    <a:pt x="3645" y="6058"/>
                    <a:pt x="3648" y="6132"/>
                    <a:pt x="3652" y="6209"/>
                  </a:cubicBezTo>
                  <a:cubicBezTo>
                    <a:pt x="3655" y="6302"/>
                    <a:pt x="3661" y="6396"/>
                    <a:pt x="3670" y="6488"/>
                  </a:cubicBezTo>
                  <a:cubicBezTo>
                    <a:pt x="3681" y="6608"/>
                    <a:pt x="3692" y="6728"/>
                    <a:pt x="3707" y="6847"/>
                  </a:cubicBezTo>
                  <a:lnTo>
                    <a:pt x="3740" y="7161"/>
                  </a:lnTo>
                  <a:cubicBezTo>
                    <a:pt x="3754" y="7302"/>
                    <a:pt x="3768" y="7443"/>
                    <a:pt x="3784" y="7585"/>
                  </a:cubicBezTo>
                  <a:cubicBezTo>
                    <a:pt x="3805" y="7760"/>
                    <a:pt x="3828" y="7936"/>
                    <a:pt x="3855" y="8111"/>
                  </a:cubicBezTo>
                  <a:cubicBezTo>
                    <a:pt x="3884" y="8304"/>
                    <a:pt x="3924" y="8471"/>
                    <a:pt x="3976" y="8619"/>
                  </a:cubicBezTo>
                  <a:cubicBezTo>
                    <a:pt x="4045" y="8806"/>
                    <a:pt x="4132" y="8942"/>
                    <a:pt x="4255" y="9043"/>
                  </a:cubicBezTo>
                  <a:cubicBezTo>
                    <a:pt x="4319" y="9097"/>
                    <a:pt x="4389" y="9124"/>
                    <a:pt x="4459" y="9124"/>
                  </a:cubicBezTo>
                  <a:cubicBezTo>
                    <a:pt x="4529" y="9124"/>
                    <a:pt x="4598" y="9097"/>
                    <a:pt x="4661" y="9044"/>
                  </a:cubicBezTo>
                  <a:cubicBezTo>
                    <a:pt x="4720" y="8995"/>
                    <a:pt x="4767" y="8943"/>
                    <a:pt x="4803" y="8888"/>
                  </a:cubicBezTo>
                  <a:cubicBezTo>
                    <a:pt x="4890" y="8749"/>
                    <a:pt x="4958" y="8629"/>
                    <a:pt x="5013" y="8512"/>
                  </a:cubicBezTo>
                  <a:cubicBezTo>
                    <a:pt x="5074" y="8387"/>
                    <a:pt x="5132" y="8250"/>
                    <a:pt x="5202" y="8073"/>
                  </a:cubicBezTo>
                  <a:cubicBezTo>
                    <a:pt x="5277" y="7879"/>
                    <a:pt x="5355" y="7679"/>
                    <a:pt x="5419" y="7478"/>
                  </a:cubicBezTo>
                  <a:cubicBezTo>
                    <a:pt x="5491" y="7253"/>
                    <a:pt x="5555" y="7024"/>
                    <a:pt x="5618" y="6802"/>
                  </a:cubicBezTo>
                  <a:lnTo>
                    <a:pt x="5695" y="6536"/>
                  </a:lnTo>
                  <a:lnTo>
                    <a:pt x="5726" y="6417"/>
                  </a:lnTo>
                  <a:cubicBezTo>
                    <a:pt x="5733" y="6393"/>
                    <a:pt x="5739" y="6367"/>
                    <a:pt x="5746" y="6343"/>
                  </a:cubicBezTo>
                  <a:cubicBezTo>
                    <a:pt x="5797" y="6359"/>
                    <a:pt x="5850" y="6374"/>
                    <a:pt x="5900" y="6394"/>
                  </a:cubicBezTo>
                  <a:cubicBezTo>
                    <a:pt x="6080" y="6464"/>
                    <a:pt x="6266" y="6523"/>
                    <a:pt x="6444" y="6581"/>
                  </a:cubicBezTo>
                  <a:lnTo>
                    <a:pt x="6537" y="6611"/>
                  </a:lnTo>
                  <a:cubicBezTo>
                    <a:pt x="6674" y="6657"/>
                    <a:pt x="6814" y="6701"/>
                    <a:pt x="6952" y="6745"/>
                  </a:cubicBezTo>
                  <a:lnTo>
                    <a:pt x="7173" y="6817"/>
                  </a:lnTo>
                  <a:lnTo>
                    <a:pt x="7387" y="6887"/>
                  </a:lnTo>
                  <a:cubicBezTo>
                    <a:pt x="7574" y="6949"/>
                    <a:pt x="7767" y="7014"/>
                    <a:pt x="7964" y="7064"/>
                  </a:cubicBezTo>
                  <a:lnTo>
                    <a:pt x="8079" y="7094"/>
                  </a:lnTo>
                  <a:cubicBezTo>
                    <a:pt x="8216" y="7131"/>
                    <a:pt x="8358" y="7168"/>
                    <a:pt x="8503" y="7188"/>
                  </a:cubicBezTo>
                  <a:cubicBezTo>
                    <a:pt x="8539" y="7193"/>
                    <a:pt x="8574" y="7195"/>
                    <a:pt x="8608" y="7195"/>
                  </a:cubicBezTo>
                  <a:cubicBezTo>
                    <a:pt x="8726" y="7195"/>
                    <a:pt x="8836" y="7166"/>
                    <a:pt x="8937" y="7109"/>
                  </a:cubicBezTo>
                  <a:cubicBezTo>
                    <a:pt x="9087" y="7025"/>
                    <a:pt x="9166" y="6894"/>
                    <a:pt x="9171" y="6721"/>
                  </a:cubicBezTo>
                  <a:cubicBezTo>
                    <a:pt x="9176" y="6603"/>
                    <a:pt x="9148" y="6486"/>
                    <a:pt x="9088" y="6357"/>
                  </a:cubicBezTo>
                  <a:cubicBezTo>
                    <a:pt x="9041" y="6252"/>
                    <a:pt x="8981" y="6153"/>
                    <a:pt x="8913" y="6062"/>
                  </a:cubicBezTo>
                  <a:cubicBezTo>
                    <a:pt x="8773" y="5881"/>
                    <a:pt x="8642" y="5722"/>
                    <a:pt x="8513" y="5581"/>
                  </a:cubicBezTo>
                  <a:cubicBezTo>
                    <a:pt x="8355" y="5408"/>
                    <a:pt x="8192" y="5227"/>
                    <a:pt x="8021" y="5054"/>
                  </a:cubicBezTo>
                  <a:cubicBezTo>
                    <a:pt x="7924" y="4956"/>
                    <a:pt x="7825" y="4852"/>
                    <a:pt x="7713" y="4723"/>
                  </a:cubicBezTo>
                  <a:cubicBezTo>
                    <a:pt x="7583" y="4578"/>
                    <a:pt x="7449" y="4445"/>
                    <a:pt x="7345" y="4345"/>
                  </a:cubicBezTo>
                  <a:cubicBezTo>
                    <a:pt x="7287" y="4289"/>
                    <a:pt x="7229" y="4232"/>
                    <a:pt x="7172" y="4177"/>
                  </a:cubicBezTo>
                  <a:lnTo>
                    <a:pt x="7152" y="4157"/>
                  </a:lnTo>
                  <a:cubicBezTo>
                    <a:pt x="7309" y="4028"/>
                    <a:pt x="7473" y="3904"/>
                    <a:pt x="7631" y="3784"/>
                  </a:cubicBezTo>
                  <a:cubicBezTo>
                    <a:pt x="7733" y="3707"/>
                    <a:pt x="7835" y="3631"/>
                    <a:pt x="7935" y="3553"/>
                  </a:cubicBezTo>
                  <a:lnTo>
                    <a:pt x="8004" y="3499"/>
                  </a:lnTo>
                  <a:cubicBezTo>
                    <a:pt x="8094" y="3429"/>
                    <a:pt x="8182" y="3360"/>
                    <a:pt x="8271" y="3289"/>
                  </a:cubicBezTo>
                  <a:cubicBezTo>
                    <a:pt x="8395" y="3186"/>
                    <a:pt x="8518" y="3083"/>
                    <a:pt x="8643" y="2979"/>
                  </a:cubicBezTo>
                  <a:lnTo>
                    <a:pt x="8693" y="2939"/>
                  </a:lnTo>
                  <a:cubicBezTo>
                    <a:pt x="8814" y="2836"/>
                    <a:pt x="8953" y="2718"/>
                    <a:pt x="9077" y="2584"/>
                  </a:cubicBezTo>
                  <a:cubicBezTo>
                    <a:pt x="9220" y="2433"/>
                    <a:pt x="9308" y="2301"/>
                    <a:pt x="9370" y="2163"/>
                  </a:cubicBezTo>
                  <a:cubicBezTo>
                    <a:pt x="9412" y="2064"/>
                    <a:pt x="9457" y="1949"/>
                    <a:pt x="9455" y="1819"/>
                  </a:cubicBezTo>
                  <a:lnTo>
                    <a:pt x="9455" y="1805"/>
                  </a:lnTo>
                  <a:cubicBezTo>
                    <a:pt x="9455" y="1788"/>
                    <a:pt x="9457" y="1772"/>
                    <a:pt x="9455" y="1758"/>
                  </a:cubicBezTo>
                  <a:cubicBezTo>
                    <a:pt x="9444" y="1599"/>
                    <a:pt x="9362" y="1486"/>
                    <a:pt x="9217" y="1431"/>
                  </a:cubicBezTo>
                  <a:cubicBezTo>
                    <a:pt x="9141" y="1402"/>
                    <a:pt x="9077" y="1386"/>
                    <a:pt x="9013" y="1384"/>
                  </a:cubicBezTo>
                  <a:cubicBezTo>
                    <a:pt x="8965" y="1381"/>
                    <a:pt x="8917" y="1379"/>
                    <a:pt x="8869" y="1379"/>
                  </a:cubicBezTo>
                  <a:cubicBezTo>
                    <a:pt x="8757" y="1379"/>
                    <a:pt x="8648" y="1387"/>
                    <a:pt x="8542" y="1402"/>
                  </a:cubicBezTo>
                  <a:cubicBezTo>
                    <a:pt x="8373" y="1428"/>
                    <a:pt x="8211" y="1466"/>
                    <a:pt x="8087" y="1499"/>
                  </a:cubicBezTo>
                  <a:cubicBezTo>
                    <a:pt x="7740" y="1586"/>
                    <a:pt x="7394" y="1676"/>
                    <a:pt x="7048" y="1765"/>
                  </a:cubicBezTo>
                  <a:lnTo>
                    <a:pt x="6852" y="1815"/>
                  </a:lnTo>
                  <a:cubicBezTo>
                    <a:pt x="6697" y="1855"/>
                    <a:pt x="6512" y="1905"/>
                    <a:pt x="6330" y="1970"/>
                  </a:cubicBezTo>
                  <a:cubicBezTo>
                    <a:pt x="6176" y="2026"/>
                    <a:pt x="6023" y="2077"/>
                    <a:pt x="5867" y="2129"/>
                  </a:cubicBezTo>
                  <a:lnTo>
                    <a:pt x="5832" y="2141"/>
                  </a:lnTo>
                  <a:cubicBezTo>
                    <a:pt x="5823" y="2144"/>
                    <a:pt x="5810" y="2149"/>
                    <a:pt x="5812" y="2151"/>
                  </a:cubicBezTo>
                  <a:cubicBezTo>
                    <a:pt x="5806" y="2147"/>
                    <a:pt x="5795" y="2133"/>
                    <a:pt x="5769" y="2099"/>
                  </a:cubicBezTo>
                  <a:cubicBezTo>
                    <a:pt x="5555" y="1813"/>
                    <a:pt x="5319" y="1535"/>
                    <a:pt x="5048" y="1244"/>
                  </a:cubicBezTo>
                  <a:lnTo>
                    <a:pt x="5034" y="1230"/>
                  </a:lnTo>
                  <a:cubicBezTo>
                    <a:pt x="5024" y="1217"/>
                    <a:pt x="5013" y="1207"/>
                    <a:pt x="5003" y="1194"/>
                  </a:cubicBezTo>
                  <a:cubicBezTo>
                    <a:pt x="4888" y="1058"/>
                    <a:pt x="4757" y="937"/>
                    <a:pt x="4632" y="821"/>
                  </a:cubicBezTo>
                  <a:lnTo>
                    <a:pt x="4569" y="763"/>
                  </a:lnTo>
                  <a:lnTo>
                    <a:pt x="4403" y="613"/>
                  </a:lnTo>
                  <a:cubicBezTo>
                    <a:pt x="4355" y="570"/>
                    <a:pt x="4306" y="527"/>
                    <a:pt x="4260" y="485"/>
                  </a:cubicBezTo>
                  <a:cubicBezTo>
                    <a:pt x="4102" y="338"/>
                    <a:pt x="3946" y="222"/>
                    <a:pt x="3784" y="128"/>
                  </a:cubicBezTo>
                  <a:cubicBezTo>
                    <a:pt x="3691" y="74"/>
                    <a:pt x="3597" y="35"/>
                    <a:pt x="3500" y="11"/>
                  </a:cubicBezTo>
                  <a:cubicBezTo>
                    <a:pt x="3470" y="4"/>
                    <a:pt x="3441" y="1"/>
                    <a:pt x="3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70"/>
            <p:cNvSpPr/>
            <p:nvPr/>
          </p:nvSpPr>
          <p:spPr>
            <a:xfrm>
              <a:off x="7648513" y="3004075"/>
              <a:ext cx="10300" cy="9425"/>
            </a:xfrm>
            <a:custGeom>
              <a:avLst/>
              <a:gdLst/>
              <a:ahLst/>
              <a:cxnLst/>
              <a:rect l="l" t="t" r="r" b="b"/>
              <a:pathLst>
                <a:path w="412" h="377" extrusionOk="0">
                  <a:moveTo>
                    <a:pt x="204" y="0"/>
                  </a:moveTo>
                  <a:cubicBezTo>
                    <a:pt x="157" y="0"/>
                    <a:pt x="114" y="14"/>
                    <a:pt x="77" y="43"/>
                  </a:cubicBezTo>
                  <a:cubicBezTo>
                    <a:pt x="29" y="80"/>
                    <a:pt x="0" y="139"/>
                    <a:pt x="0" y="198"/>
                  </a:cubicBezTo>
                  <a:cubicBezTo>
                    <a:pt x="0" y="271"/>
                    <a:pt x="50" y="337"/>
                    <a:pt x="120" y="363"/>
                  </a:cubicBezTo>
                  <a:cubicBezTo>
                    <a:pt x="147" y="372"/>
                    <a:pt x="176" y="376"/>
                    <a:pt x="203" y="376"/>
                  </a:cubicBezTo>
                  <a:cubicBezTo>
                    <a:pt x="228" y="376"/>
                    <a:pt x="252" y="373"/>
                    <a:pt x="276" y="365"/>
                  </a:cubicBezTo>
                  <a:cubicBezTo>
                    <a:pt x="347" y="343"/>
                    <a:pt x="391" y="288"/>
                    <a:pt x="401" y="213"/>
                  </a:cubicBezTo>
                  <a:cubicBezTo>
                    <a:pt x="411" y="141"/>
                    <a:pt x="383" y="79"/>
                    <a:pt x="321" y="39"/>
                  </a:cubicBezTo>
                  <a:cubicBezTo>
                    <a:pt x="300" y="24"/>
                    <a:pt x="273" y="13"/>
                    <a:pt x="247" y="6"/>
                  </a:cubicBezTo>
                  <a:cubicBezTo>
                    <a:pt x="233" y="2"/>
                    <a:pt x="219" y="0"/>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70"/>
            <p:cNvSpPr/>
            <p:nvPr/>
          </p:nvSpPr>
          <p:spPr>
            <a:xfrm>
              <a:off x="7707863" y="3070650"/>
              <a:ext cx="9800" cy="9675"/>
            </a:xfrm>
            <a:custGeom>
              <a:avLst/>
              <a:gdLst/>
              <a:ahLst/>
              <a:cxnLst/>
              <a:rect l="l" t="t" r="r" b="b"/>
              <a:pathLst>
                <a:path w="392" h="387" extrusionOk="0">
                  <a:moveTo>
                    <a:pt x="198" y="0"/>
                  </a:moveTo>
                  <a:cubicBezTo>
                    <a:pt x="94" y="0"/>
                    <a:pt x="2" y="87"/>
                    <a:pt x="1" y="193"/>
                  </a:cubicBezTo>
                  <a:cubicBezTo>
                    <a:pt x="1" y="243"/>
                    <a:pt x="24" y="294"/>
                    <a:pt x="62" y="334"/>
                  </a:cubicBezTo>
                  <a:cubicBezTo>
                    <a:pt x="97" y="367"/>
                    <a:pt x="142" y="386"/>
                    <a:pt x="184" y="386"/>
                  </a:cubicBezTo>
                  <a:cubicBezTo>
                    <a:pt x="188" y="386"/>
                    <a:pt x="192" y="386"/>
                    <a:pt x="196" y="385"/>
                  </a:cubicBezTo>
                  <a:cubicBezTo>
                    <a:pt x="318" y="377"/>
                    <a:pt x="385" y="313"/>
                    <a:pt x="389" y="191"/>
                  </a:cubicBezTo>
                  <a:cubicBezTo>
                    <a:pt x="392" y="143"/>
                    <a:pt x="375" y="97"/>
                    <a:pt x="341" y="62"/>
                  </a:cubicBezTo>
                  <a:cubicBezTo>
                    <a:pt x="305" y="23"/>
                    <a:pt x="254" y="2"/>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70"/>
            <p:cNvSpPr/>
            <p:nvPr/>
          </p:nvSpPr>
          <p:spPr>
            <a:xfrm>
              <a:off x="7695388" y="3062825"/>
              <a:ext cx="10075" cy="9475"/>
            </a:xfrm>
            <a:custGeom>
              <a:avLst/>
              <a:gdLst/>
              <a:ahLst/>
              <a:cxnLst/>
              <a:rect l="l" t="t" r="r" b="b"/>
              <a:pathLst>
                <a:path w="403" h="379" extrusionOk="0">
                  <a:moveTo>
                    <a:pt x="206" y="1"/>
                  </a:moveTo>
                  <a:cubicBezTo>
                    <a:pt x="187" y="1"/>
                    <a:pt x="172" y="3"/>
                    <a:pt x="157" y="6"/>
                  </a:cubicBezTo>
                  <a:cubicBezTo>
                    <a:pt x="66" y="28"/>
                    <a:pt x="0" y="119"/>
                    <a:pt x="9" y="213"/>
                  </a:cubicBezTo>
                  <a:cubicBezTo>
                    <a:pt x="20" y="313"/>
                    <a:pt x="87" y="377"/>
                    <a:pt x="192" y="379"/>
                  </a:cubicBezTo>
                  <a:lnTo>
                    <a:pt x="192" y="315"/>
                  </a:lnTo>
                  <a:lnTo>
                    <a:pt x="195" y="379"/>
                  </a:lnTo>
                  <a:lnTo>
                    <a:pt x="214" y="379"/>
                  </a:lnTo>
                  <a:cubicBezTo>
                    <a:pt x="323" y="372"/>
                    <a:pt x="403" y="283"/>
                    <a:pt x="399" y="173"/>
                  </a:cubicBezTo>
                  <a:cubicBezTo>
                    <a:pt x="393" y="75"/>
                    <a:pt x="316" y="3"/>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70"/>
            <p:cNvSpPr/>
            <p:nvPr/>
          </p:nvSpPr>
          <p:spPr>
            <a:xfrm>
              <a:off x="7683263" y="3029000"/>
              <a:ext cx="9825" cy="9600"/>
            </a:xfrm>
            <a:custGeom>
              <a:avLst/>
              <a:gdLst/>
              <a:ahLst/>
              <a:cxnLst/>
              <a:rect l="l" t="t" r="r" b="b"/>
              <a:pathLst>
                <a:path w="393" h="384" extrusionOk="0">
                  <a:moveTo>
                    <a:pt x="187" y="1"/>
                  </a:moveTo>
                  <a:cubicBezTo>
                    <a:pt x="84" y="2"/>
                    <a:pt x="0" y="88"/>
                    <a:pt x="0" y="193"/>
                  </a:cubicBezTo>
                  <a:cubicBezTo>
                    <a:pt x="0" y="308"/>
                    <a:pt x="73" y="380"/>
                    <a:pt x="193" y="383"/>
                  </a:cubicBezTo>
                  <a:cubicBezTo>
                    <a:pt x="293" y="383"/>
                    <a:pt x="387" y="296"/>
                    <a:pt x="391" y="200"/>
                  </a:cubicBezTo>
                  <a:cubicBezTo>
                    <a:pt x="393" y="152"/>
                    <a:pt x="373" y="103"/>
                    <a:pt x="336" y="65"/>
                  </a:cubicBezTo>
                  <a:cubicBezTo>
                    <a:pt x="296" y="25"/>
                    <a:pt x="244" y="2"/>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70"/>
            <p:cNvSpPr/>
            <p:nvPr/>
          </p:nvSpPr>
          <p:spPr>
            <a:xfrm>
              <a:off x="7716038" y="3009100"/>
              <a:ext cx="9925" cy="9475"/>
            </a:xfrm>
            <a:custGeom>
              <a:avLst/>
              <a:gdLst/>
              <a:ahLst/>
              <a:cxnLst/>
              <a:rect l="l" t="t" r="r" b="b"/>
              <a:pathLst>
                <a:path w="397" h="379" extrusionOk="0">
                  <a:moveTo>
                    <a:pt x="193" y="0"/>
                  </a:moveTo>
                  <a:cubicBezTo>
                    <a:pt x="145" y="0"/>
                    <a:pt x="96" y="23"/>
                    <a:pt x="59" y="62"/>
                  </a:cubicBezTo>
                  <a:cubicBezTo>
                    <a:pt x="22" y="100"/>
                    <a:pt x="1" y="152"/>
                    <a:pt x="1" y="202"/>
                  </a:cubicBezTo>
                  <a:cubicBezTo>
                    <a:pt x="2" y="305"/>
                    <a:pt x="88" y="379"/>
                    <a:pt x="206" y="379"/>
                  </a:cubicBezTo>
                  <a:cubicBezTo>
                    <a:pt x="207" y="379"/>
                    <a:pt x="208" y="379"/>
                    <a:pt x="209" y="379"/>
                  </a:cubicBezTo>
                  <a:cubicBezTo>
                    <a:pt x="259" y="379"/>
                    <a:pt x="305" y="359"/>
                    <a:pt x="340" y="321"/>
                  </a:cubicBezTo>
                  <a:cubicBezTo>
                    <a:pt x="376" y="284"/>
                    <a:pt x="396" y="233"/>
                    <a:pt x="395" y="180"/>
                  </a:cubicBezTo>
                  <a:cubicBezTo>
                    <a:pt x="390" y="85"/>
                    <a:pt x="298" y="2"/>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70"/>
            <p:cNvSpPr/>
            <p:nvPr/>
          </p:nvSpPr>
          <p:spPr>
            <a:xfrm>
              <a:off x="7639688" y="2979700"/>
              <a:ext cx="10400" cy="9450"/>
            </a:xfrm>
            <a:custGeom>
              <a:avLst/>
              <a:gdLst/>
              <a:ahLst/>
              <a:cxnLst/>
              <a:rect l="l" t="t" r="r" b="b"/>
              <a:pathLst>
                <a:path w="416" h="378" extrusionOk="0">
                  <a:moveTo>
                    <a:pt x="195" y="0"/>
                  </a:moveTo>
                  <a:cubicBezTo>
                    <a:pt x="180" y="0"/>
                    <a:pt x="166" y="3"/>
                    <a:pt x="153" y="5"/>
                  </a:cubicBezTo>
                  <a:cubicBezTo>
                    <a:pt x="65" y="26"/>
                    <a:pt x="1" y="112"/>
                    <a:pt x="8" y="204"/>
                  </a:cubicBezTo>
                  <a:cubicBezTo>
                    <a:pt x="12" y="299"/>
                    <a:pt x="93" y="374"/>
                    <a:pt x="193" y="377"/>
                  </a:cubicBezTo>
                  <a:lnTo>
                    <a:pt x="196" y="377"/>
                  </a:lnTo>
                  <a:cubicBezTo>
                    <a:pt x="243" y="377"/>
                    <a:pt x="288" y="363"/>
                    <a:pt x="323" y="336"/>
                  </a:cubicBezTo>
                  <a:cubicBezTo>
                    <a:pt x="393" y="284"/>
                    <a:pt x="416" y="199"/>
                    <a:pt x="380" y="119"/>
                  </a:cubicBezTo>
                  <a:cubicBezTo>
                    <a:pt x="347" y="49"/>
                    <a:pt x="272" y="3"/>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70"/>
            <p:cNvSpPr/>
            <p:nvPr/>
          </p:nvSpPr>
          <p:spPr>
            <a:xfrm>
              <a:off x="7644213" y="2991750"/>
              <a:ext cx="10200" cy="9250"/>
            </a:xfrm>
            <a:custGeom>
              <a:avLst/>
              <a:gdLst/>
              <a:ahLst/>
              <a:cxnLst/>
              <a:rect l="l" t="t" r="r" b="b"/>
              <a:pathLst>
                <a:path w="408" h="370" extrusionOk="0">
                  <a:moveTo>
                    <a:pt x="195" y="1"/>
                  </a:moveTo>
                  <a:cubicBezTo>
                    <a:pt x="186" y="1"/>
                    <a:pt x="174" y="2"/>
                    <a:pt x="164" y="4"/>
                  </a:cubicBezTo>
                  <a:cubicBezTo>
                    <a:pt x="105" y="15"/>
                    <a:pt x="55" y="51"/>
                    <a:pt x="28" y="102"/>
                  </a:cubicBezTo>
                  <a:cubicBezTo>
                    <a:pt x="2" y="152"/>
                    <a:pt x="1" y="208"/>
                    <a:pt x="24" y="258"/>
                  </a:cubicBezTo>
                  <a:cubicBezTo>
                    <a:pt x="49" y="310"/>
                    <a:pt x="95" y="346"/>
                    <a:pt x="164" y="363"/>
                  </a:cubicBezTo>
                  <a:cubicBezTo>
                    <a:pt x="180" y="367"/>
                    <a:pt x="197" y="369"/>
                    <a:pt x="213" y="369"/>
                  </a:cubicBezTo>
                  <a:cubicBezTo>
                    <a:pt x="253" y="369"/>
                    <a:pt x="291" y="357"/>
                    <a:pt x="323" y="336"/>
                  </a:cubicBezTo>
                  <a:cubicBezTo>
                    <a:pt x="366" y="308"/>
                    <a:pt x="393" y="263"/>
                    <a:pt x="400" y="211"/>
                  </a:cubicBezTo>
                  <a:cubicBezTo>
                    <a:pt x="408" y="161"/>
                    <a:pt x="393" y="111"/>
                    <a:pt x="361" y="74"/>
                  </a:cubicBezTo>
                  <a:cubicBezTo>
                    <a:pt x="325" y="31"/>
                    <a:pt x="271" y="4"/>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70"/>
            <p:cNvSpPr/>
            <p:nvPr/>
          </p:nvSpPr>
          <p:spPr>
            <a:xfrm>
              <a:off x="7704513" y="3015725"/>
              <a:ext cx="9950" cy="9375"/>
            </a:xfrm>
            <a:custGeom>
              <a:avLst/>
              <a:gdLst/>
              <a:ahLst/>
              <a:cxnLst/>
              <a:rect l="l" t="t" r="r" b="b"/>
              <a:pathLst>
                <a:path w="398" h="375" extrusionOk="0">
                  <a:moveTo>
                    <a:pt x="191" y="1"/>
                  </a:moveTo>
                  <a:cubicBezTo>
                    <a:pt x="143" y="1"/>
                    <a:pt x="95" y="19"/>
                    <a:pt x="59" y="54"/>
                  </a:cubicBezTo>
                  <a:cubicBezTo>
                    <a:pt x="24" y="86"/>
                    <a:pt x="2" y="135"/>
                    <a:pt x="2" y="182"/>
                  </a:cubicBezTo>
                  <a:cubicBezTo>
                    <a:pt x="1" y="282"/>
                    <a:pt x="92" y="372"/>
                    <a:pt x="193" y="375"/>
                  </a:cubicBezTo>
                  <a:cubicBezTo>
                    <a:pt x="194" y="375"/>
                    <a:pt x="195" y="375"/>
                    <a:pt x="196" y="375"/>
                  </a:cubicBezTo>
                  <a:cubicBezTo>
                    <a:pt x="301" y="375"/>
                    <a:pt x="386" y="297"/>
                    <a:pt x="393" y="193"/>
                  </a:cubicBezTo>
                  <a:cubicBezTo>
                    <a:pt x="398" y="144"/>
                    <a:pt x="379" y="99"/>
                    <a:pt x="342" y="64"/>
                  </a:cubicBezTo>
                  <a:cubicBezTo>
                    <a:pt x="302" y="26"/>
                    <a:pt x="251" y="5"/>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70"/>
            <p:cNvSpPr/>
            <p:nvPr/>
          </p:nvSpPr>
          <p:spPr>
            <a:xfrm>
              <a:off x="7653138" y="3016775"/>
              <a:ext cx="10375" cy="9300"/>
            </a:xfrm>
            <a:custGeom>
              <a:avLst/>
              <a:gdLst/>
              <a:ahLst/>
              <a:cxnLst/>
              <a:rect l="l" t="t" r="r" b="b"/>
              <a:pathLst>
                <a:path w="415" h="372" extrusionOk="0">
                  <a:moveTo>
                    <a:pt x="215" y="0"/>
                  </a:moveTo>
                  <a:cubicBezTo>
                    <a:pt x="133" y="0"/>
                    <a:pt x="55" y="59"/>
                    <a:pt x="26" y="140"/>
                  </a:cubicBezTo>
                  <a:cubicBezTo>
                    <a:pt x="1" y="213"/>
                    <a:pt x="28" y="291"/>
                    <a:pt x="93" y="331"/>
                  </a:cubicBezTo>
                  <a:cubicBezTo>
                    <a:pt x="131" y="356"/>
                    <a:pt x="173" y="367"/>
                    <a:pt x="220" y="371"/>
                  </a:cubicBezTo>
                  <a:cubicBezTo>
                    <a:pt x="224" y="371"/>
                    <a:pt x="227" y="372"/>
                    <a:pt x="230" y="372"/>
                  </a:cubicBezTo>
                  <a:cubicBezTo>
                    <a:pt x="299" y="372"/>
                    <a:pt x="364" y="327"/>
                    <a:pt x="392" y="260"/>
                  </a:cubicBezTo>
                  <a:cubicBezTo>
                    <a:pt x="415" y="203"/>
                    <a:pt x="407" y="137"/>
                    <a:pt x="372" y="84"/>
                  </a:cubicBezTo>
                  <a:cubicBezTo>
                    <a:pt x="336" y="33"/>
                    <a:pt x="279"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70"/>
            <p:cNvSpPr/>
            <p:nvPr/>
          </p:nvSpPr>
          <p:spPr>
            <a:xfrm>
              <a:off x="7730913" y="3085625"/>
              <a:ext cx="9675" cy="9300"/>
            </a:xfrm>
            <a:custGeom>
              <a:avLst/>
              <a:gdLst/>
              <a:ahLst/>
              <a:cxnLst/>
              <a:rect l="l" t="t" r="r" b="b"/>
              <a:pathLst>
                <a:path w="387" h="372" extrusionOk="0">
                  <a:moveTo>
                    <a:pt x="191" y="1"/>
                  </a:moveTo>
                  <a:cubicBezTo>
                    <a:pt x="142" y="1"/>
                    <a:pt x="98" y="16"/>
                    <a:pt x="62" y="51"/>
                  </a:cubicBezTo>
                  <a:cubicBezTo>
                    <a:pt x="27" y="85"/>
                    <a:pt x="5" y="130"/>
                    <a:pt x="2" y="180"/>
                  </a:cubicBezTo>
                  <a:cubicBezTo>
                    <a:pt x="1" y="230"/>
                    <a:pt x="19" y="277"/>
                    <a:pt x="52" y="313"/>
                  </a:cubicBezTo>
                  <a:cubicBezTo>
                    <a:pt x="88" y="350"/>
                    <a:pt x="138" y="372"/>
                    <a:pt x="192" y="372"/>
                  </a:cubicBezTo>
                  <a:lnTo>
                    <a:pt x="194" y="372"/>
                  </a:lnTo>
                  <a:cubicBezTo>
                    <a:pt x="195" y="372"/>
                    <a:pt x="196" y="372"/>
                    <a:pt x="197" y="372"/>
                  </a:cubicBezTo>
                  <a:cubicBezTo>
                    <a:pt x="304" y="372"/>
                    <a:pt x="381" y="301"/>
                    <a:pt x="385" y="199"/>
                  </a:cubicBezTo>
                  <a:cubicBezTo>
                    <a:pt x="386" y="149"/>
                    <a:pt x="369" y="100"/>
                    <a:pt x="335" y="63"/>
                  </a:cubicBezTo>
                  <a:cubicBezTo>
                    <a:pt x="299" y="26"/>
                    <a:pt x="249" y="2"/>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70"/>
            <p:cNvSpPr/>
            <p:nvPr/>
          </p:nvSpPr>
          <p:spPr>
            <a:xfrm>
              <a:off x="7660388" y="3074675"/>
              <a:ext cx="9900" cy="9475"/>
            </a:xfrm>
            <a:custGeom>
              <a:avLst/>
              <a:gdLst/>
              <a:ahLst/>
              <a:cxnLst/>
              <a:rect l="l" t="t" r="r" b="b"/>
              <a:pathLst>
                <a:path w="396" h="379" extrusionOk="0">
                  <a:moveTo>
                    <a:pt x="193" y="0"/>
                  </a:moveTo>
                  <a:cubicBezTo>
                    <a:pt x="186" y="0"/>
                    <a:pt x="176" y="0"/>
                    <a:pt x="169" y="2"/>
                  </a:cubicBezTo>
                  <a:cubicBezTo>
                    <a:pt x="122" y="9"/>
                    <a:pt x="75" y="39"/>
                    <a:pt x="43" y="86"/>
                  </a:cubicBezTo>
                  <a:cubicBezTo>
                    <a:pt x="10" y="132"/>
                    <a:pt x="0" y="186"/>
                    <a:pt x="10" y="232"/>
                  </a:cubicBezTo>
                  <a:cubicBezTo>
                    <a:pt x="18" y="266"/>
                    <a:pt x="32" y="290"/>
                    <a:pt x="52" y="310"/>
                  </a:cubicBezTo>
                  <a:cubicBezTo>
                    <a:pt x="92" y="352"/>
                    <a:pt x="145" y="367"/>
                    <a:pt x="190" y="376"/>
                  </a:cubicBezTo>
                  <a:lnTo>
                    <a:pt x="206" y="379"/>
                  </a:lnTo>
                  <a:lnTo>
                    <a:pt x="232" y="374"/>
                  </a:lnTo>
                  <a:cubicBezTo>
                    <a:pt x="331" y="359"/>
                    <a:pt x="396" y="269"/>
                    <a:pt x="383" y="169"/>
                  </a:cubicBezTo>
                  <a:cubicBezTo>
                    <a:pt x="379" y="123"/>
                    <a:pt x="347" y="75"/>
                    <a:pt x="303" y="40"/>
                  </a:cubicBezTo>
                  <a:cubicBezTo>
                    <a:pt x="269" y="16"/>
                    <a:pt x="230" y="2"/>
                    <a:pt x="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70"/>
            <p:cNvSpPr/>
            <p:nvPr/>
          </p:nvSpPr>
          <p:spPr>
            <a:xfrm>
              <a:off x="7683263" y="3056475"/>
              <a:ext cx="10175" cy="9550"/>
            </a:xfrm>
            <a:custGeom>
              <a:avLst/>
              <a:gdLst/>
              <a:ahLst/>
              <a:cxnLst/>
              <a:rect l="l" t="t" r="r" b="b"/>
              <a:pathLst>
                <a:path w="407" h="382" extrusionOk="0">
                  <a:moveTo>
                    <a:pt x="196" y="1"/>
                  </a:moveTo>
                  <a:cubicBezTo>
                    <a:pt x="136" y="2"/>
                    <a:pt x="80" y="38"/>
                    <a:pt x="49" y="95"/>
                  </a:cubicBezTo>
                  <a:cubicBezTo>
                    <a:pt x="0" y="183"/>
                    <a:pt x="20" y="252"/>
                    <a:pt x="44" y="295"/>
                  </a:cubicBezTo>
                  <a:cubicBezTo>
                    <a:pt x="69" y="337"/>
                    <a:pt x="109" y="366"/>
                    <a:pt x="153" y="376"/>
                  </a:cubicBezTo>
                  <a:cubicBezTo>
                    <a:pt x="167" y="380"/>
                    <a:pt x="181" y="381"/>
                    <a:pt x="196" y="381"/>
                  </a:cubicBezTo>
                  <a:cubicBezTo>
                    <a:pt x="233" y="381"/>
                    <a:pt x="271" y="370"/>
                    <a:pt x="307" y="346"/>
                  </a:cubicBezTo>
                  <a:cubicBezTo>
                    <a:pt x="377" y="303"/>
                    <a:pt x="407" y="215"/>
                    <a:pt x="384" y="129"/>
                  </a:cubicBezTo>
                  <a:cubicBezTo>
                    <a:pt x="358" y="48"/>
                    <a:pt x="293" y="2"/>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70"/>
            <p:cNvSpPr/>
            <p:nvPr/>
          </p:nvSpPr>
          <p:spPr>
            <a:xfrm>
              <a:off x="7601488" y="3057900"/>
              <a:ext cx="10000" cy="9375"/>
            </a:xfrm>
            <a:custGeom>
              <a:avLst/>
              <a:gdLst/>
              <a:ahLst/>
              <a:cxnLst/>
              <a:rect l="l" t="t" r="r" b="b"/>
              <a:pathLst>
                <a:path w="400" h="375" extrusionOk="0">
                  <a:moveTo>
                    <a:pt x="200" y="1"/>
                  </a:moveTo>
                  <a:cubicBezTo>
                    <a:pt x="134" y="1"/>
                    <a:pt x="72" y="39"/>
                    <a:pt x="36" y="102"/>
                  </a:cubicBezTo>
                  <a:cubicBezTo>
                    <a:pt x="3" y="162"/>
                    <a:pt x="0" y="232"/>
                    <a:pt x="34" y="288"/>
                  </a:cubicBezTo>
                  <a:cubicBezTo>
                    <a:pt x="68" y="344"/>
                    <a:pt x="124" y="375"/>
                    <a:pt x="191" y="375"/>
                  </a:cubicBezTo>
                  <a:cubicBezTo>
                    <a:pt x="196" y="375"/>
                    <a:pt x="200" y="375"/>
                    <a:pt x="204" y="375"/>
                  </a:cubicBezTo>
                  <a:cubicBezTo>
                    <a:pt x="288" y="369"/>
                    <a:pt x="346" y="332"/>
                    <a:pt x="376" y="266"/>
                  </a:cubicBezTo>
                  <a:cubicBezTo>
                    <a:pt x="400" y="209"/>
                    <a:pt x="395" y="143"/>
                    <a:pt x="360" y="88"/>
                  </a:cubicBezTo>
                  <a:cubicBezTo>
                    <a:pt x="324" y="32"/>
                    <a:pt x="267" y="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70"/>
            <p:cNvSpPr/>
            <p:nvPr/>
          </p:nvSpPr>
          <p:spPr>
            <a:xfrm>
              <a:off x="7655488" y="3113600"/>
              <a:ext cx="9500" cy="9275"/>
            </a:xfrm>
            <a:custGeom>
              <a:avLst/>
              <a:gdLst/>
              <a:ahLst/>
              <a:cxnLst/>
              <a:rect l="l" t="t" r="r" b="b"/>
              <a:pathLst>
                <a:path w="380" h="371" extrusionOk="0">
                  <a:moveTo>
                    <a:pt x="201" y="0"/>
                  </a:moveTo>
                  <a:cubicBezTo>
                    <a:pt x="148" y="0"/>
                    <a:pt x="96" y="22"/>
                    <a:pt x="57" y="60"/>
                  </a:cubicBezTo>
                  <a:cubicBezTo>
                    <a:pt x="21" y="96"/>
                    <a:pt x="1" y="142"/>
                    <a:pt x="1" y="187"/>
                  </a:cubicBezTo>
                  <a:cubicBezTo>
                    <a:pt x="4" y="329"/>
                    <a:pt x="108" y="359"/>
                    <a:pt x="186" y="370"/>
                  </a:cubicBezTo>
                  <a:lnTo>
                    <a:pt x="196" y="370"/>
                  </a:lnTo>
                  <a:cubicBezTo>
                    <a:pt x="197" y="370"/>
                    <a:pt x="198" y="370"/>
                    <a:pt x="199" y="370"/>
                  </a:cubicBezTo>
                  <a:cubicBezTo>
                    <a:pt x="295" y="370"/>
                    <a:pt x="375" y="292"/>
                    <a:pt x="378" y="192"/>
                  </a:cubicBezTo>
                  <a:cubicBezTo>
                    <a:pt x="379" y="139"/>
                    <a:pt x="362" y="92"/>
                    <a:pt x="326" y="53"/>
                  </a:cubicBezTo>
                  <a:cubicBezTo>
                    <a:pt x="293" y="20"/>
                    <a:pt x="249"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70"/>
            <p:cNvSpPr/>
            <p:nvPr/>
          </p:nvSpPr>
          <p:spPr>
            <a:xfrm>
              <a:off x="7719538" y="3077700"/>
              <a:ext cx="10150" cy="9125"/>
            </a:xfrm>
            <a:custGeom>
              <a:avLst/>
              <a:gdLst/>
              <a:ahLst/>
              <a:cxnLst/>
              <a:rect l="l" t="t" r="r" b="b"/>
              <a:pathLst>
                <a:path w="406" h="365" extrusionOk="0">
                  <a:moveTo>
                    <a:pt x="206" y="1"/>
                  </a:moveTo>
                  <a:cubicBezTo>
                    <a:pt x="116" y="1"/>
                    <a:pt x="42" y="58"/>
                    <a:pt x="19" y="143"/>
                  </a:cubicBezTo>
                  <a:cubicBezTo>
                    <a:pt x="1" y="215"/>
                    <a:pt x="33" y="300"/>
                    <a:pt x="96" y="339"/>
                  </a:cubicBezTo>
                  <a:cubicBezTo>
                    <a:pt x="123" y="356"/>
                    <a:pt x="158" y="364"/>
                    <a:pt x="195" y="364"/>
                  </a:cubicBezTo>
                  <a:cubicBezTo>
                    <a:pt x="247" y="364"/>
                    <a:pt x="301" y="347"/>
                    <a:pt x="335" y="316"/>
                  </a:cubicBezTo>
                  <a:cubicBezTo>
                    <a:pt x="386" y="268"/>
                    <a:pt x="406" y="181"/>
                    <a:pt x="379" y="115"/>
                  </a:cubicBezTo>
                  <a:cubicBezTo>
                    <a:pt x="353" y="45"/>
                    <a:pt x="289" y="2"/>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70"/>
            <p:cNvSpPr/>
            <p:nvPr/>
          </p:nvSpPr>
          <p:spPr>
            <a:xfrm>
              <a:off x="7634763" y="2969175"/>
              <a:ext cx="9525" cy="9225"/>
            </a:xfrm>
            <a:custGeom>
              <a:avLst/>
              <a:gdLst/>
              <a:ahLst/>
              <a:cxnLst/>
              <a:rect l="l" t="t" r="r" b="b"/>
              <a:pathLst>
                <a:path w="381" h="369" extrusionOk="0">
                  <a:moveTo>
                    <a:pt x="191" y="0"/>
                  </a:moveTo>
                  <a:cubicBezTo>
                    <a:pt x="145" y="0"/>
                    <a:pt x="101" y="18"/>
                    <a:pt x="66" y="49"/>
                  </a:cubicBezTo>
                  <a:cubicBezTo>
                    <a:pt x="29" y="85"/>
                    <a:pt x="5" y="135"/>
                    <a:pt x="2" y="182"/>
                  </a:cubicBezTo>
                  <a:cubicBezTo>
                    <a:pt x="1" y="276"/>
                    <a:pt x="86" y="364"/>
                    <a:pt x="186" y="369"/>
                  </a:cubicBezTo>
                  <a:cubicBezTo>
                    <a:pt x="235" y="369"/>
                    <a:pt x="283" y="354"/>
                    <a:pt x="319" y="320"/>
                  </a:cubicBezTo>
                  <a:cubicBezTo>
                    <a:pt x="356" y="286"/>
                    <a:pt x="377" y="240"/>
                    <a:pt x="379" y="189"/>
                  </a:cubicBezTo>
                  <a:cubicBezTo>
                    <a:pt x="380" y="89"/>
                    <a:pt x="300" y="6"/>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70"/>
            <p:cNvSpPr/>
            <p:nvPr/>
          </p:nvSpPr>
          <p:spPr>
            <a:xfrm>
              <a:off x="7658463" y="3087550"/>
              <a:ext cx="10000" cy="9275"/>
            </a:xfrm>
            <a:custGeom>
              <a:avLst/>
              <a:gdLst/>
              <a:ahLst/>
              <a:cxnLst/>
              <a:rect l="l" t="t" r="r" b="b"/>
              <a:pathLst>
                <a:path w="400" h="371" extrusionOk="0">
                  <a:moveTo>
                    <a:pt x="193" y="1"/>
                  </a:moveTo>
                  <a:cubicBezTo>
                    <a:pt x="137" y="1"/>
                    <a:pt x="85" y="28"/>
                    <a:pt x="49" y="71"/>
                  </a:cubicBezTo>
                  <a:cubicBezTo>
                    <a:pt x="15" y="111"/>
                    <a:pt x="0" y="165"/>
                    <a:pt x="9" y="216"/>
                  </a:cubicBezTo>
                  <a:cubicBezTo>
                    <a:pt x="17" y="266"/>
                    <a:pt x="57" y="315"/>
                    <a:pt x="112" y="345"/>
                  </a:cubicBezTo>
                  <a:cubicBezTo>
                    <a:pt x="144" y="362"/>
                    <a:pt x="177" y="371"/>
                    <a:pt x="209" y="371"/>
                  </a:cubicBezTo>
                  <a:cubicBezTo>
                    <a:pt x="230" y="371"/>
                    <a:pt x="250" y="367"/>
                    <a:pt x="269" y="359"/>
                  </a:cubicBezTo>
                  <a:cubicBezTo>
                    <a:pt x="351" y="325"/>
                    <a:pt x="400" y="243"/>
                    <a:pt x="386" y="159"/>
                  </a:cubicBezTo>
                  <a:cubicBezTo>
                    <a:pt x="370" y="72"/>
                    <a:pt x="284"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70"/>
            <p:cNvSpPr/>
            <p:nvPr/>
          </p:nvSpPr>
          <p:spPr>
            <a:xfrm>
              <a:off x="7627638" y="3052725"/>
              <a:ext cx="9875" cy="9050"/>
            </a:xfrm>
            <a:custGeom>
              <a:avLst/>
              <a:gdLst/>
              <a:ahLst/>
              <a:cxnLst/>
              <a:rect l="l" t="t" r="r" b="b"/>
              <a:pathLst>
                <a:path w="395" h="362" extrusionOk="0">
                  <a:moveTo>
                    <a:pt x="187" y="1"/>
                  </a:moveTo>
                  <a:cubicBezTo>
                    <a:pt x="166" y="1"/>
                    <a:pt x="144" y="4"/>
                    <a:pt x="124" y="11"/>
                  </a:cubicBezTo>
                  <a:cubicBezTo>
                    <a:pt x="52" y="38"/>
                    <a:pt x="5" y="103"/>
                    <a:pt x="2" y="176"/>
                  </a:cubicBezTo>
                  <a:cubicBezTo>
                    <a:pt x="0" y="275"/>
                    <a:pt x="72" y="350"/>
                    <a:pt x="176" y="360"/>
                  </a:cubicBezTo>
                  <a:cubicBezTo>
                    <a:pt x="183" y="361"/>
                    <a:pt x="189" y="361"/>
                    <a:pt x="196" y="361"/>
                  </a:cubicBezTo>
                  <a:cubicBezTo>
                    <a:pt x="267" y="361"/>
                    <a:pt x="328" y="326"/>
                    <a:pt x="358" y="266"/>
                  </a:cubicBezTo>
                  <a:cubicBezTo>
                    <a:pt x="381" y="222"/>
                    <a:pt x="394" y="152"/>
                    <a:pt x="331" y="72"/>
                  </a:cubicBezTo>
                  <a:cubicBezTo>
                    <a:pt x="299" y="26"/>
                    <a:pt x="243" y="2"/>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70"/>
            <p:cNvSpPr/>
            <p:nvPr/>
          </p:nvSpPr>
          <p:spPr>
            <a:xfrm>
              <a:off x="7694238" y="3022500"/>
              <a:ext cx="9475" cy="9125"/>
            </a:xfrm>
            <a:custGeom>
              <a:avLst/>
              <a:gdLst/>
              <a:ahLst/>
              <a:cxnLst/>
              <a:rect l="l" t="t" r="r" b="b"/>
              <a:pathLst>
                <a:path w="379" h="365" extrusionOk="0">
                  <a:moveTo>
                    <a:pt x="186" y="1"/>
                  </a:moveTo>
                  <a:cubicBezTo>
                    <a:pt x="92" y="1"/>
                    <a:pt x="6" y="87"/>
                    <a:pt x="4" y="182"/>
                  </a:cubicBezTo>
                  <a:cubicBezTo>
                    <a:pt x="1" y="228"/>
                    <a:pt x="19" y="272"/>
                    <a:pt x="52" y="308"/>
                  </a:cubicBezTo>
                  <a:cubicBezTo>
                    <a:pt x="85" y="346"/>
                    <a:pt x="131" y="365"/>
                    <a:pt x="178" y="365"/>
                  </a:cubicBezTo>
                  <a:cubicBezTo>
                    <a:pt x="235" y="365"/>
                    <a:pt x="289" y="346"/>
                    <a:pt x="326" y="308"/>
                  </a:cubicBezTo>
                  <a:cubicBezTo>
                    <a:pt x="360" y="275"/>
                    <a:pt x="379" y="232"/>
                    <a:pt x="379" y="185"/>
                  </a:cubicBezTo>
                  <a:cubicBezTo>
                    <a:pt x="379" y="141"/>
                    <a:pt x="362" y="97"/>
                    <a:pt x="326" y="61"/>
                  </a:cubicBezTo>
                  <a:cubicBezTo>
                    <a:pt x="290" y="22"/>
                    <a:pt x="241" y="2"/>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70"/>
            <p:cNvSpPr/>
            <p:nvPr/>
          </p:nvSpPr>
          <p:spPr>
            <a:xfrm>
              <a:off x="7726738" y="3003850"/>
              <a:ext cx="9350" cy="9200"/>
            </a:xfrm>
            <a:custGeom>
              <a:avLst/>
              <a:gdLst/>
              <a:ahLst/>
              <a:cxnLst/>
              <a:rect l="l" t="t" r="r" b="b"/>
              <a:pathLst>
                <a:path w="374" h="368" extrusionOk="0">
                  <a:moveTo>
                    <a:pt x="188" y="1"/>
                  </a:moveTo>
                  <a:cubicBezTo>
                    <a:pt x="138" y="1"/>
                    <a:pt x="91" y="18"/>
                    <a:pt x="55" y="53"/>
                  </a:cubicBezTo>
                  <a:cubicBezTo>
                    <a:pt x="19" y="88"/>
                    <a:pt x="1" y="136"/>
                    <a:pt x="1" y="186"/>
                  </a:cubicBezTo>
                  <a:cubicBezTo>
                    <a:pt x="1" y="233"/>
                    <a:pt x="22" y="280"/>
                    <a:pt x="58" y="316"/>
                  </a:cubicBezTo>
                  <a:cubicBezTo>
                    <a:pt x="91" y="350"/>
                    <a:pt x="136" y="367"/>
                    <a:pt x="176" y="367"/>
                  </a:cubicBezTo>
                  <a:cubicBezTo>
                    <a:pt x="279" y="366"/>
                    <a:pt x="373" y="275"/>
                    <a:pt x="373" y="179"/>
                  </a:cubicBezTo>
                  <a:cubicBezTo>
                    <a:pt x="372" y="82"/>
                    <a:pt x="289" y="2"/>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70"/>
            <p:cNvSpPr/>
            <p:nvPr/>
          </p:nvSpPr>
          <p:spPr>
            <a:xfrm>
              <a:off x="7653863" y="3124375"/>
              <a:ext cx="9150" cy="9225"/>
            </a:xfrm>
            <a:custGeom>
              <a:avLst/>
              <a:gdLst/>
              <a:ahLst/>
              <a:cxnLst/>
              <a:rect l="l" t="t" r="r" b="b"/>
              <a:pathLst>
                <a:path w="366" h="369" extrusionOk="0">
                  <a:moveTo>
                    <a:pt x="180" y="0"/>
                  </a:moveTo>
                  <a:cubicBezTo>
                    <a:pt x="79" y="2"/>
                    <a:pt x="0" y="83"/>
                    <a:pt x="2" y="185"/>
                  </a:cubicBezTo>
                  <a:cubicBezTo>
                    <a:pt x="2" y="286"/>
                    <a:pt x="83" y="367"/>
                    <a:pt x="183" y="369"/>
                  </a:cubicBezTo>
                  <a:cubicBezTo>
                    <a:pt x="233" y="369"/>
                    <a:pt x="279" y="350"/>
                    <a:pt x="313" y="316"/>
                  </a:cubicBezTo>
                  <a:cubicBezTo>
                    <a:pt x="347" y="283"/>
                    <a:pt x="366" y="237"/>
                    <a:pt x="366" y="190"/>
                  </a:cubicBezTo>
                  <a:cubicBezTo>
                    <a:pt x="366" y="140"/>
                    <a:pt x="347" y="90"/>
                    <a:pt x="308" y="55"/>
                  </a:cubicBezTo>
                  <a:cubicBezTo>
                    <a:pt x="276" y="20"/>
                    <a:pt x="233"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70"/>
            <p:cNvSpPr/>
            <p:nvPr/>
          </p:nvSpPr>
          <p:spPr>
            <a:xfrm>
              <a:off x="7738063" y="2996650"/>
              <a:ext cx="9250" cy="9225"/>
            </a:xfrm>
            <a:custGeom>
              <a:avLst/>
              <a:gdLst/>
              <a:ahLst/>
              <a:cxnLst/>
              <a:rect l="l" t="t" r="r" b="b"/>
              <a:pathLst>
                <a:path w="370" h="369" extrusionOk="0">
                  <a:moveTo>
                    <a:pt x="185" y="0"/>
                  </a:moveTo>
                  <a:cubicBezTo>
                    <a:pt x="89" y="0"/>
                    <a:pt x="12" y="75"/>
                    <a:pt x="5" y="174"/>
                  </a:cubicBezTo>
                  <a:cubicBezTo>
                    <a:pt x="0" y="224"/>
                    <a:pt x="19" y="274"/>
                    <a:pt x="52" y="311"/>
                  </a:cubicBezTo>
                  <a:cubicBezTo>
                    <a:pt x="84" y="346"/>
                    <a:pt x="127" y="367"/>
                    <a:pt x="172" y="368"/>
                  </a:cubicBezTo>
                  <a:cubicBezTo>
                    <a:pt x="173" y="369"/>
                    <a:pt x="175" y="369"/>
                    <a:pt x="176" y="369"/>
                  </a:cubicBezTo>
                  <a:cubicBezTo>
                    <a:pt x="223" y="369"/>
                    <a:pt x="271" y="349"/>
                    <a:pt x="309" y="314"/>
                  </a:cubicBezTo>
                  <a:cubicBezTo>
                    <a:pt x="347" y="281"/>
                    <a:pt x="368" y="234"/>
                    <a:pt x="368" y="190"/>
                  </a:cubicBezTo>
                  <a:cubicBezTo>
                    <a:pt x="370" y="93"/>
                    <a:pt x="290" y="5"/>
                    <a:pt x="193" y="0"/>
                  </a:cubicBezTo>
                  <a:lnTo>
                    <a:pt x="187" y="0"/>
                  </a:lnTo>
                  <a:cubicBezTo>
                    <a:pt x="186" y="0"/>
                    <a:pt x="185"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70"/>
            <p:cNvSpPr/>
            <p:nvPr/>
          </p:nvSpPr>
          <p:spPr>
            <a:xfrm>
              <a:off x="7656988" y="3100750"/>
              <a:ext cx="9225" cy="9075"/>
            </a:xfrm>
            <a:custGeom>
              <a:avLst/>
              <a:gdLst/>
              <a:ahLst/>
              <a:cxnLst/>
              <a:rect l="l" t="t" r="r" b="b"/>
              <a:pathLst>
                <a:path w="369" h="363" extrusionOk="0">
                  <a:moveTo>
                    <a:pt x="183" y="1"/>
                  </a:moveTo>
                  <a:cubicBezTo>
                    <a:pt x="138" y="1"/>
                    <a:pt x="91" y="21"/>
                    <a:pt x="55" y="53"/>
                  </a:cubicBezTo>
                  <a:cubicBezTo>
                    <a:pt x="19" y="89"/>
                    <a:pt x="1" y="136"/>
                    <a:pt x="2" y="183"/>
                  </a:cubicBezTo>
                  <a:cubicBezTo>
                    <a:pt x="4" y="286"/>
                    <a:pt x="79" y="355"/>
                    <a:pt x="191" y="362"/>
                  </a:cubicBezTo>
                  <a:cubicBezTo>
                    <a:pt x="194" y="362"/>
                    <a:pt x="198" y="362"/>
                    <a:pt x="202" y="362"/>
                  </a:cubicBezTo>
                  <a:cubicBezTo>
                    <a:pt x="245" y="362"/>
                    <a:pt x="282" y="346"/>
                    <a:pt x="312" y="317"/>
                  </a:cubicBezTo>
                  <a:cubicBezTo>
                    <a:pt x="348" y="283"/>
                    <a:pt x="369" y="236"/>
                    <a:pt x="369" y="186"/>
                  </a:cubicBezTo>
                  <a:cubicBezTo>
                    <a:pt x="369" y="81"/>
                    <a:pt x="291" y="2"/>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70"/>
            <p:cNvSpPr/>
            <p:nvPr/>
          </p:nvSpPr>
          <p:spPr>
            <a:xfrm>
              <a:off x="7614613" y="3055825"/>
              <a:ext cx="9250" cy="9100"/>
            </a:xfrm>
            <a:custGeom>
              <a:avLst/>
              <a:gdLst/>
              <a:ahLst/>
              <a:cxnLst/>
              <a:rect l="l" t="t" r="r" b="b"/>
              <a:pathLst>
                <a:path w="370" h="364" extrusionOk="0">
                  <a:moveTo>
                    <a:pt x="190" y="1"/>
                  </a:moveTo>
                  <a:cubicBezTo>
                    <a:pt x="137" y="1"/>
                    <a:pt x="92" y="19"/>
                    <a:pt x="56" y="55"/>
                  </a:cubicBezTo>
                  <a:cubicBezTo>
                    <a:pt x="20" y="88"/>
                    <a:pt x="0" y="135"/>
                    <a:pt x="0" y="185"/>
                  </a:cubicBezTo>
                  <a:cubicBezTo>
                    <a:pt x="0" y="273"/>
                    <a:pt x="83" y="362"/>
                    <a:pt x="170" y="363"/>
                  </a:cubicBezTo>
                  <a:lnTo>
                    <a:pt x="173" y="363"/>
                  </a:lnTo>
                  <a:cubicBezTo>
                    <a:pt x="223" y="363"/>
                    <a:pt x="272" y="343"/>
                    <a:pt x="311" y="306"/>
                  </a:cubicBezTo>
                  <a:cubicBezTo>
                    <a:pt x="349" y="271"/>
                    <a:pt x="370" y="222"/>
                    <a:pt x="369" y="176"/>
                  </a:cubicBezTo>
                  <a:cubicBezTo>
                    <a:pt x="369" y="81"/>
                    <a:pt x="287"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70"/>
            <p:cNvSpPr/>
            <p:nvPr/>
          </p:nvSpPr>
          <p:spPr>
            <a:xfrm>
              <a:off x="7659063" y="3028825"/>
              <a:ext cx="9950" cy="8800"/>
            </a:xfrm>
            <a:custGeom>
              <a:avLst/>
              <a:gdLst/>
              <a:ahLst/>
              <a:cxnLst/>
              <a:rect l="l" t="t" r="r" b="b"/>
              <a:pathLst>
                <a:path w="398" h="352" extrusionOk="0">
                  <a:moveTo>
                    <a:pt x="185" y="1"/>
                  </a:moveTo>
                  <a:cubicBezTo>
                    <a:pt x="178" y="1"/>
                    <a:pt x="169" y="1"/>
                    <a:pt x="160" y="2"/>
                  </a:cubicBezTo>
                  <a:cubicBezTo>
                    <a:pt x="76" y="16"/>
                    <a:pt x="12" y="86"/>
                    <a:pt x="6" y="169"/>
                  </a:cubicBezTo>
                  <a:cubicBezTo>
                    <a:pt x="1" y="252"/>
                    <a:pt x="63" y="330"/>
                    <a:pt x="148" y="347"/>
                  </a:cubicBezTo>
                  <a:cubicBezTo>
                    <a:pt x="161" y="350"/>
                    <a:pt x="173" y="351"/>
                    <a:pt x="186" y="351"/>
                  </a:cubicBezTo>
                  <a:cubicBezTo>
                    <a:pt x="228" y="351"/>
                    <a:pt x="263" y="337"/>
                    <a:pt x="287" y="325"/>
                  </a:cubicBezTo>
                  <a:cubicBezTo>
                    <a:pt x="362" y="289"/>
                    <a:pt x="397" y="205"/>
                    <a:pt x="372" y="126"/>
                  </a:cubicBezTo>
                  <a:cubicBezTo>
                    <a:pt x="349" y="52"/>
                    <a:pt x="279" y="2"/>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70"/>
            <p:cNvSpPr/>
            <p:nvPr/>
          </p:nvSpPr>
          <p:spPr>
            <a:xfrm>
              <a:off x="7640663" y="3049025"/>
              <a:ext cx="9300" cy="9025"/>
            </a:xfrm>
            <a:custGeom>
              <a:avLst/>
              <a:gdLst/>
              <a:ahLst/>
              <a:cxnLst/>
              <a:rect l="l" t="t" r="r" b="b"/>
              <a:pathLst>
                <a:path w="372" h="361" extrusionOk="0">
                  <a:moveTo>
                    <a:pt x="182" y="0"/>
                  </a:moveTo>
                  <a:cubicBezTo>
                    <a:pt x="91" y="0"/>
                    <a:pt x="9" y="75"/>
                    <a:pt x="4" y="170"/>
                  </a:cubicBezTo>
                  <a:cubicBezTo>
                    <a:pt x="0" y="216"/>
                    <a:pt x="16" y="263"/>
                    <a:pt x="47" y="296"/>
                  </a:cubicBezTo>
                  <a:cubicBezTo>
                    <a:pt x="80" y="334"/>
                    <a:pt x="129" y="357"/>
                    <a:pt x="184" y="360"/>
                  </a:cubicBezTo>
                  <a:cubicBezTo>
                    <a:pt x="187" y="360"/>
                    <a:pt x="190" y="360"/>
                    <a:pt x="193" y="360"/>
                  </a:cubicBezTo>
                  <a:cubicBezTo>
                    <a:pt x="233" y="360"/>
                    <a:pt x="275" y="342"/>
                    <a:pt x="308" y="313"/>
                  </a:cubicBezTo>
                  <a:cubicBezTo>
                    <a:pt x="347" y="279"/>
                    <a:pt x="368" y="232"/>
                    <a:pt x="368" y="187"/>
                  </a:cubicBezTo>
                  <a:cubicBezTo>
                    <a:pt x="371" y="93"/>
                    <a:pt x="286" y="6"/>
                    <a:pt x="190" y="0"/>
                  </a:cubicBezTo>
                  <a:lnTo>
                    <a:pt x="184" y="0"/>
                  </a:lnTo>
                  <a:cubicBezTo>
                    <a:pt x="183" y="0"/>
                    <a:pt x="183"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70"/>
            <p:cNvSpPr/>
            <p:nvPr/>
          </p:nvSpPr>
          <p:spPr>
            <a:xfrm>
              <a:off x="7661913" y="3060825"/>
              <a:ext cx="9625" cy="8925"/>
            </a:xfrm>
            <a:custGeom>
              <a:avLst/>
              <a:gdLst/>
              <a:ahLst/>
              <a:cxnLst/>
              <a:rect l="l" t="t" r="r" b="b"/>
              <a:pathLst>
                <a:path w="385" h="357" extrusionOk="0">
                  <a:moveTo>
                    <a:pt x="194" y="1"/>
                  </a:moveTo>
                  <a:cubicBezTo>
                    <a:pt x="120" y="1"/>
                    <a:pt x="53" y="49"/>
                    <a:pt x="26" y="121"/>
                  </a:cubicBezTo>
                  <a:cubicBezTo>
                    <a:pt x="1" y="188"/>
                    <a:pt x="22" y="266"/>
                    <a:pt x="79" y="315"/>
                  </a:cubicBezTo>
                  <a:cubicBezTo>
                    <a:pt x="113" y="343"/>
                    <a:pt x="151" y="357"/>
                    <a:pt x="190" y="357"/>
                  </a:cubicBezTo>
                  <a:cubicBezTo>
                    <a:pt x="229" y="357"/>
                    <a:pt x="269" y="343"/>
                    <a:pt x="308" y="316"/>
                  </a:cubicBezTo>
                  <a:cubicBezTo>
                    <a:pt x="356" y="283"/>
                    <a:pt x="383" y="233"/>
                    <a:pt x="385" y="179"/>
                  </a:cubicBezTo>
                  <a:cubicBezTo>
                    <a:pt x="385" y="126"/>
                    <a:pt x="358" y="73"/>
                    <a:pt x="312" y="41"/>
                  </a:cubicBezTo>
                  <a:cubicBezTo>
                    <a:pt x="280" y="16"/>
                    <a:pt x="243" y="5"/>
                    <a:pt x="202" y="2"/>
                  </a:cubicBezTo>
                  <a:lnTo>
                    <a:pt x="198" y="1"/>
                  </a:lnTo>
                  <a:cubicBezTo>
                    <a:pt x="197" y="1"/>
                    <a:pt x="196" y="1"/>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70"/>
            <p:cNvSpPr/>
            <p:nvPr/>
          </p:nvSpPr>
          <p:spPr>
            <a:xfrm>
              <a:off x="7589288" y="3060625"/>
              <a:ext cx="9225" cy="8675"/>
            </a:xfrm>
            <a:custGeom>
              <a:avLst/>
              <a:gdLst/>
              <a:ahLst/>
              <a:cxnLst/>
              <a:rect l="l" t="t" r="r" b="b"/>
              <a:pathLst>
                <a:path w="369" h="347" extrusionOk="0">
                  <a:moveTo>
                    <a:pt x="190" y="0"/>
                  </a:moveTo>
                  <a:cubicBezTo>
                    <a:pt x="137" y="0"/>
                    <a:pt x="90" y="17"/>
                    <a:pt x="54" y="52"/>
                  </a:cubicBezTo>
                  <a:cubicBezTo>
                    <a:pt x="20" y="83"/>
                    <a:pt x="2" y="127"/>
                    <a:pt x="2" y="173"/>
                  </a:cubicBezTo>
                  <a:cubicBezTo>
                    <a:pt x="0" y="267"/>
                    <a:pt x="73" y="346"/>
                    <a:pt x="163" y="347"/>
                  </a:cubicBezTo>
                  <a:cubicBezTo>
                    <a:pt x="228" y="347"/>
                    <a:pt x="278" y="330"/>
                    <a:pt x="315" y="294"/>
                  </a:cubicBezTo>
                  <a:cubicBezTo>
                    <a:pt x="348" y="261"/>
                    <a:pt x="365" y="221"/>
                    <a:pt x="365" y="174"/>
                  </a:cubicBezTo>
                  <a:cubicBezTo>
                    <a:pt x="368" y="80"/>
                    <a:pt x="290" y="2"/>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70"/>
            <p:cNvSpPr/>
            <p:nvPr/>
          </p:nvSpPr>
          <p:spPr>
            <a:xfrm>
              <a:off x="7577013" y="3063075"/>
              <a:ext cx="9650" cy="8000"/>
            </a:xfrm>
            <a:custGeom>
              <a:avLst/>
              <a:gdLst/>
              <a:ahLst/>
              <a:cxnLst/>
              <a:rect l="l" t="t" r="r" b="b"/>
              <a:pathLst>
                <a:path w="386" h="320" extrusionOk="0">
                  <a:moveTo>
                    <a:pt x="193" y="1"/>
                  </a:moveTo>
                  <a:cubicBezTo>
                    <a:pt x="157" y="1"/>
                    <a:pt x="121" y="9"/>
                    <a:pt x="90" y="26"/>
                  </a:cubicBezTo>
                  <a:cubicBezTo>
                    <a:pt x="32" y="62"/>
                    <a:pt x="0" y="126"/>
                    <a:pt x="13" y="192"/>
                  </a:cubicBezTo>
                  <a:cubicBezTo>
                    <a:pt x="27" y="260"/>
                    <a:pt x="76" y="306"/>
                    <a:pt x="146" y="317"/>
                  </a:cubicBezTo>
                  <a:cubicBezTo>
                    <a:pt x="154" y="319"/>
                    <a:pt x="163" y="319"/>
                    <a:pt x="171" y="319"/>
                  </a:cubicBezTo>
                  <a:lnTo>
                    <a:pt x="177" y="319"/>
                  </a:lnTo>
                  <a:cubicBezTo>
                    <a:pt x="181" y="319"/>
                    <a:pt x="184" y="319"/>
                    <a:pt x="188" y="319"/>
                  </a:cubicBezTo>
                  <a:cubicBezTo>
                    <a:pt x="259" y="319"/>
                    <a:pt x="313" y="291"/>
                    <a:pt x="348" y="238"/>
                  </a:cubicBezTo>
                  <a:cubicBezTo>
                    <a:pt x="385" y="180"/>
                    <a:pt x="381" y="105"/>
                    <a:pt x="334" y="56"/>
                  </a:cubicBezTo>
                  <a:cubicBezTo>
                    <a:pt x="297" y="19"/>
                    <a:pt x="246"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4" name="Google Shape;11484;p70"/>
          <p:cNvSpPr/>
          <p:nvPr/>
        </p:nvSpPr>
        <p:spPr>
          <a:xfrm>
            <a:off x="8380687" y="3067570"/>
            <a:ext cx="266700" cy="245800"/>
          </a:xfrm>
          <a:custGeom>
            <a:avLst/>
            <a:gdLst/>
            <a:ahLst/>
            <a:cxnLst/>
            <a:rect l="l" t="t" r="r" b="b"/>
            <a:pathLst>
              <a:path w="10668" h="9832" extrusionOk="0">
                <a:moveTo>
                  <a:pt x="8081" y="1"/>
                </a:moveTo>
                <a:cubicBezTo>
                  <a:pt x="7931" y="1"/>
                  <a:pt x="7726" y="93"/>
                  <a:pt x="7481" y="286"/>
                </a:cubicBezTo>
                <a:lnTo>
                  <a:pt x="6412" y="1128"/>
                </a:lnTo>
                <a:cubicBezTo>
                  <a:pt x="6046" y="1417"/>
                  <a:pt x="5547" y="1564"/>
                  <a:pt x="5050" y="1564"/>
                </a:cubicBezTo>
                <a:cubicBezTo>
                  <a:pt x="4618" y="1564"/>
                  <a:pt x="4189" y="1453"/>
                  <a:pt x="3853" y="1228"/>
                </a:cubicBezTo>
                <a:lnTo>
                  <a:pt x="2721" y="472"/>
                </a:lnTo>
                <a:cubicBezTo>
                  <a:pt x="2478" y="310"/>
                  <a:pt x="2278" y="233"/>
                  <a:pt x="2131" y="233"/>
                </a:cubicBezTo>
                <a:cubicBezTo>
                  <a:pt x="1838" y="233"/>
                  <a:pt x="1752" y="536"/>
                  <a:pt x="1952" y="1079"/>
                </a:cubicBezTo>
                <a:lnTo>
                  <a:pt x="2423" y="2356"/>
                </a:lnTo>
                <a:cubicBezTo>
                  <a:pt x="2725" y="3174"/>
                  <a:pt x="2411" y="4282"/>
                  <a:pt x="1728" y="4822"/>
                </a:cubicBezTo>
                <a:lnTo>
                  <a:pt x="659" y="5664"/>
                </a:lnTo>
                <a:cubicBezTo>
                  <a:pt x="1" y="6182"/>
                  <a:pt x="118" y="6585"/>
                  <a:pt x="904" y="6585"/>
                </a:cubicBezTo>
                <a:cubicBezTo>
                  <a:pt x="935" y="6585"/>
                  <a:pt x="966" y="6584"/>
                  <a:pt x="998" y="6583"/>
                </a:cubicBezTo>
                <a:lnTo>
                  <a:pt x="2357" y="6529"/>
                </a:lnTo>
                <a:cubicBezTo>
                  <a:pt x="2379" y="6528"/>
                  <a:pt x="2402" y="6527"/>
                  <a:pt x="2424" y="6527"/>
                </a:cubicBezTo>
                <a:cubicBezTo>
                  <a:pt x="3276" y="6527"/>
                  <a:pt x="4193" y="7156"/>
                  <a:pt x="4488" y="7953"/>
                </a:cubicBezTo>
                <a:lnTo>
                  <a:pt x="4959" y="9230"/>
                </a:lnTo>
                <a:cubicBezTo>
                  <a:pt x="5107" y="9632"/>
                  <a:pt x="5288" y="9832"/>
                  <a:pt x="5462" y="9832"/>
                </a:cubicBezTo>
                <a:cubicBezTo>
                  <a:pt x="5642" y="9832"/>
                  <a:pt x="5815" y="9618"/>
                  <a:pt x="5936" y="9192"/>
                </a:cubicBezTo>
                <a:lnTo>
                  <a:pt x="6305" y="7883"/>
                </a:lnTo>
                <a:cubicBezTo>
                  <a:pt x="6543" y="7044"/>
                  <a:pt x="7446" y="6330"/>
                  <a:pt x="8317" y="6298"/>
                </a:cubicBezTo>
                <a:lnTo>
                  <a:pt x="9677" y="6243"/>
                </a:lnTo>
                <a:cubicBezTo>
                  <a:pt x="10547" y="6209"/>
                  <a:pt x="10667" y="5785"/>
                  <a:pt x="9942" y="5301"/>
                </a:cubicBezTo>
                <a:lnTo>
                  <a:pt x="8812" y="4545"/>
                </a:lnTo>
                <a:cubicBezTo>
                  <a:pt x="8087" y="4060"/>
                  <a:pt x="7687" y="2979"/>
                  <a:pt x="7924" y="2140"/>
                </a:cubicBezTo>
                <a:lnTo>
                  <a:pt x="8294" y="832"/>
                </a:lnTo>
                <a:cubicBezTo>
                  <a:pt x="8446" y="294"/>
                  <a:pt x="8350" y="1"/>
                  <a:pt x="8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Picture 3">
            <a:extLst>
              <a:ext uri="{FF2B5EF4-FFF2-40B4-BE49-F238E27FC236}">
                <a16:creationId xmlns:a16="http://schemas.microsoft.com/office/drawing/2014/main" id="{25B12C4F-3CBE-A6CC-F2B0-A90AB5C2401D}"/>
              </a:ext>
            </a:extLst>
          </p:cNvPr>
          <p:cNvPicPr>
            <a:picLocks noChangeAspect="1"/>
          </p:cNvPicPr>
          <p:nvPr/>
        </p:nvPicPr>
        <p:blipFill>
          <a:blip r:embed="rId3"/>
          <a:srcRect/>
          <a:stretch>
            <a:fillRect/>
          </a:stretch>
        </p:blipFill>
        <p:spPr>
          <a:xfrm>
            <a:off x="6473831" y="3937830"/>
            <a:ext cx="1228137" cy="1053127"/>
          </a:xfrm>
          <a:prstGeom prst="rect">
            <a:avLst/>
          </a:prstGeom>
        </p:spPr>
      </p:pic>
      <p:grpSp>
        <p:nvGrpSpPr>
          <p:cNvPr id="181" name="Google Shape;3882;p34">
            <a:extLst>
              <a:ext uri="{FF2B5EF4-FFF2-40B4-BE49-F238E27FC236}">
                <a16:creationId xmlns:a16="http://schemas.microsoft.com/office/drawing/2014/main" id="{72F9EBBD-5B82-FAE3-517C-2A6FB9073475}"/>
              </a:ext>
            </a:extLst>
          </p:cNvPr>
          <p:cNvGrpSpPr/>
          <p:nvPr/>
        </p:nvGrpSpPr>
        <p:grpSpPr>
          <a:xfrm>
            <a:off x="977921" y="3440600"/>
            <a:ext cx="1703478" cy="1509330"/>
            <a:chOff x="310900" y="3902125"/>
            <a:chExt cx="716475" cy="555825"/>
          </a:xfrm>
        </p:grpSpPr>
        <p:sp>
          <p:nvSpPr>
            <p:cNvPr id="182" name="Google Shape;3883;p34">
              <a:extLst>
                <a:ext uri="{FF2B5EF4-FFF2-40B4-BE49-F238E27FC236}">
                  <a16:creationId xmlns:a16="http://schemas.microsoft.com/office/drawing/2014/main" id="{E410BA16-BD02-7C51-5FBC-7C312715D07E}"/>
                </a:ext>
              </a:extLst>
            </p:cNvPr>
            <p:cNvSpPr/>
            <p:nvPr/>
          </p:nvSpPr>
          <p:spPr>
            <a:xfrm>
              <a:off x="353350" y="4241500"/>
              <a:ext cx="634775" cy="191975"/>
            </a:xfrm>
            <a:custGeom>
              <a:avLst/>
              <a:gdLst/>
              <a:ahLst/>
              <a:cxnLst/>
              <a:rect l="l" t="t" r="r" b="b"/>
              <a:pathLst>
                <a:path w="25391" h="7679" extrusionOk="0">
                  <a:moveTo>
                    <a:pt x="7452" y="1"/>
                  </a:moveTo>
                  <a:lnTo>
                    <a:pt x="0" y="3913"/>
                  </a:lnTo>
                  <a:lnTo>
                    <a:pt x="19017" y="7678"/>
                  </a:lnTo>
                  <a:lnTo>
                    <a:pt x="25391" y="3197"/>
                  </a:lnTo>
                  <a:lnTo>
                    <a:pt x="7452" y="1"/>
                  </a:lnTo>
                  <a:close/>
                </a:path>
              </a:pathLst>
            </a:custGeom>
            <a:solidFill>
              <a:srgbClr val="F75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884;p34">
              <a:extLst>
                <a:ext uri="{FF2B5EF4-FFF2-40B4-BE49-F238E27FC236}">
                  <a16:creationId xmlns:a16="http://schemas.microsoft.com/office/drawing/2014/main" id="{06F82DCD-540A-033D-E69A-20A49F809747}"/>
                </a:ext>
              </a:extLst>
            </p:cNvPr>
            <p:cNvSpPr/>
            <p:nvPr/>
          </p:nvSpPr>
          <p:spPr>
            <a:xfrm>
              <a:off x="344925" y="4233525"/>
              <a:ext cx="651725" cy="207850"/>
            </a:xfrm>
            <a:custGeom>
              <a:avLst/>
              <a:gdLst/>
              <a:ahLst/>
              <a:cxnLst/>
              <a:rect l="l" t="t" r="r" b="b"/>
              <a:pathLst>
                <a:path w="26069" h="8314" extrusionOk="0">
                  <a:moveTo>
                    <a:pt x="7842" y="652"/>
                  </a:moveTo>
                  <a:lnTo>
                    <a:pt x="24918" y="3696"/>
                  </a:lnTo>
                  <a:lnTo>
                    <a:pt x="19280" y="7658"/>
                  </a:lnTo>
                  <a:lnTo>
                    <a:pt x="1282" y="4094"/>
                  </a:lnTo>
                  <a:lnTo>
                    <a:pt x="7842" y="652"/>
                  </a:lnTo>
                  <a:close/>
                  <a:moveTo>
                    <a:pt x="7792" y="1"/>
                  </a:moveTo>
                  <a:cubicBezTo>
                    <a:pt x="7740" y="1"/>
                    <a:pt x="7688" y="14"/>
                    <a:pt x="7643" y="37"/>
                  </a:cubicBezTo>
                  <a:lnTo>
                    <a:pt x="187" y="3950"/>
                  </a:lnTo>
                  <a:cubicBezTo>
                    <a:pt x="67" y="4013"/>
                    <a:pt x="1" y="4145"/>
                    <a:pt x="19" y="4277"/>
                  </a:cubicBezTo>
                  <a:cubicBezTo>
                    <a:pt x="39" y="4411"/>
                    <a:pt x="140" y="4517"/>
                    <a:pt x="273" y="4544"/>
                  </a:cubicBezTo>
                  <a:lnTo>
                    <a:pt x="19292" y="8308"/>
                  </a:lnTo>
                  <a:cubicBezTo>
                    <a:pt x="19306" y="8312"/>
                    <a:pt x="19321" y="8314"/>
                    <a:pt x="19336" y="8314"/>
                  </a:cubicBezTo>
                  <a:cubicBezTo>
                    <a:pt x="19345" y="8314"/>
                    <a:pt x="19355" y="8313"/>
                    <a:pt x="19364" y="8311"/>
                  </a:cubicBezTo>
                  <a:cubicBezTo>
                    <a:pt x="19427" y="8310"/>
                    <a:pt x="19486" y="8290"/>
                    <a:pt x="19539" y="8254"/>
                  </a:cubicBezTo>
                  <a:lnTo>
                    <a:pt x="25912" y="3776"/>
                  </a:lnTo>
                  <a:cubicBezTo>
                    <a:pt x="26017" y="3702"/>
                    <a:pt x="26069" y="3573"/>
                    <a:pt x="26040" y="3446"/>
                  </a:cubicBezTo>
                  <a:cubicBezTo>
                    <a:pt x="26012" y="3321"/>
                    <a:pt x="25911" y="3225"/>
                    <a:pt x="25785" y="3202"/>
                  </a:cubicBezTo>
                  <a:lnTo>
                    <a:pt x="7846" y="6"/>
                  </a:lnTo>
                  <a:cubicBezTo>
                    <a:pt x="7828" y="3"/>
                    <a:pt x="7810" y="1"/>
                    <a:pt x="7792" y="1"/>
                  </a:cubicBezTo>
                  <a:close/>
                </a:path>
              </a:pathLst>
            </a:custGeom>
            <a:solidFill>
              <a:srgbClr val="BF1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885;p34">
              <a:extLst>
                <a:ext uri="{FF2B5EF4-FFF2-40B4-BE49-F238E27FC236}">
                  <a16:creationId xmlns:a16="http://schemas.microsoft.com/office/drawing/2014/main" id="{C5508B71-CF7E-7C0B-EBB0-345E927A8945}"/>
                </a:ext>
              </a:extLst>
            </p:cNvPr>
            <p:cNvSpPr/>
            <p:nvPr/>
          </p:nvSpPr>
          <p:spPr>
            <a:xfrm>
              <a:off x="600400" y="4276350"/>
              <a:ext cx="276075" cy="138550"/>
            </a:xfrm>
            <a:custGeom>
              <a:avLst/>
              <a:gdLst/>
              <a:ahLst/>
              <a:cxnLst/>
              <a:rect l="l" t="t" r="r" b="b"/>
              <a:pathLst>
                <a:path w="11043" h="5542" extrusionOk="0">
                  <a:moveTo>
                    <a:pt x="5397" y="0"/>
                  </a:moveTo>
                  <a:cubicBezTo>
                    <a:pt x="3634" y="1527"/>
                    <a:pt x="1780" y="2959"/>
                    <a:pt x="0" y="4475"/>
                  </a:cubicBezTo>
                  <a:lnTo>
                    <a:pt x="5394" y="5541"/>
                  </a:lnTo>
                  <a:cubicBezTo>
                    <a:pt x="7321" y="4080"/>
                    <a:pt x="9208" y="2583"/>
                    <a:pt x="11043" y="1007"/>
                  </a:cubicBezTo>
                  <a:lnTo>
                    <a:pt x="5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886;p34">
              <a:extLst>
                <a:ext uri="{FF2B5EF4-FFF2-40B4-BE49-F238E27FC236}">
                  <a16:creationId xmlns:a16="http://schemas.microsoft.com/office/drawing/2014/main" id="{379C7595-A640-D42B-275B-823DDC22495E}"/>
                </a:ext>
              </a:extLst>
            </p:cNvPr>
            <p:cNvSpPr/>
            <p:nvPr/>
          </p:nvSpPr>
          <p:spPr>
            <a:xfrm>
              <a:off x="591900" y="4268375"/>
              <a:ext cx="293075" cy="154500"/>
            </a:xfrm>
            <a:custGeom>
              <a:avLst/>
              <a:gdLst/>
              <a:ahLst/>
              <a:cxnLst/>
              <a:rect l="l" t="t" r="r" b="b"/>
              <a:pathLst>
                <a:path w="11723" h="6180" extrusionOk="0">
                  <a:moveTo>
                    <a:pt x="5832" y="660"/>
                  </a:moveTo>
                  <a:lnTo>
                    <a:pt x="10664" y="1519"/>
                  </a:lnTo>
                  <a:cubicBezTo>
                    <a:pt x="9148" y="2804"/>
                    <a:pt x="7502" y="4117"/>
                    <a:pt x="5656" y="5521"/>
                  </a:cubicBezTo>
                  <a:lnTo>
                    <a:pt x="1053" y="4609"/>
                  </a:lnTo>
                  <a:cubicBezTo>
                    <a:pt x="1720" y="4052"/>
                    <a:pt x="2397" y="3500"/>
                    <a:pt x="3058" y="2961"/>
                  </a:cubicBezTo>
                  <a:cubicBezTo>
                    <a:pt x="3974" y="2215"/>
                    <a:pt x="4920" y="1446"/>
                    <a:pt x="5832" y="660"/>
                  </a:cubicBezTo>
                  <a:close/>
                  <a:moveTo>
                    <a:pt x="5739" y="1"/>
                  </a:moveTo>
                  <a:cubicBezTo>
                    <a:pt x="5662" y="1"/>
                    <a:pt x="5587" y="28"/>
                    <a:pt x="5528" y="78"/>
                  </a:cubicBezTo>
                  <a:cubicBezTo>
                    <a:pt x="4589" y="892"/>
                    <a:pt x="3605" y="1691"/>
                    <a:pt x="2653" y="2467"/>
                  </a:cubicBezTo>
                  <a:cubicBezTo>
                    <a:pt x="1822" y="3143"/>
                    <a:pt x="964" y="3842"/>
                    <a:pt x="133" y="4551"/>
                  </a:cubicBezTo>
                  <a:cubicBezTo>
                    <a:pt x="41" y="4630"/>
                    <a:pt x="1" y="4755"/>
                    <a:pt x="32" y="4873"/>
                  </a:cubicBezTo>
                  <a:cubicBezTo>
                    <a:pt x="65" y="4992"/>
                    <a:pt x="160" y="5083"/>
                    <a:pt x="279" y="5106"/>
                  </a:cubicBezTo>
                  <a:lnTo>
                    <a:pt x="5671" y="6174"/>
                  </a:lnTo>
                  <a:cubicBezTo>
                    <a:pt x="5686" y="6177"/>
                    <a:pt x="5702" y="6179"/>
                    <a:pt x="5718" y="6179"/>
                  </a:cubicBezTo>
                  <a:cubicBezTo>
                    <a:pt x="5726" y="6179"/>
                    <a:pt x="5734" y="6179"/>
                    <a:pt x="5742" y="6177"/>
                  </a:cubicBezTo>
                  <a:cubicBezTo>
                    <a:pt x="5808" y="6176"/>
                    <a:pt x="5872" y="6154"/>
                    <a:pt x="5926" y="6113"/>
                  </a:cubicBezTo>
                  <a:cubicBezTo>
                    <a:pt x="8041" y="4509"/>
                    <a:pt x="9894" y="3022"/>
                    <a:pt x="11592" y="1566"/>
                  </a:cubicBezTo>
                  <a:cubicBezTo>
                    <a:pt x="11684" y="1485"/>
                    <a:pt x="11722" y="1360"/>
                    <a:pt x="11691" y="1241"/>
                  </a:cubicBezTo>
                  <a:cubicBezTo>
                    <a:pt x="11657" y="1123"/>
                    <a:pt x="11559" y="1034"/>
                    <a:pt x="11438" y="1012"/>
                  </a:cubicBezTo>
                  <a:lnTo>
                    <a:pt x="5792" y="5"/>
                  </a:lnTo>
                  <a:cubicBezTo>
                    <a:pt x="5774" y="2"/>
                    <a:pt x="5756"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887;p34">
              <a:extLst>
                <a:ext uri="{FF2B5EF4-FFF2-40B4-BE49-F238E27FC236}">
                  <a16:creationId xmlns:a16="http://schemas.microsoft.com/office/drawing/2014/main" id="{F6EADCBC-4AEE-2712-B56C-3C0BB15F7C53}"/>
                </a:ext>
              </a:extLst>
            </p:cNvPr>
            <p:cNvSpPr/>
            <p:nvPr/>
          </p:nvSpPr>
          <p:spPr>
            <a:xfrm>
              <a:off x="353350" y="4241500"/>
              <a:ext cx="285925" cy="123050"/>
            </a:xfrm>
            <a:custGeom>
              <a:avLst/>
              <a:gdLst/>
              <a:ahLst/>
              <a:cxnLst/>
              <a:rect l="l" t="t" r="r" b="b"/>
              <a:pathLst>
                <a:path w="11437" h="4922" extrusionOk="0">
                  <a:moveTo>
                    <a:pt x="7452" y="1"/>
                  </a:moveTo>
                  <a:lnTo>
                    <a:pt x="0" y="3913"/>
                  </a:lnTo>
                  <a:lnTo>
                    <a:pt x="5094" y="4921"/>
                  </a:lnTo>
                  <a:cubicBezTo>
                    <a:pt x="7144" y="3431"/>
                    <a:pt x="9334" y="2144"/>
                    <a:pt x="11436" y="711"/>
                  </a:cubicBezTo>
                  <a:lnTo>
                    <a:pt x="74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888;p34">
              <a:extLst>
                <a:ext uri="{FF2B5EF4-FFF2-40B4-BE49-F238E27FC236}">
                  <a16:creationId xmlns:a16="http://schemas.microsoft.com/office/drawing/2014/main" id="{635F7CA5-FC2F-8499-BAAA-90B2F01F244A}"/>
                </a:ext>
              </a:extLst>
            </p:cNvPr>
            <p:cNvSpPr/>
            <p:nvPr/>
          </p:nvSpPr>
          <p:spPr>
            <a:xfrm>
              <a:off x="344975" y="4233525"/>
              <a:ext cx="302775" cy="139000"/>
            </a:xfrm>
            <a:custGeom>
              <a:avLst/>
              <a:gdLst/>
              <a:ahLst/>
              <a:cxnLst/>
              <a:rect l="l" t="t" r="r" b="b"/>
              <a:pathLst>
                <a:path w="12111" h="5560" extrusionOk="0">
                  <a:moveTo>
                    <a:pt x="7840" y="652"/>
                  </a:moveTo>
                  <a:lnTo>
                    <a:pt x="10940" y="1206"/>
                  </a:lnTo>
                  <a:cubicBezTo>
                    <a:pt x="10291" y="1636"/>
                    <a:pt x="9634" y="2060"/>
                    <a:pt x="8991" y="2472"/>
                  </a:cubicBezTo>
                  <a:cubicBezTo>
                    <a:pt x="7786" y="3246"/>
                    <a:pt x="6540" y="4047"/>
                    <a:pt x="5355" y="4901"/>
                  </a:cubicBezTo>
                  <a:lnTo>
                    <a:pt x="1280" y="4094"/>
                  </a:lnTo>
                  <a:lnTo>
                    <a:pt x="7840" y="652"/>
                  </a:lnTo>
                  <a:close/>
                  <a:moveTo>
                    <a:pt x="7790" y="1"/>
                  </a:moveTo>
                  <a:cubicBezTo>
                    <a:pt x="7738" y="1"/>
                    <a:pt x="7686" y="14"/>
                    <a:pt x="7641" y="37"/>
                  </a:cubicBezTo>
                  <a:lnTo>
                    <a:pt x="186" y="3950"/>
                  </a:lnTo>
                  <a:cubicBezTo>
                    <a:pt x="67" y="4013"/>
                    <a:pt x="0" y="4145"/>
                    <a:pt x="20" y="4277"/>
                  </a:cubicBezTo>
                  <a:cubicBezTo>
                    <a:pt x="38" y="4411"/>
                    <a:pt x="141" y="4517"/>
                    <a:pt x="273" y="4544"/>
                  </a:cubicBezTo>
                  <a:lnTo>
                    <a:pt x="5368" y="5553"/>
                  </a:lnTo>
                  <a:cubicBezTo>
                    <a:pt x="5392" y="5558"/>
                    <a:pt x="5415" y="5560"/>
                    <a:pt x="5442" y="5560"/>
                  </a:cubicBezTo>
                  <a:cubicBezTo>
                    <a:pt x="5506" y="5558"/>
                    <a:pt x="5568" y="5537"/>
                    <a:pt x="5619" y="5499"/>
                  </a:cubicBezTo>
                  <a:cubicBezTo>
                    <a:pt x="6821" y="4624"/>
                    <a:pt x="8101" y="3801"/>
                    <a:pt x="9337" y="3009"/>
                  </a:cubicBezTo>
                  <a:cubicBezTo>
                    <a:pt x="10199" y="2455"/>
                    <a:pt x="11089" y="1882"/>
                    <a:pt x="11953" y="1293"/>
                  </a:cubicBezTo>
                  <a:cubicBezTo>
                    <a:pt x="12060" y="1220"/>
                    <a:pt x="12111" y="1088"/>
                    <a:pt x="12084" y="963"/>
                  </a:cubicBezTo>
                  <a:cubicBezTo>
                    <a:pt x="12058" y="837"/>
                    <a:pt x="11956" y="739"/>
                    <a:pt x="11828" y="716"/>
                  </a:cubicBezTo>
                  <a:lnTo>
                    <a:pt x="7844" y="6"/>
                  </a:lnTo>
                  <a:cubicBezTo>
                    <a:pt x="7826" y="3"/>
                    <a:pt x="7808" y="1"/>
                    <a:pt x="7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89;p34">
              <a:extLst>
                <a:ext uri="{FF2B5EF4-FFF2-40B4-BE49-F238E27FC236}">
                  <a16:creationId xmlns:a16="http://schemas.microsoft.com/office/drawing/2014/main" id="{6FFBE223-6431-0B07-F184-81D0485ED448}"/>
                </a:ext>
              </a:extLst>
            </p:cNvPr>
            <p:cNvSpPr/>
            <p:nvPr/>
          </p:nvSpPr>
          <p:spPr>
            <a:xfrm>
              <a:off x="735200" y="4301525"/>
              <a:ext cx="252925" cy="131900"/>
            </a:xfrm>
            <a:custGeom>
              <a:avLst/>
              <a:gdLst/>
              <a:ahLst/>
              <a:cxnLst/>
              <a:rect l="l" t="t" r="r" b="b"/>
              <a:pathLst>
                <a:path w="10117" h="5276" extrusionOk="0">
                  <a:moveTo>
                    <a:pt x="5649" y="0"/>
                  </a:moveTo>
                  <a:cubicBezTo>
                    <a:pt x="3814" y="1576"/>
                    <a:pt x="1929" y="3073"/>
                    <a:pt x="0" y="4536"/>
                  </a:cubicBezTo>
                  <a:lnTo>
                    <a:pt x="3743" y="5276"/>
                  </a:lnTo>
                  <a:lnTo>
                    <a:pt x="10117" y="796"/>
                  </a:lnTo>
                  <a:lnTo>
                    <a:pt x="5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90;p34">
              <a:extLst>
                <a:ext uri="{FF2B5EF4-FFF2-40B4-BE49-F238E27FC236}">
                  <a16:creationId xmlns:a16="http://schemas.microsoft.com/office/drawing/2014/main" id="{30CEC04B-06BD-47B7-D7B9-770D9EB064A1}"/>
                </a:ext>
              </a:extLst>
            </p:cNvPr>
            <p:cNvSpPr/>
            <p:nvPr/>
          </p:nvSpPr>
          <p:spPr>
            <a:xfrm>
              <a:off x="726700" y="4293575"/>
              <a:ext cx="269850" cy="147825"/>
            </a:xfrm>
            <a:custGeom>
              <a:avLst/>
              <a:gdLst/>
              <a:ahLst/>
              <a:cxnLst/>
              <a:rect l="l" t="t" r="r" b="b"/>
              <a:pathLst>
                <a:path w="10794" h="5913" extrusionOk="0">
                  <a:moveTo>
                    <a:pt x="6083" y="659"/>
                  </a:moveTo>
                  <a:lnTo>
                    <a:pt x="9648" y="1296"/>
                  </a:lnTo>
                  <a:lnTo>
                    <a:pt x="4012" y="5256"/>
                  </a:lnTo>
                  <a:lnTo>
                    <a:pt x="1096" y="4679"/>
                  </a:lnTo>
                  <a:cubicBezTo>
                    <a:pt x="2933" y="3273"/>
                    <a:pt x="4570" y="1953"/>
                    <a:pt x="6083" y="659"/>
                  </a:cubicBezTo>
                  <a:close/>
                  <a:moveTo>
                    <a:pt x="5987" y="1"/>
                  </a:moveTo>
                  <a:cubicBezTo>
                    <a:pt x="5912" y="1"/>
                    <a:pt x="5840" y="27"/>
                    <a:pt x="5782" y="77"/>
                  </a:cubicBezTo>
                  <a:cubicBezTo>
                    <a:pt x="4095" y="1524"/>
                    <a:pt x="2249" y="3003"/>
                    <a:pt x="146" y="4599"/>
                  </a:cubicBezTo>
                  <a:cubicBezTo>
                    <a:pt x="46" y="4673"/>
                    <a:pt x="1" y="4801"/>
                    <a:pt x="29" y="4925"/>
                  </a:cubicBezTo>
                  <a:cubicBezTo>
                    <a:pt x="58" y="5047"/>
                    <a:pt x="154" y="5141"/>
                    <a:pt x="278" y="5166"/>
                  </a:cubicBezTo>
                  <a:lnTo>
                    <a:pt x="4021" y="5906"/>
                  </a:lnTo>
                  <a:cubicBezTo>
                    <a:pt x="4039" y="5911"/>
                    <a:pt x="4058" y="5912"/>
                    <a:pt x="4074" y="5912"/>
                  </a:cubicBezTo>
                  <a:cubicBezTo>
                    <a:pt x="4079" y="5912"/>
                    <a:pt x="4084" y="5912"/>
                    <a:pt x="4089" y="5912"/>
                  </a:cubicBezTo>
                  <a:cubicBezTo>
                    <a:pt x="4151" y="5909"/>
                    <a:pt x="4212" y="5891"/>
                    <a:pt x="4264" y="5855"/>
                  </a:cubicBezTo>
                  <a:lnTo>
                    <a:pt x="10637" y="1375"/>
                  </a:lnTo>
                  <a:cubicBezTo>
                    <a:pt x="10742" y="1303"/>
                    <a:pt x="10793" y="1172"/>
                    <a:pt x="10765" y="1047"/>
                  </a:cubicBezTo>
                  <a:cubicBezTo>
                    <a:pt x="10737" y="921"/>
                    <a:pt x="10636" y="824"/>
                    <a:pt x="10509" y="801"/>
                  </a:cubicBezTo>
                  <a:lnTo>
                    <a:pt x="6045" y="6"/>
                  </a:lnTo>
                  <a:cubicBezTo>
                    <a:pt x="6026" y="2"/>
                    <a:pt x="6006" y="1"/>
                    <a:pt x="5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91;p34">
              <a:extLst>
                <a:ext uri="{FF2B5EF4-FFF2-40B4-BE49-F238E27FC236}">
                  <a16:creationId xmlns:a16="http://schemas.microsoft.com/office/drawing/2014/main" id="{4AF3865D-6BA6-3089-55D1-50F516E1B09A}"/>
                </a:ext>
              </a:extLst>
            </p:cNvPr>
            <p:cNvSpPr/>
            <p:nvPr/>
          </p:nvSpPr>
          <p:spPr>
            <a:xfrm>
              <a:off x="480700" y="4259300"/>
              <a:ext cx="254625" cy="129000"/>
            </a:xfrm>
            <a:custGeom>
              <a:avLst/>
              <a:gdLst/>
              <a:ahLst/>
              <a:cxnLst/>
              <a:rect l="l" t="t" r="r" b="b"/>
              <a:pathLst>
                <a:path w="10185" h="5160" extrusionOk="0">
                  <a:moveTo>
                    <a:pt x="6342" y="0"/>
                  </a:moveTo>
                  <a:cubicBezTo>
                    <a:pt x="4240" y="1434"/>
                    <a:pt x="2050" y="2721"/>
                    <a:pt x="0" y="4211"/>
                  </a:cubicBezTo>
                  <a:lnTo>
                    <a:pt x="4790" y="5159"/>
                  </a:lnTo>
                  <a:cubicBezTo>
                    <a:pt x="6567" y="3641"/>
                    <a:pt x="8422" y="2212"/>
                    <a:pt x="10185" y="685"/>
                  </a:cubicBezTo>
                  <a:lnTo>
                    <a:pt x="6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92;p34">
              <a:extLst>
                <a:ext uri="{FF2B5EF4-FFF2-40B4-BE49-F238E27FC236}">
                  <a16:creationId xmlns:a16="http://schemas.microsoft.com/office/drawing/2014/main" id="{D369ED7B-F2D5-3555-A4E1-BA278D30C741}"/>
                </a:ext>
              </a:extLst>
            </p:cNvPr>
            <p:cNvSpPr/>
            <p:nvPr/>
          </p:nvSpPr>
          <p:spPr>
            <a:xfrm>
              <a:off x="472275" y="4251300"/>
              <a:ext cx="271500" cy="144925"/>
            </a:xfrm>
            <a:custGeom>
              <a:avLst/>
              <a:gdLst/>
              <a:ahLst/>
              <a:cxnLst/>
              <a:rect l="l" t="t" r="r" b="b"/>
              <a:pathLst>
                <a:path w="10860" h="5797" extrusionOk="0">
                  <a:moveTo>
                    <a:pt x="6753" y="654"/>
                  </a:moveTo>
                  <a:lnTo>
                    <a:pt x="9804" y="1198"/>
                  </a:lnTo>
                  <a:cubicBezTo>
                    <a:pt x="9023" y="1860"/>
                    <a:pt x="8220" y="2514"/>
                    <a:pt x="7439" y="3150"/>
                  </a:cubicBezTo>
                  <a:cubicBezTo>
                    <a:pt x="6648" y="3793"/>
                    <a:pt x="5831" y="4458"/>
                    <a:pt x="5037" y="5133"/>
                  </a:cubicBezTo>
                  <a:lnTo>
                    <a:pt x="1124" y="4359"/>
                  </a:lnTo>
                  <a:cubicBezTo>
                    <a:pt x="2147" y="3641"/>
                    <a:pt x="3211" y="2960"/>
                    <a:pt x="4243" y="2295"/>
                  </a:cubicBezTo>
                  <a:cubicBezTo>
                    <a:pt x="5070" y="1766"/>
                    <a:pt x="5924" y="1218"/>
                    <a:pt x="6753" y="654"/>
                  </a:cubicBezTo>
                  <a:close/>
                  <a:moveTo>
                    <a:pt x="6676" y="1"/>
                  </a:moveTo>
                  <a:cubicBezTo>
                    <a:pt x="6614" y="1"/>
                    <a:pt x="6553" y="20"/>
                    <a:pt x="6500" y="56"/>
                  </a:cubicBezTo>
                  <a:cubicBezTo>
                    <a:pt x="5645" y="640"/>
                    <a:pt x="4757" y="1211"/>
                    <a:pt x="3899" y="1761"/>
                  </a:cubicBezTo>
                  <a:cubicBezTo>
                    <a:pt x="2657" y="2560"/>
                    <a:pt x="1370" y="3386"/>
                    <a:pt x="151" y="4272"/>
                  </a:cubicBezTo>
                  <a:cubicBezTo>
                    <a:pt x="49" y="4346"/>
                    <a:pt x="0" y="4474"/>
                    <a:pt x="27" y="4599"/>
                  </a:cubicBezTo>
                  <a:cubicBezTo>
                    <a:pt x="53" y="4721"/>
                    <a:pt x="151" y="4816"/>
                    <a:pt x="276" y="4842"/>
                  </a:cubicBezTo>
                  <a:lnTo>
                    <a:pt x="5064" y="5789"/>
                  </a:lnTo>
                  <a:cubicBezTo>
                    <a:pt x="5087" y="5795"/>
                    <a:pt x="5113" y="5796"/>
                    <a:pt x="5134" y="5796"/>
                  </a:cubicBezTo>
                  <a:cubicBezTo>
                    <a:pt x="5205" y="5795"/>
                    <a:pt x="5276" y="5768"/>
                    <a:pt x="5330" y="5721"/>
                  </a:cubicBezTo>
                  <a:cubicBezTo>
                    <a:pt x="6154" y="5018"/>
                    <a:pt x="7012" y="4322"/>
                    <a:pt x="7840" y="3647"/>
                  </a:cubicBezTo>
                  <a:cubicBezTo>
                    <a:pt x="8794" y="2869"/>
                    <a:pt x="9782" y="2066"/>
                    <a:pt x="10728" y="1247"/>
                  </a:cubicBezTo>
                  <a:cubicBezTo>
                    <a:pt x="10823" y="1166"/>
                    <a:pt x="10860" y="1041"/>
                    <a:pt x="10827" y="921"/>
                  </a:cubicBezTo>
                  <a:cubicBezTo>
                    <a:pt x="10796" y="802"/>
                    <a:pt x="10698" y="714"/>
                    <a:pt x="10577" y="693"/>
                  </a:cubicBezTo>
                  <a:lnTo>
                    <a:pt x="6735" y="6"/>
                  </a:lnTo>
                  <a:cubicBezTo>
                    <a:pt x="6715" y="3"/>
                    <a:pt x="6696" y="1"/>
                    <a:pt x="6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93;p34">
              <a:extLst>
                <a:ext uri="{FF2B5EF4-FFF2-40B4-BE49-F238E27FC236}">
                  <a16:creationId xmlns:a16="http://schemas.microsoft.com/office/drawing/2014/main" id="{A6A5A06D-FEE0-DD5F-E735-C4EB468E5C08}"/>
                </a:ext>
              </a:extLst>
            </p:cNvPr>
            <p:cNvSpPr/>
            <p:nvPr/>
          </p:nvSpPr>
          <p:spPr>
            <a:xfrm>
              <a:off x="983700" y="4314050"/>
              <a:ext cx="43675" cy="23150"/>
            </a:xfrm>
            <a:custGeom>
              <a:avLst/>
              <a:gdLst/>
              <a:ahLst/>
              <a:cxnLst/>
              <a:rect l="l" t="t" r="r" b="b"/>
              <a:pathLst>
                <a:path w="1747" h="926" extrusionOk="0">
                  <a:moveTo>
                    <a:pt x="356" y="0"/>
                  </a:moveTo>
                  <a:cubicBezTo>
                    <a:pt x="217" y="0"/>
                    <a:pt x="89" y="92"/>
                    <a:pt x="49" y="234"/>
                  </a:cubicBezTo>
                  <a:cubicBezTo>
                    <a:pt x="1" y="403"/>
                    <a:pt x="100" y="579"/>
                    <a:pt x="270" y="627"/>
                  </a:cubicBezTo>
                  <a:lnTo>
                    <a:pt x="1306" y="914"/>
                  </a:lnTo>
                  <a:cubicBezTo>
                    <a:pt x="1335" y="920"/>
                    <a:pt x="1363" y="926"/>
                    <a:pt x="1392" y="926"/>
                  </a:cubicBezTo>
                  <a:cubicBezTo>
                    <a:pt x="1396" y="926"/>
                    <a:pt x="1399" y="926"/>
                    <a:pt x="1403" y="925"/>
                  </a:cubicBezTo>
                  <a:cubicBezTo>
                    <a:pt x="1536" y="921"/>
                    <a:pt x="1661" y="829"/>
                    <a:pt x="1698" y="692"/>
                  </a:cubicBezTo>
                  <a:cubicBezTo>
                    <a:pt x="1746" y="523"/>
                    <a:pt x="1647" y="349"/>
                    <a:pt x="1476" y="300"/>
                  </a:cubicBezTo>
                  <a:lnTo>
                    <a:pt x="441" y="12"/>
                  </a:lnTo>
                  <a:cubicBezTo>
                    <a:pt x="413" y="4"/>
                    <a:pt x="38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94;p34">
              <a:extLst>
                <a:ext uri="{FF2B5EF4-FFF2-40B4-BE49-F238E27FC236}">
                  <a16:creationId xmlns:a16="http://schemas.microsoft.com/office/drawing/2014/main" id="{A205B8A3-2CE3-4188-FCB0-138DA5716DF1}"/>
                </a:ext>
              </a:extLst>
            </p:cNvPr>
            <p:cNvSpPr/>
            <p:nvPr/>
          </p:nvSpPr>
          <p:spPr>
            <a:xfrm>
              <a:off x="956075" y="4334150"/>
              <a:ext cx="41975" cy="24250"/>
            </a:xfrm>
            <a:custGeom>
              <a:avLst/>
              <a:gdLst/>
              <a:ahLst/>
              <a:cxnLst/>
              <a:rect l="l" t="t" r="r" b="b"/>
              <a:pathLst>
                <a:path w="1679" h="970" extrusionOk="0">
                  <a:moveTo>
                    <a:pt x="359" y="1"/>
                  </a:moveTo>
                  <a:cubicBezTo>
                    <a:pt x="227" y="1"/>
                    <a:pt x="102" y="84"/>
                    <a:pt x="57" y="215"/>
                  </a:cubicBezTo>
                  <a:cubicBezTo>
                    <a:pt x="0" y="383"/>
                    <a:pt x="89" y="563"/>
                    <a:pt x="253" y="620"/>
                  </a:cubicBezTo>
                  <a:lnTo>
                    <a:pt x="1216" y="952"/>
                  </a:lnTo>
                  <a:cubicBezTo>
                    <a:pt x="1255" y="965"/>
                    <a:pt x="1293" y="969"/>
                    <a:pt x="1330" y="969"/>
                  </a:cubicBezTo>
                  <a:cubicBezTo>
                    <a:pt x="1458" y="967"/>
                    <a:pt x="1577" y="883"/>
                    <a:pt x="1621" y="755"/>
                  </a:cubicBezTo>
                  <a:cubicBezTo>
                    <a:pt x="1678" y="589"/>
                    <a:pt x="1589" y="407"/>
                    <a:pt x="1424" y="350"/>
                  </a:cubicBezTo>
                  <a:lnTo>
                    <a:pt x="462" y="18"/>
                  </a:lnTo>
                  <a:cubicBezTo>
                    <a:pt x="428" y="6"/>
                    <a:pt x="394"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95;p34">
              <a:extLst>
                <a:ext uri="{FF2B5EF4-FFF2-40B4-BE49-F238E27FC236}">
                  <a16:creationId xmlns:a16="http://schemas.microsoft.com/office/drawing/2014/main" id="{A352E950-16A0-3835-EA4C-C77C352F8C8A}"/>
                </a:ext>
              </a:extLst>
            </p:cNvPr>
            <p:cNvSpPr/>
            <p:nvPr/>
          </p:nvSpPr>
          <p:spPr>
            <a:xfrm>
              <a:off x="929300" y="4357500"/>
              <a:ext cx="33125" cy="24300"/>
            </a:xfrm>
            <a:custGeom>
              <a:avLst/>
              <a:gdLst/>
              <a:ahLst/>
              <a:cxnLst/>
              <a:rect l="l" t="t" r="r" b="b"/>
              <a:pathLst>
                <a:path w="1325" h="972" extrusionOk="0">
                  <a:moveTo>
                    <a:pt x="356" y="0"/>
                  </a:moveTo>
                  <a:cubicBezTo>
                    <a:pt x="219" y="0"/>
                    <a:pt x="92" y="90"/>
                    <a:pt x="52" y="227"/>
                  </a:cubicBezTo>
                  <a:cubicBezTo>
                    <a:pt x="0" y="396"/>
                    <a:pt x="96" y="574"/>
                    <a:pt x="265" y="623"/>
                  </a:cubicBezTo>
                  <a:cubicBezTo>
                    <a:pt x="445" y="679"/>
                    <a:pt x="618" y="773"/>
                    <a:pt x="760" y="895"/>
                  </a:cubicBezTo>
                  <a:cubicBezTo>
                    <a:pt x="821" y="947"/>
                    <a:pt x="897" y="972"/>
                    <a:pt x="970" y="972"/>
                  </a:cubicBezTo>
                  <a:cubicBezTo>
                    <a:pt x="972" y="972"/>
                    <a:pt x="974" y="972"/>
                    <a:pt x="976" y="971"/>
                  </a:cubicBezTo>
                  <a:cubicBezTo>
                    <a:pt x="1064" y="969"/>
                    <a:pt x="1147" y="930"/>
                    <a:pt x="1209" y="862"/>
                  </a:cubicBezTo>
                  <a:cubicBezTo>
                    <a:pt x="1324" y="729"/>
                    <a:pt x="1309" y="528"/>
                    <a:pt x="1175" y="412"/>
                  </a:cubicBezTo>
                  <a:cubicBezTo>
                    <a:pt x="964" y="231"/>
                    <a:pt x="714" y="95"/>
                    <a:pt x="448" y="14"/>
                  </a:cubicBezTo>
                  <a:cubicBezTo>
                    <a:pt x="417" y="5"/>
                    <a:pt x="386"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96;p34">
              <a:extLst>
                <a:ext uri="{FF2B5EF4-FFF2-40B4-BE49-F238E27FC236}">
                  <a16:creationId xmlns:a16="http://schemas.microsoft.com/office/drawing/2014/main" id="{F54D252A-441C-FA42-C7BF-3415A5D94557}"/>
                </a:ext>
              </a:extLst>
            </p:cNvPr>
            <p:cNvSpPr/>
            <p:nvPr/>
          </p:nvSpPr>
          <p:spPr>
            <a:xfrm>
              <a:off x="896000" y="4376300"/>
              <a:ext cx="48725" cy="30925"/>
            </a:xfrm>
            <a:custGeom>
              <a:avLst/>
              <a:gdLst/>
              <a:ahLst/>
              <a:cxnLst/>
              <a:rect l="l" t="t" r="r" b="b"/>
              <a:pathLst>
                <a:path w="1949" h="1237" extrusionOk="0">
                  <a:moveTo>
                    <a:pt x="363" y="1"/>
                  </a:moveTo>
                  <a:cubicBezTo>
                    <a:pt x="245" y="1"/>
                    <a:pt x="133" y="66"/>
                    <a:pt x="77" y="178"/>
                  </a:cubicBezTo>
                  <a:cubicBezTo>
                    <a:pt x="0" y="336"/>
                    <a:pt x="64" y="526"/>
                    <a:pt x="223" y="604"/>
                  </a:cubicBezTo>
                  <a:lnTo>
                    <a:pt x="1446" y="1201"/>
                  </a:lnTo>
                  <a:cubicBezTo>
                    <a:pt x="1490" y="1225"/>
                    <a:pt x="1535" y="1237"/>
                    <a:pt x="1580" y="1237"/>
                  </a:cubicBezTo>
                  <a:cubicBezTo>
                    <a:pt x="1585" y="1237"/>
                    <a:pt x="1590" y="1237"/>
                    <a:pt x="1595" y="1237"/>
                  </a:cubicBezTo>
                  <a:cubicBezTo>
                    <a:pt x="1709" y="1234"/>
                    <a:pt x="1817" y="1168"/>
                    <a:pt x="1872" y="1058"/>
                  </a:cubicBezTo>
                  <a:cubicBezTo>
                    <a:pt x="1949" y="900"/>
                    <a:pt x="1885" y="710"/>
                    <a:pt x="1726" y="631"/>
                  </a:cubicBezTo>
                  <a:lnTo>
                    <a:pt x="503" y="33"/>
                  </a:lnTo>
                  <a:cubicBezTo>
                    <a:pt x="458" y="11"/>
                    <a:pt x="41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897;p34">
              <a:extLst>
                <a:ext uri="{FF2B5EF4-FFF2-40B4-BE49-F238E27FC236}">
                  <a16:creationId xmlns:a16="http://schemas.microsoft.com/office/drawing/2014/main" id="{C6A8802A-7A1A-000D-6A4B-17122B446CC6}"/>
                </a:ext>
              </a:extLst>
            </p:cNvPr>
            <p:cNvSpPr/>
            <p:nvPr/>
          </p:nvSpPr>
          <p:spPr>
            <a:xfrm>
              <a:off x="864800" y="4397575"/>
              <a:ext cx="47100" cy="31850"/>
            </a:xfrm>
            <a:custGeom>
              <a:avLst/>
              <a:gdLst/>
              <a:ahLst/>
              <a:cxnLst/>
              <a:rect l="l" t="t" r="r" b="b"/>
              <a:pathLst>
                <a:path w="1884" h="1274" extrusionOk="0">
                  <a:moveTo>
                    <a:pt x="366" y="1"/>
                  </a:moveTo>
                  <a:cubicBezTo>
                    <a:pt x="253" y="1"/>
                    <a:pt x="144" y="60"/>
                    <a:pt x="86" y="165"/>
                  </a:cubicBezTo>
                  <a:cubicBezTo>
                    <a:pt x="1" y="320"/>
                    <a:pt x="58" y="513"/>
                    <a:pt x="210" y="599"/>
                  </a:cubicBezTo>
                  <a:lnTo>
                    <a:pt x="1365" y="1235"/>
                  </a:lnTo>
                  <a:cubicBezTo>
                    <a:pt x="1411" y="1260"/>
                    <a:pt x="1462" y="1274"/>
                    <a:pt x="1514" y="1274"/>
                  </a:cubicBezTo>
                  <a:cubicBezTo>
                    <a:pt x="1518" y="1274"/>
                    <a:pt x="1523" y="1274"/>
                    <a:pt x="1528" y="1273"/>
                  </a:cubicBezTo>
                  <a:cubicBezTo>
                    <a:pt x="1636" y="1270"/>
                    <a:pt x="1741" y="1212"/>
                    <a:pt x="1798" y="1109"/>
                  </a:cubicBezTo>
                  <a:cubicBezTo>
                    <a:pt x="1883" y="954"/>
                    <a:pt x="1826" y="760"/>
                    <a:pt x="1671" y="675"/>
                  </a:cubicBezTo>
                  <a:lnTo>
                    <a:pt x="519" y="40"/>
                  </a:lnTo>
                  <a:cubicBezTo>
                    <a:pt x="470" y="13"/>
                    <a:pt x="41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898;p34">
              <a:extLst>
                <a:ext uri="{FF2B5EF4-FFF2-40B4-BE49-F238E27FC236}">
                  <a16:creationId xmlns:a16="http://schemas.microsoft.com/office/drawing/2014/main" id="{5B1511AA-ABC8-4454-B8A1-EB44E10CC729}"/>
                </a:ext>
              </a:extLst>
            </p:cNvPr>
            <p:cNvSpPr/>
            <p:nvPr/>
          </p:nvSpPr>
          <p:spPr>
            <a:xfrm>
              <a:off x="824050" y="4424475"/>
              <a:ext cx="54100" cy="33475"/>
            </a:xfrm>
            <a:custGeom>
              <a:avLst/>
              <a:gdLst/>
              <a:ahLst/>
              <a:cxnLst/>
              <a:rect l="l" t="t" r="r" b="b"/>
              <a:pathLst>
                <a:path w="2164" h="1339" extrusionOk="0">
                  <a:moveTo>
                    <a:pt x="365" y="1"/>
                  </a:moveTo>
                  <a:cubicBezTo>
                    <a:pt x="247" y="1"/>
                    <a:pt x="133" y="67"/>
                    <a:pt x="77" y="180"/>
                  </a:cubicBezTo>
                  <a:cubicBezTo>
                    <a:pt x="0" y="338"/>
                    <a:pt x="66" y="528"/>
                    <a:pt x="225" y="606"/>
                  </a:cubicBezTo>
                  <a:lnTo>
                    <a:pt x="1661" y="1305"/>
                  </a:lnTo>
                  <a:cubicBezTo>
                    <a:pt x="1707" y="1329"/>
                    <a:pt x="1753" y="1338"/>
                    <a:pt x="1800" y="1338"/>
                  </a:cubicBezTo>
                  <a:cubicBezTo>
                    <a:pt x="1803" y="1338"/>
                    <a:pt x="1806" y="1338"/>
                    <a:pt x="1810" y="1338"/>
                  </a:cubicBezTo>
                  <a:cubicBezTo>
                    <a:pt x="1924" y="1334"/>
                    <a:pt x="2033" y="1268"/>
                    <a:pt x="2087" y="1159"/>
                  </a:cubicBezTo>
                  <a:cubicBezTo>
                    <a:pt x="2164" y="1000"/>
                    <a:pt x="2097" y="809"/>
                    <a:pt x="1939" y="733"/>
                  </a:cubicBezTo>
                  <a:lnTo>
                    <a:pt x="503" y="33"/>
                  </a:lnTo>
                  <a:cubicBezTo>
                    <a:pt x="459" y="11"/>
                    <a:pt x="412"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899;p34">
              <a:extLst>
                <a:ext uri="{FF2B5EF4-FFF2-40B4-BE49-F238E27FC236}">
                  <a16:creationId xmlns:a16="http://schemas.microsoft.com/office/drawing/2014/main" id="{9CC091B7-96B9-7383-5FC0-B4DC1ECFD41F}"/>
                </a:ext>
              </a:extLst>
            </p:cNvPr>
            <p:cNvSpPr/>
            <p:nvPr/>
          </p:nvSpPr>
          <p:spPr>
            <a:xfrm>
              <a:off x="502625" y="4219550"/>
              <a:ext cx="41650" cy="31150"/>
            </a:xfrm>
            <a:custGeom>
              <a:avLst/>
              <a:gdLst/>
              <a:ahLst/>
              <a:cxnLst/>
              <a:rect l="l" t="t" r="r" b="b"/>
              <a:pathLst>
                <a:path w="1666" h="1246" extrusionOk="0">
                  <a:moveTo>
                    <a:pt x="364" y="0"/>
                  </a:moveTo>
                  <a:cubicBezTo>
                    <a:pt x="260" y="0"/>
                    <a:pt x="158" y="52"/>
                    <a:pt x="96" y="146"/>
                  </a:cubicBezTo>
                  <a:cubicBezTo>
                    <a:pt x="1" y="294"/>
                    <a:pt x="43" y="490"/>
                    <a:pt x="191" y="586"/>
                  </a:cubicBezTo>
                  <a:lnTo>
                    <a:pt x="1130" y="1193"/>
                  </a:lnTo>
                  <a:cubicBezTo>
                    <a:pt x="1185" y="1227"/>
                    <a:pt x="1246" y="1245"/>
                    <a:pt x="1307" y="1245"/>
                  </a:cubicBezTo>
                  <a:cubicBezTo>
                    <a:pt x="1309" y="1245"/>
                    <a:pt x="1311" y="1245"/>
                    <a:pt x="1313" y="1245"/>
                  </a:cubicBezTo>
                  <a:cubicBezTo>
                    <a:pt x="1414" y="1241"/>
                    <a:pt x="1512" y="1190"/>
                    <a:pt x="1570" y="1099"/>
                  </a:cubicBezTo>
                  <a:cubicBezTo>
                    <a:pt x="1666" y="951"/>
                    <a:pt x="1623" y="755"/>
                    <a:pt x="1477" y="659"/>
                  </a:cubicBezTo>
                  <a:lnTo>
                    <a:pt x="536" y="52"/>
                  </a:lnTo>
                  <a:cubicBezTo>
                    <a:pt x="483" y="17"/>
                    <a:pt x="423"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900;p34">
              <a:extLst>
                <a:ext uri="{FF2B5EF4-FFF2-40B4-BE49-F238E27FC236}">
                  <a16:creationId xmlns:a16="http://schemas.microsoft.com/office/drawing/2014/main" id="{F5A7C064-AA74-8FD1-73A0-67CAB98C598E}"/>
                </a:ext>
              </a:extLst>
            </p:cNvPr>
            <p:cNvSpPr/>
            <p:nvPr/>
          </p:nvSpPr>
          <p:spPr>
            <a:xfrm>
              <a:off x="471375" y="4231725"/>
              <a:ext cx="46025" cy="32900"/>
            </a:xfrm>
            <a:custGeom>
              <a:avLst/>
              <a:gdLst/>
              <a:ahLst/>
              <a:cxnLst/>
              <a:rect l="l" t="t" r="r" b="b"/>
              <a:pathLst>
                <a:path w="1841" h="1316" extrusionOk="0">
                  <a:moveTo>
                    <a:pt x="362" y="1"/>
                  </a:moveTo>
                  <a:cubicBezTo>
                    <a:pt x="255" y="1"/>
                    <a:pt x="150" y="54"/>
                    <a:pt x="92" y="153"/>
                  </a:cubicBezTo>
                  <a:cubicBezTo>
                    <a:pt x="1" y="305"/>
                    <a:pt x="49" y="500"/>
                    <a:pt x="198" y="591"/>
                  </a:cubicBezTo>
                  <a:lnTo>
                    <a:pt x="1313" y="1270"/>
                  </a:lnTo>
                  <a:cubicBezTo>
                    <a:pt x="1364" y="1301"/>
                    <a:pt x="1420" y="1315"/>
                    <a:pt x="1478" y="1315"/>
                  </a:cubicBezTo>
                  <a:cubicBezTo>
                    <a:pt x="1481" y="1315"/>
                    <a:pt x="1484" y="1315"/>
                    <a:pt x="1487" y="1315"/>
                  </a:cubicBezTo>
                  <a:cubicBezTo>
                    <a:pt x="1592" y="1312"/>
                    <a:pt x="1691" y="1258"/>
                    <a:pt x="1749" y="1163"/>
                  </a:cubicBezTo>
                  <a:cubicBezTo>
                    <a:pt x="1840" y="1011"/>
                    <a:pt x="1792" y="816"/>
                    <a:pt x="1643" y="726"/>
                  </a:cubicBezTo>
                  <a:lnTo>
                    <a:pt x="528" y="47"/>
                  </a:lnTo>
                  <a:cubicBezTo>
                    <a:pt x="476" y="16"/>
                    <a:pt x="419"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901;p34">
              <a:extLst>
                <a:ext uri="{FF2B5EF4-FFF2-40B4-BE49-F238E27FC236}">
                  <a16:creationId xmlns:a16="http://schemas.microsoft.com/office/drawing/2014/main" id="{21B3F915-0982-EDAD-62C2-6CF4B0147A3B}"/>
                </a:ext>
              </a:extLst>
            </p:cNvPr>
            <p:cNvSpPr/>
            <p:nvPr/>
          </p:nvSpPr>
          <p:spPr>
            <a:xfrm>
              <a:off x="435900" y="4255150"/>
              <a:ext cx="44075" cy="29925"/>
            </a:xfrm>
            <a:custGeom>
              <a:avLst/>
              <a:gdLst/>
              <a:ahLst/>
              <a:cxnLst/>
              <a:rect l="l" t="t" r="r" b="b"/>
              <a:pathLst>
                <a:path w="1763" h="1197" extrusionOk="0">
                  <a:moveTo>
                    <a:pt x="355" y="1"/>
                  </a:moveTo>
                  <a:cubicBezTo>
                    <a:pt x="218" y="1"/>
                    <a:pt x="91" y="90"/>
                    <a:pt x="51" y="227"/>
                  </a:cubicBezTo>
                  <a:cubicBezTo>
                    <a:pt x="1" y="397"/>
                    <a:pt x="97" y="574"/>
                    <a:pt x="264" y="624"/>
                  </a:cubicBezTo>
                  <a:cubicBezTo>
                    <a:pt x="605" y="725"/>
                    <a:pt x="930" y="898"/>
                    <a:pt x="1203" y="1124"/>
                  </a:cubicBezTo>
                  <a:cubicBezTo>
                    <a:pt x="1260" y="1172"/>
                    <a:pt x="1332" y="1196"/>
                    <a:pt x="1403" y="1196"/>
                  </a:cubicBezTo>
                  <a:cubicBezTo>
                    <a:pt x="1406" y="1196"/>
                    <a:pt x="1410" y="1196"/>
                    <a:pt x="1414" y="1196"/>
                  </a:cubicBezTo>
                  <a:cubicBezTo>
                    <a:pt x="1504" y="1193"/>
                    <a:pt x="1590" y="1154"/>
                    <a:pt x="1650" y="1081"/>
                  </a:cubicBezTo>
                  <a:cubicBezTo>
                    <a:pt x="1762" y="946"/>
                    <a:pt x="1742" y="746"/>
                    <a:pt x="1607" y="634"/>
                  </a:cubicBezTo>
                  <a:cubicBezTo>
                    <a:pt x="1269" y="355"/>
                    <a:pt x="867" y="141"/>
                    <a:pt x="447" y="14"/>
                  </a:cubicBezTo>
                  <a:cubicBezTo>
                    <a:pt x="416" y="5"/>
                    <a:pt x="385"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902;p34">
              <a:extLst>
                <a:ext uri="{FF2B5EF4-FFF2-40B4-BE49-F238E27FC236}">
                  <a16:creationId xmlns:a16="http://schemas.microsoft.com/office/drawing/2014/main" id="{F09327D6-C8C8-F91A-B3B9-150971FB169D}"/>
                </a:ext>
              </a:extLst>
            </p:cNvPr>
            <p:cNvSpPr/>
            <p:nvPr/>
          </p:nvSpPr>
          <p:spPr>
            <a:xfrm>
              <a:off x="395250" y="4269025"/>
              <a:ext cx="47175" cy="29675"/>
            </a:xfrm>
            <a:custGeom>
              <a:avLst/>
              <a:gdLst/>
              <a:ahLst/>
              <a:cxnLst/>
              <a:rect l="l" t="t" r="r" b="b"/>
              <a:pathLst>
                <a:path w="1887" h="1187" extrusionOk="0">
                  <a:moveTo>
                    <a:pt x="366" y="0"/>
                  </a:moveTo>
                  <a:cubicBezTo>
                    <a:pt x="246" y="0"/>
                    <a:pt x="131" y="67"/>
                    <a:pt x="77" y="182"/>
                  </a:cubicBezTo>
                  <a:cubicBezTo>
                    <a:pt x="0" y="340"/>
                    <a:pt x="69" y="530"/>
                    <a:pt x="228" y="606"/>
                  </a:cubicBezTo>
                  <a:lnTo>
                    <a:pt x="1385" y="1157"/>
                  </a:lnTo>
                  <a:cubicBezTo>
                    <a:pt x="1434" y="1178"/>
                    <a:pt x="1483" y="1187"/>
                    <a:pt x="1532" y="1187"/>
                  </a:cubicBezTo>
                  <a:cubicBezTo>
                    <a:pt x="1647" y="1184"/>
                    <a:pt x="1756" y="1117"/>
                    <a:pt x="1810" y="1006"/>
                  </a:cubicBezTo>
                  <a:cubicBezTo>
                    <a:pt x="1887" y="847"/>
                    <a:pt x="1819" y="658"/>
                    <a:pt x="1660" y="582"/>
                  </a:cubicBezTo>
                  <a:lnTo>
                    <a:pt x="502" y="30"/>
                  </a:lnTo>
                  <a:cubicBezTo>
                    <a:pt x="458" y="10"/>
                    <a:pt x="41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903;p34">
              <a:extLst>
                <a:ext uri="{FF2B5EF4-FFF2-40B4-BE49-F238E27FC236}">
                  <a16:creationId xmlns:a16="http://schemas.microsoft.com/office/drawing/2014/main" id="{7E0F6212-A523-F2FD-D335-A49F57739697}"/>
                </a:ext>
              </a:extLst>
            </p:cNvPr>
            <p:cNvSpPr/>
            <p:nvPr/>
          </p:nvSpPr>
          <p:spPr>
            <a:xfrm>
              <a:off x="360300" y="4287050"/>
              <a:ext cx="49850" cy="30275"/>
            </a:xfrm>
            <a:custGeom>
              <a:avLst/>
              <a:gdLst/>
              <a:ahLst/>
              <a:cxnLst/>
              <a:rect l="l" t="t" r="r" b="b"/>
              <a:pathLst>
                <a:path w="1994" h="1211" extrusionOk="0">
                  <a:moveTo>
                    <a:pt x="366" y="1"/>
                  </a:moveTo>
                  <a:cubicBezTo>
                    <a:pt x="255" y="1"/>
                    <a:pt x="147" y="59"/>
                    <a:pt x="89" y="162"/>
                  </a:cubicBezTo>
                  <a:cubicBezTo>
                    <a:pt x="1" y="315"/>
                    <a:pt x="56" y="510"/>
                    <a:pt x="210" y="595"/>
                  </a:cubicBezTo>
                  <a:cubicBezTo>
                    <a:pt x="630" y="832"/>
                    <a:pt x="1073" y="1032"/>
                    <a:pt x="1531" y="1191"/>
                  </a:cubicBezTo>
                  <a:cubicBezTo>
                    <a:pt x="1564" y="1204"/>
                    <a:pt x="1598" y="1210"/>
                    <a:pt x="1633" y="1210"/>
                  </a:cubicBezTo>
                  <a:cubicBezTo>
                    <a:pt x="1637" y="1210"/>
                    <a:pt x="1640" y="1210"/>
                    <a:pt x="1644" y="1210"/>
                  </a:cubicBezTo>
                  <a:cubicBezTo>
                    <a:pt x="1772" y="1206"/>
                    <a:pt x="1890" y="1125"/>
                    <a:pt x="1935" y="997"/>
                  </a:cubicBezTo>
                  <a:cubicBezTo>
                    <a:pt x="1994" y="832"/>
                    <a:pt x="1904" y="649"/>
                    <a:pt x="1739" y="592"/>
                  </a:cubicBezTo>
                  <a:cubicBezTo>
                    <a:pt x="1319" y="444"/>
                    <a:pt x="908" y="260"/>
                    <a:pt x="522" y="41"/>
                  </a:cubicBezTo>
                  <a:cubicBezTo>
                    <a:pt x="473" y="14"/>
                    <a:pt x="419"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904;p34">
              <a:extLst>
                <a:ext uri="{FF2B5EF4-FFF2-40B4-BE49-F238E27FC236}">
                  <a16:creationId xmlns:a16="http://schemas.microsoft.com/office/drawing/2014/main" id="{7736DE4B-067E-9BFC-CB8B-0CA2BD06F2E4}"/>
                </a:ext>
              </a:extLst>
            </p:cNvPr>
            <p:cNvSpPr/>
            <p:nvPr/>
          </p:nvSpPr>
          <p:spPr>
            <a:xfrm>
              <a:off x="310900" y="4313025"/>
              <a:ext cx="55075" cy="33225"/>
            </a:xfrm>
            <a:custGeom>
              <a:avLst/>
              <a:gdLst/>
              <a:ahLst/>
              <a:cxnLst/>
              <a:rect l="l" t="t" r="r" b="b"/>
              <a:pathLst>
                <a:path w="2203" h="1329" extrusionOk="0">
                  <a:moveTo>
                    <a:pt x="364" y="1"/>
                  </a:moveTo>
                  <a:cubicBezTo>
                    <a:pt x="244" y="1"/>
                    <a:pt x="130" y="68"/>
                    <a:pt x="76" y="184"/>
                  </a:cubicBezTo>
                  <a:cubicBezTo>
                    <a:pt x="1" y="343"/>
                    <a:pt x="71" y="532"/>
                    <a:pt x="228" y="606"/>
                  </a:cubicBezTo>
                  <a:lnTo>
                    <a:pt x="1704" y="1296"/>
                  </a:lnTo>
                  <a:cubicBezTo>
                    <a:pt x="1752" y="1320"/>
                    <a:pt x="1801" y="1329"/>
                    <a:pt x="1849" y="1329"/>
                  </a:cubicBezTo>
                  <a:cubicBezTo>
                    <a:pt x="1965" y="1324"/>
                    <a:pt x="2075" y="1258"/>
                    <a:pt x="2129" y="1145"/>
                  </a:cubicBezTo>
                  <a:cubicBezTo>
                    <a:pt x="2203" y="986"/>
                    <a:pt x="2133" y="797"/>
                    <a:pt x="1975" y="724"/>
                  </a:cubicBezTo>
                  <a:lnTo>
                    <a:pt x="498" y="30"/>
                  </a:lnTo>
                  <a:cubicBezTo>
                    <a:pt x="455" y="10"/>
                    <a:pt x="409"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905;p34">
              <a:extLst>
                <a:ext uri="{FF2B5EF4-FFF2-40B4-BE49-F238E27FC236}">
                  <a16:creationId xmlns:a16="http://schemas.microsoft.com/office/drawing/2014/main" id="{81D13D90-7FB5-FD16-97E6-9354C9A67E57}"/>
                </a:ext>
              </a:extLst>
            </p:cNvPr>
            <p:cNvSpPr/>
            <p:nvPr/>
          </p:nvSpPr>
          <p:spPr>
            <a:xfrm>
              <a:off x="812000" y="4009125"/>
              <a:ext cx="156450" cy="135425"/>
            </a:xfrm>
            <a:custGeom>
              <a:avLst/>
              <a:gdLst/>
              <a:ahLst/>
              <a:cxnLst/>
              <a:rect l="l" t="t" r="r" b="b"/>
              <a:pathLst>
                <a:path w="6258" h="5417" extrusionOk="0">
                  <a:moveTo>
                    <a:pt x="5922" y="1"/>
                  </a:moveTo>
                  <a:cubicBezTo>
                    <a:pt x="5863" y="1"/>
                    <a:pt x="5805" y="17"/>
                    <a:pt x="5754" y="49"/>
                  </a:cubicBezTo>
                  <a:cubicBezTo>
                    <a:pt x="4979" y="532"/>
                    <a:pt x="4496" y="1431"/>
                    <a:pt x="4502" y="2337"/>
                  </a:cubicBezTo>
                  <a:cubicBezTo>
                    <a:pt x="4239" y="2621"/>
                    <a:pt x="3938" y="2890"/>
                    <a:pt x="3599" y="3137"/>
                  </a:cubicBezTo>
                  <a:cubicBezTo>
                    <a:pt x="2590" y="3870"/>
                    <a:pt x="1398" y="4344"/>
                    <a:pt x="244" y="4800"/>
                  </a:cubicBezTo>
                  <a:cubicBezTo>
                    <a:pt x="80" y="4865"/>
                    <a:pt x="1" y="5050"/>
                    <a:pt x="65" y="5213"/>
                  </a:cubicBezTo>
                  <a:cubicBezTo>
                    <a:pt x="116" y="5342"/>
                    <a:pt x="236" y="5417"/>
                    <a:pt x="363" y="5417"/>
                  </a:cubicBezTo>
                  <a:cubicBezTo>
                    <a:pt x="365" y="5417"/>
                    <a:pt x="368" y="5417"/>
                    <a:pt x="370" y="5417"/>
                  </a:cubicBezTo>
                  <a:cubicBezTo>
                    <a:pt x="406" y="5415"/>
                    <a:pt x="444" y="5408"/>
                    <a:pt x="479" y="5394"/>
                  </a:cubicBezTo>
                  <a:cubicBezTo>
                    <a:pt x="1668" y="4921"/>
                    <a:pt x="2901" y="4432"/>
                    <a:pt x="3974" y="3651"/>
                  </a:cubicBezTo>
                  <a:cubicBezTo>
                    <a:pt x="4316" y="3402"/>
                    <a:pt x="4624" y="3132"/>
                    <a:pt x="4898" y="2846"/>
                  </a:cubicBezTo>
                  <a:cubicBezTo>
                    <a:pt x="5033" y="2817"/>
                    <a:pt x="5134" y="2704"/>
                    <a:pt x="5148" y="2567"/>
                  </a:cubicBezTo>
                  <a:cubicBezTo>
                    <a:pt x="5715" y="1895"/>
                    <a:pt x="6089" y="1147"/>
                    <a:pt x="6235" y="377"/>
                  </a:cubicBezTo>
                  <a:cubicBezTo>
                    <a:pt x="6258" y="253"/>
                    <a:pt x="6207" y="127"/>
                    <a:pt x="6102" y="56"/>
                  </a:cubicBezTo>
                  <a:cubicBezTo>
                    <a:pt x="6047" y="19"/>
                    <a:pt x="5984" y="1"/>
                    <a:pt x="5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906;p34">
              <a:extLst>
                <a:ext uri="{FF2B5EF4-FFF2-40B4-BE49-F238E27FC236}">
                  <a16:creationId xmlns:a16="http://schemas.microsoft.com/office/drawing/2014/main" id="{631FE282-D65A-3104-8C36-C98B15DD48D0}"/>
                </a:ext>
              </a:extLst>
            </p:cNvPr>
            <p:cNvSpPr/>
            <p:nvPr/>
          </p:nvSpPr>
          <p:spPr>
            <a:xfrm>
              <a:off x="782000" y="4271250"/>
              <a:ext cx="177150" cy="63350"/>
            </a:xfrm>
            <a:custGeom>
              <a:avLst/>
              <a:gdLst/>
              <a:ahLst/>
              <a:cxnLst/>
              <a:rect l="l" t="t" r="r" b="b"/>
              <a:pathLst>
                <a:path w="7086" h="2534" extrusionOk="0">
                  <a:moveTo>
                    <a:pt x="365" y="0"/>
                  </a:moveTo>
                  <a:cubicBezTo>
                    <a:pt x="249" y="0"/>
                    <a:pt x="136" y="64"/>
                    <a:pt x="79" y="176"/>
                  </a:cubicBezTo>
                  <a:cubicBezTo>
                    <a:pt x="0" y="335"/>
                    <a:pt x="64" y="524"/>
                    <a:pt x="221" y="605"/>
                  </a:cubicBezTo>
                  <a:cubicBezTo>
                    <a:pt x="1532" y="1260"/>
                    <a:pt x="2898" y="1838"/>
                    <a:pt x="4282" y="2323"/>
                  </a:cubicBezTo>
                  <a:cubicBezTo>
                    <a:pt x="4594" y="2432"/>
                    <a:pt x="4921" y="2533"/>
                    <a:pt x="5254" y="2533"/>
                  </a:cubicBezTo>
                  <a:cubicBezTo>
                    <a:pt x="5271" y="2533"/>
                    <a:pt x="5289" y="2533"/>
                    <a:pt x="5306" y="2532"/>
                  </a:cubicBezTo>
                  <a:cubicBezTo>
                    <a:pt x="5411" y="2529"/>
                    <a:pt x="5516" y="2517"/>
                    <a:pt x="5623" y="2488"/>
                  </a:cubicBezTo>
                  <a:cubicBezTo>
                    <a:pt x="6431" y="2284"/>
                    <a:pt x="6819" y="1416"/>
                    <a:pt x="7029" y="949"/>
                  </a:cubicBezTo>
                  <a:cubicBezTo>
                    <a:pt x="7086" y="822"/>
                    <a:pt x="7056" y="676"/>
                    <a:pt x="6952" y="583"/>
                  </a:cubicBezTo>
                  <a:cubicBezTo>
                    <a:pt x="6892" y="529"/>
                    <a:pt x="6815" y="500"/>
                    <a:pt x="6737" y="500"/>
                  </a:cubicBezTo>
                  <a:cubicBezTo>
                    <a:pt x="6683" y="500"/>
                    <a:pt x="6630" y="513"/>
                    <a:pt x="6581" y="541"/>
                  </a:cubicBezTo>
                  <a:cubicBezTo>
                    <a:pt x="6029" y="850"/>
                    <a:pt x="5570" y="1331"/>
                    <a:pt x="5283" y="1895"/>
                  </a:cubicBezTo>
                  <a:cubicBezTo>
                    <a:pt x="5274" y="1895"/>
                    <a:pt x="5264" y="1895"/>
                    <a:pt x="5254" y="1895"/>
                  </a:cubicBezTo>
                  <a:cubicBezTo>
                    <a:pt x="5018" y="1895"/>
                    <a:pt x="4759" y="1813"/>
                    <a:pt x="4493" y="1721"/>
                  </a:cubicBezTo>
                  <a:cubicBezTo>
                    <a:pt x="3133" y="1245"/>
                    <a:pt x="1793" y="679"/>
                    <a:pt x="508" y="34"/>
                  </a:cubicBezTo>
                  <a:cubicBezTo>
                    <a:pt x="462" y="11"/>
                    <a:pt x="413"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907;p34">
              <a:extLst>
                <a:ext uri="{FF2B5EF4-FFF2-40B4-BE49-F238E27FC236}">
                  <a16:creationId xmlns:a16="http://schemas.microsoft.com/office/drawing/2014/main" id="{F624272A-B5B2-66FA-9B68-29E5A88B77B3}"/>
                </a:ext>
              </a:extLst>
            </p:cNvPr>
            <p:cNvSpPr/>
            <p:nvPr/>
          </p:nvSpPr>
          <p:spPr>
            <a:xfrm>
              <a:off x="534725" y="3910875"/>
              <a:ext cx="119450" cy="84950"/>
            </a:xfrm>
            <a:custGeom>
              <a:avLst/>
              <a:gdLst/>
              <a:ahLst/>
              <a:cxnLst/>
              <a:rect l="l" t="t" r="r" b="b"/>
              <a:pathLst>
                <a:path w="4778" h="3398" extrusionOk="0">
                  <a:moveTo>
                    <a:pt x="279" y="0"/>
                  </a:moveTo>
                  <a:cubicBezTo>
                    <a:pt x="1" y="710"/>
                    <a:pt x="137" y="1551"/>
                    <a:pt x="573" y="2176"/>
                  </a:cubicBezTo>
                  <a:cubicBezTo>
                    <a:pt x="1011" y="2801"/>
                    <a:pt x="1724" y="3210"/>
                    <a:pt x="2475" y="3341"/>
                  </a:cubicBezTo>
                  <a:cubicBezTo>
                    <a:pt x="2648" y="3371"/>
                    <a:pt x="2921" y="3398"/>
                    <a:pt x="3217" y="3398"/>
                  </a:cubicBezTo>
                  <a:cubicBezTo>
                    <a:pt x="3932" y="3398"/>
                    <a:pt x="4777" y="3243"/>
                    <a:pt x="4642" y="2612"/>
                  </a:cubicBezTo>
                  <a:cubicBezTo>
                    <a:pt x="4470" y="1811"/>
                    <a:pt x="3825" y="1145"/>
                    <a:pt x="3127" y="761"/>
                  </a:cubicBezTo>
                  <a:cubicBezTo>
                    <a:pt x="2261" y="286"/>
                    <a:pt x="1258" y="141"/>
                    <a:pt x="279"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908;p34">
              <a:extLst>
                <a:ext uri="{FF2B5EF4-FFF2-40B4-BE49-F238E27FC236}">
                  <a16:creationId xmlns:a16="http://schemas.microsoft.com/office/drawing/2014/main" id="{6ACA52EF-49AD-A58F-64FE-92DFCC67BBE7}"/>
                </a:ext>
              </a:extLst>
            </p:cNvPr>
            <p:cNvSpPr/>
            <p:nvPr/>
          </p:nvSpPr>
          <p:spPr>
            <a:xfrm>
              <a:off x="526450" y="3902125"/>
              <a:ext cx="133600" cy="101675"/>
            </a:xfrm>
            <a:custGeom>
              <a:avLst/>
              <a:gdLst/>
              <a:ahLst/>
              <a:cxnLst/>
              <a:rect l="l" t="t" r="r" b="b"/>
              <a:pathLst>
                <a:path w="5344" h="4067" extrusionOk="0">
                  <a:moveTo>
                    <a:pt x="836" y="701"/>
                  </a:moveTo>
                  <a:lnTo>
                    <a:pt x="836" y="701"/>
                  </a:lnTo>
                  <a:cubicBezTo>
                    <a:pt x="1690" y="826"/>
                    <a:pt x="2558" y="978"/>
                    <a:pt x="3308" y="1388"/>
                  </a:cubicBezTo>
                  <a:cubicBezTo>
                    <a:pt x="4019" y="1780"/>
                    <a:pt x="4527" y="2391"/>
                    <a:pt x="4664" y="3028"/>
                  </a:cubicBezTo>
                  <a:cubicBezTo>
                    <a:pt x="4683" y="3126"/>
                    <a:pt x="4657" y="3163"/>
                    <a:pt x="4629" y="3192"/>
                  </a:cubicBezTo>
                  <a:cubicBezTo>
                    <a:pt x="4467" y="3361"/>
                    <a:pt x="3997" y="3429"/>
                    <a:pt x="3536" y="3429"/>
                  </a:cubicBezTo>
                  <a:cubicBezTo>
                    <a:pt x="3293" y="3429"/>
                    <a:pt x="3053" y="3410"/>
                    <a:pt x="2862" y="3377"/>
                  </a:cubicBezTo>
                  <a:cubicBezTo>
                    <a:pt x="2159" y="3255"/>
                    <a:pt x="1541" y="2878"/>
                    <a:pt x="1166" y="2344"/>
                  </a:cubicBezTo>
                  <a:cubicBezTo>
                    <a:pt x="829" y="1863"/>
                    <a:pt x="708" y="1244"/>
                    <a:pt x="836" y="701"/>
                  </a:cubicBezTo>
                  <a:close/>
                  <a:moveTo>
                    <a:pt x="404" y="1"/>
                  </a:moveTo>
                  <a:lnTo>
                    <a:pt x="312" y="235"/>
                  </a:lnTo>
                  <a:cubicBezTo>
                    <a:pt x="1" y="1025"/>
                    <a:pt x="129" y="1972"/>
                    <a:pt x="644" y="2709"/>
                  </a:cubicBezTo>
                  <a:cubicBezTo>
                    <a:pt x="1115" y="3383"/>
                    <a:pt x="1883" y="3854"/>
                    <a:pt x="2751" y="4006"/>
                  </a:cubicBezTo>
                  <a:cubicBezTo>
                    <a:pt x="2760" y="4008"/>
                    <a:pt x="3131" y="4066"/>
                    <a:pt x="3583" y="4066"/>
                  </a:cubicBezTo>
                  <a:cubicBezTo>
                    <a:pt x="3629" y="4066"/>
                    <a:pt x="3675" y="4066"/>
                    <a:pt x="3721" y="4065"/>
                  </a:cubicBezTo>
                  <a:cubicBezTo>
                    <a:pt x="4218" y="4050"/>
                    <a:pt x="4779" y="3952"/>
                    <a:pt x="5083" y="3637"/>
                  </a:cubicBezTo>
                  <a:cubicBezTo>
                    <a:pt x="5275" y="3438"/>
                    <a:pt x="5343" y="3182"/>
                    <a:pt x="5282" y="2896"/>
                  </a:cubicBezTo>
                  <a:cubicBezTo>
                    <a:pt x="5107" y="2083"/>
                    <a:pt x="4482" y="1310"/>
                    <a:pt x="3609" y="833"/>
                  </a:cubicBezTo>
                  <a:cubicBezTo>
                    <a:pt x="2680" y="323"/>
                    <a:pt x="1603" y="171"/>
                    <a:pt x="653" y="36"/>
                  </a:cubicBez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909;p34">
              <a:extLst>
                <a:ext uri="{FF2B5EF4-FFF2-40B4-BE49-F238E27FC236}">
                  <a16:creationId xmlns:a16="http://schemas.microsoft.com/office/drawing/2014/main" id="{A07EFC43-D0F0-653B-70F0-5B9BE393F54F}"/>
                </a:ext>
              </a:extLst>
            </p:cNvPr>
            <p:cNvSpPr/>
            <p:nvPr/>
          </p:nvSpPr>
          <p:spPr>
            <a:xfrm>
              <a:off x="520000" y="3961225"/>
              <a:ext cx="344825" cy="401200"/>
            </a:xfrm>
            <a:custGeom>
              <a:avLst/>
              <a:gdLst/>
              <a:ahLst/>
              <a:cxnLst/>
              <a:rect l="l" t="t" r="r" b="b"/>
              <a:pathLst>
                <a:path w="13793" h="16048" extrusionOk="0">
                  <a:moveTo>
                    <a:pt x="6359" y="1"/>
                  </a:moveTo>
                  <a:cubicBezTo>
                    <a:pt x="6226" y="1"/>
                    <a:pt x="6094" y="27"/>
                    <a:pt x="5976" y="81"/>
                  </a:cubicBezTo>
                  <a:cubicBezTo>
                    <a:pt x="5753" y="185"/>
                    <a:pt x="5664" y="350"/>
                    <a:pt x="5573" y="539"/>
                  </a:cubicBezTo>
                  <a:cubicBezTo>
                    <a:pt x="5429" y="838"/>
                    <a:pt x="5577" y="780"/>
                    <a:pt x="5229" y="936"/>
                  </a:cubicBezTo>
                  <a:cubicBezTo>
                    <a:pt x="4831" y="1114"/>
                    <a:pt x="4385" y="1205"/>
                    <a:pt x="3989" y="1401"/>
                  </a:cubicBezTo>
                  <a:cubicBezTo>
                    <a:pt x="3157" y="1810"/>
                    <a:pt x="2444" y="2384"/>
                    <a:pt x="1868" y="3039"/>
                  </a:cubicBezTo>
                  <a:cubicBezTo>
                    <a:pt x="580" y="4512"/>
                    <a:pt x="0" y="6377"/>
                    <a:pt x="57" y="8190"/>
                  </a:cubicBezTo>
                  <a:cubicBezTo>
                    <a:pt x="116" y="10098"/>
                    <a:pt x="885" y="12030"/>
                    <a:pt x="2412" y="13440"/>
                  </a:cubicBezTo>
                  <a:cubicBezTo>
                    <a:pt x="3083" y="14058"/>
                    <a:pt x="3897" y="14568"/>
                    <a:pt x="4819" y="14882"/>
                  </a:cubicBezTo>
                  <a:cubicBezTo>
                    <a:pt x="5213" y="15017"/>
                    <a:pt x="5708" y="15034"/>
                    <a:pt x="5956" y="15308"/>
                  </a:cubicBezTo>
                  <a:cubicBezTo>
                    <a:pt x="6274" y="15656"/>
                    <a:pt x="6389" y="16048"/>
                    <a:pt x="7013" y="16048"/>
                  </a:cubicBezTo>
                  <a:cubicBezTo>
                    <a:pt x="7032" y="16048"/>
                    <a:pt x="7051" y="16048"/>
                    <a:pt x="7070" y="16047"/>
                  </a:cubicBezTo>
                  <a:cubicBezTo>
                    <a:pt x="7341" y="16036"/>
                    <a:pt x="7623" y="15928"/>
                    <a:pt x="7759" y="15726"/>
                  </a:cubicBezTo>
                  <a:cubicBezTo>
                    <a:pt x="7831" y="15619"/>
                    <a:pt x="7860" y="15494"/>
                    <a:pt x="7914" y="15381"/>
                  </a:cubicBezTo>
                  <a:cubicBezTo>
                    <a:pt x="8084" y="15017"/>
                    <a:pt x="8708" y="14994"/>
                    <a:pt x="9087" y="14861"/>
                  </a:cubicBezTo>
                  <a:cubicBezTo>
                    <a:pt x="9485" y="14720"/>
                    <a:pt x="9864" y="14543"/>
                    <a:pt x="10219" y="14334"/>
                  </a:cubicBezTo>
                  <a:cubicBezTo>
                    <a:pt x="10979" y="13888"/>
                    <a:pt x="11627" y="13307"/>
                    <a:pt x="12142" y="12658"/>
                  </a:cubicBezTo>
                  <a:cubicBezTo>
                    <a:pt x="13279" y="11226"/>
                    <a:pt x="13793" y="9476"/>
                    <a:pt x="13739" y="7766"/>
                  </a:cubicBezTo>
                  <a:cubicBezTo>
                    <a:pt x="13682" y="5942"/>
                    <a:pt x="12979" y="4104"/>
                    <a:pt x="11587" y="2712"/>
                  </a:cubicBezTo>
                  <a:cubicBezTo>
                    <a:pt x="10965" y="2093"/>
                    <a:pt x="10209" y="1566"/>
                    <a:pt x="9344" y="1212"/>
                  </a:cubicBezTo>
                  <a:cubicBezTo>
                    <a:pt x="8942" y="1046"/>
                    <a:pt x="8518" y="892"/>
                    <a:pt x="8069" y="892"/>
                  </a:cubicBezTo>
                  <a:cubicBezTo>
                    <a:pt x="8061" y="892"/>
                    <a:pt x="8053" y="892"/>
                    <a:pt x="8044" y="892"/>
                  </a:cubicBezTo>
                  <a:cubicBezTo>
                    <a:pt x="7892" y="895"/>
                    <a:pt x="7802" y="940"/>
                    <a:pt x="7692" y="940"/>
                  </a:cubicBezTo>
                  <a:cubicBezTo>
                    <a:pt x="7635" y="940"/>
                    <a:pt x="7573" y="928"/>
                    <a:pt x="7493" y="891"/>
                  </a:cubicBezTo>
                  <a:cubicBezTo>
                    <a:pt x="7233" y="770"/>
                    <a:pt x="7181" y="445"/>
                    <a:pt x="7007" y="259"/>
                  </a:cubicBezTo>
                  <a:cubicBezTo>
                    <a:pt x="6855" y="92"/>
                    <a:pt x="6606" y="1"/>
                    <a:pt x="6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910;p34">
              <a:extLst>
                <a:ext uri="{FF2B5EF4-FFF2-40B4-BE49-F238E27FC236}">
                  <a16:creationId xmlns:a16="http://schemas.microsoft.com/office/drawing/2014/main" id="{B5C1C11B-33D4-34B7-B1A2-09B2AC4E347A}"/>
                </a:ext>
              </a:extLst>
            </p:cNvPr>
            <p:cNvSpPr/>
            <p:nvPr/>
          </p:nvSpPr>
          <p:spPr>
            <a:xfrm>
              <a:off x="512650" y="3954100"/>
              <a:ext cx="359425" cy="415575"/>
            </a:xfrm>
            <a:custGeom>
              <a:avLst/>
              <a:gdLst/>
              <a:ahLst/>
              <a:cxnLst/>
              <a:rect l="l" t="t" r="r" b="b"/>
              <a:pathLst>
                <a:path w="14377" h="16623" extrusionOk="0">
                  <a:moveTo>
                    <a:pt x="6652" y="576"/>
                  </a:moveTo>
                  <a:cubicBezTo>
                    <a:pt x="6823" y="576"/>
                    <a:pt x="6995" y="636"/>
                    <a:pt x="7093" y="741"/>
                  </a:cubicBezTo>
                  <a:cubicBezTo>
                    <a:pt x="7131" y="784"/>
                    <a:pt x="7171" y="856"/>
                    <a:pt x="7211" y="933"/>
                  </a:cubicBezTo>
                  <a:cubicBezTo>
                    <a:pt x="7304" y="1106"/>
                    <a:pt x="7419" y="1324"/>
                    <a:pt x="7668" y="1439"/>
                  </a:cubicBezTo>
                  <a:cubicBezTo>
                    <a:pt x="7793" y="1496"/>
                    <a:pt x="7899" y="1514"/>
                    <a:pt x="7990" y="1514"/>
                  </a:cubicBezTo>
                  <a:cubicBezTo>
                    <a:pt x="8070" y="1514"/>
                    <a:pt x="8139" y="1500"/>
                    <a:pt x="8196" y="1488"/>
                  </a:cubicBezTo>
                  <a:cubicBezTo>
                    <a:pt x="8241" y="1478"/>
                    <a:pt x="8280" y="1470"/>
                    <a:pt x="8324" y="1470"/>
                  </a:cubicBezTo>
                  <a:cubicBezTo>
                    <a:pt x="8327" y="1470"/>
                    <a:pt x="8331" y="1470"/>
                    <a:pt x="8334" y="1470"/>
                  </a:cubicBezTo>
                  <a:lnTo>
                    <a:pt x="8343" y="1470"/>
                  </a:lnTo>
                  <a:cubicBezTo>
                    <a:pt x="8348" y="1470"/>
                    <a:pt x="8354" y="1470"/>
                    <a:pt x="8360" y="1470"/>
                  </a:cubicBezTo>
                  <a:cubicBezTo>
                    <a:pt x="8762" y="1470"/>
                    <a:pt x="9158" y="1617"/>
                    <a:pt x="9529" y="1768"/>
                  </a:cubicBezTo>
                  <a:cubicBezTo>
                    <a:pt x="10326" y="2093"/>
                    <a:pt x="11049" y="2578"/>
                    <a:pt x="11676" y="3206"/>
                  </a:cubicBezTo>
                  <a:cubicBezTo>
                    <a:pt x="12953" y="4480"/>
                    <a:pt x="13689" y="6206"/>
                    <a:pt x="13746" y="8064"/>
                  </a:cubicBezTo>
                  <a:cubicBezTo>
                    <a:pt x="13799" y="9784"/>
                    <a:pt x="13253" y="11453"/>
                    <a:pt x="12212" y="12765"/>
                  </a:cubicBezTo>
                  <a:cubicBezTo>
                    <a:pt x="11691" y="13419"/>
                    <a:pt x="11070" y="13960"/>
                    <a:pt x="10368" y="14370"/>
                  </a:cubicBezTo>
                  <a:cubicBezTo>
                    <a:pt x="10022" y="14573"/>
                    <a:pt x="9657" y="14742"/>
                    <a:pt x="9286" y="14875"/>
                  </a:cubicBezTo>
                  <a:cubicBezTo>
                    <a:pt x="9196" y="14906"/>
                    <a:pt x="9083" y="14931"/>
                    <a:pt x="8963" y="14960"/>
                  </a:cubicBezTo>
                  <a:cubicBezTo>
                    <a:pt x="8593" y="15044"/>
                    <a:pt x="8131" y="15153"/>
                    <a:pt x="7946" y="15544"/>
                  </a:cubicBezTo>
                  <a:cubicBezTo>
                    <a:pt x="7924" y="15590"/>
                    <a:pt x="7905" y="15642"/>
                    <a:pt x="7887" y="15691"/>
                  </a:cubicBezTo>
                  <a:cubicBezTo>
                    <a:pt x="7863" y="15754"/>
                    <a:pt x="7841" y="15809"/>
                    <a:pt x="7816" y="15849"/>
                  </a:cubicBezTo>
                  <a:cubicBezTo>
                    <a:pt x="7740" y="15958"/>
                    <a:pt x="7554" y="16036"/>
                    <a:pt x="7354" y="16044"/>
                  </a:cubicBezTo>
                  <a:lnTo>
                    <a:pt x="7347" y="16044"/>
                  </a:lnTo>
                  <a:cubicBezTo>
                    <a:pt x="7331" y="16044"/>
                    <a:pt x="7315" y="16044"/>
                    <a:pt x="7300" y="16044"/>
                  </a:cubicBezTo>
                  <a:cubicBezTo>
                    <a:pt x="6966" y="16044"/>
                    <a:pt x="6865" y="15910"/>
                    <a:pt x="6674" y="15657"/>
                  </a:cubicBezTo>
                  <a:cubicBezTo>
                    <a:pt x="6613" y="15576"/>
                    <a:pt x="6544" y="15488"/>
                    <a:pt x="6463" y="15399"/>
                  </a:cubicBezTo>
                  <a:cubicBezTo>
                    <a:pt x="6232" y="15143"/>
                    <a:pt x="5892" y="15065"/>
                    <a:pt x="5561" y="14990"/>
                  </a:cubicBezTo>
                  <a:cubicBezTo>
                    <a:pt x="5434" y="14958"/>
                    <a:pt x="5316" y="14933"/>
                    <a:pt x="5206" y="14894"/>
                  </a:cubicBezTo>
                  <a:cubicBezTo>
                    <a:pt x="4371" y="14609"/>
                    <a:pt x="3576" y="14132"/>
                    <a:pt x="2904" y="13514"/>
                  </a:cubicBezTo>
                  <a:cubicBezTo>
                    <a:pt x="1525" y="12242"/>
                    <a:pt x="701" y="10403"/>
                    <a:pt x="640" y="8467"/>
                  </a:cubicBezTo>
                  <a:cubicBezTo>
                    <a:pt x="583" y="6623"/>
                    <a:pt x="1201" y="4863"/>
                    <a:pt x="2383" y="3515"/>
                  </a:cubicBezTo>
                  <a:cubicBezTo>
                    <a:pt x="2962" y="2853"/>
                    <a:pt x="3647" y="2325"/>
                    <a:pt x="4414" y="1946"/>
                  </a:cubicBezTo>
                  <a:cubicBezTo>
                    <a:pt x="4608" y="1851"/>
                    <a:pt x="4820" y="1781"/>
                    <a:pt x="5043" y="1709"/>
                  </a:cubicBezTo>
                  <a:cubicBezTo>
                    <a:pt x="5242" y="1643"/>
                    <a:pt x="5446" y="1576"/>
                    <a:pt x="5644" y="1488"/>
                  </a:cubicBezTo>
                  <a:cubicBezTo>
                    <a:pt x="5894" y="1375"/>
                    <a:pt x="6009" y="1325"/>
                    <a:pt x="6074" y="1096"/>
                  </a:cubicBezTo>
                  <a:cubicBezTo>
                    <a:pt x="6086" y="1061"/>
                    <a:pt x="6097" y="1020"/>
                    <a:pt x="6130" y="950"/>
                  </a:cubicBezTo>
                  <a:cubicBezTo>
                    <a:pt x="6215" y="772"/>
                    <a:pt x="6266" y="689"/>
                    <a:pt x="6394" y="629"/>
                  </a:cubicBezTo>
                  <a:cubicBezTo>
                    <a:pt x="6471" y="593"/>
                    <a:pt x="6562" y="576"/>
                    <a:pt x="6652" y="576"/>
                  </a:cubicBezTo>
                  <a:close/>
                  <a:moveTo>
                    <a:pt x="6650" y="1"/>
                  </a:moveTo>
                  <a:cubicBezTo>
                    <a:pt x="6477" y="1"/>
                    <a:pt x="6305" y="35"/>
                    <a:pt x="6151" y="106"/>
                  </a:cubicBezTo>
                  <a:cubicBezTo>
                    <a:pt x="5821" y="260"/>
                    <a:pt x="5699" y="515"/>
                    <a:pt x="5610" y="701"/>
                  </a:cubicBezTo>
                  <a:cubicBezTo>
                    <a:pt x="5567" y="792"/>
                    <a:pt x="5544" y="859"/>
                    <a:pt x="5530" y="906"/>
                  </a:cubicBezTo>
                  <a:cubicBezTo>
                    <a:pt x="5493" y="922"/>
                    <a:pt x="5444" y="944"/>
                    <a:pt x="5408" y="961"/>
                  </a:cubicBezTo>
                  <a:cubicBezTo>
                    <a:pt x="5238" y="1037"/>
                    <a:pt x="5056" y="1098"/>
                    <a:pt x="4864" y="1160"/>
                  </a:cubicBezTo>
                  <a:cubicBezTo>
                    <a:pt x="4631" y="1236"/>
                    <a:pt x="4390" y="1314"/>
                    <a:pt x="4158" y="1430"/>
                  </a:cubicBezTo>
                  <a:cubicBezTo>
                    <a:pt x="3321" y="1842"/>
                    <a:pt x="2579" y="2416"/>
                    <a:pt x="1946" y="3137"/>
                  </a:cubicBezTo>
                  <a:cubicBezTo>
                    <a:pt x="671" y="4595"/>
                    <a:pt x="0" y="6495"/>
                    <a:pt x="63" y="8487"/>
                  </a:cubicBezTo>
                  <a:cubicBezTo>
                    <a:pt x="128" y="10578"/>
                    <a:pt x="1022" y="12564"/>
                    <a:pt x="2513" y="13940"/>
                  </a:cubicBezTo>
                  <a:cubicBezTo>
                    <a:pt x="3240" y="14612"/>
                    <a:pt x="4110" y="15132"/>
                    <a:pt x="5020" y="15443"/>
                  </a:cubicBezTo>
                  <a:cubicBezTo>
                    <a:pt x="5155" y="15488"/>
                    <a:pt x="5297" y="15521"/>
                    <a:pt x="5432" y="15552"/>
                  </a:cubicBezTo>
                  <a:cubicBezTo>
                    <a:pt x="5675" y="15609"/>
                    <a:pt x="5927" y="15666"/>
                    <a:pt x="6037" y="15788"/>
                  </a:cubicBezTo>
                  <a:cubicBezTo>
                    <a:pt x="6101" y="15856"/>
                    <a:pt x="6155" y="15929"/>
                    <a:pt x="6213" y="16005"/>
                  </a:cubicBezTo>
                  <a:cubicBezTo>
                    <a:pt x="6422" y="16282"/>
                    <a:pt x="6683" y="16622"/>
                    <a:pt x="7314" y="16622"/>
                  </a:cubicBezTo>
                  <a:cubicBezTo>
                    <a:pt x="7330" y="16622"/>
                    <a:pt x="7347" y="16622"/>
                    <a:pt x="7364" y="16622"/>
                  </a:cubicBezTo>
                  <a:lnTo>
                    <a:pt x="7373" y="16622"/>
                  </a:lnTo>
                  <a:cubicBezTo>
                    <a:pt x="7767" y="16607"/>
                    <a:pt x="8110" y="16440"/>
                    <a:pt x="8290" y="16174"/>
                  </a:cubicBezTo>
                  <a:cubicBezTo>
                    <a:pt x="8357" y="16076"/>
                    <a:pt x="8394" y="15980"/>
                    <a:pt x="8425" y="15894"/>
                  </a:cubicBezTo>
                  <a:cubicBezTo>
                    <a:pt x="8438" y="15859"/>
                    <a:pt x="8452" y="15823"/>
                    <a:pt x="8468" y="15788"/>
                  </a:cubicBezTo>
                  <a:cubicBezTo>
                    <a:pt x="8533" y="15650"/>
                    <a:pt x="8843" y="15579"/>
                    <a:pt x="9093" y="15521"/>
                  </a:cubicBezTo>
                  <a:cubicBezTo>
                    <a:pt x="9223" y="15490"/>
                    <a:pt x="9358" y="15460"/>
                    <a:pt x="9476" y="15417"/>
                  </a:cubicBezTo>
                  <a:cubicBezTo>
                    <a:pt x="9884" y="15274"/>
                    <a:pt x="10282" y="15089"/>
                    <a:pt x="10659" y="14867"/>
                  </a:cubicBezTo>
                  <a:cubicBezTo>
                    <a:pt x="11422" y="14420"/>
                    <a:pt x="12097" y="13832"/>
                    <a:pt x="12662" y="13122"/>
                  </a:cubicBezTo>
                  <a:cubicBezTo>
                    <a:pt x="13790" y="11703"/>
                    <a:pt x="14377" y="9899"/>
                    <a:pt x="14320" y="8042"/>
                  </a:cubicBezTo>
                  <a:cubicBezTo>
                    <a:pt x="14259" y="6037"/>
                    <a:pt x="13465" y="4173"/>
                    <a:pt x="12083" y="2794"/>
                  </a:cubicBezTo>
                  <a:cubicBezTo>
                    <a:pt x="11401" y="2112"/>
                    <a:pt x="10615" y="1586"/>
                    <a:pt x="9746" y="1231"/>
                  </a:cubicBezTo>
                  <a:cubicBezTo>
                    <a:pt x="9324" y="1059"/>
                    <a:pt x="8870" y="890"/>
                    <a:pt x="8367" y="890"/>
                  </a:cubicBezTo>
                  <a:cubicBezTo>
                    <a:pt x="8356" y="890"/>
                    <a:pt x="8346" y="890"/>
                    <a:pt x="8336" y="890"/>
                  </a:cubicBezTo>
                  <a:cubicBezTo>
                    <a:pt x="8225" y="893"/>
                    <a:pt x="8140" y="909"/>
                    <a:pt x="8076" y="923"/>
                  </a:cubicBezTo>
                  <a:cubicBezTo>
                    <a:pt x="8033" y="933"/>
                    <a:pt x="8007" y="939"/>
                    <a:pt x="7985" y="939"/>
                  </a:cubicBezTo>
                  <a:cubicBezTo>
                    <a:pt x="7962" y="939"/>
                    <a:pt x="7942" y="932"/>
                    <a:pt x="7909" y="916"/>
                  </a:cubicBezTo>
                  <a:cubicBezTo>
                    <a:pt x="7838" y="883"/>
                    <a:pt x="7783" y="781"/>
                    <a:pt x="7721" y="665"/>
                  </a:cubicBezTo>
                  <a:cubicBezTo>
                    <a:pt x="7668" y="564"/>
                    <a:pt x="7607" y="450"/>
                    <a:pt x="7517" y="352"/>
                  </a:cubicBezTo>
                  <a:cubicBezTo>
                    <a:pt x="7310" y="125"/>
                    <a:pt x="6979" y="1"/>
                    <a:pt x="6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911;p34">
              <a:extLst>
                <a:ext uri="{FF2B5EF4-FFF2-40B4-BE49-F238E27FC236}">
                  <a16:creationId xmlns:a16="http://schemas.microsoft.com/office/drawing/2014/main" id="{6925F8DE-6EC3-28AF-C473-88E41E0DC11B}"/>
                </a:ext>
              </a:extLst>
            </p:cNvPr>
            <p:cNvSpPr/>
            <p:nvPr/>
          </p:nvSpPr>
          <p:spPr>
            <a:xfrm>
              <a:off x="621800" y="4032475"/>
              <a:ext cx="14375" cy="14175"/>
            </a:xfrm>
            <a:custGeom>
              <a:avLst/>
              <a:gdLst/>
              <a:ahLst/>
              <a:cxnLst/>
              <a:rect l="l" t="t" r="r" b="b"/>
              <a:pathLst>
                <a:path w="575" h="567" extrusionOk="0">
                  <a:moveTo>
                    <a:pt x="287" y="1"/>
                  </a:moveTo>
                  <a:cubicBezTo>
                    <a:pt x="285" y="1"/>
                    <a:pt x="282" y="1"/>
                    <a:pt x="279" y="1"/>
                  </a:cubicBezTo>
                  <a:cubicBezTo>
                    <a:pt x="123" y="7"/>
                    <a:pt x="1" y="136"/>
                    <a:pt x="7" y="292"/>
                  </a:cubicBezTo>
                  <a:cubicBezTo>
                    <a:pt x="11" y="446"/>
                    <a:pt x="137" y="567"/>
                    <a:pt x="288" y="567"/>
                  </a:cubicBezTo>
                  <a:cubicBezTo>
                    <a:pt x="291" y="567"/>
                    <a:pt x="294" y="566"/>
                    <a:pt x="296" y="566"/>
                  </a:cubicBezTo>
                  <a:cubicBezTo>
                    <a:pt x="453" y="561"/>
                    <a:pt x="575" y="431"/>
                    <a:pt x="570" y="275"/>
                  </a:cubicBezTo>
                  <a:cubicBezTo>
                    <a:pt x="566" y="122"/>
                    <a:pt x="440" y="1"/>
                    <a:pt x="28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912;p34">
              <a:extLst>
                <a:ext uri="{FF2B5EF4-FFF2-40B4-BE49-F238E27FC236}">
                  <a16:creationId xmlns:a16="http://schemas.microsoft.com/office/drawing/2014/main" id="{077D71DE-52D7-2EA0-32A2-1D88C7784F8E}"/>
                </a:ext>
              </a:extLst>
            </p:cNvPr>
            <p:cNvSpPr/>
            <p:nvPr/>
          </p:nvSpPr>
          <p:spPr>
            <a:xfrm>
              <a:off x="614500" y="4025350"/>
              <a:ext cx="29025" cy="28625"/>
            </a:xfrm>
            <a:custGeom>
              <a:avLst/>
              <a:gdLst/>
              <a:ahLst/>
              <a:cxnLst/>
              <a:rect l="l" t="t" r="r" b="b"/>
              <a:pathLst>
                <a:path w="1161" h="1145" extrusionOk="0">
                  <a:moveTo>
                    <a:pt x="584" y="572"/>
                  </a:moveTo>
                  <a:cubicBezTo>
                    <a:pt x="584" y="573"/>
                    <a:pt x="583" y="577"/>
                    <a:pt x="578" y="577"/>
                  </a:cubicBezTo>
                  <a:lnTo>
                    <a:pt x="297" y="580"/>
                  </a:lnTo>
                  <a:lnTo>
                    <a:pt x="584" y="572"/>
                  </a:lnTo>
                  <a:close/>
                  <a:moveTo>
                    <a:pt x="584" y="0"/>
                  </a:moveTo>
                  <a:cubicBezTo>
                    <a:pt x="577" y="0"/>
                    <a:pt x="570" y="0"/>
                    <a:pt x="563" y="1"/>
                  </a:cubicBezTo>
                  <a:cubicBezTo>
                    <a:pt x="247" y="11"/>
                    <a:pt x="0" y="273"/>
                    <a:pt x="9" y="590"/>
                  </a:cubicBezTo>
                  <a:cubicBezTo>
                    <a:pt x="17" y="899"/>
                    <a:pt x="273" y="1144"/>
                    <a:pt x="580" y="1144"/>
                  </a:cubicBezTo>
                  <a:cubicBezTo>
                    <a:pt x="586" y="1144"/>
                    <a:pt x="592" y="1144"/>
                    <a:pt x="598" y="1144"/>
                  </a:cubicBezTo>
                  <a:cubicBezTo>
                    <a:pt x="915" y="1133"/>
                    <a:pt x="1161" y="870"/>
                    <a:pt x="1152" y="555"/>
                  </a:cubicBezTo>
                  <a:cubicBezTo>
                    <a:pt x="1143" y="245"/>
                    <a:pt x="891" y="0"/>
                    <a:pt x="5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913;p34">
              <a:extLst>
                <a:ext uri="{FF2B5EF4-FFF2-40B4-BE49-F238E27FC236}">
                  <a16:creationId xmlns:a16="http://schemas.microsoft.com/office/drawing/2014/main" id="{FA2F073E-F474-DDD3-49E2-AAC3F37BD6C5}"/>
                </a:ext>
              </a:extLst>
            </p:cNvPr>
            <p:cNvSpPr/>
            <p:nvPr/>
          </p:nvSpPr>
          <p:spPr>
            <a:xfrm>
              <a:off x="579400" y="4059550"/>
              <a:ext cx="14175" cy="14150"/>
            </a:xfrm>
            <a:custGeom>
              <a:avLst/>
              <a:gdLst/>
              <a:ahLst/>
              <a:cxnLst/>
              <a:rect l="l" t="t" r="r" b="b"/>
              <a:pathLst>
                <a:path w="567" h="566" extrusionOk="0">
                  <a:moveTo>
                    <a:pt x="284" y="0"/>
                  </a:moveTo>
                  <a:cubicBezTo>
                    <a:pt x="127" y="0"/>
                    <a:pt x="1" y="127"/>
                    <a:pt x="1" y="283"/>
                  </a:cubicBezTo>
                  <a:cubicBezTo>
                    <a:pt x="1" y="439"/>
                    <a:pt x="127" y="566"/>
                    <a:pt x="284" y="566"/>
                  </a:cubicBezTo>
                  <a:cubicBezTo>
                    <a:pt x="440" y="566"/>
                    <a:pt x="566" y="439"/>
                    <a:pt x="566" y="283"/>
                  </a:cubicBezTo>
                  <a:cubicBezTo>
                    <a:pt x="566" y="127"/>
                    <a:pt x="440" y="0"/>
                    <a:pt x="2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914;p34">
              <a:extLst>
                <a:ext uri="{FF2B5EF4-FFF2-40B4-BE49-F238E27FC236}">
                  <a16:creationId xmlns:a16="http://schemas.microsoft.com/office/drawing/2014/main" id="{896200CD-8FC8-A499-C6F8-837CE65E099B}"/>
                </a:ext>
              </a:extLst>
            </p:cNvPr>
            <p:cNvSpPr/>
            <p:nvPr/>
          </p:nvSpPr>
          <p:spPr>
            <a:xfrm>
              <a:off x="571950" y="4052325"/>
              <a:ext cx="29075" cy="28625"/>
            </a:xfrm>
            <a:custGeom>
              <a:avLst/>
              <a:gdLst/>
              <a:ahLst/>
              <a:cxnLst/>
              <a:rect l="l" t="t" r="r" b="b"/>
              <a:pathLst>
                <a:path w="1163" h="1145" extrusionOk="0">
                  <a:moveTo>
                    <a:pt x="584" y="572"/>
                  </a:moveTo>
                  <a:cubicBezTo>
                    <a:pt x="584" y="574"/>
                    <a:pt x="583" y="578"/>
                    <a:pt x="580" y="578"/>
                  </a:cubicBezTo>
                  <a:lnTo>
                    <a:pt x="297" y="581"/>
                  </a:lnTo>
                  <a:lnTo>
                    <a:pt x="584" y="572"/>
                  </a:lnTo>
                  <a:close/>
                  <a:moveTo>
                    <a:pt x="585" y="1"/>
                  </a:moveTo>
                  <a:cubicBezTo>
                    <a:pt x="578" y="1"/>
                    <a:pt x="571" y="1"/>
                    <a:pt x="564" y="1"/>
                  </a:cubicBezTo>
                  <a:cubicBezTo>
                    <a:pt x="248" y="11"/>
                    <a:pt x="1" y="274"/>
                    <a:pt x="11" y="591"/>
                  </a:cubicBezTo>
                  <a:cubicBezTo>
                    <a:pt x="19" y="900"/>
                    <a:pt x="273" y="1145"/>
                    <a:pt x="582" y="1145"/>
                  </a:cubicBezTo>
                  <a:cubicBezTo>
                    <a:pt x="588" y="1145"/>
                    <a:pt x="594" y="1145"/>
                    <a:pt x="600" y="1145"/>
                  </a:cubicBezTo>
                  <a:cubicBezTo>
                    <a:pt x="915" y="1133"/>
                    <a:pt x="1162" y="870"/>
                    <a:pt x="1154" y="555"/>
                  </a:cubicBezTo>
                  <a:cubicBezTo>
                    <a:pt x="1143" y="245"/>
                    <a:pt x="891" y="1"/>
                    <a:pt x="58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915;p34">
              <a:extLst>
                <a:ext uri="{FF2B5EF4-FFF2-40B4-BE49-F238E27FC236}">
                  <a16:creationId xmlns:a16="http://schemas.microsoft.com/office/drawing/2014/main" id="{5AA7588A-6B9A-E184-5C80-E55DCF17EE29}"/>
                </a:ext>
              </a:extLst>
            </p:cNvPr>
            <p:cNvSpPr/>
            <p:nvPr/>
          </p:nvSpPr>
          <p:spPr>
            <a:xfrm>
              <a:off x="616275" y="4083225"/>
              <a:ext cx="14400" cy="14125"/>
            </a:xfrm>
            <a:custGeom>
              <a:avLst/>
              <a:gdLst/>
              <a:ahLst/>
              <a:cxnLst/>
              <a:rect l="l" t="t" r="r" b="b"/>
              <a:pathLst>
                <a:path w="576" h="565" extrusionOk="0">
                  <a:moveTo>
                    <a:pt x="289" y="1"/>
                  </a:moveTo>
                  <a:cubicBezTo>
                    <a:pt x="286" y="1"/>
                    <a:pt x="282" y="1"/>
                    <a:pt x="279" y="1"/>
                  </a:cubicBezTo>
                  <a:cubicBezTo>
                    <a:pt x="124" y="4"/>
                    <a:pt x="0" y="136"/>
                    <a:pt x="6" y="292"/>
                  </a:cubicBezTo>
                  <a:cubicBezTo>
                    <a:pt x="10" y="445"/>
                    <a:pt x="135" y="565"/>
                    <a:pt x="287" y="565"/>
                  </a:cubicBezTo>
                  <a:cubicBezTo>
                    <a:pt x="290" y="565"/>
                    <a:pt x="294" y="565"/>
                    <a:pt x="297" y="565"/>
                  </a:cubicBezTo>
                  <a:cubicBezTo>
                    <a:pt x="453" y="559"/>
                    <a:pt x="576" y="430"/>
                    <a:pt x="570" y="274"/>
                  </a:cubicBezTo>
                  <a:cubicBezTo>
                    <a:pt x="564" y="121"/>
                    <a:pt x="441" y="1"/>
                    <a:pt x="2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916;p34">
              <a:extLst>
                <a:ext uri="{FF2B5EF4-FFF2-40B4-BE49-F238E27FC236}">
                  <a16:creationId xmlns:a16="http://schemas.microsoft.com/office/drawing/2014/main" id="{0F5D45F4-1868-8E1B-5999-1FA98DF5866D}"/>
                </a:ext>
              </a:extLst>
            </p:cNvPr>
            <p:cNvSpPr/>
            <p:nvPr/>
          </p:nvSpPr>
          <p:spPr>
            <a:xfrm>
              <a:off x="609000" y="4075975"/>
              <a:ext cx="29025" cy="28625"/>
            </a:xfrm>
            <a:custGeom>
              <a:avLst/>
              <a:gdLst/>
              <a:ahLst/>
              <a:cxnLst/>
              <a:rect l="l" t="t" r="r" b="b"/>
              <a:pathLst>
                <a:path w="1161" h="1145" extrusionOk="0">
                  <a:moveTo>
                    <a:pt x="585" y="572"/>
                  </a:moveTo>
                  <a:cubicBezTo>
                    <a:pt x="585" y="576"/>
                    <a:pt x="584" y="578"/>
                    <a:pt x="581" y="578"/>
                  </a:cubicBezTo>
                  <a:lnTo>
                    <a:pt x="585" y="572"/>
                  </a:lnTo>
                  <a:close/>
                  <a:moveTo>
                    <a:pt x="579" y="1"/>
                  </a:moveTo>
                  <a:cubicBezTo>
                    <a:pt x="573" y="1"/>
                    <a:pt x="568" y="1"/>
                    <a:pt x="563" y="1"/>
                  </a:cubicBezTo>
                  <a:cubicBezTo>
                    <a:pt x="247" y="11"/>
                    <a:pt x="0" y="274"/>
                    <a:pt x="9" y="591"/>
                  </a:cubicBezTo>
                  <a:cubicBezTo>
                    <a:pt x="17" y="898"/>
                    <a:pt x="273" y="1145"/>
                    <a:pt x="580" y="1145"/>
                  </a:cubicBezTo>
                  <a:cubicBezTo>
                    <a:pt x="586" y="1145"/>
                    <a:pt x="592" y="1145"/>
                    <a:pt x="598" y="1145"/>
                  </a:cubicBezTo>
                  <a:cubicBezTo>
                    <a:pt x="915" y="1133"/>
                    <a:pt x="1161" y="870"/>
                    <a:pt x="1152" y="555"/>
                  </a:cubicBezTo>
                  <a:cubicBezTo>
                    <a:pt x="1142" y="244"/>
                    <a:pt x="888" y="1"/>
                    <a:pt x="57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917;p34">
              <a:extLst>
                <a:ext uri="{FF2B5EF4-FFF2-40B4-BE49-F238E27FC236}">
                  <a16:creationId xmlns:a16="http://schemas.microsoft.com/office/drawing/2014/main" id="{996422B6-E26A-AB1A-6ABD-6D50D94D8D04}"/>
                </a:ext>
              </a:extLst>
            </p:cNvPr>
            <p:cNvSpPr/>
            <p:nvPr/>
          </p:nvSpPr>
          <p:spPr>
            <a:xfrm>
              <a:off x="525400" y="3990300"/>
              <a:ext cx="226625" cy="368775"/>
            </a:xfrm>
            <a:custGeom>
              <a:avLst/>
              <a:gdLst/>
              <a:ahLst/>
              <a:cxnLst/>
              <a:rect l="l" t="t" r="r" b="b"/>
              <a:pathLst>
                <a:path w="9065" h="14751" extrusionOk="0">
                  <a:moveTo>
                    <a:pt x="4432" y="1"/>
                  </a:moveTo>
                  <a:cubicBezTo>
                    <a:pt x="3711" y="1"/>
                    <a:pt x="2902" y="522"/>
                    <a:pt x="2434" y="986"/>
                  </a:cubicBezTo>
                  <a:cubicBezTo>
                    <a:pt x="1328" y="2080"/>
                    <a:pt x="591" y="3528"/>
                    <a:pt x="297" y="5055"/>
                  </a:cubicBezTo>
                  <a:cubicBezTo>
                    <a:pt x="0" y="6581"/>
                    <a:pt x="140" y="8181"/>
                    <a:pt x="630" y="9657"/>
                  </a:cubicBezTo>
                  <a:cubicBezTo>
                    <a:pt x="931" y="10562"/>
                    <a:pt x="1370" y="11432"/>
                    <a:pt x="2003" y="12144"/>
                  </a:cubicBezTo>
                  <a:cubicBezTo>
                    <a:pt x="2637" y="12856"/>
                    <a:pt x="3479" y="13402"/>
                    <a:pt x="4415" y="13590"/>
                  </a:cubicBezTo>
                  <a:cubicBezTo>
                    <a:pt x="4837" y="13672"/>
                    <a:pt x="5307" y="13699"/>
                    <a:pt x="5622" y="13996"/>
                  </a:cubicBezTo>
                  <a:cubicBezTo>
                    <a:pt x="5787" y="14150"/>
                    <a:pt x="5887" y="14365"/>
                    <a:pt x="6056" y="14516"/>
                  </a:cubicBezTo>
                  <a:cubicBezTo>
                    <a:pt x="6237" y="14680"/>
                    <a:pt x="6481" y="14751"/>
                    <a:pt x="6728" y="14751"/>
                  </a:cubicBezTo>
                  <a:cubicBezTo>
                    <a:pt x="6864" y="14751"/>
                    <a:pt x="7001" y="14729"/>
                    <a:pt x="7130" y="14691"/>
                  </a:cubicBezTo>
                  <a:cubicBezTo>
                    <a:pt x="7492" y="14580"/>
                    <a:pt x="7804" y="14351"/>
                    <a:pt x="8110" y="14125"/>
                  </a:cubicBezTo>
                  <a:cubicBezTo>
                    <a:pt x="8414" y="13901"/>
                    <a:pt x="8736" y="13648"/>
                    <a:pt x="8830" y="13282"/>
                  </a:cubicBezTo>
                  <a:cubicBezTo>
                    <a:pt x="8862" y="13161"/>
                    <a:pt x="8865" y="13032"/>
                    <a:pt x="8894" y="12910"/>
                  </a:cubicBezTo>
                  <a:cubicBezTo>
                    <a:pt x="8935" y="12739"/>
                    <a:pt x="9022" y="12579"/>
                    <a:pt x="9036" y="12402"/>
                  </a:cubicBezTo>
                  <a:cubicBezTo>
                    <a:pt x="9064" y="12050"/>
                    <a:pt x="8772" y="11736"/>
                    <a:pt x="8436" y="11618"/>
                  </a:cubicBezTo>
                  <a:cubicBezTo>
                    <a:pt x="8269" y="11560"/>
                    <a:pt x="8092" y="11540"/>
                    <a:pt x="7914" y="11540"/>
                  </a:cubicBezTo>
                  <a:cubicBezTo>
                    <a:pt x="7737" y="11540"/>
                    <a:pt x="7558" y="11559"/>
                    <a:pt x="7384" y="11580"/>
                  </a:cubicBezTo>
                  <a:cubicBezTo>
                    <a:pt x="6915" y="11635"/>
                    <a:pt x="6439" y="11696"/>
                    <a:pt x="5967" y="11696"/>
                  </a:cubicBezTo>
                  <a:cubicBezTo>
                    <a:pt x="5653" y="11696"/>
                    <a:pt x="5342" y="11669"/>
                    <a:pt x="5036" y="11596"/>
                  </a:cubicBezTo>
                  <a:cubicBezTo>
                    <a:pt x="4270" y="11412"/>
                    <a:pt x="3537" y="10860"/>
                    <a:pt x="3390" y="10089"/>
                  </a:cubicBezTo>
                  <a:cubicBezTo>
                    <a:pt x="3245" y="9326"/>
                    <a:pt x="3681" y="8502"/>
                    <a:pt x="3395" y="7782"/>
                  </a:cubicBezTo>
                  <a:cubicBezTo>
                    <a:pt x="3211" y="7319"/>
                    <a:pt x="2769" y="7013"/>
                    <a:pt x="2506" y="6589"/>
                  </a:cubicBezTo>
                  <a:cubicBezTo>
                    <a:pt x="2108" y="5945"/>
                    <a:pt x="2179" y="5093"/>
                    <a:pt x="2522" y="4418"/>
                  </a:cubicBezTo>
                  <a:cubicBezTo>
                    <a:pt x="2864" y="3746"/>
                    <a:pt x="3444" y="3222"/>
                    <a:pt x="4043" y="2762"/>
                  </a:cubicBezTo>
                  <a:cubicBezTo>
                    <a:pt x="4388" y="2498"/>
                    <a:pt x="4750" y="2245"/>
                    <a:pt x="5019" y="1904"/>
                  </a:cubicBezTo>
                  <a:cubicBezTo>
                    <a:pt x="5468" y="1332"/>
                    <a:pt x="5553" y="121"/>
                    <a:pt x="4588" y="9"/>
                  </a:cubicBezTo>
                  <a:cubicBezTo>
                    <a:pt x="4537" y="3"/>
                    <a:pt x="4484" y="1"/>
                    <a:pt x="443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918;p34">
              <a:extLst>
                <a:ext uri="{FF2B5EF4-FFF2-40B4-BE49-F238E27FC236}">
                  <a16:creationId xmlns:a16="http://schemas.microsoft.com/office/drawing/2014/main" id="{A1A3CD1A-DF74-F16A-F10E-7E3F4B2557D1}"/>
                </a:ext>
              </a:extLst>
            </p:cNvPr>
            <p:cNvSpPr/>
            <p:nvPr/>
          </p:nvSpPr>
          <p:spPr>
            <a:xfrm>
              <a:off x="680625" y="4085375"/>
              <a:ext cx="41850" cy="27225"/>
            </a:xfrm>
            <a:custGeom>
              <a:avLst/>
              <a:gdLst/>
              <a:ahLst/>
              <a:cxnLst/>
              <a:rect l="l" t="t" r="r" b="b"/>
              <a:pathLst>
                <a:path w="1674" h="1089" extrusionOk="0">
                  <a:moveTo>
                    <a:pt x="817" y="1"/>
                  </a:moveTo>
                  <a:cubicBezTo>
                    <a:pt x="805" y="1"/>
                    <a:pt x="793" y="1"/>
                    <a:pt x="781" y="2"/>
                  </a:cubicBezTo>
                  <a:cubicBezTo>
                    <a:pt x="347" y="29"/>
                    <a:pt x="11" y="399"/>
                    <a:pt x="3" y="867"/>
                  </a:cubicBezTo>
                  <a:cubicBezTo>
                    <a:pt x="0" y="984"/>
                    <a:pt x="95" y="1082"/>
                    <a:pt x="213" y="1084"/>
                  </a:cubicBezTo>
                  <a:cubicBezTo>
                    <a:pt x="217" y="1088"/>
                    <a:pt x="220" y="1088"/>
                    <a:pt x="225" y="1088"/>
                  </a:cubicBezTo>
                  <a:cubicBezTo>
                    <a:pt x="338" y="1084"/>
                    <a:pt x="431" y="992"/>
                    <a:pt x="432" y="877"/>
                  </a:cubicBezTo>
                  <a:cubicBezTo>
                    <a:pt x="438" y="635"/>
                    <a:pt x="597" y="445"/>
                    <a:pt x="807" y="433"/>
                  </a:cubicBezTo>
                  <a:cubicBezTo>
                    <a:pt x="811" y="433"/>
                    <a:pt x="815" y="433"/>
                    <a:pt x="820" y="433"/>
                  </a:cubicBezTo>
                  <a:cubicBezTo>
                    <a:pt x="1022" y="433"/>
                    <a:pt x="1200" y="599"/>
                    <a:pt x="1232" y="828"/>
                  </a:cubicBezTo>
                  <a:cubicBezTo>
                    <a:pt x="1246" y="937"/>
                    <a:pt x="1340" y="1013"/>
                    <a:pt x="1447" y="1013"/>
                  </a:cubicBezTo>
                  <a:cubicBezTo>
                    <a:pt x="1456" y="1013"/>
                    <a:pt x="1465" y="1013"/>
                    <a:pt x="1475" y="1011"/>
                  </a:cubicBezTo>
                  <a:cubicBezTo>
                    <a:pt x="1591" y="996"/>
                    <a:pt x="1673" y="888"/>
                    <a:pt x="1658" y="769"/>
                  </a:cubicBezTo>
                  <a:cubicBezTo>
                    <a:pt x="1596" y="318"/>
                    <a:pt x="1234"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919;p34">
              <a:extLst>
                <a:ext uri="{FF2B5EF4-FFF2-40B4-BE49-F238E27FC236}">
                  <a16:creationId xmlns:a16="http://schemas.microsoft.com/office/drawing/2014/main" id="{530D09CD-8B6A-5A36-9B81-171614BD6E72}"/>
                </a:ext>
              </a:extLst>
            </p:cNvPr>
            <p:cNvSpPr/>
            <p:nvPr/>
          </p:nvSpPr>
          <p:spPr>
            <a:xfrm>
              <a:off x="779950" y="4079950"/>
              <a:ext cx="41800" cy="27200"/>
            </a:xfrm>
            <a:custGeom>
              <a:avLst/>
              <a:gdLst/>
              <a:ahLst/>
              <a:cxnLst/>
              <a:rect l="l" t="t" r="r" b="b"/>
              <a:pathLst>
                <a:path w="1672" h="1088" extrusionOk="0">
                  <a:moveTo>
                    <a:pt x="824" y="0"/>
                  </a:moveTo>
                  <a:cubicBezTo>
                    <a:pt x="810" y="0"/>
                    <a:pt x="796" y="0"/>
                    <a:pt x="781" y="1"/>
                  </a:cubicBezTo>
                  <a:cubicBezTo>
                    <a:pt x="345" y="28"/>
                    <a:pt x="10" y="399"/>
                    <a:pt x="2" y="866"/>
                  </a:cubicBezTo>
                  <a:cubicBezTo>
                    <a:pt x="0" y="986"/>
                    <a:pt x="94" y="1084"/>
                    <a:pt x="213" y="1085"/>
                  </a:cubicBezTo>
                  <a:cubicBezTo>
                    <a:pt x="216" y="1088"/>
                    <a:pt x="220" y="1088"/>
                    <a:pt x="223" y="1088"/>
                  </a:cubicBezTo>
                  <a:cubicBezTo>
                    <a:pt x="337" y="1085"/>
                    <a:pt x="429" y="993"/>
                    <a:pt x="430" y="878"/>
                  </a:cubicBezTo>
                  <a:cubicBezTo>
                    <a:pt x="436" y="636"/>
                    <a:pt x="597" y="446"/>
                    <a:pt x="805" y="433"/>
                  </a:cubicBezTo>
                  <a:cubicBezTo>
                    <a:pt x="810" y="433"/>
                    <a:pt x="814" y="433"/>
                    <a:pt x="819" y="433"/>
                  </a:cubicBezTo>
                  <a:cubicBezTo>
                    <a:pt x="1023" y="433"/>
                    <a:pt x="1198" y="596"/>
                    <a:pt x="1230" y="829"/>
                  </a:cubicBezTo>
                  <a:cubicBezTo>
                    <a:pt x="1245" y="936"/>
                    <a:pt x="1337" y="1014"/>
                    <a:pt x="1444" y="1014"/>
                  </a:cubicBezTo>
                  <a:cubicBezTo>
                    <a:pt x="1454" y="1014"/>
                    <a:pt x="1463" y="1014"/>
                    <a:pt x="1473" y="1013"/>
                  </a:cubicBezTo>
                  <a:cubicBezTo>
                    <a:pt x="1591" y="995"/>
                    <a:pt x="1672" y="888"/>
                    <a:pt x="1656" y="768"/>
                  </a:cubicBezTo>
                  <a:cubicBezTo>
                    <a:pt x="1594" y="320"/>
                    <a:pt x="1243"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920;p34">
              <a:extLst>
                <a:ext uri="{FF2B5EF4-FFF2-40B4-BE49-F238E27FC236}">
                  <a16:creationId xmlns:a16="http://schemas.microsoft.com/office/drawing/2014/main" id="{9FEC1571-AFDF-0E2A-6153-662C36FD9959}"/>
                </a:ext>
              </a:extLst>
            </p:cNvPr>
            <p:cNvSpPr/>
            <p:nvPr/>
          </p:nvSpPr>
          <p:spPr>
            <a:xfrm>
              <a:off x="738150" y="4113450"/>
              <a:ext cx="25325" cy="31850"/>
            </a:xfrm>
            <a:custGeom>
              <a:avLst/>
              <a:gdLst/>
              <a:ahLst/>
              <a:cxnLst/>
              <a:rect l="l" t="t" r="r" b="b"/>
              <a:pathLst>
                <a:path w="1013" h="1274" extrusionOk="0">
                  <a:moveTo>
                    <a:pt x="500" y="0"/>
                  </a:moveTo>
                  <a:cubicBezTo>
                    <a:pt x="496" y="0"/>
                    <a:pt x="492" y="1"/>
                    <a:pt x="487" y="1"/>
                  </a:cubicBezTo>
                  <a:cubicBezTo>
                    <a:pt x="213" y="9"/>
                    <a:pt x="0" y="300"/>
                    <a:pt x="12" y="653"/>
                  </a:cubicBezTo>
                  <a:cubicBezTo>
                    <a:pt x="21" y="998"/>
                    <a:pt x="246" y="1274"/>
                    <a:pt x="514" y="1274"/>
                  </a:cubicBezTo>
                  <a:cubicBezTo>
                    <a:pt x="518" y="1274"/>
                    <a:pt x="522" y="1274"/>
                    <a:pt x="526" y="1273"/>
                  </a:cubicBezTo>
                  <a:cubicBezTo>
                    <a:pt x="800" y="1265"/>
                    <a:pt x="1013" y="974"/>
                    <a:pt x="1002" y="621"/>
                  </a:cubicBezTo>
                  <a:cubicBezTo>
                    <a:pt x="992" y="276"/>
                    <a:pt x="767"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921;p34">
              <a:extLst>
                <a:ext uri="{FF2B5EF4-FFF2-40B4-BE49-F238E27FC236}">
                  <a16:creationId xmlns:a16="http://schemas.microsoft.com/office/drawing/2014/main" id="{3EC12FFA-6991-487B-4383-F0F744460AA2}"/>
                </a:ext>
              </a:extLst>
            </p:cNvPr>
            <p:cNvSpPr/>
            <p:nvPr/>
          </p:nvSpPr>
          <p:spPr>
            <a:xfrm>
              <a:off x="741100" y="4125000"/>
              <a:ext cx="19250" cy="16150"/>
            </a:xfrm>
            <a:custGeom>
              <a:avLst/>
              <a:gdLst/>
              <a:ahLst/>
              <a:cxnLst/>
              <a:rect l="l" t="t" r="r" b="b"/>
              <a:pathLst>
                <a:path w="770" h="646" extrusionOk="0">
                  <a:moveTo>
                    <a:pt x="390" y="0"/>
                  </a:moveTo>
                  <a:cubicBezTo>
                    <a:pt x="385" y="0"/>
                    <a:pt x="380" y="0"/>
                    <a:pt x="375" y="0"/>
                  </a:cubicBezTo>
                  <a:cubicBezTo>
                    <a:pt x="165" y="6"/>
                    <a:pt x="0" y="157"/>
                    <a:pt x="6" y="334"/>
                  </a:cubicBezTo>
                  <a:cubicBezTo>
                    <a:pt x="10" y="507"/>
                    <a:pt x="176" y="645"/>
                    <a:pt x="381" y="645"/>
                  </a:cubicBezTo>
                  <a:cubicBezTo>
                    <a:pt x="386" y="645"/>
                    <a:pt x="391" y="645"/>
                    <a:pt x="396" y="645"/>
                  </a:cubicBezTo>
                  <a:cubicBezTo>
                    <a:pt x="605" y="638"/>
                    <a:pt x="770" y="489"/>
                    <a:pt x="766" y="311"/>
                  </a:cubicBezTo>
                  <a:cubicBezTo>
                    <a:pt x="760" y="138"/>
                    <a:pt x="594"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922;p34">
              <a:extLst>
                <a:ext uri="{FF2B5EF4-FFF2-40B4-BE49-F238E27FC236}">
                  <a16:creationId xmlns:a16="http://schemas.microsoft.com/office/drawing/2014/main" id="{EB400DB6-FD77-BC18-9A9A-930C25C4EE4D}"/>
                </a:ext>
              </a:extLst>
            </p:cNvPr>
            <p:cNvSpPr/>
            <p:nvPr/>
          </p:nvSpPr>
          <p:spPr>
            <a:xfrm>
              <a:off x="452025" y="4173075"/>
              <a:ext cx="170900" cy="164100"/>
            </a:xfrm>
            <a:custGeom>
              <a:avLst/>
              <a:gdLst/>
              <a:ahLst/>
              <a:cxnLst/>
              <a:rect l="l" t="t" r="r" b="b"/>
              <a:pathLst>
                <a:path w="6836" h="6564" extrusionOk="0">
                  <a:moveTo>
                    <a:pt x="6478" y="0"/>
                  </a:moveTo>
                  <a:cubicBezTo>
                    <a:pt x="6444" y="0"/>
                    <a:pt x="6409" y="6"/>
                    <a:pt x="6374" y="18"/>
                  </a:cubicBezTo>
                  <a:cubicBezTo>
                    <a:pt x="4303" y="734"/>
                    <a:pt x="2542" y="2263"/>
                    <a:pt x="1543" y="4215"/>
                  </a:cubicBezTo>
                  <a:cubicBezTo>
                    <a:pt x="1492" y="4314"/>
                    <a:pt x="1442" y="4417"/>
                    <a:pt x="1393" y="4519"/>
                  </a:cubicBezTo>
                  <a:cubicBezTo>
                    <a:pt x="1371" y="4563"/>
                    <a:pt x="1347" y="4607"/>
                    <a:pt x="1326" y="4653"/>
                  </a:cubicBezTo>
                  <a:cubicBezTo>
                    <a:pt x="1293" y="4639"/>
                    <a:pt x="1257" y="4632"/>
                    <a:pt x="1220" y="4632"/>
                  </a:cubicBezTo>
                  <a:cubicBezTo>
                    <a:pt x="1206" y="4632"/>
                    <a:pt x="1191" y="4633"/>
                    <a:pt x="1177" y="4635"/>
                  </a:cubicBezTo>
                  <a:cubicBezTo>
                    <a:pt x="809" y="4684"/>
                    <a:pt x="474" y="4910"/>
                    <a:pt x="261" y="5256"/>
                  </a:cubicBezTo>
                  <a:cubicBezTo>
                    <a:pt x="50" y="5601"/>
                    <a:pt x="1" y="6002"/>
                    <a:pt x="126" y="6353"/>
                  </a:cubicBezTo>
                  <a:cubicBezTo>
                    <a:pt x="157" y="6438"/>
                    <a:pt x="222" y="6506"/>
                    <a:pt x="306" y="6539"/>
                  </a:cubicBezTo>
                  <a:cubicBezTo>
                    <a:pt x="344" y="6555"/>
                    <a:pt x="385" y="6563"/>
                    <a:pt x="426" y="6563"/>
                  </a:cubicBezTo>
                  <a:cubicBezTo>
                    <a:pt x="429" y="6563"/>
                    <a:pt x="432" y="6563"/>
                    <a:pt x="435" y="6563"/>
                  </a:cubicBezTo>
                  <a:cubicBezTo>
                    <a:pt x="479" y="6560"/>
                    <a:pt x="525" y="6550"/>
                    <a:pt x="565" y="6530"/>
                  </a:cubicBezTo>
                  <a:cubicBezTo>
                    <a:pt x="1282" y="6182"/>
                    <a:pt x="1644" y="5449"/>
                    <a:pt x="1962" y="4802"/>
                  </a:cubicBezTo>
                  <a:cubicBezTo>
                    <a:pt x="2012" y="4702"/>
                    <a:pt x="2060" y="4603"/>
                    <a:pt x="2110" y="4506"/>
                  </a:cubicBezTo>
                  <a:cubicBezTo>
                    <a:pt x="3035" y="2701"/>
                    <a:pt x="4664" y="1283"/>
                    <a:pt x="6582" y="620"/>
                  </a:cubicBezTo>
                  <a:cubicBezTo>
                    <a:pt x="6749" y="563"/>
                    <a:pt x="6836" y="381"/>
                    <a:pt x="6779" y="215"/>
                  </a:cubicBezTo>
                  <a:cubicBezTo>
                    <a:pt x="6734" y="82"/>
                    <a:pt x="6610" y="0"/>
                    <a:pt x="6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923;p34">
              <a:extLst>
                <a:ext uri="{FF2B5EF4-FFF2-40B4-BE49-F238E27FC236}">
                  <a16:creationId xmlns:a16="http://schemas.microsoft.com/office/drawing/2014/main" id="{35F020BF-44FE-C162-B6AB-DE0C61C8EFDE}"/>
                </a:ext>
              </a:extLst>
            </p:cNvPr>
            <p:cNvSpPr/>
            <p:nvPr/>
          </p:nvSpPr>
          <p:spPr>
            <a:xfrm>
              <a:off x="679725" y="4307300"/>
              <a:ext cx="158025" cy="86850"/>
            </a:xfrm>
            <a:custGeom>
              <a:avLst/>
              <a:gdLst/>
              <a:ahLst/>
              <a:cxnLst/>
              <a:rect l="l" t="t" r="r" b="b"/>
              <a:pathLst>
                <a:path w="6321" h="3474" extrusionOk="0">
                  <a:moveTo>
                    <a:pt x="365" y="1"/>
                  </a:moveTo>
                  <a:cubicBezTo>
                    <a:pt x="257" y="1"/>
                    <a:pt x="152" y="56"/>
                    <a:pt x="92" y="156"/>
                  </a:cubicBezTo>
                  <a:cubicBezTo>
                    <a:pt x="1" y="308"/>
                    <a:pt x="50" y="502"/>
                    <a:pt x="202" y="593"/>
                  </a:cubicBezTo>
                  <a:lnTo>
                    <a:pt x="4341" y="3066"/>
                  </a:lnTo>
                  <a:cubicBezTo>
                    <a:pt x="4539" y="3184"/>
                    <a:pt x="4822" y="3353"/>
                    <a:pt x="5147" y="3362"/>
                  </a:cubicBezTo>
                  <a:cubicBezTo>
                    <a:pt x="5197" y="3420"/>
                    <a:pt x="5268" y="3462"/>
                    <a:pt x="5350" y="3474"/>
                  </a:cubicBezTo>
                  <a:lnTo>
                    <a:pt x="5401" y="3474"/>
                  </a:lnTo>
                  <a:cubicBezTo>
                    <a:pt x="5553" y="3468"/>
                    <a:pt x="5687" y="3353"/>
                    <a:pt x="5707" y="3197"/>
                  </a:cubicBezTo>
                  <a:lnTo>
                    <a:pt x="5707" y="3193"/>
                  </a:lnTo>
                  <a:cubicBezTo>
                    <a:pt x="5888" y="3069"/>
                    <a:pt x="6043" y="2884"/>
                    <a:pt x="6141" y="2658"/>
                  </a:cubicBezTo>
                  <a:cubicBezTo>
                    <a:pt x="6270" y="2359"/>
                    <a:pt x="6292" y="2043"/>
                    <a:pt x="6312" y="1765"/>
                  </a:cubicBezTo>
                  <a:cubicBezTo>
                    <a:pt x="6320" y="1626"/>
                    <a:pt x="6239" y="1497"/>
                    <a:pt x="6111" y="1447"/>
                  </a:cubicBezTo>
                  <a:cubicBezTo>
                    <a:pt x="6073" y="1432"/>
                    <a:pt x="6034" y="1425"/>
                    <a:pt x="5995" y="1425"/>
                  </a:cubicBezTo>
                  <a:cubicBezTo>
                    <a:pt x="5900" y="1425"/>
                    <a:pt x="5809" y="1467"/>
                    <a:pt x="5746" y="1543"/>
                  </a:cubicBezTo>
                  <a:cubicBezTo>
                    <a:pt x="5466" y="1891"/>
                    <a:pt x="5263" y="2295"/>
                    <a:pt x="5153" y="2724"/>
                  </a:cubicBezTo>
                  <a:cubicBezTo>
                    <a:pt x="5008" y="2715"/>
                    <a:pt x="4841" y="2623"/>
                    <a:pt x="4670" y="2519"/>
                  </a:cubicBezTo>
                  <a:lnTo>
                    <a:pt x="528" y="46"/>
                  </a:lnTo>
                  <a:cubicBezTo>
                    <a:pt x="476" y="15"/>
                    <a:pt x="420"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924;p34">
              <a:extLst>
                <a:ext uri="{FF2B5EF4-FFF2-40B4-BE49-F238E27FC236}">
                  <a16:creationId xmlns:a16="http://schemas.microsoft.com/office/drawing/2014/main" id="{577DF0C6-4185-425F-3E6C-3B391F5AF524}"/>
                </a:ext>
              </a:extLst>
            </p:cNvPr>
            <p:cNvSpPr/>
            <p:nvPr/>
          </p:nvSpPr>
          <p:spPr>
            <a:xfrm>
              <a:off x="791525" y="4115550"/>
              <a:ext cx="59275" cy="19200"/>
            </a:xfrm>
            <a:custGeom>
              <a:avLst/>
              <a:gdLst/>
              <a:ahLst/>
              <a:cxnLst/>
              <a:rect l="l" t="t" r="r" b="b"/>
              <a:pathLst>
                <a:path w="2371" h="768" extrusionOk="0">
                  <a:moveTo>
                    <a:pt x="1285" y="0"/>
                  </a:moveTo>
                  <a:cubicBezTo>
                    <a:pt x="1249" y="0"/>
                    <a:pt x="1211" y="1"/>
                    <a:pt x="1173" y="2"/>
                  </a:cubicBezTo>
                  <a:cubicBezTo>
                    <a:pt x="523" y="23"/>
                    <a:pt x="0" y="209"/>
                    <a:pt x="7" y="421"/>
                  </a:cubicBezTo>
                  <a:cubicBezTo>
                    <a:pt x="13" y="619"/>
                    <a:pt x="487" y="768"/>
                    <a:pt x="1086" y="768"/>
                  </a:cubicBezTo>
                  <a:cubicBezTo>
                    <a:pt x="1122" y="768"/>
                    <a:pt x="1160" y="767"/>
                    <a:pt x="1198" y="766"/>
                  </a:cubicBezTo>
                  <a:cubicBezTo>
                    <a:pt x="1848" y="745"/>
                    <a:pt x="2371" y="559"/>
                    <a:pt x="2364" y="347"/>
                  </a:cubicBezTo>
                  <a:cubicBezTo>
                    <a:pt x="2357" y="149"/>
                    <a:pt x="1884"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925;p34">
              <a:extLst>
                <a:ext uri="{FF2B5EF4-FFF2-40B4-BE49-F238E27FC236}">
                  <a16:creationId xmlns:a16="http://schemas.microsoft.com/office/drawing/2014/main" id="{2B942CAC-1EAD-83CF-A790-480651E2B234}"/>
                </a:ext>
              </a:extLst>
            </p:cNvPr>
            <p:cNvSpPr/>
            <p:nvPr/>
          </p:nvSpPr>
          <p:spPr>
            <a:xfrm>
              <a:off x="637675" y="4117950"/>
              <a:ext cx="59275" cy="19175"/>
            </a:xfrm>
            <a:custGeom>
              <a:avLst/>
              <a:gdLst/>
              <a:ahLst/>
              <a:cxnLst/>
              <a:rect l="l" t="t" r="r" b="b"/>
              <a:pathLst>
                <a:path w="2371" h="767" extrusionOk="0">
                  <a:moveTo>
                    <a:pt x="1286" y="1"/>
                  </a:moveTo>
                  <a:cubicBezTo>
                    <a:pt x="1249" y="1"/>
                    <a:pt x="1212" y="1"/>
                    <a:pt x="1174" y="2"/>
                  </a:cubicBezTo>
                  <a:cubicBezTo>
                    <a:pt x="524" y="22"/>
                    <a:pt x="1" y="210"/>
                    <a:pt x="6" y="420"/>
                  </a:cubicBezTo>
                  <a:cubicBezTo>
                    <a:pt x="13" y="619"/>
                    <a:pt x="486" y="767"/>
                    <a:pt x="1084" y="767"/>
                  </a:cubicBezTo>
                  <a:cubicBezTo>
                    <a:pt x="1121" y="767"/>
                    <a:pt x="1159" y="766"/>
                    <a:pt x="1197" y="765"/>
                  </a:cubicBezTo>
                  <a:cubicBezTo>
                    <a:pt x="1847" y="745"/>
                    <a:pt x="2370" y="558"/>
                    <a:pt x="2364" y="348"/>
                  </a:cubicBezTo>
                  <a:cubicBezTo>
                    <a:pt x="2358" y="150"/>
                    <a:pt x="188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6" name="Picture 14">
            <a:extLst>
              <a:ext uri="{FF2B5EF4-FFF2-40B4-BE49-F238E27FC236}">
                <a16:creationId xmlns:a16="http://schemas.microsoft.com/office/drawing/2014/main" id="{116146E4-808D-469D-4F31-C7D50110B3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8400" y="719889"/>
            <a:ext cx="539069" cy="553601"/>
          </a:xfrm>
          <a:prstGeom prst="rect">
            <a:avLst/>
          </a:prstGeom>
        </p:spPr>
      </p:pic>
      <p:pic>
        <p:nvPicPr>
          <p:cNvPr id="227" name="Picture 14">
            <a:extLst>
              <a:ext uri="{FF2B5EF4-FFF2-40B4-BE49-F238E27FC236}">
                <a16:creationId xmlns:a16="http://schemas.microsoft.com/office/drawing/2014/main" id="{41882838-99AF-E676-E017-9CDCFD5CB2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60113" y="601498"/>
            <a:ext cx="515487" cy="529383"/>
          </a:xfrm>
          <a:prstGeom prst="rect">
            <a:avLst/>
          </a:prstGeom>
        </p:spPr>
      </p:pic>
      <p:pic>
        <p:nvPicPr>
          <p:cNvPr id="228" name="Picture 14">
            <a:extLst>
              <a:ext uri="{FF2B5EF4-FFF2-40B4-BE49-F238E27FC236}">
                <a16:creationId xmlns:a16="http://schemas.microsoft.com/office/drawing/2014/main" id="{71411132-A5C5-D2BE-A4FF-81800C1677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72000" y="178963"/>
            <a:ext cx="465352" cy="477897"/>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3" name="TextBox 12">
            <a:extLst>
              <a:ext uri="{FF2B5EF4-FFF2-40B4-BE49-F238E27FC236}">
                <a16:creationId xmlns:a16="http://schemas.microsoft.com/office/drawing/2014/main" id="{D3E04A74-B574-B1F2-B8C2-DA5A84B13CC8}"/>
              </a:ext>
            </a:extLst>
          </p:cNvPr>
          <p:cNvSpPr txBox="1"/>
          <p:nvPr/>
        </p:nvSpPr>
        <p:spPr>
          <a:xfrm>
            <a:off x="2298972" y="245899"/>
            <a:ext cx="4937205" cy="598177"/>
          </a:xfrm>
          <a:prstGeom prst="rect">
            <a:avLst/>
          </a:prstGeom>
          <a:noFill/>
        </p:spPr>
        <p:txBody>
          <a:bodyPr wrap="square" rtlCol="0">
            <a:spAutoFit/>
          </a:bodyPr>
          <a:lstStyle/>
          <a:p>
            <a:pPr marR="0" algn="ctr">
              <a:lnSpc>
                <a:spcPct val="150000"/>
              </a:lnSpc>
              <a:spcBef>
                <a:spcPts val="0"/>
              </a:spcBef>
              <a:spcAft>
                <a:spcPts val="500"/>
              </a:spcAft>
            </a:pPr>
            <a:r>
              <a:rPr lang="en-US" sz="2500" b="1">
                <a:effectLst/>
                <a:latin typeface="+mj-lt"/>
                <a:ea typeface="Calibri" panose="020F0502020204030204" pitchFamily="34" charset="0"/>
                <a:cs typeface="Times New Roman" panose="02020603050405020304" pitchFamily="18" charset="0"/>
              </a:rPr>
              <a:t>Tham khảo một số sản phẩm</a:t>
            </a:r>
          </a:p>
        </p:txBody>
      </p:sp>
      <p:pic>
        <p:nvPicPr>
          <p:cNvPr id="1026" name="Picture 2">
            <a:extLst>
              <a:ext uri="{FF2B5EF4-FFF2-40B4-BE49-F238E27FC236}">
                <a16:creationId xmlns:a16="http://schemas.microsoft.com/office/drawing/2014/main" id="{5417AED6-BAD0-19AC-D34D-8E739C1E7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67" y="1682955"/>
            <a:ext cx="3197257" cy="2297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FFC40A-E263-997A-A02E-56F7B2BFC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560" y="1535289"/>
            <a:ext cx="3088757" cy="2207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59DF4F06-7FD6-9908-4916-8476B097ED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1713" y="1091338"/>
            <a:ext cx="709940" cy="1183233"/>
          </a:xfrm>
          <a:prstGeom prst="rect">
            <a:avLst/>
          </a:prstGeom>
        </p:spPr>
      </p:pic>
      <p:pic>
        <p:nvPicPr>
          <p:cNvPr id="8" name="Picture 3">
            <a:extLst>
              <a:ext uri="{FF2B5EF4-FFF2-40B4-BE49-F238E27FC236}">
                <a16:creationId xmlns:a16="http://schemas.microsoft.com/office/drawing/2014/main" id="{8CC5C7AC-4FE8-B03F-7469-CDB3BA525E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05362" y="779957"/>
            <a:ext cx="709941" cy="1183235"/>
          </a:xfrm>
          <a:prstGeom prst="rect">
            <a:avLst/>
          </a:prstGeom>
        </p:spPr>
      </p:pic>
      <p:pic>
        <p:nvPicPr>
          <p:cNvPr id="9" name="Picture 11">
            <a:extLst>
              <a:ext uri="{FF2B5EF4-FFF2-40B4-BE49-F238E27FC236}">
                <a16:creationId xmlns:a16="http://schemas.microsoft.com/office/drawing/2014/main" id="{517141F2-26F3-39EA-6054-94BBD3E47113}"/>
              </a:ext>
            </a:extLst>
          </p:cNvPr>
          <p:cNvPicPr>
            <a:picLocks noChangeAspect="1"/>
          </p:cNvPicPr>
          <p:nvPr/>
        </p:nvPicPr>
        <p:blipFill>
          <a:blip r:embed="rId7"/>
          <a:srcRect/>
          <a:stretch>
            <a:fillRect/>
          </a:stretch>
        </p:blipFill>
        <p:spPr>
          <a:xfrm>
            <a:off x="3912930" y="3286877"/>
            <a:ext cx="1524148" cy="1610724"/>
          </a:xfrm>
          <a:prstGeom prst="rect">
            <a:avLst/>
          </a:prstGeom>
        </p:spPr>
      </p:pic>
    </p:spTree>
    <p:extLst>
      <p:ext uri="{BB962C8B-B14F-4D97-AF65-F5344CB8AC3E}">
        <p14:creationId xmlns:p14="http://schemas.microsoft.com/office/powerpoint/2010/main" val="2314907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3" name="TextBox 12">
            <a:extLst>
              <a:ext uri="{FF2B5EF4-FFF2-40B4-BE49-F238E27FC236}">
                <a16:creationId xmlns:a16="http://schemas.microsoft.com/office/drawing/2014/main" id="{D3E04A74-B574-B1F2-B8C2-DA5A84B13CC8}"/>
              </a:ext>
            </a:extLst>
          </p:cNvPr>
          <p:cNvSpPr txBox="1"/>
          <p:nvPr/>
        </p:nvSpPr>
        <p:spPr>
          <a:xfrm>
            <a:off x="2298972" y="226989"/>
            <a:ext cx="4937205" cy="598177"/>
          </a:xfrm>
          <a:prstGeom prst="rect">
            <a:avLst/>
          </a:prstGeom>
          <a:noFill/>
        </p:spPr>
        <p:txBody>
          <a:bodyPr wrap="square" rtlCol="0">
            <a:spAutoFit/>
          </a:bodyPr>
          <a:lstStyle/>
          <a:p>
            <a:pPr marR="0" algn="ctr">
              <a:lnSpc>
                <a:spcPct val="150000"/>
              </a:lnSpc>
              <a:spcBef>
                <a:spcPts val="0"/>
              </a:spcBef>
              <a:spcAft>
                <a:spcPts val="500"/>
              </a:spcAft>
            </a:pPr>
            <a:r>
              <a:rPr lang="en-US" sz="2500" b="1">
                <a:effectLst/>
                <a:latin typeface="+mj-lt"/>
                <a:ea typeface="Calibri" panose="020F0502020204030204" pitchFamily="34" charset="0"/>
                <a:cs typeface="Times New Roman" panose="02020603050405020304" pitchFamily="18" charset="0"/>
              </a:rPr>
              <a:t>Tham khảo một số sản phẩm</a:t>
            </a:r>
          </a:p>
        </p:txBody>
      </p:sp>
      <p:pic>
        <p:nvPicPr>
          <p:cNvPr id="2052" name="Picture 4" descr="Những bài thơ hay về thầy cô nhân ngày 20/11 - Bài thơ hay về 20-11">
            <a:extLst>
              <a:ext uri="{FF2B5EF4-FFF2-40B4-BE49-F238E27FC236}">
                <a16:creationId xmlns:a16="http://schemas.microsoft.com/office/drawing/2014/main" id="{39769416-9C48-AEBE-D866-A2A4283BC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68"/>
          <a:stretch/>
        </p:blipFill>
        <p:spPr bwMode="auto">
          <a:xfrm>
            <a:off x="2592268" y="949748"/>
            <a:ext cx="5999286" cy="2592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0" name="Picture 2" descr="Chọn lọc 100 Bài thơ về thầy cô giáo tự sáng tác ngắn hay nhất">
            <a:extLst>
              <a:ext uri="{FF2B5EF4-FFF2-40B4-BE49-F238E27FC236}">
                <a16:creationId xmlns:a16="http://schemas.microsoft.com/office/drawing/2014/main" id="{43A575EA-3F4A-0344-9807-834EF4A07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4" y="828752"/>
            <a:ext cx="2684585" cy="3939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1A65DED-44E1-3D53-D1FE-0406C46D00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33654" y="3211522"/>
            <a:ext cx="3012831" cy="1931978"/>
          </a:xfrm>
          <a:prstGeom prst="rect">
            <a:avLst/>
          </a:prstGeom>
        </p:spPr>
      </p:pic>
      <p:pic>
        <p:nvPicPr>
          <p:cNvPr id="8" name="Picture 2">
            <a:extLst>
              <a:ext uri="{FF2B5EF4-FFF2-40B4-BE49-F238E27FC236}">
                <a16:creationId xmlns:a16="http://schemas.microsoft.com/office/drawing/2014/main" id="{C070A4F7-88B4-CE4D-A3BB-614F78E5EF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2446" y="418326"/>
            <a:ext cx="507507" cy="1062843"/>
          </a:xfrm>
          <a:prstGeom prst="rect">
            <a:avLst/>
          </a:prstGeom>
        </p:spPr>
      </p:pic>
      <p:pic>
        <p:nvPicPr>
          <p:cNvPr id="9" name="Picture 6">
            <a:extLst>
              <a:ext uri="{FF2B5EF4-FFF2-40B4-BE49-F238E27FC236}">
                <a16:creationId xmlns:a16="http://schemas.microsoft.com/office/drawing/2014/main" id="{A75D61D2-8DF2-FB59-B2AC-F35219DE57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58799" y="526077"/>
            <a:ext cx="632793" cy="1279544"/>
          </a:xfrm>
          <a:prstGeom prst="rect">
            <a:avLst/>
          </a:prstGeom>
        </p:spPr>
      </p:pic>
    </p:spTree>
    <p:extLst>
      <p:ext uri="{BB962C8B-B14F-4D97-AF65-F5344CB8AC3E}">
        <p14:creationId xmlns:p14="http://schemas.microsoft.com/office/powerpoint/2010/main" val="27136189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pic>
        <p:nvPicPr>
          <p:cNvPr id="17" name="Picture 17">
            <a:extLst>
              <a:ext uri="{FF2B5EF4-FFF2-40B4-BE49-F238E27FC236}">
                <a16:creationId xmlns:a16="http://schemas.microsoft.com/office/drawing/2014/main" id="{B3D4E5C5-BEF6-C02B-97B6-57698B92F3A7}"/>
              </a:ext>
            </a:extLst>
          </p:cNvPr>
          <p:cNvPicPr>
            <a:picLocks noChangeAspect="1"/>
          </p:cNvPicPr>
          <p:nvPr/>
        </p:nvPicPr>
        <p:blipFill>
          <a:blip r:embed="rId3"/>
          <a:srcRect/>
          <a:stretch>
            <a:fillRect/>
          </a:stretch>
        </p:blipFill>
        <p:spPr>
          <a:xfrm>
            <a:off x="1956365" y="1147136"/>
            <a:ext cx="901550" cy="1118201"/>
          </a:xfrm>
          <a:prstGeom prst="rect">
            <a:avLst/>
          </a:prstGeom>
        </p:spPr>
      </p:pic>
      <p:pic>
        <p:nvPicPr>
          <p:cNvPr id="18" name="Picture 18">
            <a:extLst>
              <a:ext uri="{FF2B5EF4-FFF2-40B4-BE49-F238E27FC236}">
                <a16:creationId xmlns:a16="http://schemas.microsoft.com/office/drawing/2014/main" id="{8AE6D866-7E29-2485-10C4-265DB79D1182}"/>
              </a:ext>
            </a:extLst>
          </p:cNvPr>
          <p:cNvPicPr>
            <a:picLocks noChangeAspect="1"/>
          </p:cNvPicPr>
          <p:nvPr/>
        </p:nvPicPr>
        <p:blipFill>
          <a:blip r:embed="rId4"/>
          <a:srcRect/>
          <a:stretch>
            <a:fillRect/>
          </a:stretch>
        </p:blipFill>
        <p:spPr>
          <a:xfrm>
            <a:off x="5971698" y="1225177"/>
            <a:ext cx="1170115" cy="1081382"/>
          </a:xfrm>
          <a:prstGeom prst="rect">
            <a:avLst/>
          </a:prstGeom>
        </p:spPr>
      </p:pic>
      <p:sp>
        <p:nvSpPr>
          <p:cNvPr id="2" name="TextBox 1">
            <a:extLst>
              <a:ext uri="{FF2B5EF4-FFF2-40B4-BE49-F238E27FC236}">
                <a16:creationId xmlns:a16="http://schemas.microsoft.com/office/drawing/2014/main" id="{212C321F-D2A9-1D58-2AA6-1BAFDADC30ED}"/>
              </a:ext>
            </a:extLst>
          </p:cNvPr>
          <p:cNvSpPr txBox="1"/>
          <p:nvPr/>
        </p:nvSpPr>
        <p:spPr>
          <a:xfrm>
            <a:off x="2657187" y="411267"/>
            <a:ext cx="3689498" cy="553998"/>
          </a:xfrm>
          <a:prstGeom prst="rect">
            <a:avLst/>
          </a:prstGeom>
          <a:noFill/>
        </p:spPr>
        <p:txBody>
          <a:bodyPr wrap="square" rtlCol="0">
            <a:spAutoFit/>
          </a:bodyPr>
          <a:lstStyle/>
          <a:p>
            <a:pPr algn="ctr"/>
            <a:r>
              <a:rPr lang="en-US" sz="3000">
                <a:solidFill>
                  <a:srgbClr val="FF0000"/>
                </a:solidFill>
              </a:rPr>
              <a:t>Hướng dẫn về nhà</a:t>
            </a:r>
          </a:p>
        </p:txBody>
      </p:sp>
      <p:sp>
        <p:nvSpPr>
          <p:cNvPr id="3" name="Rectangle: Rounded Corners 2">
            <a:extLst>
              <a:ext uri="{FF2B5EF4-FFF2-40B4-BE49-F238E27FC236}">
                <a16:creationId xmlns:a16="http://schemas.microsoft.com/office/drawing/2014/main" id="{7B2AB8A6-22B4-FCBF-1075-1291353CA2DA}"/>
              </a:ext>
            </a:extLst>
          </p:cNvPr>
          <p:cNvSpPr/>
          <p:nvPr/>
        </p:nvSpPr>
        <p:spPr>
          <a:xfrm>
            <a:off x="1065235" y="2235507"/>
            <a:ext cx="3101032" cy="1401993"/>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Hoàn thành bài tập sáng tạo sản phẩm về thầy cô giáo của em</a:t>
            </a:r>
          </a:p>
        </p:txBody>
      </p:sp>
      <p:sp>
        <p:nvSpPr>
          <p:cNvPr id="21" name="Rectangle: Rounded Corners 20">
            <a:extLst>
              <a:ext uri="{FF2B5EF4-FFF2-40B4-BE49-F238E27FC236}">
                <a16:creationId xmlns:a16="http://schemas.microsoft.com/office/drawing/2014/main" id="{62B16B90-860D-245E-DB0B-80B0E82F0C8F}"/>
              </a:ext>
            </a:extLst>
          </p:cNvPr>
          <p:cNvSpPr/>
          <p:nvPr/>
        </p:nvSpPr>
        <p:spPr>
          <a:xfrm>
            <a:off x="4893768" y="2265338"/>
            <a:ext cx="3325976" cy="1401993"/>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Chuẩn bị cho tiết sinh hoạt dưới sự hướng dẫn của giáo viên</a:t>
            </a:r>
          </a:p>
        </p:txBody>
      </p:sp>
      <p:grpSp>
        <p:nvGrpSpPr>
          <p:cNvPr id="28" name="Google Shape;10690;p69">
            <a:extLst>
              <a:ext uri="{FF2B5EF4-FFF2-40B4-BE49-F238E27FC236}">
                <a16:creationId xmlns:a16="http://schemas.microsoft.com/office/drawing/2014/main" id="{7F61A3DE-6D33-3E59-258E-1D3F9B76DE1D}"/>
              </a:ext>
            </a:extLst>
          </p:cNvPr>
          <p:cNvGrpSpPr/>
          <p:nvPr/>
        </p:nvGrpSpPr>
        <p:grpSpPr>
          <a:xfrm>
            <a:off x="8219744" y="484981"/>
            <a:ext cx="700436" cy="633924"/>
            <a:chOff x="7107584" y="4182635"/>
            <a:chExt cx="382982" cy="420525"/>
          </a:xfrm>
        </p:grpSpPr>
        <p:sp>
          <p:nvSpPr>
            <p:cNvPr id="29" name="Google Shape;10691;p69">
              <a:extLst>
                <a:ext uri="{FF2B5EF4-FFF2-40B4-BE49-F238E27FC236}">
                  <a16:creationId xmlns:a16="http://schemas.microsoft.com/office/drawing/2014/main" id="{5C34388E-66B1-807D-1A17-C8F6F18F2327}"/>
                </a:ext>
              </a:extLst>
            </p:cNvPr>
            <p:cNvSpPr/>
            <p:nvPr/>
          </p:nvSpPr>
          <p:spPr>
            <a:xfrm>
              <a:off x="7114491" y="4295233"/>
              <a:ext cx="119751" cy="244199"/>
            </a:xfrm>
            <a:custGeom>
              <a:avLst/>
              <a:gdLst/>
              <a:ahLst/>
              <a:cxnLst/>
              <a:rect l="l" t="t" r="r" b="b"/>
              <a:pathLst>
                <a:path w="3901" h="7955" extrusionOk="0">
                  <a:moveTo>
                    <a:pt x="3324" y="0"/>
                  </a:moveTo>
                  <a:cubicBezTo>
                    <a:pt x="3263" y="0"/>
                    <a:pt x="3202" y="11"/>
                    <a:pt x="3142" y="33"/>
                  </a:cubicBezTo>
                  <a:cubicBezTo>
                    <a:pt x="2562" y="254"/>
                    <a:pt x="2103" y="716"/>
                    <a:pt x="1894" y="1301"/>
                  </a:cubicBezTo>
                  <a:cubicBezTo>
                    <a:pt x="1681" y="1884"/>
                    <a:pt x="1733" y="2528"/>
                    <a:pt x="2037" y="3072"/>
                  </a:cubicBezTo>
                  <a:cubicBezTo>
                    <a:pt x="2196" y="3357"/>
                    <a:pt x="2221" y="3691"/>
                    <a:pt x="2112" y="3995"/>
                  </a:cubicBezTo>
                  <a:cubicBezTo>
                    <a:pt x="2003" y="4302"/>
                    <a:pt x="1765" y="4539"/>
                    <a:pt x="1461" y="4655"/>
                  </a:cubicBezTo>
                  <a:cubicBezTo>
                    <a:pt x="880" y="4874"/>
                    <a:pt x="422" y="5338"/>
                    <a:pt x="212" y="5921"/>
                  </a:cubicBezTo>
                  <a:cubicBezTo>
                    <a:pt x="0" y="6506"/>
                    <a:pt x="52" y="7150"/>
                    <a:pt x="356" y="7694"/>
                  </a:cubicBezTo>
                  <a:cubicBezTo>
                    <a:pt x="418" y="7803"/>
                    <a:pt x="516" y="7885"/>
                    <a:pt x="626" y="7923"/>
                  </a:cubicBezTo>
                  <a:cubicBezTo>
                    <a:pt x="681" y="7944"/>
                    <a:pt x="740" y="7954"/>
                    <a:pt x="800" y="7954"/>
                  </a:cubicBezTo>
                  <a:cubicBezTo>
                    <a:pt x="885" y="7954"/>
                    <a:pt x="971" y="7933"/>
                    <a:pt x="1052" y="7889"/>
                  </a:cubicBezTo>
                  <a:cubicBezTo>
                    <a:pt x="1298" y="7750"/>
                    <a:pt x="1386" y="7439"/>
                    <a:pt x="1247" y="7193"/>
                  </a:cubicBezTo>
                  <a:cubicBezTo>
                    <a:pt x="1090" y="6910"/>
                    <a:pt x="1063" y="6574"/>
                    <a:pt x="1172" y="6270"/>
                  </a:cubicBezTo>
                  <a:cubicBezTo>
                    <a:pt x="1283" y="5964"/>
                    <a:pt x="1521" y="5726"/>
                    <a:pt x="1823" y="5610"/>
                  </a:cubicBezTo>
                  <a:cubicBezTo>
                    <a:pt x="2403" y="5392"/>
                    <a:pt x="2862" y="4929"/>
                    <a:pt x="3074" y="4345"/>
                  </a:cubicBezTo>
                  <a:cubicBezTo>
                    <a:pt x="3286" y="3762"/>
                    <a:pt x="3234" y="3115"/>
                    <a:pt x="2928" y="2573"/>
                  </a:cubicBezTo>
                  <a:cubicBezTo>
                    <a:pt x="2772" y="2288"/>
                    <a:pt x="2744" y="1954"/>
                    <a:pt x="2853" y="1648"/>
                  </a:cubicBezTo>
                  <a:cubicBezTo>
                    <a:pt x="2964" y="1344"/>
                    <a:pt x="3202" y="1106"/>
                    <a:pt x="3504" y="991"/>
                  </a:cubicBezTo>
                  <a:cubicBezTo>
                    <a:pt x="3770" y="890"/>
                    <a:pt x="3900" y="597"/>
                    <a:pt x="3802" y="331"/>
                  </a:cubicBezTo>
                  <a:cubicBezTo>
                    <a:pt x="3725" y="125"/>
                    <a:pt x="3531" y="0"/>
                    <a:pt x="3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92;p69">
              <a:extLst>
                <a:ext uri="{FF2B5EF4-FFF2-40B4-BE49-F238E27FC236}">
                  <a16:creationId xmlns:a16="http://schemas.microsoft.com/office/drawing/2014/main" id="{09292FB9-59F4-73A8-584F-45641F094C53}"/>
                </a:ext>
              </a:extLst>
            </p:cNvPr>
            <p:cNvSpPr/>
            <p:nvPr/>
          </p:nvSpPr>
          <p:spPr>
            <a:xfrm>
              <a:off x="7210482" y="4299009"/>
              <a:ext cx="119751" cy="244229"/>
            </a:xfrm>
            <a:custGeom>
              <a:avLst/>
              <a:gdLst/>
              <a:ahLst/>
              <a:cxnLst/>
              <a:rect l="l" t="t" r="r" b="b"/>
              <a:pathLst>
                <a:path w="3901" h="7956" extrusionOk="0">
                  <a:moveTo>
                    <a:pt x="3099" y="0"/>
                  </a:moveTo>
                  <a:cubicBezTo>
                    <a:pt x="3014" y="0"/>
                    <a:pt x="2928" y="22"/>
                    <a:pt x="2849" y="67"/>
                  </a:cubicBezTo>
                  <a:cubicBezTo>
                    <a:pt x="2602" y="206"/>
                    <a:pt x="2515" y="516"/>
                    <a:pt x="2654" y="763"/>
                  </a:cubicBezTo>
                  <a:cubicBezTo>
                    <a:pt x="2810" y="1048"/>
                    <a:pt x="2838" y="1382"/>
                    <a:pt x="2729" y="1686"/>
                  </a:cubicBezTo>
                  <a:cubicBezTo>
                    <a:pt x="2617" y="1992"/>
                    <a:pt x="2380" y="2230"/>
                    <a:pt x="2078" y="2345"/>
                  </a:cubicBezTo>
                  <a:cubicBezTo>
                    <a:pt x="1497" y="2564"/>
                    <a:pt x="1039" y="3029"/>
                    <a:pt x="827" y="3611"/>
                  </a:cubicBezTo>
                  <a:cubicBezTo>
                    <a:pt x="615" y="4196"/>
                    <a:pt x="666" y="4841"/>
                    <a:pt x="973" y="5385"/>
                  </a:cubicBezTo>
                  <a:cubicBezTo>
                    <a:pt x="1129" y="5667"/>
                    <a:pt x="1157" y="6001"/>
                    <a:pt x="1047" y="6308"/>
                  </a:cubicBezTo>
                  <a:cubicBezTo>
                    <a:pt x="936" y="6612"/>
                    <a:pt x="698" y="6852"/>
                    <a:pt x="396" y="6965"/>
                  </a:cubicBezTo>
                  <a:cubicBezTo>
                    <a:pt x="131" y="7066"/>
                    <a:pt x="0" y="7359"/>
                    <a:pt x="99" y="7625"/>
                  </a:cubicBezTo>
                  <a:cubicBezTo>
                    <a:pt x="152" y="7768"/>
                    <a:pt x="268" y="7875"/>
                    <a:pt x="401" y="7925"/>
                  </a:cubicBezTo>
                  <a:cubicBezTo>
                    <a:pt x="456" y="7945"/>
                    <a:pt x="515" y="7956"/>
                    <a:pt x="575" y="7956"/>
                  </a:cubicBezTo>
                  <a:cubicBezTo>
                    <a:pt x="635" y="7956"/>
                    <a:pt x="696" y="7945"/>
                    <a:pt x="756" y="7922"/>
                  </a:cubicBezTo>
                  <a:cubicBezTo>
                    <a:pt x="1339" y="7702"/>
                    <a:pt x="1797" y="7239"/>
                    <a:pt x="2007" y="6655"/>
                  </a:cubicBezTo>
                  <a:cubicBezTo>
                    <a:pt x="2219" y="6072"/>
                    <a:pt x="2168" y="5427"/>
                    <a:pt x="1863" y="4883"/>
                  </a:cubicBezTo>
                  <a:cubicBezTo>
                    <a:pt x="1705" y="4598"/>
                    <a:pt x="1679" y="4264"/>
                    <a:pt x="1789" y="3960"/>
                  </a:cubicBezTo>
                  <a:cubicBezTo>
                    <a:pt x="1898" y="3654"/>
                    <a:pt x="2135" y="3416"/>
                    <a:pt x="2440" y="3301"/>
                  </a:cubicBezTo>
                  <a:cubicBezTo>
                    <a:pt x="3020" y="3082"/>
                    <a:pt x="3478" y="2617"/>
                    <a:pt x="3688" y="2035"/>
                  </a:cubicBezTo>
                  <a:cubicBezTo>
                    <a:pt x="3900" y="1450"/>
                    <a:pt x="3849" y="805"/>
                    <a:pt x="3545" y="261"/>
                  </a:cubicBezTo>
                  <a:cubicBezTo>
                    <a:pt x="3450" y="95"/>
                    <a:pt x="3277" y="0"/>
                    <a:pt x="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93;p69">
              <a:extLst>
                <a:ext uri="{FF2B5EF4-FFF2-40B4-BE49-F238E27FC236}">
                  <a16:creationId xmlns:a16="http://schemas.microsoft.com/office/drawing/2014/main" id="{D5AE3F75-D7DD-303A-3A4D-B9F75B484AF3}"/>
                </a:ext>
              </a:extLst>
            </p:cNvPr>
            <p:cNvSpPr/>
            <p:nvPr/>
          </p:nvSpPr>
          <p:spPr>
            <a:xfrm>
              <a:off x="7279367" y="4352730"/>
              <a:ext cx="119812" cy="244229"/>
            </a:xfrm>
            <a:custGeom>
              <a:avLst/>
              <a:gdLst/>
              <a:ahLst/>
              <a:cxnLst/>
              <a:rect l="l" t="t" r="r" b="b"/>
              <a:pathLst>
                <a:path w="3903" h="7956" extrusionOk="0">
                  <a:moveTo>
                    <a:pt x="3100" y="1"/>
                  </a:moveTo>
                  <a:cubicBezTo>
                    <a:pt x="3016" y="1"/>
                    <a:pt x="2930" y="22"/>
                    <a:pt x="2851" y="66"/>
                  </a:cubicBezTo>
                  <a:cubicBezTo>
                    <a:pt x="2605" y="206"/>
                    <a:pt x="2515" y="516"/>
                    <a:pt x="2654" y="762"/>
                  </a:cubicBezTo>
                  <a:cubicBezTo>
                    <a:pt x="2813" y="1047"/>
                    <a:pt x="2841" y="1381"/>
                    <a:pt x="2729" y="1688"/>
                  </a:cubicBezTo>
                  <a:cubicBezTo>
                    <a:pt x="2620" y="1992"/>
                    <a:pt x="2382" y="2230"/>
                    <a:pt x="2080" y="2345"/>
                  </a:cubicBezTo>
                  <a:cubicBezTo>
                    <a:pt x="1498" y="2566"/>
                    <a:pt x="1042" y="3028"/>
                    <a:pt x="830" y="3611"/>
                  </a:cubicBezTo>
                  <a:cubicBezTo>
                    <a:pt x="618" y="4196"/>
                    <a:pt x="669" y="4840"/>
                    <a:pt x="973" y="5384"/>
                  </a:cubicBezTo>
                  <a:cubicBezTo>
                    <a:pt x="1132" y="5669"/>
                    <a:pt x="1159" y="6003"/>
                    <a:pt x="1048" y="6307"/>
                  </a:cubicBezTo>
                  <a:cubicBezTo>
                    <a:pt x="939" y="6614"/>
                    <a:pt x="701" y="6851"/>
                    <a:pt x="399" y="6967"/>
                  </a:cubicBezTo>
                  <a:cubicBezTo>
                    <a:pt x="133" y="7066"/>
                    <a:pt x="1" y="7361"/>
                    <a:pt x="101" y="7625"/>
                  </a:cubicBezTo>
                  <a:cubicBezTo>
                    <a:pt x="155" y="7770"/>
                    <a:pt x="268" y="7877"/>
                    <a:pt x="403" y="7924"/>
                  </a:cubicBezTo>
                  <a:cubicBezTo>
                    <a:pt x="460" y="7945"/>
                    <a:pt x="519" y="7955"/>
                    <a:pt x="579" y="7955"/>
                  </a:cubicBezTo>
                  <a:cubicBezTo>
                    <a:pt x="638" y="7955"/>
                    <a:pt x="699" y="7945"/>
                    <a:pt x="759" y="7922"/>
                  </a:cubicBezTo>
                  <a:cubicBezTo>
                    <a:pt x="1339" y="7704"/>
                    <a:pt x="1798" y="7239"/>
                    <a:pt x="2010" y="6656"/>
                  </a:cubicBezTo>
                  <a:cubicBezTo>
                    <a:pt x="2222" y="6072"/>
                    <a:pt x="2170" y="5427"/>
                    <a:pt x="1866" y="4883"/>
                  </a:cubicBezTo>
                  <a:cubicBezTo>
                    <a:pt x="1708" y="4600"/>
                    <a:pt x="1680" y="4264"/>
                    <a:pt x="1791" y="3960"/>
                  </a:cubicBezTo>
                  <a:cubicBezTo>
                    <a:pt x="1900" y="3654"/>
                    <a:pt x="2138" y="3416"/>
                    <a:pt x="2440" y="3300"/>
                  </a:cubicBezTo>
                  <a:cubicBezTo>
                    <a:pt x="3023" y="3082"/>
                    <a:pt x="3479" y="2619"/>
                    <a:pt x="3691" y="2035"/>
                  </a:cubicBezTo>
                  <a:cubicBezTo>
                    <a:pt x="3903" y="1452"/>
                    <a:pt x="3852" y="805"/>
                    <a:pt x="3547" y="263"/>
                  </a:cubicBezTo>
                  <a:cubicBezTo>
                    <a:pt x="3453" y="96"/>
                    <a:pt x="3279" y="1"/>
                    <a:pt x="3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94;p69">
              <a:extLst>
                <a:ext uri="{FF2B5EF4-FFF2-40B4-BE49-F238E27FC236}">
                  <a16:creationId xmlns:a16="http://schemas.microsoft.com/office/drawing/2014/main" id="{FFF62A99-BC0B-49A2-29BC-712A6F4F9AB7}"/>
                </a:ext>
              </a:extLst>
            </p:cNvPr>
            <p:cNvSpPr/>
            <p:nvPr/>
          </p:nvSpPr>
          <p:spPr>
            <a:xfrm>
              <a:off x="7125081" y="4189112"/>
              <a:ext cx="358608" cy="236770"/>
            </a:xfrm>
            <a:custGeom>
              <a:avLst/>
              <a:gdLst/>
              <a:ahLst/>
              <a:cxnLst/>
              <a:rect l="l" t="t" r="r" b="b"/>
              <a:pathLst>
                <a:path w="11682" h="7713" extrusionOk="0">
                  <a:moveTo>
                    <a:pt x="5420" y="0"/>
                  </a:moveTo>
                  <a:cubicBezTo>
                    <a:pt x="3462" y="0"/>
                    <a:pt x="1597" y="961"/>
                    <a:pt x="467" y="2584"/>
                  </a:cubicBezTo>
                  <a:cubicBezTo>
                    <a:pt x="0" y="3253"/>
                    <a:pt x="296" y="4182"/>
                    <a:pt x="1060" y="4463"/>
                  </a:cubicBezTo>
                  <a:lnTo>
                    <a:pt x="9783" y="7637"/>
                  </a:lnTo>
                  <a:cubicBezTo>
                    <a:pt x="9925" y="7688"/>
                    <a:pt x="10068" y="7712"/>
                    <a:pt x="10208" y="7712"/>
                  </a:cubicBezTo>
                  <a:cubicBezTo>
                    <a:pt x="10827" y="7712"/>
                    <a:pt x="11386" y="7242"/>
                    <a:pt x="11445" y="6579"/>
                  </a:cubicBezTo>
                  <a:cubicBezTo>
                    <a:pt x="11681" y="3916"/>
                    <a:pt x="10120" y="1323"/>
                    <a:pt x="7488" y="368"/>
                  </a:cubicBezTo>
                  <a:cubicBezTo>
                    <a:pt x="6805" y="118"/>
                    <a:pt x="6107" y="0"/>
                    <a:pt x="5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95;p69">
              <a:extLst>
                <a:ext uri="{FF2B5EF4-FFF2-40B4-BE49-F238E27FC236}">
                  <a16:creationId xmlns:a16="http://schemas.microsoft.com/office/drawing/2014/main" id="{A8DF6482-EDC8-861E-060B-459B33DA6B00}"/>
                </a:ext>
              </a:extLst>
            </p:cNvPr>
            <p:cNvSpPr/>
            <p:nvPr/>
          </p:nvSpPr>
          <p:spPr>
            <a:xfrm>
              <a:off x="7241241" y="4264014"/>
              <a:ext cx="32631" cy="19554"/>
            </a:xfrm>
            <a:custGeom>
              <a:avLst/>
              <a:gdLst/>
              <a:ahLst/>
              <a:cxnLst/>
              <a:rect l="l" t="t" r="r" b="b"/>
              <a:pathLst>
                <a:path w="1063" h="637" extrusionOk="0">
                  <a:moveTo>
                    <a:pt x="240" y="0"/>
                  </a:moveTo>
                  <a:cubicBezTo>
                    <a:pt x="152" y="0"/>
                    <a:pt x="73" y="53"/>
                    <a:pt x="41" y="138"/>
                  </a:cubicBezTo>
                  <a:cubicBezTo>
                    <a:pt x="0" y="249"/>
                    <a:pt x="58" y="371"/>
                    <a:pt x="168" y="412"/>
                  </a:cubicBezTo>
                  <a:lnTo>
                    <a:pt x="748" y="624"/>
                  </a:lnTo>
                  <a:cubicBezTo>
                    <a:pt x="774" y="630"/>
                    <a:pt x="797" y="637"/>
                    <a:pt x="821" y="637"/>
                  </a:cubicBezTo>
                  <a:cubicBezTo>
                    <a:pt x="909" y="637"/>
                    <a:pt x="990" y="583"/>
                    <a:pt x="1022" y="498"/>
                  </a:cubicBezTo>
                  <a:cubicBezTo>
                    <a:pt x="1063" y="388"/>
                    <a:pt x="1005" y="264"/>
                    <a:pt x="896" y="224"/>
                  </a:cubicBezTo>
                  <a:lnTo>
                    <a:pt x="315" y="14"/>
                  </a:lnTo>
                  <a:cubicBezTo>
                    <a:pt x="290" y="5"/>
                    <a:pt x="265"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96;p69">
              <a:extLst>
                <a:ext uri="{FF2B5EF4-FFF2-40B4-BE49-F238E27FC236}">
                  <a16:creationId xmlns:a16="http://schemas.microsoft.com/office/drawing/2014/main" id="{7AABAAC7-9218-66C1-6E81-01A07069C52D}"/>
                </a:ext>
              </a:extLst>
            </p:cNvPr>
            <p:cNvSpPr/>
            <p:nvPr/>
          </p:nvSpPr>
          <p:spPr>
            <a:xfrm>
              <a:off x="7366087" y="4309446"/>
              <a:ext cx="32570" cy="19554"/>
            </a:xfrm>
            <a:custGeom>
              <a:avLst/>
              <a:gdLst/>
              <a:ahLst/>
              <a:cxnLst/>
              <a:rect l="l" t="t" r="r" b="b"/>
              <a:pathLst>
                <a:path w="1061" h="637" extrusionOk="0">
                  <a:moveTo>
                    <a:pt x="239" y="0"/>
                  </a:moveTo>
                  <a:cubicBezTo>
                    <a:pt x="153" y="0"/>
                    <a:pt x="73" y="53"/>
                    <a:pt x="41" y="140"/>
                  </a:cubicBezTo>
                  <a:cubicBezTo>
                    <a:pt x="1" y="249"/>
                    <a:pt x="56" y="371"/>
                    <a:pt x="168" y="412"/>
                  </a:cubicBezTo>
                  <a:lnTo>
                    <a:pt x="748" y="624"/>
                  </a:lnTo>
                  <a:cubicBezTo>
                    <a:pt x="772" y="633"/>
                    <a:pt x="797" y="637"/>
                    <a:pt x="821" y="637"/>
                  </a:cubicBezTo>
                  <a:cubicBezTo>
                    <a:pt x="909" y="637"/>
                    <a:pt x="990" y="583"/>
                    <a:pt x="1022" y="498"/>
                  </a:cubicBezTo>
                  <a:cubicBezTo>
                    <a:pt x="1061" y="388"/>
                    <a:pt x="1005" y="264"/>
                    <a:pt x="896" y="226"/>
                  </a:cubicBezTo>
                  <a:lnTo>
                    <a:pt x="313" y="14"/>
                  </a:lnTo>
                  <a:cubicBezTo>
                    <a:pt x="289" y="5"/>
                    <a:pt x="264"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97;p69">
              <a:extLst>
                <a:ext uri="{FF2B5EF4-FFF2-40B4-BE49-F238E27FC236}">
                  <a16:creationId xmlns:a16="http://schemas.microsoft.com/office/drawing/2014/main" id="{41525B6D-746E-DD63-C295-704FEC1537DE}"/>
                </a:ext>
              </a:extLst>
            </p:cNvPr>
            <p:cNvSpPr/>
            <p:nvPr/>
          </p:nvSpPr>
          <p:spPr>
            <a:xfrm>
              <a:off x="7425518" y="4304074"/>
              <a:ext cx="53352" cy="85769"/>
            </a:xfrm>
            <a:custGeom>
              <a:avLst/>
              <a:gdLst/>
              <a:ahLst/>
              <a:cxnLst/>
              <a:rect l="l" t="t" r="r" b="b"/>
              <a:pathLst>
                <a:path w="1738" h="2794" extrusionOk="0">
                  <a:moveTo>
                    <a:pt x="1222" y="0"/>
                  </a:moveTo>
                  <a:cubicBezTo>
                    <a:pt x="795" y="122"/>
                    <a:pt x="431" y="437"/>
                    <a:pt x="268" y="885"/>
                  </a:cubicBezTo>
                  <a:cubicBezTo>
                    <a:pt x="1" y="1624"/>
                    <a:pt x="382" y="2440"/>
                    <a:pt x="1121" y="2707"/>
                  </a:cubicBezTo>
                  <a:cubicBezTo>
                    <a:pt x="1282" y="2766"/>
                    <a:pt x="1447" y="2794"/>
                    <a:pt x="1610" y="2794"/>
                  </a:cubicBezTo>
                  <a:cubicBezTo>
                    <a:pt x="1627" y="2794"/>
                    <a:pt x="1644" y="2794"/>
                    <a:pt x="1661" y="2793"/>
                  </a:cubicBezTo>
                  <a:cubicBezTo>
                    <a:pt x="1738" y="1827"/>
                    <a:pt x="1581" y="872"/>
                    <a:pt x="12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8;p69">
              <a:extLst>
                <a:ext uri="{FF2B5EF4-FFF2-40B4-BE49-F238E27FC236}">
                  <a16:creationId xmlns:a16="http://schemas.microsoft.com/office/drawing/2014/main" id="{4ABAE8C8-A303-FBC8-AD10-0D22B356B244}"/>
                </a:ext>
              </a:extLst>
            </p:cNvPr>
            <p:cNvSpPr/>
            <p:nvPr/>
          </p:nvSpPr>
          <p:spPr>
            <a:xfrm>
              <a:off x="7124989" y="4247990"/>
              <a:ext cx="66184" cy="79967"/>
            </a:xfrm>
            <a:custGeom>
              <a:avLst/>
              <a:gdLst/>
              <a:ahLst/>
              <a:cxnLst/>
              <a:rect l="l" t="t" r="r" b="b"/>
              <a:pathLst>
                <a:path w="2156" h="2605" extrusionOk="0">
                  <a:moveTo>
                    <a:pt x="1008" y="0"/>
                  </a:moveTo>
                  <a:cubicBezTo>
                    <a:pt x="815" y="206"/>
                    <a:pt x="633" y="429"/>
                    <a:pt x="466" y="666"/>
                  </a:cubicBezTo>
                  <a:cubicBezTo>
                    <a:pt x="1" y="1335"/>
                    <a:pt x="294" y="2264"/>
                    <a:pt x="1061" y="2545"/>
                  </a:cubicBezTo>
                  <a:lnTo>
                    <a:pt x="1220" y="2605"/>
                  </a:lnTo>
                  <a:cubicBezTo>
                    <a:pt x="1515" y="2444"/>
                    <a:pt x="1759" y="2178"/>
                    <a:pt x="1886" y="1836"/>
                  </a:cubicBezTo>
                  <a:cubicBezTo>
                    <a:pt x="2155" y="1095"/>
                    <a:pt x="1776" y="277"/>
                    <a:pt x="1038" y="9"/>
                  </a:cubicBezTo>
                  <a:cubicBezTo>
                    <a:pt x="1027" y="7"/>
                    <a:pt x="1018" y="5"/>
                    <a:pt x="10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99;p69">
              <a:extLst>
                <a:ext uri="{FF2B5EF4-FFF2-40B4-BE49-F238E27FC236}">
                  <a16:creationId xmlns:a16="http://schemas.microsoft.com/office/drawing/2014/main" id="{1B6F61F4-DFF4-8516-0DDA-1457B8E1063D}"/>
                </a:ext>
              </a:extLst>
            </p:cNvPr>
            <p:cNvSpPr/>
            <p:nvPr/>
          </p:nvSpPr>
          <p:spPr>
            <a:xfrm>
              <a:off x="7209100" y="4189204"/>
              <a:ext cx="78708" cy="37512"/>
            </a:xfrm>
            <a:custGeom>
              <a:avLst/>
              <a:gdLst/>
              <a:ahLst/>
              <a:cxnLst/>
              <a:rect l="l" t="t" r="r" b="b"/>
              <a:pathLst>
                <a:path w="2564" h="1222" extrusionOk="0">
                  <a:moveTo>
                    <a:pt x="2564" y="1"/>
                  </a:moveTo>
                  <a:lnTo>
                    <a:pt x="2564" y="1"/>
                  </a:lnTo>
                  <a:cubicBezTo>
                    <a:pt x="1666" y="20"/>
                    <a:pt x="790" y="238"/>
                    <a:pt x="0" y="630"/>
                  </a:cubicBezTo>
                  <a:cubicBezTo>
                    <a:pt x="161" y="853"/>
                    <a:pt x="388" y="1033"/>
                    <a:pt x="668" y="1136"/>
                  </a:cubicBezTo>
                  <a:cubicBezTo>
                    <a:pt x="829" y="1194"/>
                    <a:pt x="992" y="1221"/>
                    <a:pt x="1154" y="1221"/>
                  </a:cubicBezTo>
                  <a:cubicBezTo>
                    <a:pt x="1735" y="1221"/>
                    <a:pt x="2281" y="862"/>
                    <a:pt x="2491" y="283"/>
                  </a:cubicBezTo>
                  <a:cubicBezTo>
                    <a:pt x="2527" y="191"/>
                    <a:pt x="2549" y="95"/>
                    <a:pt x="256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00;p69">
              <a:extLst>
                <a:ext uri="{FF2B5EF4-FFF2-40B4-BE49-F238E27FC236}">
                  <a16:creationId xmlns:a16="http://schemas.microsoft.com/office/drawing/2014/main" id="{1430021E-CBFE-6340-95A3-A31D2F022B4F}"/>
                </a:ext>
              </a:extLst>
            </p:cNvPr>
            <p:cNvSpPr/>
            <p:nvPr/>
          </p:nvSpPr>
          <p:spPr>
            <a:xfrm>
              <a:off x="7107584" y="4182635"/>
              <a:ext cx="382982" cy="420525"/>
            </a:xfrm>
            <a:custGeom>
              <a:avLst/>
              <a:gdLst/>
              <a:ahLst/>
              <a:cxnLst/>
              <a:rect l="l" t="t" r="r" b="b"/>
              <a:pathLst>
                <a:path w="12476" h="13699" extrusionOk="0">
                  <a:moveTo>
                    <a:pt x="5167" y="1977"/>
                  </a:moveTo>
                  <a:cubicBezTo>
                    <a:pt x="5081" y="1977"/>
                    <a:pt x="4999" y="2029"/>
                    <a:pt x="4969" y="2114"/>
                  </a:cubicBezTo>
                  <a:lnTo>
                    <a:pt x="4935" y="2211"/>
                  </a:lnTo>
                  <a:cubicBezTo>
                    <a:pt x="4894" y="2322"/>
                    <a:pt x="4950" y="2444"/>
                    <a:pt x="5059" y="2485"/>
                  </a:cubicBezTo>
                  <a:cubicBezTo>
                    <a:pt x="5085" y="2493"/>
                    <a:pt x="5108" y="2498"/>
                    <a:pt x="5132" y="2498"/>
                  </a:cubicBezTo>
                  <a:cubicBezTo>
                    <a:pt x="5218" y="2498"/>
                    <a:pt x="5301" y="2444"/>
                    <a:pt x="5333" y="2358"/>
                  </a:cubicBezTo>
                  <a:lnTo>
                    <a:pt x="5368" y="2262"/>
                  </a:lnTo>
                  <a:cubicBezTo>
                    <a:pt x="5408" y="2153"/>
                    <a:pt x="5353" y="2029"/>
                    <a:pt x="5241" y="1990"/>
                  </a:cubicBezTo>
                  <a:cubicBezTo>
                    <a:pt x="5217" y="1981"/>
                    <a:pt x="5192" y="1977"/>
                    <a:pt x="5167" y="1977"/>
                  </a:cubicBezTo>
                  <a:close/>
                  <a:moveTo>
                    <a:pt x="6430" y="2712"/>
                  </a:moveTo>
                  <a:cubicBezTo>
                    <a:pt x="6343" y="2712"/>
                    <a:pt x="6260" y="2766"/>
                    <a:pt x="6229" y="2851"/>
                  </a:cubicBezTo>
                  <a:cubicBezTo>
                    <a:pt x="6175" y="2994"/>
                    <a:pt x="6184" y="3151"/>
                    <a:pt x="6248" y="3290"/>
                  </a:cubicBezTo>
                  <a:cubicBezTo>
                    <a:pt x="6312" y="3429"/>
                    <a:pt x="6428" y="3536"/>
                    <a:pt x="6571" y="3588"/>
                  </a:cubicBezTo>
                  <a:cubicBezTo>
                    <a:pt x="6635" y="3611"/>
                    <a:pt x="6702" y="3623"/>
                    <a:pt x="6767" y="3623"/>
                  </a:cubicBezTo>
                  <a:cubicBezTo>
                    <a:pt x="6832" y="3623"/>
                    <a:pt x="6897" y="3611"/>
                    <a:pt x="6957" y="3590"/>
                  </a:cubicBezTo>
                  <a:cubicBezTo>
                    <a:pt x="7025" y="3701"/>
                    <a:pt x="7128" y="3791"/>
                    <a:pt x="7254" y="3836"/>
                  </a:cubicBezTo>
                  <a:cubicBezTo>
                    <a:pt x="7319" y="3860"/>
                    <a:pt x="7385" y="3870"/>
                    <a:pt x="7454" y="3870"/>
                  </a:cubicBezTo>
                  <a:cubicBezTo>
                    <a:pt x="7535" y="3870"/>
                    <a:pt x="7618" y="3851"/>
                    <a:pt x="7696" y="3817"/>
                  </a:cubicBezTo>
                  <a:cubicBezTo>
                    <a:pt x="7837" y="3753"/>
                    <a:pt x="7944" y="3637"/>
                    <a:pt x="7993" y="3494"/>
                  </a:cubicBezTo>
                  <a:cubicBezTo>
                    <a:pt x="8036" y="3384"/>
                    <a:pt x="7978" y="3262"/>
                    <a:pt x="7869" y="3224"/>
                  </a:cubicBezTo>
                  <a:cubicBezTo>
                    <a:pt x="7844" y="3215"/>
                    <a:pt x="7819" y="3210"/>
                    <a:pt x="7794" y="3210"/>
                  </a:cubicBezTo>
                  <a:cubicBezTo>
                    <a:pt x="7707" y="3210"/>
                    <a:pt x="7627" y="3263"/>
                    <a:pt x="7595" y="3348"/>
                  </a:cubicBezTo>
                  <a:cubicBezTo>
                    <a:pt x="7582" y="3386"/>
                    <a:pt x="7552" y="3416"/>
                    <a:pt x="7518" y="3434"/>
                  </a:cubicBezTo>
                  <a:cubicBezTo>
                    <a:pt x="7496" y="3443"/>
                    <a:pt x="7474" y="3448"/>
                    <a:pt x="7452" y="3448"/>
                  </a:cubicBezTo>
                  <a:cubicBezTo>
                    <a:pt x="7435" y="3448"/>
                    <a:pt x="7419" y="3445"/>
                    <a:pt x="7402" y="3440"/>
                  </a:cubicBezTo>
                  <a:cubicBezTo>
                    <a:pt x="7325" y="3410"/>
                    <a:pt x="7284" y="3324"/>
                    <a:pt x="7312" y="3247"/>
                  </a:cubicBezTo>
                  <a:cubicBezTo>
                    <a:pt x="7319" y="3224"/>
                    <a:pt x="7325" y="3198"/>
                    <a:pt x="7325" y="3174"/>
                  </a:cubicBezTo>
                  <a:cubicBezTo>
                    <a:pt x="7325" y="3089"/>
                    <a:pt x="7272" y="3005"/>
                    <a:pt x="7186" y="2973"/>
                  </a:cubicBezTo>
                  <a:cubicBezTo>
                    <a:pt x="7162" y="2965"/>
                    <a:pt x="7138" y="2961"/>
                    <a:pt x="7114" y="2961"/>
                  </a:cubicBezTo>
                  <a:cubicBezTo>
                    <a:pt x="7027" y="2961"/>
                    <a:pt x="6944" y="3014"/>
                    <a:pt x="6912" y="3099"/>
                  </a:cubicBezTo>
                  <a:cubicBezTo>
                    <a:pt x="6888" y="3161"/>
                    <a:pt x="6830" y="3199"/>
                    <a:pt x="6767" y="3199"/>
                  </a:cubicBezTo>
                  <a:cubicBezTo>
                    <a:pt x="6751" y="3199"/>
                    <a:pt x="6735" y="3197"/>
                    <a:pt x="6719" y="3192"/>
                  </a:cubicBezTo>
                  <a:cubicBezTo>
                    <a:pt x="6642" y="3162"/>
                    <a:pt x="6601" y="3076"/>
                    <a:pt x="6629" y="2999"/>
                  </a:cubicBezTo>
                  <a:cubicBezTo>
                    <a:pt x="6668" y="2887"/>
                    <a:pt x="6612" y="2765"/>
                    <a:pt x="6503" y="2725"/>
                  </a:cubicBezTo>
                  <a:cubicBezTo>
                    <a:pt x="6479" y="2716"/>
                    <a:pt x="6454" y="2712"/>
                    <a:pt x="6430" y="2712"/>
                  </a:cubicBezTo>
                  <a:close/>
                  <a:moveTo>
                    <a:pt x="9235" y="3457"/>
                  </a:moveTo>
                  <a:cubicBezTo>
                    <a:pt x="9148" y="3457"/>
                    <a:pt x="9066" y="3510"/>
                    <a:pt x="9034" y="3596"/>
                  </a:cubicBezTo>
                  <a:lnTo>
                    <a:pt x="9000" y="3693"/>
                  </a:lnTo>
                  <a:cubicBezTo>
                    <a:pt x="8961" y="3802"/>
                    <a:pt x="9017" y="3924"/>
                    <a:pt x="9126" y="3965"/>
                  </a:cubicBezTo>
                  <a:cubicBezTo>
                    <a:pt x="9150" y="3973"/>
                    <a:pt x="9176" y="3978"/>
                    <a:pt x="9199" y="3978"/>
                  </a:cubicBezTo>
                  <a:cubicBezTo>
                    <a:pt x="9285" y="3978"/>
                    <a:pt x="9368" y="3924"/>
                    <a:pt x="9400" y="3838"/>
                  </a:cubicBezTo>
                  <a:lnTo>
                    <a:pt x="9435" y="3742"/>
                  </a:lnTo>
                  <a:cubicBezTo>
                    <a:pt x="9475" y="3633"/>
                    <a:pt x="9418" y="3511"/>
                    <a:pt x="9308" y="3470"/>
                  </a:cubicBezTo>
                  <a:cubicBezTo>
                    <a:pt x="9284" y="3461"/>
                    <a:pt x="9259" y="3457"/>
                    <a:pt x="9235" y="3457"/>
                  </a:cubicBezTo>
                  <a:close/>
                  <a:moveTo>
                    <a:pt x="5992" y="424"/>
                  </a:moveTo>
                  <a:cubicBezTo>
                    <a:pt x="6658" y="424"/>
                    <a:pt x="7331" y="538"/>
                    <a:pt x="7983" y="776"/>
                  </a:cubicBezTo>
                  <a:cubicBezTo>
                    <a:pt x="10465" y="1682"/>
                    <a:pt x="12035" y="4145"/>
                    <a:pt x="11801" y="6770"/>
                  </a:cubicBezTo>
                  <a:cubicBezTo>
                    <a:pt x="11771" y="7092"/>
                    <a:pt x="11600" y="7376"/>
                    <a:pt x="11326" y="7546"/>
                  </a:cubicBezTo>
                  <a:cubicBezTo>
                    <a:pt x="11158" y="7654"/>
                    <a:pt x="10967" y="7709"/>
                    <a:pt x="10775" y="7709"/>
                  </a:cubicBezTo>
                  <a:cubicBezTo>
                    <a:pt x="10657" y="7709"/>
                    <a:pt x="10537" y="7688"/>
                    <a:pt x="10422" y="7646"/>
                  </a:cubicBezTo>
                  <a:lnTo>
                    <a:pt x="1701" y="4470"/>
                  </a:lnTo>
                  <a:cubicBezTo>
                    <a:pt x="1397" y="4361"/>
                    <a:pt x="1168" y="4119"/>
                    <a:pt x="1071" y="3813"/>
                  </a:cubicBezTo>
                  <a:cubicBezTo>
                    <a:pt x="975" y="3504"/>
                    <a:pt x="1022" y="3177"/>
                    <a:pt x="1208" y="2913"/>
                  </a:cubicBezTo>
                  <a:cubicBezTo>
                    <a:pt x="2321" y="1321"/>
                    <a:pt x="4127" y="424"/>
                    <a:pt x="5992" y="424"/>
                  </a:cubicBezTo>
                  <a:close/>
                  <a:moveTo>
                    <a:pt x="2286" y="5140"/>
                  </a:moveTo>
                  <a:lnTo>
                    <a:pt x="2849" y="5346"/>
                  </a:lnTo>
                  <a:cubicBezTo>
                    <a:pt x="2755" y="5684"/>
                    <a:pt x="2795" y="6042"/>
                    <a:pt x="2969" y="6351"/>
                  </a:cubicBezTo>
                  <a:cubicBezTo>
                    <a:pt x="3241" y="6832"/>
                    <a:pt x="3290" y="7415"/>
                    <a:pt x="3097" y="7940"/>
                  </a:cubicBezTo>
                  <a:cubicBezTo>
                    <a:pt x="2905" y="8469"/>
                    <a:pt x="2495" y="8882"/>
                    <a:pt x="1973" y="9081"/>
                  </a:cubicBezTo>
                  <a:cubicBezTo>
                    <a:pt x="1611" y="9218"/>
                    <a:pt x="1330" y="9503"/>
                    <a:pt x="1198" y="9865"/>
                  </a:cubicBezTo>
                  <a:cubicBezTo>
                    <a:pt x="1065" y="10227"/>
                    <a:pt x="1097" y="10628"/>
                    <a:pt x="1285" y="10966"/>
                  </a:cubicBezTo>
                  <a:cubicBezTo>
                    <a:pt x="1324" y="11035"/>
                    <a:pt x="1333" y="11116"/>
                    <a:pt x="1311" y="11193"/>
                  </a:cubicBezTo>
                  <a:cubicBezTo>
                    <a:pt x="1290" y="11270"/>
                    <a:pt x="1238" y="11334"/>
                    <a:pt x="1170" y="11373"/>
                  </a:cubicBezTo>
                  <a:cubicBezTo>
                    <a:pt x="1125" y="11399"/>
                    <a:pt x="1073" y="11412"/>
                    <a:pt x="1022" y="11412"/>
                  </a:cubicBezTo>
                  <a:cubicBezTo>
                    <a:pt x="988" y="11412"/>
                    <a:pt x="954" y="11406"/>
                    <a:pt x="921" y="11394"/>
                  </a:cubicBezTo>
                  <a:cubicBezTo>
                    <a:pt x="855" y="11371"/>
                    <a:pt x="797" y="11322"/>
                    <a:pt x="763" y="11259"/>
                  </a:cubicBezTo>
                  <a:cubicBezTo>
                    <a:pt x="491" y="10773"/>
                    <a:pt x="442" y="10189"/>
                    <a:pt x="634" y="9664"/>
                  </a:cubicBezTo>
                  <a:cubicBezTo>
                    <a:pt x="827" y="9137"/>
                    <a:pt x="1236" y="8721"/>
                    <a:pt x="1759" y="8524"/>
                  </a:cubicBezTo>
                  <a:cubicBezTo>
                    <a:pt x="2121" y="8387"/>
                    <a:pt x="2401" y="8100"/>
                    <a:pt x="2536" y="7741"/>
                  </a:cubicBezTo>
                  <a:cubicBezTo>
                    <a:pt x="2667" y="7379"/>
                    <a:pt x="2635" y="6976"/>
                    <a:pt x="2446" y="6640"/>
                  </a:cubicBezTo>
                  <a:cubicBezTo>
                    <a:pt x="2189" y="6181"/>
                    <a:pt x="2134" y="5637"/>
                    <a:pt x="2286" y="5140"/>
                  </a:cubicBezTo>
                  <a:close/>
                  <a:moveTo>
                    <a:pt x="5537" y="6323"/>
                  </a:moveTo>
                  <a:lnTo>
                    <a:pt x="6252" y="6584"/>
                  </a:lnTo>
                  <a:cubicBezTo>
                    <a:pt x="6094" y="6715"/>
                    <a:pt x="5909" y="6820"/>
                    <a:pt x="5712" y="6895"/>
                  </a:cubicBezTo>
                  <a:cubicBezTo>
                    <a:pt x="5353" y="7030"/>
                    <a:pt x="5070" y="7316"/>
                    <a:pt x="4937" y="7678"/>
                  </a:cubicBezTo>
                  <a:cubicBezTo>
                    <a:pt x="4806" y="8040"/>
                    <a:pt x="4839" y="8441"/>
                    <a:pt x="5025" y="8779"/>
                  </a:cubicBezTo>
                  <a:cubicBezTo>
                    <a:pt x="5299" y="9265"/>
                    <a:pt x="5346" y="9850"/>
                    <a:pt x="5153" y="10375"/>
                  </a:cubicBezTo>
                  <a:cubicBezTo>
                    <a:pt x="4961" y="10902"/>
                    <a:pt x="4552" y="11317"/>
                    <a:pt x="4029" y="11514"/>
                  </a:cubicBezTo>
                  <a:cubicBezTo>
                    <a:pt x="3994" y="11527"/>
                    <a:pt x="3956" y="11534"/>
                    <a:pt x="3918" y="11534"/>
                  </a:cubicBezTo>
                  <a:cubicBezTo>
                    <a:pt x="3885" y="11534"/>
                    <a:pt x="3852" y="11528"/>
                    <a:pt x="3821" y="11516"/>
                  </a:cubicBezTo>
                  <a:cubicBezTo>
                    <a:pt x="3738" y="11489"/>
                    <a:pt x="3673" y="11424"/>
                    <a:pt x="3643" y="11343"/>
                  </a:cubicBezTo>
                  <a:cubicBezTo>
                    <a:pt x="3583" y="11189"/>
                    <a:pt x="3663" y="11017"/>
                    <a:pt x="3817" y="10957"/>
                  </a:cubicBezTo>
                  <a:cubicBezTo>
                    <a:pt x="4179" y="10820"/>
                    <a:pt x="4459" y="10536"/>
                    <a:pt x="4594" y="10174"/>
                  </a:cubicBezTo>
                  <a:cubicBezTo>
                    <a:pt x="4725" y="9812"/>
                    <a:pt x="4693" y="9411"/>
                    <a:pt x="4507" y="9073"/>
                  </a:cubicBezTo>
                  <a:cubicBezTo>
                    <a:pt x="4232" y="8587"/>
                    <a:pt x="4185" y="8002"/>
                    <a:pt x="4378" y="7477"/>
                  </a:cubicBezTo>
                  <a:cubicBezTo>
                    <a:pt x="4571" y="6952"/>
                    <a:pt x="4980" y="6535"/>
                    <a:pt x="5502" y="6338"/>
                  </a:cubicBezTo>
                  <a:cubicBezTo>
                    <a:pt x="5513" y="6331"/>
                    <a:pt x="5526" y="6327"/>
                    <a:pt x="5537" y="6323"/>
                  </a:cubicBezTo>
                  <a:close/>
                  <a:moveTo>
                    <a:pt x="8486" y="7398"/>
                  </a:moveTo>
                  <a:lnTo>
                    <a:pt x="9049" y="7603"/>
                  </a:lnTo>
                  <a:cubicBezTo>
                    <a:pt x="8846" y="8079"/>
                    <a:pt x="8454" y="8456"/>
                    <a:pt x="7961" y="8644"/>
                  </a:cubicBezTo>
                  <a:cubicBezTo>
                    <a:pt x="7601" y="8781"/>
                    <a:pt x="7319" y="9068"/>
                    <a:pt x="7186" y="9428"/>
                  </a:cubicBezTo>
                  <a:cubicBezTo>
                    <a:pt x="7055" y="9790"/>
                    <a:pt x="7087" y="10193"/>
                    <a:pt x="7274" y="10529"/>
                  </a:cubicBezTo>
                  <a:cubicBezTo>
                    <a:pt x="7548" y="11017"/>
                    <a:pt x="7595" y="11600"/>
                    <a:pt x="7402" y="12125"/>
                  </a:cubicBezTo>
                  <a:cubicBezTo>
                    <a:pt x="7209" y="12652"/>
                    <a:pt x="6800" y="13067"/>
                    <a:pt x="6278" y="13266"/>
                  </a:cubicBezTo>
                  <a:cubicBezTo>
                    <a:pt x="6243" y="13279"/>
                    <a:pt x="6207" y="13285"/>
                    <a:pt x="6170" y="13285"/>
                  </a:cubicBezTo>
                  <a:cubicBezTo>
                    <a:pt x="6136" y="13285"/>
                    <a:pt x="6103" y="13280"/>
                    <a:pt x="6070" y="13268"/>
                  </a:cubicBezTo>
                  <a:cubicBezTo>
                    <a:pt x="5986" y="13238"/>
                    <a:pt x="5922" y="13174"/>
                    <a:pt x="5892" y="13095"/>
                  </a:cubicBezTo>
                  <a:cubicBezTo>
                    <a:pt x="5832" y="12939"/>
                    <a:pt x="5912" y="12767"/>
                    <a:pt x="6066" y="12709"/>
                  </a:cubicBezTo>
                  <a:cubicBezTo>
                    <a:pt x="6428" y="12572"/>
                    <a:pt x="6708" y="12285"/>
                    <a:pt x="6843" y="11923"/>
                  </a:cubicBezTo>
                  <a:cubicBezTo>
                    <a:pt x="6974" y="11564"/>
                    <a:pt x="6942" y="11161"/>
                    <a:pt x="6755" y="10825"/>
                  </a:cubicBezTo>
                  <a:cubicBezTo>
                    <a:pt x="6481" y="10336"/>
                    <a:pt x="6434" y="9754"/>
                    <a:pt x="6627" y="9229"/>
                  </a:cubicBezTo>
                  <a:cubicBezTo>
                    <a:pt x="6820" y="8700"/>
                    <a:pt x="7229" y="8287"/>
                    <a:pt x="7751" y="8088"/>
                  </a:cubicBezTo>
                  <a:cubicBezTo>
                    <a:pt x="8079" y="7965"/>
                    <a:pt x="8342" y="7713"/>
                    <a:pt x="8486" y="7398"/>
                  </a:cubicBezTo>
                  <a:close/>
                  <a:moveTo>
                    <a:pt x="5994" y="0"/>
                  </a:moveTo>
                  <a:cubicBezTo>
                    <a:pt x="3991" y="0"/>
                    <a:pt x="2052" y="962"/>
                    <a:pt x="859" y="2671"/>
                  </a:cubicBezTo>
                  <a:cubicBezTo>
                    <a:pt x="600" y="3044"/>
                    <a:pt x="527" y="3506"/>
                    <a:pt x="664" y="3943"/>
                  </a:cubicBezTo>
                  <a:cubicBezTo>
                    <a:pt x="801" y="4378"/>
                    <a:pt x="1125" y="4716"/>
                    <a:pt x="1553" y="4873"/>
                  </a:cubicBezTo>
                  <a:lnTo>
                    <a:pt x="1883" y="4993"/>
                  </a:lnTo>
                  <a:cubicBezTo>
                    <a:pt x="1686" y="5610"/>
                    <a:pt x="1754" y="6280"/>
                    <a:pt x="2071" y="6845"/>
                  </a:cubicBezTo>
                  <a:cubicBezTo>
                    <a:pt x="2200" y="7072"/>
                    <a:pt x="2221" y="7346"/>
                    <a:pt x="2134" y="7593"/>
                  </a:cubicBezTo>
                  <a:cubicBezTo>
                    <a:pt x="2046" y="7839"/>
                    <a:pt x="1853" y="8032"/>
                    <a:pt x="1607" y="8124"/>
                  </a:cubicBezTo>
                  <a:cubicBezTo>
                    <a:pt x="966" y="8366"/>
                    <a:pt x="465" y="8874"/>
                    <a:pt x="234" y="9516"/>
                  </a:cubicBezTo>
                  <a:cubicBezTo>
                    <a:pt x="0" y="10159"/>
                    <a:pt x="56" y="10870"/>
                    <a:pt x="390" y="11465"/>
                  </a:cubicBezTo>
                  <a:cubicBezTo>
                    <a:pt x="476" y="11615"/>
                    <a:pt x="611" y="11733"/>
                    <a:pt x="774" y="11793"/>
                  </a:cubicBezTo>
                  <a:cubicBezTo>
                    <a:pt x="853" y="11823"/>
                    <a:pt x="936" y="11836"/>
                    <a:pt x="1022" y="11836"/>
                  </a:cubicBezTo>
                  <a:cubicBezTo>
                    <a:pt x="1146" y="11836"/>
                    <a:pt x="1266" y="11803"/>
                    <a:pt x="1375" y="11741"/>
                  </a:cubicBezTo>
                  <a:cubicBezTo>
                    <a:pt x="1545" y="11647"/>
                    <a:pt x="1664" y="11493"/>
                    <a:pt x="1718" y="11304"/>
                  </a:cubicBezTo>
                  <a:cubicBezTo>
                    <a:pt x="1772" y="11120"/>
                    <a:pt x="1748" y="10925"/>
                    <a:pt x="1654" y="10756"/>
                  </a:cubicBezTo>
                  <a:cubicBezTo>
                    <a:pt x="1525" y="10529"/>
                    <a:pt x="1504" y="10255"/>
                    <a:pt x="1592" y="10009"/>
                  </a:cubicBezTo>
                  <a:cubicBezTo>
                    <a:pt x="1682" y="9764"/>
                    <a:pt x="1874" y="9572"/>
                    <a:pt x="2121" y="9477"/>
                  </a:cubicBezTo>
                  <a:cubicBezTo>
                    <a:pt x="2759" y="9235"/>
                    <a:pt x="3260" y="8728"/>
                    <a:pt x="3494" y="8085"/>
                  </a:cubicBezTo>
                  <a:cubicBezTo>
                    <a:pt x="3727" y="7443"/>
                    <a:pt x="3669" y="6734"/>
                    <a:pt x="3335" y="6136"/>
                  </a:cubicBezTo>
                  <a:cubicBezTo>
                    <a:pt x="3224" y="5937"/>
                    <a:pt x="3194" y="5704"/>
                    <a:pt x="3245" y="5485"/>
                  </a:cubicBezTo>
                  <a:lnTo>
                    <a:pt x="3245" y="5485"/>
                  </a:lnTo>
                  <a:lnTo>
                    <a:pt x="4978" y="6115"/>
                  </a:lnTo>
                  <a:cubicBezTo>
                    <a:pt x="4517" y="6387"/>
                    <a:pt x="4160" y="6813"/>
                    <a:pt x="3975" y="7325"/>
                  </a:cubicBezTo>
                  <a:cubicBezTo>
                    <a:pt x="3742" y="7968"/>
                    <a:pt x="3800" y="8676"/>
                    <a:pt x="4134" y="9274"/>
                  </a:cubicBezTo>
                  <a:cubicBezTo>
                    <a:pt x="4262" y="9501"/>
                    <a:pt x="4284" y="9773"/>
                    <a:pt x="4196" y="10019"/>
                  </a:cubicBezTo>
                  <a:cubicBezTo>
                    <a:pt x="4106" y="10266"/>
                    <a:pt x="3913" y="10458"/>
                    <a:pt x="3667" y="10553"/>
                  </a:cubicBezTo>
                  <a:cubicBezTo>
                    <a:pt x="3294" y="10694"/>
                    <a:pt x="3106" y="11112"/>
                    <a:pt x="3247" y="11484"/>
                  </a:cubicBezTo>
                  <a:cubicBezTo>
                    <a:pt x="3322" y="11683"/>
                    <a:pt x="3476" y="11836"/>
                    <a:pt x="3676" y="11908"/>
                  </a:cubicBezTo>
                  <a:cubicBezTo>
                    <a:pt x="3755" y="11936"/>
                    <a:pt x="3838" y="11951"/>
                    <a:pt x="3922" y="11951"/>
                  </a:cubicBezTo>
                  <a:cubicBezTo>
                    <a:pt x="4008" y="11951"/>
                    <a:pt x="4095" y="11934"/>
                    <a:pt x="4179" y="11906"/>
                  </a:cubicBezTo>
                  <a:cubicBezTo>
                    <a:pt x="4819" y="11664"/>
                    <a:pt x="5320" y="11157"/>
                    <a:pt x="5552" y="10514"/>
                  </a:cubicBezTo>
                  <a:cubicBezTo>
                    <a:pt x="5785" y="9872"/>
                    <a:pt x="5729" y="9161"/>
                    <a:pt x="5393" y="8563"/>
                  </a:cubicBezTo>
                  <a:cubicBezTo>
                    <a:pt x="5267" y="8336"/>
                    <a:pt x="5243" y="8064"/>
                    <a:pt x="5333" y="7818"/>
                  </a:cubicBezTo>
                  <a:cubicBezTo>
                    <a:pt x="5421" y="7571"/>
                    <a:pt x="5614" y="7379"/>
                    <a:pt x="5860" y="7284"/>
                  </a:cubicBezTo>
                  <a:cubicBezTo>
                    <a:pt x="6177" y="7164"/>
                    <a:pt x="6462" y="6976"/>
                    <a:pt x="6702" y="6738"/>
                  </a:cubicBezTo>
                  <a:lnTo>
                    <a:pt x="8085" y="7242"/>
                  </a:lnTo>
                  <a:cubicBezTo>
                    <a:pt x="7987" y="7443"/>
                    <a:pt x="7811" y="7601"/>
                    <a:pt x="7597" y="7681"/>
                  </a:cubicBezTo>
                  <a:cubicBezTo>
                    <a:pt x="6959" y="7923"/>
                    <a:pt x="6458" y="8430"/>
                    <a:pt x="6224" y="9073"/>
                  </a:cubicBezTo>
                  <a:cubicBezTo>
                    <a:pt x="5991" y="9715"/>
                    <a:pt x="6049" y="10424"/>
                    <a:pt x="6383" y="11022"/>
                  </a:cubicBezTo>
                  <a:cubicBezTo>
                    <a:pt x="6511" y="11249"/>
                    <a:pt x="6533" y="11523"/>
                    <a:pt x="6445" y="11769"/>
                  </a:cubicBezTo>
                  <a:cubicBezTo>
                    <a:pt x="6355" y="12015"/>
                    <a:pt x="6162" y="12208"/>
                    <a:pt x="5916" y="12302"/>
                  </a:cubicBezTo>
                  <a:cubicBezTo>
                    <a:pt x="5543" y="12444"/>
                    <a:pt x="5355" y="12861"/>
                    <a:pt x="5496" y="13234"/>
                  </a:cubicBezTo>
                  <a:cubicBezTo>
                    <a:pt x="5571" y="13431"/>
                    <a:pt x="5725" y="13583"/>
                    <a:pt x="5924" y="13656"/>
                  </a:cubicBezTo>
                  <a:cubicBezTo>
                    <a:pt x="6004" y="13686"/>
                    <a:pt x="6087" y="13699"/>
                    <a:pt x="6171" y="13699"/>
                  </a:cubicBezTo>
                  <a:cubicBezTo>
                    <a:pt x="6256" y="13699"/>
                    <a:pt x="6344" y="13684"/>
                    <a:pt x="6428" y="13654"/>
                  </a:cubicBezTo>
                  <a:cubicBezTo>
                    <a:pt x="7068" y="13412"/>
                    <a:pt x="7569" y="12904"/>
                    <a:pt x="7801" y="12262"/>
                  </a:cubicBezTo>
                  <a:cubicBezTo>
                    <a:pt x="8034" y="11619"/>
                    <a:pt x="7978" y="10910"/>
                    <a:pt x="7642" y="10313"/>
                  </a:cubicBezTo>
                  <a:cubicBezTo>
                    <a:pt x="7516" y="10086"/>
                    <a:pt x="7492" y="9812"/>
                    <a:pt x="7582" y="9565"/>
                  </a:cubicBezTo>
                  <a:cubicBezTo>
                    <a:pt x="7670" y="9319"/>
                    <a:pt x="7863" y="9126"/>
                    <a:pt x="8109" y="9032"/>
                  </a:cubicBezTo>
                  <a:cubicBezTo>
                    <a:pt x="8717" y="8803"/>
                    <a:pt x="9199" y="8334"/>
                    <a:pt x="9445" y="7734"/>
                  </a:cubicBezTo>
                  <a:lnTo>
                    <a:pt x="10274" y="8036"/>
                  </a:lnTo>
                  <a:cubicBezTo>
                    <a:pt x="10439" y="8096"/>
                    <a:pt x="10606" y="8126"/>
                    <a:pt x="10775" y="8126"/>
                  </a:cubicBezTo>
                  <a:cubicBezTo>
                    <a:pt x="11050" y="8126"/>
                    <a:pt x="11317" y="8047"/>
                    <a:pt x="11555" y="7897"/>
                  </a:cubicBezTo>
                  <a:cubicBezTo>
                    <a:pt x="11938" y="7655"/>
                    <a:pt x="12180" y="7252"/>
                    <a:pt x="12221" y="6800"/>
                  </a:cubicBezTo>
                  <a:cubicBezTo>
                    <a:pt x="12476" y="3993"/>
                    <a:pt x="10790" y="1347"/>
                    <a:pt x="8130" y="377"/>
                  </a:cubicBezTo>
                  <a:cubicBezTo>
                    <a:pt x="7431" y="123"/>
                    <a:pt x="6708" y="0"/>
                    <a:pt x="5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9113;p67">
            <a:extLst>
              <a:ext uri="{FF2B5EF4-FFF2-40B4-BE49-F238E27FC236}">
                <a16:creationId xmlns:a16="http://schemas.microsoft.com/office/drawing/2014/main" id="{6EA8F5C4-6130-1775-26FE-0E004C9D599F}"/>
              </a:ext>
            </a:extLst>
          </p:cNvPr>
          <p:cNvGrpSpPr/>
          <p:nvPr/>
        </p:nvGrpSpPr>
        <p:grpSpPr>
          <a:xfrm>
            <a:off x="400652" y="1953733"/>
            <a:ext cx="546217" cy="553998"/>
            <a:chOff x="3215366" y="3406618"/>
            <a:chExt cx="383514" cy="362741"/>
          </a:xfrm>
        </p:grpSpPr>
        <p:sp>
          <p:nvSpPr>
            <p:cNvPr id="40" name="Google Shape;9114;p67">
              <a:extLst>
                <a:ext uri="{FF2B5EF4-FFF2-40B4-BE49-F238E27FC236}">
                  <a16:creationId xmlns:a16="http://schemas.microsoft.com/office/drawing/2014/main" id="{933E382C-8898-170D-5AE2-1C7D04C78C33}"/>
                </a:ext>
              </a:extLst>
            </p:cNvPr>
            <p:cNvSpPr/>
            <p:nvPr/>
          </p:nvSpPr>
          <p:spPr>
            <a:xfrm>
              <a:off x="3259075" y="3436612"/>
              <a:ext cx="339018" cy="327310"/>
            </a:xfrm>
            <a:custGeom>
              <a:avLst/>
              <a:gdLst/>
              <a:ahLst/>
              <a:cxnLst/>
              <a:rect l="l" t="t" r="r" b="b"/>
              <a:pathLst>
                <a:path w="10975" h="10596" extrusionOk="0">
                  <a:moveTo>
                    <a:pt x="5659" y="0"/>
                  </a:moveTo>
                  <a:cubicBezTo>
                    <a:pt x="2580" y="0"/>
                    <a:pt x="0" y="8592"/>
                    <a:pt x="4337" y="9293"/>
                  </a:cubicBezTo>
                  <a:lnTo>
                    <a:pt x="4376" y="9272"/>
                  </a:lnTo>
                  <a:cubicBezTo>
                    <a:pt x="4503" y="9203"/>
                    <a:pt x="4643" y="9169"/>
                    <a:pt x="4782" y="9169"/>
                  </a:cubicBezTo>
                  <a:cubicBezTo>
                    <a:pt x="4920" y="9169"/>
                    <a:pt x="5057" y="9203"/>
                    <a:pt x="5183" y="9270"/>
                  </a:cubicBezTo>
                  <a:lnTo>
                    <a:pt x="7514" y="10494"/>
                  </a:lnTo>
                  <a:cubicBezTo>
                    <a:pt x="7646" y="10564"/>
                    <a:pt x="7783" y="10596"/>
                    <a:pt x="7917" y="10596"/>
                  </a:cubicBezTo>
                  <a:cubicBezTo>
                    <a:pt x="8422" y="10596"/>
                    <a:pt x="8868" y="10140"/>
                    <a:pt x="8771" y="9580"/>
                  </a:cubicBezTo>
                  <a:lnTo>
                    <a:pt x="8327" y="6985"/>
                  </a:lnTo>
                  <a:cubicBezTo>
                    <a:pt x="8279" y="6702"/>
                    <a:pt x="8373" y="6415"/>
                    <a:pt x="8576" y="6218"/>
                  </a:cubicBezTo>
                  <a:lnTo>
                    <a:pt x="10460" y="4381"/>
                  </a:lnTo>
                  <a:cubicBezTo>
                    <a:pt x="10975" y="3878"/>
                    <a:pt x="10690" y="3005"/>
                    <a:pt x="9980" y="2902"/>
                  </a:cubicBezTo>
                  <a:lnTo>
                    <a:pt x="7374" y="2525"/>
                  </a:lnTo>
                  <a:cubicBezTo>
                    <a:pt x="7093" y="2483"/>
                    <a:pt x="6848" y="2307"/>
                    <a:pt x="6721" y="2050"/>
                  </a:cubicBezTo>
                  <a:lnTo>
                    <a:pt x="5709" y="1"/>
                  </a:lnTo>
                  <a:cubicBezTo>
                    <a:pt x="5693" y="1"/>
                    <a:pt x="5676" y="0"/>
                    <a:pt x="5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15;p67">
              <a:extLst>
                <a:ext uri="{FF2B5EF4-FFF2-40B4-BE49-F238E27FC236}">
                  <a16:creationId xmlns:a16="http://schemas.microsoft.com/office/drawing/2014/main" id="{9055B9BD-D676-B6CC-0E94-36866AC559B9}"/>
                </a:ext>
              </a:extLst>
            </p:cNvPr>
            <p:cNvSpPr/>
            <p:nvPr/>
          </p:nvSpPr>
          <p:spPr>
            <a:xfrm>
              <a:off x="3215366" y="3412117"/>
              <a:ext cx="220091" cy="351806"/>
            </a:xfrm>
            <a:custGeom>
              <a:avLst/>
              <a:gdLst/>
              <a:ahLst/>
              <a:cxnLst/>
              <a:rect l="l" t="t" r="r" b="b"/>
              <a:pathLst>
                <a:path w="7125" h="11389" extrusionOk="0">
                  <a:moveTo>
                    <a:pt x="6195" y="0"/>
                  </a:moveTo>
                  <a:cubicBezTo>
                    <a:pt x="5885" y="0"/>
                    <a:pt x="5576" y="161"/>
                    <a:pt x="5417" y="482"/>
                  </a:cubicBezTo>
                  <a:lnTo>
                    <a:pt x="4252" y="2843"/>
                  </a:lnTo>
                  <a:cubicBezTo>
                    <a:pt x="4126" y="3100"/>
                    <a:pt x="3883" y="3276"/>
                    <a:pt x="3600" y="3318"/>
                  </a:cubicBezTo>
                  <a:lnTo>
                    <a:pt x="996" y="3695"/>
                  </a:lnTo>
                  <a:cubicBezTo>
                    <a:pt x="286" y="3798"/>
                    <a:pt x="1" y="4673"/>
                    <a:pt x="515" y="5174"/>
                  </a:cubicBezTo>
                  <a:lnTo>
                    <a:pt x="2400" y="7011"/>
                  </a:lnTo>
                  <a:cubicBezTo>
                    <a:pt x="2603" y="7208"/>
                    <a:pt x="2699" y="7495"/>
                    <a:pt x="2649" y="7778"/>
                  </a:cubicBezTo>
                  <a:lnTo>
                    <a:pt x="2203" y="10373"/>
                  </a:lnTo>
                  <a:cubicBezTo>
                    <a:pt x="2106" y="10933"/>
                    <a:pt x="2552" y="11389"/>
                    <a:pt x="3058" y="11389"/>
                  </a:cubicBezTo>
                  <a:cubicBezTo>
                    <a:pt x="3191" y="11389"/>
                    <a:pt x="3329" y="11357"/>
                    <a:pt x="3462" y="11287"/>
                  </a:cubicBezTo>
                  <a:lnTo>
                    <a:pt x="5752" y="10082"/>
                  </a:lnTo>
                  <a:cubicBezTo>
                    <a:pt x="4828" y="9010"/>
                    <a:pt x="4268" y="7585"/>
                    <a:pt x="4268" y="6020"/>
                  </a:cubicBezTo>
                  <a:cubicBezTo>
                    <a:pt x="4268" y="3787"/>
                    <a:pt x="5417" y="1835"/>
                    <a:pt x="7124" y="792"/>
                  </a:cubicBezTo>
                  <a:lnTo>
                    <a:pt x="6973" y="482"/>
                  </a:lnTo>
                  <a:cubicBezTo>
                    <a:pt x="6813" y="161"/>
                    <a:pt x="6504" y="0"/>
                    <a:pt x="6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6;p67">
              <a:extLst>
                <a:ext uri="{FF2B5EF4-FFF2-40B4-BE49-F238E27FC236}">
                  <a16:creationId xmlns:a16="http://schemas.microsoft.com/office/drawing/2014/main" id="{42392579-D5CE-E476-1E7A-03944494C370}"/>
                </a:ext>
              </a:extLst>
            </p:cNvPr>
            <p:cNvSpPr/>
            <p:nvPr/>
          </p:nvSpPr>
          <p:spPr>
            <a:xfrm>
              <a:off x="3388844" y="3582413"/>
              <a:ext cx="35956" cy="33392"/>
            </a:xfrm>
            <a:custGeom>
              <a:avLst/>
              <a:gdLst/>
              <a:ahLst/>
              <a:cxnLst/>
              <a:rect l="l" t="t" r="r" b="b"/>
              <a:pathLst>
                <a:path w="1164" h="1081" extrusionOk="0">
                  <a:moveTo>
                    <a:pt x="581" y="0"/>
                  </a:moveTo>
                  <a:cubicBezTo>
                    <a:pt x="320" y="0"/>
                    <a:pt x="91" y="188"/>
                    <a:pt x="48" y="453"/>
                  </a:cubicBezTo>
                  <a:cubicBezTo>
                    <a:pt x="0" y="748"/>
                    <a:pt x="201" y="1025"/>
                    <a:pt x="496" y="1073"/>
                  </a:cubicBezTo>
                  <a:cubicBezTo>
                    <a:pt x="526" y="1078"/>
                    <a:pt x="555" y="1080"/>
                    <a:pt x="584" y="1080"/>
                  </a:cubicBezTo>
                  <a:cubicBezTo>
                    <a:pt x="844" y="1080"/>
                    <a:pt x="1073" y="892"/>
                    <a:pt x="1116" y="627"/>
                  </a:cubicBezTo>
                  <a:cubicBezTo>
                    <a:pt x="1164" y="333"/>
                    <a:pt x="963" y="55"/>
                    <a:pt x="668" y="7"/>
                  </a:cubicBezTo>
                  <a:cubicBezTo>
                    <a:pt x="639" y="2"/>
                    <a:pt x="610"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17;p67">
              <a:extLst>
                <a:ext uri="{FF2B5EF4-FFF2-40B4-BE49-F238E27FC236}">
                  <a16:creationId xmlns:a16="http://schemas.microsoft.com/office/drawing/2014/main" id="{888E1313-51E3-53C7-A295-23BD28039A04}"/>
                </a:ext>
              </a:extLst>
            </p:cNvPr>
            <p:cNvSpPr/>
            <p:nvPr/>
          </p:nvSpPr>
          <p:spPr>
            <a:xfrm>
              <a:off x="3216153" y="3406618"/>
              <a:ext cx="294505" cy="276342"/>
            </a:xfrm>
            <a:custGeom>
              <a:avLst/>
              <a:gdLst/>
              <a:ahLst/>
              <a:cxnLst/>
              <a:rect l="l" t="t" r="r" b="b"/>
              <a:pathLst>
                <a:path w="9534" h="8946" extrusionOk="0">
                  <a:moveTo>
                    <a:pt x="6192" y="0"/>
                  </a:moveTo>
                  <a:cubicBezTo>
                    <a:pt x="5792" y="0"/>
                    <a:pt x="5433" y="224"/>
                    <a:pt x="5255" y="584"/>
                  </a:cubicBezTo>
                  <a:lnTo>
                    <a:pt x="4090" y="2945"/>
                  </a:lnTo>
                  <a:cubicBezTo>
                    <a:pt x="3990" y="3148"/>
                    <a:pt x="3797" y="3289"/>
                    <a:pt x="3573" y="3320"/>
                  </a:cubicBezTo>
                  <a:lnTo>
                    <a:pt x="969" y="3699"/>
                  </a:lnTo>
                  <a:cubicBezTo>
                    <a:pt x="573" y="3756"/>
                    <a:pt x="249" y="4028"/>
                    <a:pt x="125" y="4411"/>
                  </a:cubicBezTo>
                  <a:cubicBezTo>
                    <a:pt x="1" y="4793"/>
                    <a:pt x="104" y="5203"/>
                    <a:pt x="391" y="5486"/>
                  </a:cubicBezTo>
                  <a:lnTo>
                    <a:pt x="2276" y="7323"/>
                  </a:lnTo>
                  <a:cubicBezTo>
                    <a:pt x="2433" y="7476"/>
                    <a:pt x="2507" y="7702"/>
                    <a:pt x="2469" y="7925"/>
                  </a:cubicBezTo>
                  <a:lnTo>
                    <a:pt x="2331" y="8735"/>
                  </a:lnTo>
                  <a:cubicBezTo>
                    <a:pt x="2312" y="8846"/>
                    <a:pt x="2394" y="8945"/>
                    <a:pt x="2507" y="8945"/>
                  </a:cubicBezTo>
                  <a:cubicBezTo>
                    <a:pt x="2593" y="8945"/>
                    <a:pt x="2670" y="8884"/>
                    <a:pt x="2683" y="8798"/>
                  </a:cubicBezTo>
                  <a:lnTo>
                    <a:pt x="2823" y="7987"/>
                  </a:lnTo>
                  <a:cubicBezTo>
                    <a:pt x="2880" y="7648"/>
                    <a:pt x="2767" y="7300"/>
                    <a:pt x="2521" y="7061"/>
                  </a:cubicBezTo>
                  <a:lnTo>
                    <a:pt x="636" y="5224"/>
                  </a:lnTo>
                  <a:cubicBezTo>
                    <a:pt x="230" y="4828"/>
                    <a:pt x="450" y="4133"/>
                    <a:pt x="1017" y="4053"/>
                  </a:cubicBezTo>
                  <a:lnTo>
                    <a:pt x="3621" y="3674"/>
                  </a:lnTo>
                  <a:cubicBezTo>
                    <a:pt x="3961" y="3624"/>
                    <a:pt x="4258" y="3412"/>
                    <a:pt x="4409" y="3102"/>
                  </a:cubicBezTo>
                  <a:lnTo>
                    <a:pt x="5572" y="743"/>
                  </a:lnTo>
                  <a:cubicBezTo>
                    <a:pt x="5700" y="486"/>
                    <a:pt x="5945" y="358"/>
                    <a:pt x="6190" y="358"/>
                  </a:cubicBezTo>
                  <a:cubicBezTo>
                    <a:pt x="6435" y="358"/>
                    <a:pt x="6680" y="486"/>
                    <a:pt x="6807" y="743"/>
                  </a:cubicBezTo>
                  <a:lnTo>
                    <a:pt x="7972" y="3102"/>
                  </a:lnTo>
                  <a:cubicBezTo>
                    <a:pt x="8125" y="3412"/>
                    <a:pt x="8420" y="3626"/>
                    <a:pt x="8758" y="3674"/>
                  </a:cubicBezTo>
                  <a:lnTo>
                    <a:pt x="9317" y="3756"/>
                  </a:lnTo>
                  <a:cubicBezTo>
                    <a:pt x="9325" y="3757"/>
                    <a:pt x="9334" y="3758"/>
                    <a:pt x="9342" y="3758"/>
                  </a:cubicBezTo>
                  <a:cubicBezTo>
                    <a:pt x="9429" y="3758"/>
                    <a:pt x="9506" y="3694"/>
                    <a:pt x="9520" y="3605"/>
                  </a:cubicBezTo>
                  <a:cubicBezTo>
                    <a:pt x="9533" y="3507"/>
                    <a:pt x="9466" y="3416"/>
                    <a:pt x="9369" y="3402"/>
                  </a:cubicBezTo>
                  <a:lnTo>
                    <a:pt x="8812" y="3320"/>
                  </a:lnTo>
                  <a:cubicBezTo>
                    <a:pt x="8586" y="3287"/>
                    <a:pt x="8395" y="3148"/>
                    <a:pt x="8295" y="2945"/>
                  </a:cubicBezTo>
                  <a:lnTo>
                    <a:pt x="7130" y="584"/>
                  </a:lnTo>
                  <a:cubicBezTo>
                    <a:pt x="6954" y="226"/>
                    <a:pt x="65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18;p67">
              <a:extLst>
                <a:ext uri="{FF2B5EF4-FFF2-40B4-BE49-F238E27FC236}">
                  <a16:creationId xmlns:a16="http://schemas.microsoft.com/office/drawing/2014/main" id="{B79854EC-4BFF-2E42-6E2A-F9F216EB1106}"/>
                </a:ext>
              </a:extLst>
            </p:cNvPr>
            <p:cNvSpPr/>
            <p:nvPr/>
          </p:nvSpPr>
          <p:spPr>
            <a:xfrm>
              <a:off x="3276666" y="3515258"/>
              <a:ext cx="322214" cy="254101"/>
            </a:xfrm>
            <a:custGeom>
              <a:avLst/>
              <a:gdLst/>
              <a:ahLst/>
              <a:cxnLst/>
              <a:rect l="l" t="t" r="r" b="b"/>
              <a:pathLst>
                <a:path w="10431" h="8226" extrusionOk="0">
                  <a:moveTo>
                    <a:pt x="8222" y="0"/>
                  </a:moveTo>
                  <a:cubicBezTo>
                    <a:pt x="8135" y="0"/>
                    <a:pt x="8057" y="62"/>
                    <a:pt x="8045" y="153"/>
                  </a:cubicBezTo>
                  <a:cubicBezTo>
                    <a:pt x="8030" y="251"/>
                    <a:pt x="8096" y="342"/>
                    <a:pt x="8194" y="356"/>
                  </a:cubicBezTo>
                  <a:lnTo>
                    <a:pt x="9409" y="534"/>
                  </a:lnTo>
                  <a:cubicBezTo>
                    <a:pt x="9972" y="614"/>
                    <a:pt x="10201" y="1305"/>
                    <a:pt x="9790" y="1705"/>
                  </a:cubicBezTo>
                  <a:lnTo>
                    <a:pt x="7905" y="3542"/>
                  </a:lnTo>
                  <a:cubicBezTo>
                    <a:pt x="7658" y="3783"/>
                    <a:pt x="7547" y="4127"/>
                    <a:pt x="7603" y="4468"/>
                  </a:cubicBezTo>
                  <a:lnTo>
                    <a:pt x="8049" y="7062"/>
                  </a:lnTo>
                  <a:cubicBezTo>
                    <a:pt x="8124" y="7509"/>
                    <a:pt x="7771" y="7868"/>
                    <a:pt x="7372" y="7868"/>
                  </a:cubicBezTo>
                  <a:cubicBezTo>
                    <a:pt x="7266" y="7868"/>
                    <a:pt x="7157" y="7843"/>
                    <a:pt x="7052" y="7787"/>
                  </a:cubicBezTo>
                  <a:lnTo>
                    <a:pt x="4721" y="6563"/>
                  </a:lnTo>
                  <a:cubicBezTo>
                    <a:pt x="4570" y="6483"/>
                    <a:pt x="4403" y="6442"/>
                    <a:pt x="4235" y="6442"/>
                  </a:cubicBezTo>
                  <a:cubicBezTo>
                    <a:pt x="4068" y="6442"/>
                    <a:pt x="3900" y="6483"/>
                    <a:pt x="3749" y="6563"/>
                  </a:cubicBezTo>
                  <a:lnTo>
                    <a:pt x="1419" y="7787"/>
                  </a:lnTo>
                  <a:cubicBezTo>
                    <a:pt x="1313" y="7843"/>
                    <a:pt x="1204" y="7868"/>
                    <a:pt x="1098" y="7868"/>
                  </a:cubicBezTo>
                  <a:cubicBezTo>
                    <a:pt x="697" y="7868"/>
                    <a:pt x="345" y="7507"/>
                    <a:pt x="422" y="7062"/>
                  </a:cubicBezTo>
                  <a:lnTo>
                    <a:pt x="586" y="6106"/>
                  </a:lnTo>
                  <a:cubicBezTo>
                    <a:pt x="604" y="6008"/>
                    <a:pt x="539" y="5914"/>
                    <a:pt x="441" y="5897"/>
                  </a:cubicBezTo>
                  <a:cubicBezTo>
                    <a:pt x="431" y="5896"/>
                    <a:pt x="421" y="5895"/>
                    <a:pt x="412" y="5895"/>
                  </a:cubicBezTo>
                  <a:cubicBezTo>
                    <a:pt x="325" y="5895"/>
                    <a:pt x="248" y="5955"/>
                    <a:pt x="232" y="6044"/>
                  </a:cubicBezTo>
                  <a:lnTo>
                    <a:pt x="68" y="7001"/>
                  </a:lnTo>
                  <a:cubicBezTo>
                    <a:pt x="1" y="7395"/>
                    <a:pt x="158" y="7787"/>
                    <a:pt x="483" y="8025"/>
                  </a:cubicBezTo>
                  <a:cubicBezTo>
                    <a:pt x="666" y="8157"/>
                    <a:pt x="880" y="8224"/>
                    <a:pt x="1096" y="8224"/>
                  </a:cubicBezTo>
                  <a:cubicBezTo>
                    <a:pt x="1263" y="8224"/>
                    <a:pt x="1431" y="8184"/>
                    <a:pt x="1587" y="8103"/>
                  </a:cubicBezTo>
                  <a:lnTo>
                    <a:pt x="3916" y="6879"/>
                  </a:lnTo>
                  <a:cubicBezTo>
                    <a:pt x="4016" y="6826"/>
                    <a:pt x="4126" y="6800"/>
                    <a:pt x="4236" y="6800"/>
                  </a:cubicBezTo>
                  <a:cubicBezTo>
                    <a:pt x="4346" y="6800"/>
                    <a:pt x="4456" y="6826"/>
                    <a:pt x="4557" y="6879"/>
                  </a:cubicBezTo>
                  <a:lnTo>
                    <a:pt x="6887" y="8103"/>
                  </a:lnTo>
                  <a:cubicBezTo>
                    <a:pt x="7042" y="8184"/>
                    <a:pt x="7207" y="8226"/>
                    <a:pt x="7375" y="8226"/>
                  </a:cubicBezTo>
                  <a:cubicBezTo>
                    <a:pt x="8001" y="8226"/>
                    <a:pt x="8517" y="7657"/>
                    <a:pt x="8405" y="7001"/>
                  </a:cubicBezTo>
                  <a:lnTo>
                    <a:pt x="7961" y="4405"/>
                  </a:lnTo>
                  <a:cubicBezTo>
                    <a:pt x="7922" y="4183"/>
                    <a:pt x="7997" y="3955"/>
                    <a:pt x="8160" y="3796"/>
                  </a:cubicBezTo>
                  <a:lnTo>
                    <a:pt x="10040" y="1963"/>
                  </a:lnTo>
                  <a:cubicBezTo>
                    <a:pt x="10327" y="1684"/>
                    <a:pt x="10431" y="1272"/>
                    <a:pt x="10306" y="892"/>
                  </a:cubicBezTo>
                  <a:cubicBezTo>
                    <a:pt x="10182" y="509"/>
                    <a:pt x="9859" y="237"/>
                    <a:pt x="9463" y="180"/>
                  </a:cubicBezTo>
                  <a:lnTo>
                    <a:pt x="8248" y="2"/>
                  </a:lnTo>
                  <a:cubicBezTo>
                    <a:pt x="8239" y="1"/>
                    <a:pt x="8231" y="0"/>
                    <a:pt x="8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19;p67">
              <a:extLst>
                <a:ext uri="{FF2B5EF4-FFF2-40B4-BE49-F238E27FC236}">
                  <a16:creationId xmlns:a16="http://schemas.microsoft.com/office/drawing/2014/main" id="{7B75FD9C-D407-D947-E2BA-E1DF4819FDF2}"/>
                </a:ext>
              </a:extLst>
            </p:cNvPr>
            <p:cNvSpPr/>
            <p:nvPr/>
          </p:nvSpPr>
          <p:spPr>
            <a:xfrm>
              <a:off x="3401925" y="3426573"/>
              <a:ext cx="11090" cy="133568"/>
            </a:xfrm>
            <a:custGeom>
              <a:avLst/>
              <a:gdLst/>
              <a:ahLst/>
              <a:cxnLst/>
              <a:rect l="l" t="t" r="r" b="b"/>
              <a:pathLst>
                <a:path w="359" h="4324" extrusionOk="0">
                  <a:moveTo>
                    <a:pt x="178" y="1"/>
                  </a:moveTo>
                  <a:cubicBezTo>
                    <a:pt x="81" y="1"/>
                    <a:pt x="0" y="81"/>
                    <a:pt x="0" y="181"/>
                  </a:cubicBezTo>
                  <a:lnTo>
                    <a:pt x="0" y="4143"/>
                  </a:lnTo>
                  <a:cubicBezTo>
                    <a:pt x="0" y="4241"/>
                    <a:pt x="81" y="4323"/>
                    <a:pt x="178" y="4323"/>
                  </a:cubicBezTo>
                  <a:cubicBezTo>
                    <a:pt x="278" y="4323"/>
                    <a:pt x="358" y="4243"/>
                    <a:pt x="358" y="4143"/>
                  </a:cubicBezTo>
                  <a:lnTo>
                    <a:pt x="358" y="181"/>
                  </a:lnTo>
                  <a:cubicBezTo>
                    <a:pt x="358" y="81"/>
                    <a:pt x="27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20;p67">
              <a:extLst>
                <a:ext uri="{FF2B5EF4-FFF2-40B4-BE49-F238E27FC236}">
                  <a16:creationId xmlns:a16="http://schemas.microsoft.com/office/drawing/2014/main" id="{897FBA09-88B5-0A1B-3792-EDC9D92A7191}"/>
                </a:ext>
              </a:extLst>
            </p:cNvPr>
            <p:cNvSpPr/>
            <p:nvPr/>
          </p:nvSpPr>
          <p:spPr>
            <a:xfrm>
              <a:off x="3245405" y="3544233"/>
              <a:ext cx="125568" cy="47787"/>
            </a:xfrm>
            <a:custGeom>
              <a:avLst/>
              <a:gdLst/>
              <a:ahLst/>
              <a:cxnLst/>
              <a:rect l="l" t="t" r="r" b="b"/>
              <a:pathLst>
                <a:path w="4065" h="1547" extrusionOk="0">
                  <a:moveTo>
                    <a:pt x="202" y="0"/>
                  </a:moveTo>
                  <a:cubicBezTo>
                    <a:pt x="126" y="0"/>
                    <a:pt x="54" y="48"/>
                    <a:pt x="31" y="124"/>
                  </a:cubicBezTo>
                  <a:cubicBezTo>
                    <a:pt x="1" y="218"/>
                    <a:pt x="52" y="319"/>
                    <a:pt x="146" y="348"/>
                  </a:cubicBezTo>
                  <a:lnTo>
                    <a:pt x="3808" y="1538"/>
                  </a:lnTo>
                  <a:cubicBezTo>
                    <a:pt x="3826" y="1544"/>
                    <a:pt x="3845" y="1547"/>
                    <a:pt x="3863" y="1547"/>
                  </a:cubicBezTo>
                  <a:cubicBezTo>
                    <a:pt x="3939" y="1547"/>
                    <a:pt x="4011" y="1497"/>
                    <a:pt x="4034" y="1423"/>
                  </a:cubicBezTo>
                  <a:cubicBezTo>
                    <a:pt x="4065" y="1329"/>
                    <a:pt x="4011" y="1226"/>
                    <a:pt x="3919" y="1197"/>
                  </a:cubicBezTo>
                  <a:lnTo>
                    <a:pt x="257" y="9"/>
                  </a:lnTo>
                  <a:cubicBezTo>
                    <a:pt x="239" y="3"/>
                    <a:pt x="22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21;p67">
              <a:extLst>
                <a:ext uri="{FF2B5EF4-FFF2-40B4-BE49-F238E27FC236}">
                  <a16:creationId xmlns:a16="http://schemas.microsoft.com/office/drawing/2014/main" id="{9428B8CB-540F-F3FE-120C-310948B850D7}"/>
                </a:ext>
              </a:extLst>
            </p:cNvPr>
            <p:cNvSpPr/>
            <p:nvPr/>
          </p:nvSpPr>
          <p:spPr>
            <a:xfrm>
              <a:off x="3305703" y="3630694"/>
              <a:ext cx="83527" cy="107466"/>
            </a:xfrm>
            <a:custGeom>
              <a:avLst/>
              <a:gdLst/>
              <a:ahLst/>
              <a:cxnLst/>
              <a:rect l="l" t="t" r="r" b="b"/>
              <a:pathLst>
                <a:path w="2704" h="3479" extrusionOk="0">
                  <a:moveTo>
                    <a:pt x="2500" y="0"/>
                  </a:moveTo>
                  <a:cubicBezTo>
                    <a:pt x="2444" y="0"/>
                    <a:pt x="2390" y="26"/>
                    <a:pt x="2354" y="74"/>
                  </a:cubicBezTo>
                  <a:lnTo>
                    <a:pt x="86" y="3193"/>
                  </a:lnTo>
                  <a:cubicBezTo>
                    <a:pt x="0" y="3314"/>
                    <a:pt x="86" y="3478"/>
                    <a:pt x="232" y="3478"/>
                  </a:cubicBezTo>
                  <a:cubicBezTo>
                    <a:pt x="287" y="3478"/>
                    <a:pt x="343" y="3452"/>
                    <a:pt x="379" y="3404"/>
                  </a:cubicBezTo>
                  <a:lnTo>
                    <a:pt x="2647" y="285"/>
                  </a:lnTo>
                  <a:cubicBezTo>
                    <a:pt x="2704" y="205"/>
                    <a:pt x="2687" y="94"/>
                    <a:pt x="2605" y="34"/>
                  </a:cubicBezTo>
                  <a:cubicBezTo>
                    <a:pt x="2573" y="12"/>
                    <a:pt x="2536" y="0"/>
                    <a:pt x="2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22;p67">
              <a:extLst>
                <a:ext uri="{FF2B5EF4-FFF2-40B4-BE49-F238E27FC236}">
                  <a16:creationId xmlns:a16="http://schemas.microsoft.com/office/drawing/2014/main" id="{9DFE39ED-9131-8B53-4E5D-DD143C7EE064}"/>
                </a:ext>
              </a:extLst>
            </p:cNvPr>
            <p:cNvSpPr/>
            <p:nvPr/>
          </p:nvSpPr>
          <p:spPr>
            <a:xfrm>
              <a:off x="3425401" y="3630849"/>
              <a:ext cx="84762" cy="109381"/>
            </a:xfrm>
            <a:custGeom>
              <a:avLst/>
              <a:gdLst/>
              <a:ahLst/>
              <a:cxnLst/>
              <a:rect l="l" t="t" r="r" b="b"/>
              <a:pathLst>
                <a:path w="2744" h="3541" extrusionOk="0">
                  <a:moveTo>
                    <a:pt x="206" y="1"/>
                  </a:moveTo>
                  <a:cubicBezTo>
                    <a:pt x="169" y="1"/>
                    <a:pt x="131" y="12"/>
                    <a:pt x="98" y="35"/>
                  </a:cubicBezTo>
                  <a:cubicBezTo>
                    <a:pt x="17" y="92"/>
                    <a:pt x="0" y="203"/>
                    <a:pt x="57" y="286"/>
                  </a:cubicBezTo>
                  <a:lnTo>
                    <a:pt x="2365" y="3466"/>
                  </a:lnTo>
                  <a:cubicBezTo>
                    <a:pt x="2401" y="3514"/>
                    <a:pt x="2457" y="3540"/>
                    <a:pt x="2512" y="3540"/>
                  </a:cubicBezTo>
                  <a:cubicBezTo>
                    <a:pt x="2656" y="3540"/>
                    <a:pt x="2744" y="3376"/>
                    <a:pt x="2658" y="3255"/>
                  </a:cubicBezTo>
                  <a:lnTo>
                    <a:pt x="350" y="75"/>
                  </a:lnTo>
                  <a:cubicBezTo>
                    <a:pt x="316" y="26"/>
                    <a:pt x="261"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23;p67">
              <a:extLst>
                <a:ext uri="{FF2B5EF4-FFF2-40B4-BE49-F238E27FC236}">
                  <a16:creationId xmlns:a16="http://schemas.microsoft.com/office/drawing/2014/main" id="{28C801D2-5E63-4218-9AA1-D21415ECE664}"/>
                </a:ext>
              </a:extLst>
            </p:cNvPr>
            <p:cNvSpPr/>
            <p:nvPr/>
          </p:nvSpPr>
          <p:spPr>
            <a:xfrm>
              <a:off x="3444646" y="3549021"/>
              <a:ext cx="119266" cy="45748"/>
            </a:xfrm>
            <a:custGeom>
              <a:avLst/>
              <a:gdLst/>
              <a:ahLst/>
              <a:cxnLst/>
              <a:rect l="l" t="t" r="r" b="b"/>
              <a:pathLst>
                <a:path w="3861" h="1481" extrusionOk="0">
                  <a:moveTo>
                    <a:pt x="3661" y="0"/>
                  </a:moveTo>
                  <a:cubicBezTo>
                    <a:pt x="3642" y="0"/>
                    <a:pt x="3624" y="3"/>
                    <a:pt x="3606" y="9"/>
                  </a:cubicBezTo>
                  <a:lnTo>
                    <a:pt x="148" y="1130"/>
                  </a:lnTo>
                  <a:cubicBezTo>
                    <a:pt x="54" y="1163"/>
                    <a:pt x="1" y="1262"/>
                    <a:pt x="33" y="1356"/>
                  </a:cubicBezTo>
                  <a:cubicBezTo>
                    <a:pt x="56" y="1433"/>
                    <a:pt x="129" y="1481"/>
                    <a:pt x="202" y="1481"/>
                  </a:cubicBezTo>
                  <a:cubicBezTo>
                    <a:pt x="221" y="1481"/>
                    <a:pt x="238" y="1479"/>
                    <a:pt x="257" y="1471"/>
                  </a:cubicBezTo>
                  <a:lnTo>
                    <a:pt x="3717" y="348"/>
                  </a:lnTo>
                  <a:cubicBezTo>
                    <a:pt x="3808" y="321"/>
                    <a:pt x="3860" y="220"/>
                    <a:pt x="3831" y="124"/>
                  </a:cubicBezTo>
                  <a:cubicBezTo>
                    <a:pt x="3805" y="48"/>
                    <a:pt x="3736" y="0"/>
                    <a:pt x="3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24;p67">
              <a:extLst>
                <a:ext uri="{FF2B5EF4-FFF2-40B4-BE49-F238E27FC236}">
                  <a16:creationId xmlns:a16="http://schemas.microsoft.com/office/drawing/2014/main" id="{525F7DD0-800D-B66A-5A18-8DAFB40C6644}"/>
                </a:ext>
              </a:extLst>
            </p:cNvPr>
            <p:cNvSpPr/>
            <p:nvPr/>
          </p:nvSpPr>
          <p:spPr>
            <a:xfrm>
              <a:off x="3385183" y="3576822"/>
              <a:ext cx="44543" cy="44543"/>
            </a:xfrm>
            <a:custGeom>
              <a:avLst/>
              <a:gdLst/>
              <a:ahLst/>
              <a:cxnLst/>
              <a:rect l="l" t="t" r="r" b="b"/>
              <a:pathLst>
                <a:path w="1442" h="1442" extrusionOk="0">
                  <a:moveTo>
                    <a:pt x="720" y="360"/>
                  </a:moveTo>
                  <a:cubicBezTo>
                    <a:pt x="919" y="360"/>
                    <a:pt x="1082" y="523"/>
                    <a:pt x="1082" y="722"/>
                  </a:cubicBezTo>
                  <a:cubicBezTo>
                    <a:pt x="1082" y="919"/>
                    <a:pt x="919" y="1082"/>
                    <a:pt x="720" y="1082"/>
                  </a:cubicBezTo>
                  <a:cubicBezTo>
                    <a:pt x="523" y="1082"/>
                    <a:pt x="359" y="919"/>
                    <a:pt x="359" y="722"/>
                  </a:cubicBezTo>
                  <a:cubicBezTo>
                    <a:pt x="359" y="523"/>
                    <a:pt x="523" y="360"/>
                    <a:pt x="720" y="360"/>
                  </a:cubicBezTo>
                  <a:close/>
                  <a:moveTo>
                    <a:pt x="720" y="1"/>
                  </a:moveTo>
                  <a:cubicBezTo>
                    <a:pt x="324" y="1"/>
                    <a:pt x="1" y="324"/>
                    <a:pt x="1" y="722"/>
                  </a:cubicBezTo>
                  <a:cubicBezTo>
                    <a:pt x="1" y="1118"/>
                    <a:pt x="324" y="1442"/>
                    <a:pt x="720" y="1442"/>
                  </a:cubicBezTo>
                  <a:cubicBezTo>
                    <a:pt x="1118" y="1442"/>
                    <a:pt x="1442" y="1118"/>
                    <a:pt x="1442" y="722"/>
                  </a:cubicBezTo>
                  <a:cubicBezTo>
                    <a:pt x="1442" y="324"/>
                    <a:pt x="1118" y="1"/>
                    <a:pt x="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Picture 14">
            <a:extLst>
              <a:ext uri="{FF2B5EF4-FFF2-40B4-BE49-F238E27FC236}">
                <a16:creationId xmlns:a16="http://schemas.microsoft.com/office/drawing/2014/main" id="{6B9AE339-34A2-66B1-9E7C-C28F9C694D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73386" y="3667331"/>
            <a:ext cx="3884993" cy="1359748"/>
          </a:xfrm>
          <a:prstGeom prst="rect">
            <a:avLst/>
          </a:prstGeom>
        </p:spPr>
      </p:pic>
    </p:spTree>
    <p:extLst>
      <p:ext uri="{BB962C8B-B14F-4D97-AF65-F5344CB8AC3E}">
        <p14:creationId xmlns:p14="http://schemas.microsoft.com/office/powerpoint/2010/main" val="412633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08"/>
        <p:cNvGrpSpPr/>
        <p:nvPr/>
      </p:nvGrpSpPr>
      <p:grpSpPr>
        <a:xfrm>
          <a:off x="0" y="0"/>
          <a:ext cx="0" cy="0"/>
          <a:chOff x="0" y="0"/>
          <a:chExt cx="0" cy="0"/>
        </a:xfrm>
      </p:grpSpPr>
      <p:sp>
        <p:nvSpPr>
          <p:cNvPr id="8109" name="Google Shape;8109;p60"/>
          <p:cNvSpPr/>
          <p:nvPr/>
        </p:nvSpPr>
        <p:spPr>
          <a:xfrm rot="-5400000">
            <a:off x="5811023" y="-150515"/>
            <a:ext cx="647564" cy="4282188"/>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60"/>
          <p:cNvSpPr txBox="1">
            <a:spLocks noGrp="1"/>
          </p:cNvSpPr>
          <p:nvPr>
            <p:ph type="title" idx="2"/>
          </p:nvPr>
        </p:nvSpPr>
        <p:spPr>
          <a:xfrm>
            <a:off x="3554028" y="2750419"/>
            <a:ext cx="4864260" cy="12639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a:solidFill>
                  <a:srgbClr val="000000"/>
                </a:solidFill>
                <a:latin typeface="+mj-lt"/>
              </a:rPr>
              <a:t>H</a:t>
            </a:r>
            <a:r>
              <a:rPr lang="en" sz="3500">
                <a:solidFill>
                  <a:srgbClr val="000000"/>
                </a:solidFill>
                <a:latin typeface="+mj-lt"/>
              </a:rPr>
              <a:t>ẹn gặp lại các em vào tiết học sau!</a:t>
            </a:r>
            <a:endParaRPr sz="3500">
              <a:solidFill>
                <a:srgbClr val="000000"/>
              </a:solidFill>
              <a:latin typeface="+mj-lt"/>
            </a:endParaRPr>
          </a:p>
        </p:txBody>
      </p:sp>
      <p:sp>
        <p:nvSpPr>
          <p:cNvPr id="8113" name="Google Shape;8113;p60"/>
          <p:cNvSpPr txBox="1">
            <a:spLocks noGrp="1"/>
          </p:cNvSpPr>
          <p:nvPr>
            <p:ph type="subTitle" idx="1"/>
          </p:nvPr>
        </p:nvSpPr>
        <p:spPr>
          <a:xfrm rot="256">
            <a:off x="3595491" y="1711577"/>
            <a:ext cx="4612121" cy="4581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sz="2500" b="1">
                <a:solidFill>
                  <a:srgbClr val="000000"/>
                </a:solidFill>
                <a:latin typeface="+mj-lt"/>
              </a:rPr>
              <a:t>X</a:t>
            </a:r>
            <a:r>
              <a:rPr lang="en" sz="2500" b="1">
                <a:solidFill>
                  <a:srgbClr val="000000"/>
                </a:solidFill>
                <a:latin typeface="+mj-lt"/>
              </a:rPr>
              <a:t>in chào tạm biệt các em!</a:t>
            </a:r>
            <a:endParaRPr sz="2500" b="1">
              <a:solidFill>
                <a:srgbClr val="000000"/>
              </a:solidFill>
              <a:latin typeface="+mj-lt"/>
            </a:endParaRPr>
          </a:p>
        </p:txBody>
      </p:sp>
      <p:grpSp>
        <p:nvGrpSpPr>
          <p:cNvPr id="8114" name="Google Shape;8114;p60"/>
          <p:cNvGrpSpPr/>
          <p:nvPr/>
        </p:nvGrpSpPr>
        <p:grpSpPr>
          <a:xfrm>
            <a:off x="8176937" y="2279970"/>
            <a:ext cx="580944" cy="647564"/>
            <a:chOff x="2210225" y="2136475"/>
            <a:chExt cx="49375" cy="59150"/>
          </a:xfrm>
        </p:grpSpPr>
        <p:sp>
          <p:nvSpPr>
            <p:cNvPr id="8115" name="Google Shape;8115;p60"/>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60"/>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7" name="Google Shape;8117;p60"/>
          <p:cNvGrpSpPr/>
          <p:nvPr/>
        </p:nvGrpSpPr>
        <p:grpSpPr>
          <a:xfrm>
            <a:off x="3509209" y="3204891"/>
            <a:ext cx="485780" cy="490479"/>
            <a:chOff x="1784925" y="2169950"/>
            <a:chExt cx="42550" cy="44950"/>
          </a:xfrm>
        </p:grpSpPr>
        <p:sp>
          <p:nvSpPr>
            <p:cNvPr id="8118" name="Google Shape;8118;p60"/>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60"/>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60"/>
          <p:cNvGrpSpPr/>
          <p:nvPr/>
        </p:nvGrpSpPr>
        <p:grpSpPr>
          <a:xfrm rot="10800000" flipH="1">
            <a:off x="3295260" y="4883746"/>
            <a:ext cx="5871593" cy="259624"/>
            <a:chOff x="995603" y="2765750"/>
            <a:chExt cx="1870172" cy="172829"/>
          </a:xfrm>
        </p:grpSpPr>
        <p:sp>
          <p:nvSpPr>
            <p:cNvPr id="8121" name="Google Shape;8121;p60"/>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60"/>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60"/>
            <p:cNvSpPr/>
            <p:nvPr/>
          </p:nvSpPr>
          <p:spPr>
            <a:xfrm>
              <a:off x="995603" y="2924154"/>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60"/>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60"/>
            <p:cNvSpPr/>
            <p:nvPr/>
          </p:nvSpPr>
          <p:spPr>
            <a:xfrm>
              <a:off x="1185170" y="2824766"/>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60"/>
            <p:cNvSpPr/>
            <p:nvPr/>
          </p:nvSpPr>
          <p:spPr>
            <a:xfrm>
              <a:off x="2261689" y="292593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7" name="Google Shape;8127;p60"/>
          <p:cNvGrpSpPr/>
          <p:nvPr/>
        </p:nvGrpSpPr>
        <p:grpSpPr>
          <a:xfrm>
            <a:off x="2017628" y="3148300"/>
            <a:ext cx="1004249" cy="1291639"/>
            <a:chOff x="6887359" y="310039"/>
            <a:chExt cx="809421" cy="1041057"/>
          </a:xfrm>
        </p:grpSpPr>
        <p:sp>
          <p:nvSpPr>
            <p:cNvPr id="8128" name="Google Shape;8128;p60"/>
            <p:cNvSpPr/>
            <p:nvPr/>
          </p:nvSpPr>
          <p:spPr>
            <a:xfrm>
              <a:off x="6887359" y="1114996"/>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9" name="Google Shape;8129;p60"/>
            <p:cNvGrpSpPr/>
            <p:nvPr/>
          </p:nvGrpSpPr>
          <p:grpSpPr>
            <a:xfrm>
              <a:off x="6975841" y="310039"/>
              <a:ext cx="720940" cy="960698"/>
              <a:chOff x="1886500" y="3503100"/>
              <a:chExt cx="433075" cy="577100"/>
            </a:xfrm>
          </p:grpSpPr>
          <p:sp>
            <p:nvSpPr>
              <p:cNvPr id="8130" name="Google Shape;8130;p60"/>
              <p:cNvSpPr/>
              <p:nvPr/>
            </p:nvSpPr>
            <p:spPr>
              <a:xfrm>
                <a:off x="2150475" y="3509700"/>
                <a:ext cx="147400" cy="141100"/>
              </a:xfrm>
              <a:custGeom>
                <a:avLst/>
                <a:gdLst/>
                <a:ahLst/>
                <a:cxnLst/>
                <a:rect l="l" t="t" r="r" b="b"/>
                <a:pathLst>
                  <a:path w="5896" h="5644" extrusionOk="0">
                    <a:moveTo>
                      <a:pt x="2951" y="1"/>
                    </a:moveTo>
                    <a:cubicBezTo>
                      <a:pt x="2869" y="1"/>
                      <a:pt x="2785" y="4"/>
                      <a:pt x="2701" y="12"/>
                    </a:cubicBezTo>
                    <a:cubicBezTo>
                      <a:pt x="1149" y="150"/>
                      <a:pt x="1" y="1519"/>
                      <a:pt x="139" y="3070"/>
                    </a:cubicBezTo>
                    <a:cubicBezTo>
                      <a:pt x="268" y="4538"/>
                      <a:pt x="1499" y="5644"/>
                      <a:pt x="2944" y="5644"/>
                    </a:cubicBezTo>
                    <a:cubicBezTo>
                      <a:pt x="3028" y="5644"/>
                      <a:pt x="3112" y="5640"/>
                      <a:pt x="3197" y="5632"/>
                    </a:cubicBezTo>
                    <a:cubicBezTo>
                      <a:pt x="4750" y="5496"/>
                      <a:pt x="5896" y="4127"/>
                      <a:pt x="5759" y="2574"/>
                    </a:cubicBezTo>
                    <a:cubicBezTo>
                      <a:pt x="5629" y="1107"/>
                      <a:pt x="4397" y="1"/>
                      <a:pt x="2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60"/>
              <p:cNvSpPr/>
              <p:nvPr/>
            </p:nvSpPr>
            <p:spPr>
              <a:xfrm>
                <a:off x="2144850" y="3503100"/>
                <a:ext cx="158775" cy="154600"/>
              </a:xfrm>
              <a:custGeom>
                <a:avLst/>
                <a:gdLst/>
                <a:ahLst/>
                <a:cxnLst/>
                <a:rect l="l" t="t" r="r" b="b"/>
                <a:pathLst>
                  <a:path w="6351" h="6184" extrusionOk="0">
                    <a:moveTo>
                      <a:pt x="3177" y="538"/>
                    </a:moveTo>
                    <a:cubicBezTo>
                      <a:pt x="3500" y="538"/>
                      <a:pt x="3823" y="600"/>
                      <a:pt x="4132" y="723"/>
                    </a:cubicBezTo>
                    <a:cubicBezTo>
                      <a:pt x="4761" y="977"/>
                      <a:pt x="5257" y="1463"/>
                      <a:pt x="5523" y="2091"/>
                    </a:cubicBezTo>
                    <a:cubicBezTo>
                      <a:pt x="5790" y="2719"/>
                      <a:pt x="5797" y="3411"/>
                      <a:pt x="5541" y="4044"/>
                    </a:cubicBezTo>
                    <a:cubicBezTo>
                      <a:pt x="5286" y="4673"/>
                      <a:pt x="4798" y="5169"/>
                      <a:pt x="4172" y="5435"/>
                    </a:cubicBezTo>
                    <a:cubicBezTo>
                      <a:pt x="3851" y="5572"/>
                      <a:pt x="3512" y="5640"/>
                      <a:pt x="3173" y="5640"/>
                    </a:cubicBezTo>
                    <a:cubicBezTo>
                      <a:pt x="2850" y="5640"/>
                      <a:pt x="2527" y="5578"/>
                      <a:pt x="2219" y="5453"/>
                    </a:cubicBezTo>
                    <a:cubicBezTo>
                      <a:pt x="1588" y="5199"/>
                      <a:pt x="1094" y="4713"/>
                      <a:pt x="827" y="4085"/>
                    </a:cubicBezTo>
                    <a:cubicBezTo>
                      <a:pt x="279" y="2791"/>
                      <a:pt x="884" y="1291"/>
                      <a:pt x="2179" y="742"/>
                    </a:cubicBezTo>
                    <a:cubicBezTo>
                      <a:pt x="2332" y="675"/>
                      <a:pt x="2493" y="625"/>
                      <a:pt x="2655" y="593"/>
                    </a:cubicBezTo>
                    <a:cubicBezTo>
                      <a:pt x="2828" y="556"/>
                      <a:pt x="3003" y="538"/>
                      <a:pt x="3177" y="538"/>
                    </a:cubicBezTo>
                    <a:close/>
                    <a:moveTo>
                      <a:pt x="3175" y="0"/>
                    </a:moveTo>
                    <a:cubicBezTo>
                      <a:pt x="2765" y="0"/>
                      <a:pt x="2356" y="83"/>
                      <a:pt x="1967" y="247"/>
                    </a:cubicBezTo>
                    <a:cubicBezTo>
                      <a:pt x="1208" y="568"/>
                      <a:pt x="618" y="1169"/>
                      <a:pt x="308" y="1935"/>
                    </a:cubicBezTo>
                    <a:cubicBezTo>
                      <a:pt x="0" y="2699"/>
                      <a:pt x="7" y="3540"/>
                      <a:pt x="330" y="4300"/>
                    </a:cubicBezTo>
                    <a:cubicBezTo>
                      <a:pt x="654" y="5060"/>
                      <a:pt x="1253" y="5649"/>
                      <a:pt x="2019" y="5958"/>
                    </a:cubicBezTo>
                    <a:cubicBezTo>
                      <a:pt x="2392" y="6109"/>
                      <a:pt x="2783" y="6184"/>
                      <a:pt x="3175" y="6184"/>
                    </a:cubicBezTo>
                    <a:cubicBezTo>
                      <a:pt x="3386" y="6184"/>
                      <a:pt x="3598" y="6162"/>
                      <a:pt x="3807" y="6118"/>
                    </a:cubicBezTo>
                    <a:cubicBezTo>
                      <a:pt x="4004" y="6077"/>
                      <a:pt x="4196" y="6014"/>
                      <a:pt x="4384" y="5936"/>
                    </a:cubicBezTo>
                    <a:cubicBezTo>
                      <a:pt x="5144" y="5615"/>
                      <a:pt x="5733" y="5014"/>
                      <a:pt x="6041" y="4250"/>
                    </a:cubicBezTo>
                    <a:cubicBezTo>
                      <a:pt x="6351" y="3485"/>
                      <a:pt x="6344" y="2645"/>
                      <a:pt x="6020" y="1885"/>
                    </a:cubicBezTo>
                    <a:cubicBezTo>
                      <a:pt x="5698" y="1125"/>
                      <a:pt x="5097" y="536"/>
                      <a:pt x="4332" y="226"/>
                    </a:cubicBezTo>
                    <a:cubicBezTo>
                      <a:pt x="3958" y="75"/>
                      <a:pt x="3566" y="0"/>
                      <a:pt x="3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60"/>
              <p:cNvSpPr/>
              <p:nvPr/>
            </p:nvSpPr>
            <p:spPr>
              <a:xfrm>
                <a:off x="2147750" y="3530725"/>
                <a:ext cx="76525" cy="120225"/>
              </a:xfrm>
              <a:custGeom>
                <a:avLst/>
                <a:gdLst/>
                <a:ahLst/>
                <a:cxnLst/>
                <a:rect l="l" t="t" r="r" b="b"/>
                <a:pathLst>
                  <a:path w="3061" h="4809" extrusionOk="0">
                    <a:moveTo>
                      <a:pt x="1057" y="0"/>
                    </a:moveTo>
                    <a:lnTo>
                      <a:pt x="1057" y="0"/>
                    </a:lnTo>
                    <a:cubicBezTo>
                      <a:pt x="275" y="790"/>
                      <a:pt x="1" y="2003"/>
                      <a:pt x="462" y="3090"/>
                    </a:cubicBezTo>
                    <a:cubicBezTo>
                      <a:pt x="920" y="4164"/>
                      <a:pt x="1964" y="4808"/>
                      <a:pt x="3060" y="4808"/>
                    </a:cubicBezTo>
                    <a:cubicBezTo>
                      <a:pt x="1850" y="3452"/>
                      <a:pt x="937" y="1725"/>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60"/>
              <p:cNvSpPr/>
              <p:nvPr/>
            </p:nvSpPr>
            <p:spPr>
              <a:xfrm>
                <a:off x="2140800" y="3523925"/>
                <a:ext cx="90775" cy="133725"/>
              </a:xfrm>
              <a:custGeom>
                <a:avLst/>
                <a:gdLst/>
                <a:ahLst/>
                <a:cxnLst/>
                <a:rect l="l" t="t" r="r" b="b"/>
                <a:pathLst>
                  <a:path w="3631" h="5349" extrusionOk="0">
                    <a:moveTo>
                      <a:pt x="1080" y="1069"/>
                    </a:moveTo>
                    <a:cubicBezTo>
                      <a:pt x="1200" y="2269"/>
                      <a:pt x="1754" y="3531"/>
                      <a:pt x="2691" y="4725"/>
                    </a:cubicBezTo>
                    <a:cubicBezTo>
                      <a:pt x="1938" y="4529"/>
                      <a:pt x="1303" y="3995"/>
                      <a:pt x="989" y="3255"/>
                    </a:cubicBezTo>
                    <a:cubicBezTo>
                      <a:pt x="683" y="2534"/>
                      <a:pt x="727" y="1735"/>
                      <a:pt x="1080" y="1069"/>
                    </a:cubicBezTo>
                    <a:close/>
                    <a:moveTo>
                      <a:pt x="1338" y="0"/>
                    </a:moveTo>
                    <a:cubicBezTo>
                      <a:pt x="1267" y="0"/>
                      <a:pt x="1197" y="29"/>
                      <a:pt x="1145" y="81"/>
                    </a:cubicBezTo>
                    <a:cubicBezTo>
                      <a:pt x="256" y="975"/>
                      <a:pt x="0" y="2305"/>
                      <a:pt x="495" y="3464"/>
                    </a:cubicBezTo>
                    <a:cubicBezTo>
                      <a:pt x="979" y="4610"/>
                      <a:pt x="2097" y="5349"/>
                      <a:pt x="3340" y="5349"/>
                    </a:cubicBezTo>
                    <a:cubicBezTo>
                      <a:pt x="3358" y="5349"/>
                      <a:pt x="3378" y="5346"/>
                      <a:pt x="3395" y="5343"/>
                    </a:cubicBezTo>
                    <a:cubicBezTo>
                      <a:pt x="3479" y="5325"/>
                      <a:pt x="3550" y="5268"/>
                      <a:pt x="3587" y="5190"/>
                    </a:cubicBezTo>
                    <a:cubicBezTo>
                      <a:pt x="3631" y="5092"/>
                      <a:pt x="3614" y="4978"/>
                      <a:pt x="3543" y="4899"/>
                    </a:cubicBezTo>
                    <a:cubicBezTo>
                      <a:pt x="2759" y="4024"/>
                      <a:pt x="1469" y="2261"/>
                      <a:pt x="1607" y="289"/>
                    </a:cubicBezTo>
                    <a:cubicBezTo>
                      <a:pt x="1614" y="179"/>
                      <a:pt x="1553" y="72"/>
                      <a:pt x="1449" y="25"/>
                    </a:cubicBezTo>
                    <a:cubicBezTo>
                      <a:pt x="1414" y="8"/>
                      <a:pt x="1376"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60"/>
              <p:cNvSpPr/>
              <p:nvPr/>
            </p:nvSpPr>
            <p:spPr>
              <a:xfrm>
                <a:off x="2210400" y="3509825"/>
                <a:ext cx="90675" cy="122200"/>
              </a:xfrm>
              <a:custGeom>
                <a:avLst/>
                <a:gdLst/>
                <a:ahLst/>
                <a:cxnLst/>
                <a:rect l="l" t="t" r="r" b="b"/>
                <a:pathLst>
                  <a:path w="3627" h="4888" extrusionOk="0">
                    <a:moveTo>
                      <a:pt x="551" y="0"/>
                    </a:moveTo>
                    <a:cubicBezTo>
                      <a:pt x="368" y="0"/>
                      <a:pt x="184" y="18"/>
                      <a:pt x="0" y="55"/>
                    </a:cubicBezTo>
                    <a:cubicBezTo>
                      <a:pt x="935" y="828"/>
                      <a:pt x="1723" y="1798"/>
                      <a:pt x="2121" y="2927"/>
                    </a:cubicBezTo>
                    <a:cubicBezTo>
                      <a:pt x="2344" y="3564"/>
                      <a:pt x="2433" y="4223"/>
                      <a:pt x="2469" y="4887"/>
                    </a:cubicBezTo>
                    <a:cubicBezTo>
                      <a:pt x="3316" y="4103"/>
                      <a:pt x="3627" y="2842"/>
                      <a:pt x="3148" y="1718"/>
                    </a:cubicBezTo>
                    <a:cubicBezTo>
                      <a:pt x="2691" y="643"/>
                      <a:pt x="1649"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60"/>
              <p:cNvSpPr/>
              <p:nvPr/>
            </p:nvSpPr>
            <p:spPr>
              <a:xfrm>
                <a:off x="2203250" y="3503100"/>
                <a:ext cx="104850" cy="135700"/>
              </a:xfrm>
              <a:custGeom>
                <a:avLst/>
                <a:gdLst/>
                <a:ahLst/>
                <a:cxnLst/>
                <a:rect l="l" t="t" r="r" b="b"/>
                <a:pathLst>
                  <a:path w="4194" h="5428" extrusionOk="0">
                    <a:moveTo>
                      <a:pt x="938" y="543"/>
                    </a:moveTo>
                    <a:lnTo>
                      <a:pt x="938" y="543"/>
                    </a:lnTo>
                    <a:cubicBezTo>
                      <a:pt x="1906" y="581"/>
                      <a:pt x="2798" y="1172"/>
                      <a:pt x="3188" y="2094"/>
                    </a:cubicBezTo>
                    <a:cubicBezTo>
                      <a:pt x="3523" y="2887"/>
                      <a:pt x="3430" y="3789"/>
                      <a:pt x="2969" y="4489"/>
                    </a:cubicBezTo>
                    <a:cubicBezTo>
                      <a:pt x="2908" y="3969"/>
                      <a:pt x="2808" y="3520"/>
                      <a:pt x="2663" y="3108"/>
                    </a:cubicBezTo>
                    <a:cubicBezTo>
                      <a:pt x="2340" y="2199"/>
                      <a:pt x="1749" y="1320"/>
                      <a:pt x="938" y="543"/>
                    </a:cubicBezTo>
                    <a:close/>
                    <a:moveTo>
                      <a:pt x="838" y="0"/>
                    </a:moveTo>
                    <a:cubicBezTo>
                      <a:pt x="639" y="0"/>
                      <a:pt x="437" y="20"/>
                      <a:pt x="237" y="60"/>
                    </a:cubicBezTo>
                    <a:cubicBezTo>
                      <a:pt x="133" y="84"/>
                      <a:pt x="52" y="156"/>
                      <a:pt x="26" y="259"/>
                    </a:cubicBezTo>
                    <a:cubicBezTo>
                      <a:pt x="1" y="357"/>
                      <a:pt x="36" y="466"/>
                      <a:pt x="116" y="531"/>
                    </a:cubicBezTo>
                    <a:cubicBezTo>
                      <a:pt x="1099" y="1347"/>
                      <a:pt x="1802" y="2300"/>
                      <a:pt x="2153" y="3287"/>
                    </a:cubicBezTo>
                    <a:cubicBezTo>
                      <a:pt x="2340" y="3818"/>
                      <a:pt x="2444" y="4401"/>
                      <a:pt x="2487" y="5171"/>
                    </a:cubicBezTo>
                    <a:cubicBezTo>
                      <a:pt x="2491" y="5276"/>
                      <a:pt x="2558" y="5368"/>
                      <a:pt x="2654" y="5408"/>
                    </a:cubicBezTo>
                    <a:cubicBezTo>
                      <a:pt x="2686" y="5421"/>
                      <a:pt x="2720" y="5428"/>
                      <a:pt x="2754" y="5428"/>
                    </a:cubicBezTo>
                    <a:cubicBezTo>
                      <a:pt x="2773" y="5428"/>
                      <a:pt x="2792" y="5426"/>
                      <a:pt x="2810" y="5422"/>
                    </a:cubicBezTo>
                    <a:cubicBezTo>
                      <a:pt x="2859" y="5411"/>
                      <a:pt x="2904" y="5389"/>
                      <a:pt x="2941" y="5355"/>
                    </a:cubicBezTo>
                    <a:cubicBezTo>
                      <a:pt x="3894" y="4472"/>
                      <a:pt x="4194" y="3075"/>
                      <a:pt x="3687" y="1882"/>
                    </a:cubicBezTo>
                    <a:cubicBezTo>
                      <a:pt x="3196" y="729"/>
                      <a:pt x="205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60"/>
              <p:cNvSpPr/>
              <p:nvPr/>
            </p:nvSpPr>
            <p:spPr>
              <a:xfrm>
                <a:off x="2172550" y="3516700"/>
                <a:ext cx="43150" cy="27600"/>
              </a:xfrm>
              <a:custGeom>
                <a:avLst/>
                <a:gdLst/>
                <a:ahLst/>
                <a:cxnLst/>
                <a:rect l="l" t="t" r="r" b="b"/>
                <a:pathLst>
                  <a:path w="1726" h="1104" extrusionOk="0">
                    <a:moveTo>
                      <a:pt x="1229" y="1"/>
                    </a:moveTo>
                    <a:cubicBezTo>
                      <a:pt x="1061" y="1"/>
                      <a:pt x="859" y="51"/>
                      <a:pt x="661" y="151"/>
                    </a:cubicBezTo>
                    <a:cubicBezTo>
                      <a:pt x="247" y="358"/>
                      <a:pt x="0" y="709"/>
                      <a:pt x="112" y="931"/>
                    </a:cubicBezTo>
                    <a:cubicBezTo>
                      <a:pt x="170" y="1046"/>
                      <a:pt x="313" y="1104"/>
                      <a:pt x="495" y="1104"/>
                    </a:cubicBezTo>
                    <a:cubicBezTo>
                      <a:pt x="663" y="1104"/>
                      <a:pt x="866" y="1054"/>
                      <a:pt x="1065" y="955"/>
                    </a:cubicBezTo>
                    <a:cubicBezTo>
                      <a:pt x="1479" y="747"/>
                      <a:pt x="1726" y="398"/>
                      <a:pt x="1614" y="176"/>
                    </a:cubicBezTo>
                    <a:cubicBezTo>
                      <a:pt x="1555" y="60"/>
                      <a:pt x="141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60"/>
              <p:cNvSpPr/>
              <p:nvPr/>
            </p:nvSpPr>
            <p:spPr>
              <a:xfrm>
                <a:off x="2166775" y="3509975"/>
                <a:ext cx="56775" cy="41100"/>
              </a:xfrm>
              <a:custGeom>
                <a:avLst/>
                <a:gdLst/>
                <a:ahLst/>
                <a:cxnLst/>
                <a:rect l="l" t="t" r="r" b="b"/>
                <a:pathLst>
                  <a:path w="2271" h="1644" extrusionOk="0">
                    <a:moveTo>
                      <a:pt x="1463" y="540"/>
                    </a:moveTo>
                    <a:cubicBezTo>
                      <a:pt x="1533" y="540"/>
                      <a:pt x="1581" y="552"/>
                      <a:pt x="1602" y="568"/>
                    </a:cubicBezTo>
                    <a:cubicBezTo>
                      <a:pt x="1600" y="630"/>
                      <a:pt x="1477" y="830"/>
                      <a:pt x="1174" y="982"/>
                    </a:cubicBezTo>
                    <a:cubicBezTo>
                      <a:pt x="984" y="1077"/>
                      <a:pt x="820" y="1103"/>
                      <a:pt x="713" y="1103"/>
                    </a:cubicBezTo>
                    <a:cubicBezTo>
                      <a:pt x="644" y="1103"/>
                      <a:pt x="599" y="1092"/>
                      <a:pt x="586" y="1082"/>
                    </a:cubicBezTo>
                    <a:cubicBezTo>
                      <a:pt x="576" y="1029"/>
                      <a:pt x="698" y="818"/>
                      <a:pt x="1012" y="660"/>
                    </a:cubicBezTo>
                    <a:cubicBezTo>
                      <a:pt x="1116" y="609"/>
                      <a:pt x="1213" y="576"/>
                      <a:pt x="1296" y="559"/>
                    </a:cubicBezTo>
                    <a:cubicBezTo>
                      <a:pt x="1360" y="545"/>
                      <a:pt x="1416" y="540"/>
                      <a:pt x="1463" y="540"/>
                    </a:cubicBezTo>
                    <a:close/>
                    <a:moveTo>
                      <a:pt x="1461" y="0"/>
                    </a:moveTo>
                    <a:cubicBezTo>
                      <a:pt x="1244" y="0"/>
                      <a:pt x="1000" y="63"/>
                      <a:pt x="771" y="178"/>
                    </a:cubicBezTo>
                    <a:cubicBezTo>
                      <a:pt x="531" y="299"/>
                      <a:pt x="328" y="467"/>
                      <a:pt x="198" y="649"/>
                    </a:cubicBezTo>
                    <a:cubicBezTo>
                      <a:pt x="36" y="879"/>
                      <a:pt x="1" y="1123"/>
                      <a:pt x="100" y="1320"/>
                    </a:cubicBezTo>
                    <a:cubicBezTo>
                      <a:pt x="201" y="1518"/>
                      <a:pt x="417" y="1636"/>
                      <a:pt x="698" y="1643"/>
                    </a:cubicBezTo>
                    <a:cubicBezTo>
                      <a:pt x="708" y="1643"/>
                      <a:pt x="718" y="1643"/>
                      <a:pt x="728" y="1643"/>
                    </a:cubicBezTo>
                    <a:cubicBezTo>
                      <a:pt x="814" y="1643"/>
                      <a:pt x="905" y="1632"/>
                      <a:pt x="1000" y="1613"/>
                    </a:cubicBezTo>
                    <a:cubicBezTo>
                      <a:pt x="1139" y="1583"/>
                      <a:pt x="1281" y="1533"/>
                      <a:pt x="1417" y="1465"/>
                    </a:cubicBezTo>
                    <a:cubicBezTo>
                      <a:pt x="1982" y="1181"/>
                      <a:pt x="2271" y="691"/>
                      <a:pt x="2086" y="325"/>
                    </a:cubicBezTo>
                    <a:cubicBezTo>
                      <a:pt x="1987" y="127"/>
                      <a:pt x="1769" y="8"/>
                      <a:pt x="1490" y="1"/>
                    </a:cubicBezTo>
                    <a:cubicBezTo>
                      <a:pt x="1480" y="1"/>
                      <a:pt x="1471"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60"/>
              <p:cNvSpPr/>
              <p:nvPr/>
            </p:nvSpPr>
            <p:spPr>
              <a:xfrm>
                <a:off x="2259825" y="3642675"/>
                <a:ext cx="59750" cy="149800"/>
              </a:xfrm>
              <a:custGeom>
                <a:avLst/>
                <a:gdLst/>
                <a:ahLst/>
                <a:cxnLst/>
                <a:rect l="l" t="t" r="r" b="b"/>
                <a:pathLst>
                  <a:path w="2390" h="5992" extrusionOk="0">
                    <a:moveTo>
                      <a:pt x="1674" y="551"/>
                    </a:moveTo>
                    <a:cubicBezTo>
                      <a:pt x="1704" y="579"/>
                      <a:pt x="1739" y="656"/>
                      <a:pt x="1724" y="705"/>
                    </a:cubicBezTo>
                    <a:cubicBezTo>
                      <a:pt x="1715" y="734"/>
                      <a:pt x="1699" y="759"/>
                      <a:pt x="1681" y="786"/>
                    </a:cubicBezTo>
                    <a:cubicBezTo>
                      <a:pt x="1665" y="738"/>
                      <a:pt x="1652" y="693"/>
                      <a:pt x="1651" y="650"/>
                    </a:cubicBezTo>
                    <a:cubicBezTo>
                      <a:pt x="1650" y="606"/>
                      <a:pt x="1664" y="568"/>
                      <a:pt x="1674" y="551"/>
                    </a:cubicBezTo>
                    <a:close/>
                    <a:moveTo>
                      <a:pt x="1674" y="1"/>
                    </a:moveTo>
                    <a:cubicBezTo>
                      <a:pt x="1615" y="1"/>
                      <a:pt x="1555" y="12"/>
                      <a:pt x="1496" y="34"/>
                    </a:cubicBezTo>
                    <a:cubicBezTo>
                      <a:pt x="1256" y="123"/>
                      <a:pt x="1100" y="387"/>
                      <a:pt x="1114" y="674"/>
                    </a:cubicBezTo>
                    <a:cubicBezTo>
                      <a:pt x="1121" y="840"/>
                      <a:pt x="1177" y="982"/>
                      <a:pt x="1231" y="1110"/>
                    </a:cubicBezTo>
                    <a:cubicBezTo>
                      <a:pt x="1134" y="1190"/>
                      <a:pt x="1106" y="1328"/>
                      <a:pt x="1167" y="1441"/>
                    </a:cubicBezTo>
                    <a:cubicBezTo>
                      <a:pt x="1214" y="1532"/>
                      <a:pt x="1304" y="1583"/>
                      <a:pt x="1400" y="1586"/>
                    </a:cubicBezTo>
                    <a:cubicBezTo>
                      <a:pt x="1789" y="2982"/>
                      <a:pt x="1287" y="4607"/>
                      <a:pt x="140" y="5508"/>
                    </a:cubicBezTo>
                    <a:cubicBezTo>
                      <a:pt x="22" y="5600"/>
                      <a:pt x="1" y="5771"/>
                      <a:pt x="93" y="5887"/>
                    </a:cubicBezTo>
                    <a:cubicBezTo>
                      <a:pt x="147" y="5955"/>
                      <a:pt x="225" y="5991"/>
                      <a:pt x="305" y="5991"/>
                    </a:cubicBezTo>
                    <a:cubicBezTo>
                      <a:pt x="324" y="5991"/>
                      <a:pt x="343" y="5989"/>
                      <a:pt x="361" y="5985"/>
                    </a:cubicBezTo>
                    <a:cubicBezTo>
                      <a:pt x="401" y="5977"/>
                      <a:pt x="438" y="5958"/>
                      <a:pt x="474" y="5930"/>
                    </a:cubicBezTo>
                    <a:cubicBezTo>
                      <a:pt x="1816" y="4876"/>
                      <a:pt x="2390" y="2957"/>
                      <a:pt x="1888" y="1332"/>
                    </a:cubicBezTo>
                    <a:cubicBezTo>
                      <a:pt x="2035" y="1220"/>
                      <a:pt x="2170" y="1075"/>
                      <a:pt x="2236" y="877"/>
                    </a:cubicBezTo>
                    <a:cubicBezTo>
                      <a:pt x="2319" y="642"/>
                      <a:pt x="2243" y="346"/>
                      <a:pt x="2056" y="163"/>
                    </a:cubicBezTo>
                    <a:cubicBezTo>
                      <a:pt x="1946" y="57"/>
                      <a:pt x="1811" y="1"/>
                      <a:pt x="1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60"/>
              <p:cNvSpPr/>
              <p:nvPr/>
            </p:nvSpPr>
            <p:spPr>
              <a:xfrm>
                <a:off x="1919950" y="3641575"/>
                <a:ext cx="358750" cy="348125"/>
              </a:xfrm>
              <a:custGeom>
                <a:avLst/>
                <a:gdLst/>
                <a:ahLst/>
                <a:cxnLst/>
                <a:rect l="l" t="t" r="r" b="b"/>
                <a:pathLst>
                  <a:path w="14350" h="13925" extrusionOk="0">
                    <a:moveTo>
                      <a:pt x="7174" y="4884"/>
                    </a:moveTo>
                    <a:cubicBezTo>
                      <a:pt x="7215" y="4884"/>
                      <a:pt x="7256" y="4885"/>
                      <a:pt x="7297" y="4887"/>
                    </a:cubicBezTo>
                    <a:cubicBezTo>
                      <a:pt x="8442" y="4955"/>
                      <a:pt x="9317" y="5937"/>
                      <a:pt x="9250" y="7085"/>
                    </a:cubicBezTo>
                    <a:cubicBezTo>
                      <a:pt x="9185" y="8188"/>
                      <a:pt x="8269" y="9041"/>
                      <a:pt x="7176" y="9041"/>
                    </a:cubicBezTo>
                    <a:cubicBezTo>
                      <a:pt x="7135" y="9041"/>
                      <a:pt x="7094" y="9040"/>
                      <a:pt x="7053" y="9038"/>
                    </a:cubicBezTo>
                    <a:cubicBezTo>
                      <a:pt x="5908" y="8970"/>
                      <a:pt x="5033" y="7988"/>
                      <a:pt x="5100" y="6840"/>
                    </a:cubicBezTo>
                    <a:cubicBezTo>
                      <a:pt x="5166" y="5737"/>
                      <a:pt x="6080" y="4884"/>
                      <a:pt x="7174" y="4884"/>
                    </a:cubicBezTo>
                    <a:close/>
                    <a:moveTo>
                      <a:pt x="7169" y="0"/>
                    </a:moveTo>
                    <a:cubicBezTo>
                      <a:pt x="3509" y="0"/>
                      <a:pt x="440" y="2857"/>
                      <a:pt x="225" y="6556"/>
                    </a:cubicBezTo>
                    <a:cubicBezTo>
                      <a:pt x="0" y="10396"/>
                      <a:pt x="2931" y="13690"/>
                      <a:pt x="6769" y="13913"/>
                    </a:cubicBezTo>
                    <a:cubicBezTo>
                      <a:pt x="6907" y="13921"/>
                      <a:pt x="7045" y="13925"/>
                      <a:pt x="7182" y="13925"/>
                    </a:cubicBezTo>
                    <a:cubicBezTo>
                      <a:pt x="10842" y="13925"/>
                      <a:pt x="13910" y="11068"/>
                      <a:pt x="14125" y="7369"/>
                    </a:cubicBezTo>
                    <a:cubicBezTo>
                      <a:pt x="14350" y="3529"/>
                      <a:pt x="11419" y="235"/>
                      <a:pt x="7581" y="12"/>
                    </a:cubicBezTo>
                    <a:cubicBezTo>
                      <a:pt x="7443" y="4"/>
                      <a:pt x="7305" y="0"/>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60"/>
              <p:cNvSpPr/>
              <p:nvPr/>
            </p:nvSpPr>
            <p:spPr>
              <a:xfrm>
                <a:off x="1913625" y="3635475"/>
                <a:ext cx="371375" cy="360375"/>
              </a:xfrm>
              <a:custGeom>
                <a:avLst/>
                <a:gdLst/>
                <a:ahLst/>
                <a:cxnLst/>
                <a:rect l="l" t="t" r="r" b="b"/>
                <a:pathLst>
                  <a:path w="14855" h="14415" extrusionOk="0">
                    <a:moveTo>
                      <a:pt x="7429" y="5374"/>
                    </a:moveTo>
                    <a:cubicBezTo>
                      <a:pt x="7464" y="5374"/>
                      <a:pt x="7500" y="5375"/>
                      <a:pt x="7536" y="5377"/>
                    </a:cubicBezTo>
                    <a:cubicBezTo>
                      <a:pt x="8545" y="5435"/>
                      <a:pt x="9316" y="6306"/>
                      <a:pt x="9258" y="7314"/>
                    </a:cubicBezTo>
                    <a:cubicBezTo>
                      <a:pt x="9228" y="7802"/>
                      <a:pt x="9010" y="8252"/>
                      <a:pt x="8645" y="8576"/>
                    </a:cubicBezTo>
                    <a:cubicBezTo>
                      <a:pt x="8306" y="8877"/>
                      <a:pt x="7878" y="9039"/>
                      <a:pt x="7429" y="9039"/>
                    </a:cubicBezTo>
                    <a:cubicBezTo>
                      <a:pt x="7393" y="9039"/>
                      <a:pt x="7357" y="9038"/>
                      <a:pt x="7320" y="9036"/>
                    </a:cubicBezTo>
                    <a:cubicBezTo>
                      <a:pt x="6310" y="8978"/>
                      <a:pt x="5538" y="8107"/>
                      <a:pt x="5599" y="7099"/>
                    </a:cubicBezTo>
                    <a:cubicBezTo>
                      <a:pt x="5655" y="6126"/>
                      <a:pt x="6464" y="5374"/>
                      <a:pt x="7429" y="5374"/>
                    </a:cubicBezTo>
                    <a:close/>
                    <a:moveTo>
                      <a:pt x="7424" y="4883"/>
                    </a:moveTo>
                    <a:cubicBezTo>
                      <a:pt x="6204" y="4883"/>
                      <a:pt x="5178" y="5838"/>
                      <a:pt x="5107" y="7070"/>
                    </a:cubicBezTo>
                    <a:cubicBezTo>
                      <a:pt x="5032" y="8351"/>
                      <a:pt x="6012" y="9452"/>
                      <a:pt x="7290" y="9526"/>
                    </a:cubicBezTo>
                    <a:cubicBezTo>
                      <a:pt x="7335" y="9529"/>
                      <a:pt x="7380" y="9530"/>
                      <a:pt x="7424" y="9530"/>
                    </a:cubicBezTo>
                    <a:cubicBezTo>
                      <a:pt x="7589" y="9530"/>
                      <a:pt x="7750" y="9512"/>
                      <a:pt x="7905" y="9481"/>
                    </a:cubicBezTo>
                    <a:cubicBezTo>
                      <a:pt x="8907" y="9269"/>
                      <a:pt x="9684" y="8410"/>
                      <a:pt x="9746" y="7343"/>
                    </a:cubicBezTo>
                    <a:cubicBezTo>
                      <a:pt x="9820" y="6062"/>
                      <a:pt x="8840" y="4961"/>
                      <a:pt x="7562" y="4887"/>
                    </a:cubicBezTo>
                    <a:cubicBezTo>
                      <a:pt x="7515" y="4884"/>
                      <a:pt x="7469" y="4883"/>
                      <a:pt x="7424" y="4883"/>
                    </a:cubicBezTo>
                    <a:close/>
                    <a:moveTo>
                      <a:pt x="7422" y="489"/>
                    </a:moveTo>
                    <a:cubicBezTo>
                      <a:pt x="7553" y="489"/>
                      <a:pt x="7685" y="493"/>
                      <a:pt x="7817" y="501"/>
                    </a:cubicBezTo>
                    <a:cubicBezTo>
                      <a:pt x="11516" y="715"/>
                      <a:pt x="14349" y="3901"/>
                      <a:pt x="14131" y="7597"/>
                    </a:cubicBezTo>
                    <a:cubicBezTo>
                      <a:pt x="13924" y="11163"/>
                      <a:pt x="10958" y="13924"/>
                      <a:pt x="7431" y="13924"/>
                    </a:cubicBezTo>
                    <a:cubicBezTo>
                      <a:pt x="7299" y="13924"/>
                      <a:pt x="7167" y="13920"/>
                      <a:pt x="7035" y="13912"/>
                    </a:cubicBezTo>
                    <a:cubicBezTo>
                      <a:pt x="3336" y="13696"/>
                      <a:pt x="505" y="10512"/>
                      <a:pt x="721" y="6814"/>
                    </a:cubicBezTo>
                    <a:cubicBezTo>
                      <a:pt x="900" y="3728"/>
                      <a:pt x="3151" y="1242"/>
                      <a:pt x="6042" y="633"/>
                    </a:cubicBezTo>
                    <a:cubicBezTo>
                      <a:pt x="6489" y="538"/>
                      <a:pt x="6951" y="489"/>
                      <a:pt x="7422" y="489"/>
                    </a:cubicBezTo>
                    <a:close/>
                    <a:moveTo>
                      <a:pt x="7414" y="1"/>
                    </a:moveTo>
                    <a:cubicBezTo>
                      <a:pt x="5648" y="1"/>
                      <a:pt x="3966" y="639"/>
                      <a:pt x="2637" y="1822"/>
                    </a:cubicBezTo>
                    <a:cubicBezTo>
                      <a:pt x="1198" y="3103"/>
                      <a:pt x="344" y="4866"/>
                      <a:pt x="232" y="6786"/>
                    </a:cubicBezTo>
                    <a:cubicBezTo>
                      <a:pt x="1" y="10753"/>
                      <a:pt x="3040" y="14169"/>
                      <a:pt x="7006" y="14402"/>
                    </a:cubicBezTo>
                    <a:cubicBezTo>
                      <a:pt x="7147" y="14410"/>
                      <a:pt x="7287" y="14414"/>
                      <a:pt x="7426" y="14414"/>
                    </a:cubicBezTo>
                    <a:cubicBezTo>
                      <a:pt x="7933" y="14414"/>
                      <a:pt x="8430" y="14362"/>
                      <a:pt x="8911" y="14260"/>
                    </a:cubicBezTo>
                    <a:cubicBezTo>
                      <a:pt x="12013" y="13607"/>
                      <a:pt x="14428" y="10939"/>
                      <a:pt x="14621" y="7628"/>
                    </a:cubicBezTo>
                    <a:cubicBezTo>
                      <a:pt x="14854" y="3661"/>
                      <a:pt x="11814" y="245"/>
                      <a:pt x="7849" y="13"/>
                    </a:cubicBezTo>
                    <a:cubicBezTo>
                      <a:pt x="7703" y="5"/>
                      <a:pt x="7558"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60"/>
              <p:cNvSpPr/>
              <p:nvPr/>
            </p:nvSpPr>
            <p:spPr>
              <a:xfrm>
                <a:off x="1925425" y="3641575"/>
                <a:ext cx="353175" cy="308000"/>
              </a:xfrm>
              <a:custGeom>
                <a:avLst/>
                <a:gdLst/>
                <a:ahLst/>
                <a:cxnLst/>
                <a:rect l="l" t="t" r="r" b="b"/>
                <a:pathLst>
                  <a:path w="14127" h="12320" extrusionOk="0">
                    <a:moveTo>
                      <a:pt x="6953" y="4884"/>
                    </a:moveTo>
                    <a:cubicBezTo>
                      <a:pt x="6993" y="4884"/>
                      <a:pt x="7034" y="4885"/>
                      <a:pt x="7075" y="4887"/>
                    </a:cubicBezTo>
                    <a:cubicBezTo>
                      <a:pt x="8222" y="4955"/>
                      <a:pt x="9097" y="5937"/>
                      <a:pt x="9029" y="7085"/>
                    </a:cubicBezTo>
                    <a:cubicBezTo>
                      <a:pt x="8964" y="8188"/>
                      <a:pt x="8048" y="9041"/>
                      <a:pt x="6955" y="9041"/>
                    </a:cubicBezTo>
                    <a:cubicBezTo>
                      <a:pt x="6915" y="9041"/>
                      <a:pt x="6874" y="9040"/>
                      <a:pt x="6833" y="9038"/>
                    </a:cubicBezTo>
                    <a:cubicBezTo>
                      <a:pt x="5688" y="8970"/>
                      <a:pt x="4813" y="7988"/>
                      <a:pt x="4879" y="6840"/>
                    </a:cubicBezTo>
                    <a:cubicBezTo>
                      <a:pt x="4945" y="5737"/>
                      <a:pt x="5861" y="4884"/>
                      <a:pt x="6953" y="4884"/>
                    </a:cubicBezTo>
                    <a:close/>
                    <a:moveTo>
                      <a:pt x="6945" y="0"/>
                    </a:moveTo>
                    <a:cubicBezTo>
                      <a:pt x="3285" y="0"/>
                      <a:pt x="218" y="2857"/>
                      <a:pt x="2" y="6556"/>
                    </a:cubicBezTo>
                    <a:cubicBezTo>
                      <a:pt x="2" y="6570"/>
                      <a:pt x="2" y="6585"/>
                      <a:pt x="0" y="6599"/>
                    </a:cubicBezTo>
                    <a:cubicBezTo>
                      <a:pt x="182" y="6896"/>
                      <a:pt x="460" y="7129"/>
                      <a:pt x="867" y="7271"/>
                    </a:cubicBezTo>
                    <a:cubicBezTo>
                      <a:pt x="1429" y="7465"/>
                      <a:pt x="2066" y="7347"/>
                      <a:pt x="2590" y="7667"/>
                    </a:cubicBezTo>
                    <a:cubicBezTo>
                      <a:pt x="3293" y="8096"/>
                      <a:pt x="3401" y="8978"/>
                      <a:pt x="3553" y="9714"/>
                    </a:cubicBezTo>
                    <a:cubicBezTo>
                      <a:pt x="3665" y="10256"/>
                      <a:pt x="3850" y="10742"/>
                      <a:pt x="4334" y="11058"/>
                    </a:cubicBezTo>
                    <a:cubicBezTo>
                      <a:pt x="4584" y="11220"/>
                      <a:pt x="4800" y="11280"/>
                      <a:pt x="5006" y="11280"/>
                    </a:cubicBezTo>
                    <a:cubicBezTo>
                      <a:pt x="5347" y="11280"/>
                      <a:pt x="5659" y="11115"/>
                      <a:pt x="6048" y="10979"/>
                    </a:cubicBezTo>
                    <a:cubicBezTo>
                      <a:pt x="6213" y="10922"/>
                      <a:pt x="6363" y="10896"/>
                      <a:pt x="6504" y="10896"/>
                    </a:cubicBezTo>
                    <a:cubicBezTo>
                      <a:pt x="6961" y="10896"/>
                      <a:pt x="7315" y="11170"/>
                      <a:pt x="7690" y="11533"/>
                    </a:cubicBezTo>
                    <a:cubicBezTo>
                      <a:pt x="8056" y="11886"/>
                      <a:pt x="8618" y="12320"/>
                      <a:pt x="9099" y="12320"/>
                    </a:cubicBezTo>
                    <a:cubicBezTo>
                      <a:pt x="9379" y="12320"/>
                      <a:pt x="9631" y="12173"/>
                      <a:pt x="9800" y="11776"/>
                    </a:cubicBezTo>
                    <a:cubicBezTo>
                      <a:pt x="9999" y="11310"/>
                      <a:pt x="10007" y="10779"/>
                      <a:pt x="10213" y="10313"/>
                    </a:cubicBezTo>
                    <a:cubicBezTo>
                      <a:pt x="10422" y="9839"/>
                      <a:pt x="10757" y="9654"/>
                      <a:pt x="11122" y="9654"/>
                    </a:cubicBezTo>
                    <a:cubicBezTo>
                      <a:pt x="11573" y="9654"/>
                      <a:pt x="12072" y="9936"/>
                      <a:pt x="12440" y="10302"/>
                    </a:cubicBezTo>
                    <a:cubicBezTo>
                      <a:pt x="12594" y="10455"/>
                      <a:pt x="12732" y="10566"/>
                      <a:pt x="12869" y="10636"/>
                    </a:cubicBezTo>
                    <a:cubicBezTo>
                      <a:pt x="13462" y="9681"/>
                      <a:pt x="13834" y="8570"/>
                      <a:pt x="13904" y="7369"/>
                    </a:cubicBezTo>
                    <a:cubicBezTo>
                      <a:pt x="14127" y="3529"/>
                      <a:pt x="11198" y="235"/>
                      <a:pt x="7358" y="12"/>
                    </a:cubicBezTo>
                    <a:cubicBezTo>
                      <a:pt x="7220" y="4"/>
                      <a:pt x="7082"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60"/>
              <p:cNvSpPr/>
              <p:nvPr/>
            </p:nvSpPr>
            <p:spPr>
              <a:xfrm>
                <a:off x="1918700" y="3634850"/>
                <a:ext cx="366975" cy="321525"/>
              </a:xfrm>
              <a:custGeom>
                <a:avLst/>
                <a:gdLst/>
                <a:ahLst/>
                <a:cxnLst/>
                <a:rect l="l" t="t" r="r" b="b"/>
                <a:pathLst>
                  <a:path w="14679" h="12861" extrusionOk="0">
                    <a:moveTo>
                      <a:pt x="7225" y="5423"/>
                    </a:moveTo>
                    <a:cubicBezTo>
                      <a:pt x="7260" y="5423"/>
                      <a:pt x="7294" y="5424"/>
                      <a:pt x="7329" y="5426"/>
                    </a:cubicBezTo>
                    <a:cubicBezTo>
                      <a:pt x="8323" y="5486"/>
                      <a:pt x="9087" y="6341"/>
                      <a:pt x="9028" y="7337"/>
                    </a:cubicBezTo>
                    <a:cubicBezTo>
                      <a:pt x="8971" y="8296"/>
                      <a:pt x="8173" y="9040"/>
                      <a:pt x="7222" y="9040"/>
                    </a:cubicBezTo>
                    <a:cubicBezTo>
                      <a:pt x="7187" y="9040"/>
                      <a:pt x="7152" y="9039"/>
                      <a:pt x="7117" y="9037"/>
                    </a:cubicBezTo>
                    <a:cubicBezTo>
                      <a:pt x="6123" y="8977"/>
                      <a:pt x="5360" y="8122"/>
                      <a:pt x="5418" y="7126"/>
                    </a:cubicBezTo>
                    <a:cubicBezTo>
                      <a:pt x="5468" y="6295"/>
                      <a:pt x="6073" y="5625"/>
                      <a:pt x="6852" y="5462"/>
                    </a:cubicBezTo>
                    <a:cubicBezTo>
                      <a:pt x="6973" y="5437"/>
                      <a:pt x="7098" y="5423"/>
                      <a:pt x="7225" y="5423"/>
                    </a:cubicBezTo>
                    <a:close/>
                    <a:moveTo>
                      <a:pt x="7223" y="4882"/>
                    </a:moveTo>
                    <a:cubicBezTo>
                      <a:pt x="5988" y="4882"/>
                      <a:pt x="4953" y="5847"/>
                      <a:pt x="4879" y="7094"/>
                    </a:cubicBezTo>
                    <a:cubicBezTo>
                      <a:pt x="4802" y="8386"/>
                      <a:pt x="5793" y="9500"/>
                      <a:pt x="7086" y="9577"/>
                    </a:cubicBezTo>
                    <a:cubicBezTo>
                      <a:pt x="7131" y="9579"/>
                      <a:pt x="7175" y="9580"/>
                      <a:pt x="7220" y="9580"/>
                    </a:cubicBezTo>
                    <a:cubicBezTo>
                      <a:pt x="7386" y="9580"/>
                      <a:pt x="7550" y="9563"/>
                      <a:pt x="7707" y="9530"/>
                    </a:cubicBezTo>
                    <a:cubicBezTo>
                      <a:pt x="8719" y="9317"/>
                      <a:pt x="9505" y="8449"/>
                      <a:pt x="9567" y="7368"/>
                    </a:cubicBezTo>
                    <a:cubicBezTo>
                      <a:pt x="9644" y="6075"/>
                      <a:pt x="8654" y="4963"/>
                      <a:pt x="7361" y="4886"/>
                    </a:cubicBezTo>
                    <a:cubicBezTo>
                      <a:pt x="7315" y="4884"/>
                      <a:pt x="7269" y="4882"/>
                      <a:pt x="7223" y="4882"/>
                    </a:cubicBezTo>
                    <a:close/>
                    <a:moveTo>
                      <a:pt x="7219" y="538"/>
                    </a:moveTo>
                    <a:cubicBezTo>
                      <a:pt x="7349" y="538"/>
                      <a:pt x="7480" y="542"/>
                      <a:pt x="7611" y="550"/>
                    </a:cubicBezTo>
                    <a:cubicBezTo>
                      <a:pt x="9396" y="653"/>
                      <a:pt x="11033" y="1447"/>
                      <a:pt x="12221" y="2783"/>
                    </a:cubicBezTo>
                    <a:cubicBezTo>
                      <a:pt x="13410" y="4118"/>
                      <a:pt x="14006" y="5837"/>
                      <a:pt x="13903" y="7621"/>
                    </a:cubicBezTo>
                    <a:cubicBezTo>
                      <a:pt x="13843" y="8641"/>
                      <a:pt x="13550" y="9638"/>
                      <a:pt x="13052" y="10521"/>
                    </a:cubicBezTo>
                    <a:cubicBezTo>
                      <a:pt x="13005" y="10480"/>
                      <a:pt x="12954" y="10433"/>
                      <a:pt x="12898" y="10379"/>
                    </a:cubicBezTo>
                    <a:cubicBezTo>
                      <a:pt x="12528" y="10009"/>
                      <a:pt x="11958" y="9652"/>
                      <a:pt x="11391" y="9652"/>
                    </a:cubicBezTo>
                    <a:cubicBezTo>
                      <a:pt x="11312" y="9652"/>
                      <a:pt x="11234" y="9658"/>
                      <a:pt x="11155" y="9673"/>
                    </a:cubicBezTo>
                    <a:cubicBezTo>
                      <a:pt x="10873" y="9721"/>
                      <a:pt x="10484" y="9910"/>
                      <a:pt x="10235" y="10473"/>
                    </a:cubicBezTo>
                    <a:cubicBezTo>
                      <a:pt x="10120" y="10736"/>
                      <a:pt x="10062" y="11006"/>
                      <a:pt x="10006" y="11268"/>
                    </a:cubicBezTo>
                    <a:cubicBezTo>
                      <a:pt x="9957" y="11508"/>
                      <a:pt x="9908" y="11733"/>
                      <a:pt x="9820" y="11939"/>
                    </a:cubicBezTo>
                    <a:cubicBezTo>
                      <a:pt x="9681" y="12264"/>
                      <a:pt x="9511" y="12298"/>
                      <a:pt x="9458" y="12311"/>
                    </a:cubicBezTo>
                    <a:cubicBezTo>
                      <a:pt x="9431" y="12316"/>
                      <a:pt x="9401" y="12319"/>
                      <a:pt x="9370" y="12319"/>
                    </a:cubicBezTo>
                    <a:cubicBezTo>
                      <a:pt x="9067" y="12319"/>
                      <a:pt x="8611" y="12057"/>
                      <a:pt x="8147" y="11609"/>
                    </a:cubicBezTo>
                    <a:cubicBezTo>
                      <a:pt x="7781" y="11254"/>
                      <a:pt x="7351" y="10897"/>
                      <a:pt x="6769" y="10897"/>
                    </a:cubicBezTo>
                    <a:cubicBezTo>
                      <a:pt x="6669" y="10897"/>
                      <a:pt x="6565" y="10907"/>
                      <a:pt x="6455" y="10930"/>
                    </a:cubicBezTo>
                    <a:cubicBezTo>
                      <a:pt x="6380" y="10944"/>
                      <a:pt x="6306" y="10966"/>
                      <a:pt x="6222" y="10994"/>
                    </a:cubicBezTo>
                    <a:cubicBezTo>
                      <a:pt x="6123" y="11030"/>
                      <a:pt x="6028" y="11067"/>
                      <a:pt x="5935" y="11102"/>
                    </a:cubicBezTo>
                    <a:cubicBezTo>
                      <a:pt x="5678" y="11203"/>
                      <a:pt x="5477" y="11281"/>
                      <a:pt x="5273" y="11281"/>
                    </a:cubicBezTo>
                    <a:cubicBezTo>
                      <a:pt x="5110" y="11281"/>
                      <a:pt x="4944" y="11231"/>
                      <a:pt x="4746" y="11102"/>
                    </a:cubicBezTo>
                    <a:cubicBezTo>
                      <a:pt x="4401" y="10878"/>
                      <a:pt x="4210" y="10537"/>
                      <a:pt x="4083" y="9929"/>
                    </a:cubicBezTo>
                    <a:cubicBezTo>
                      <a:pt x="4069" y="9859"/>
                      <a:pt x="4055" y="9788"/>
                      <a:pt x="4040" y="9717"/>
                    </a:cubicBezTo>
                    <a:cubicBezTo>
                      <a:pt x="3901" y="9023"/>
                      <a:pt x="3731" y="8158"/>
                      <a:pt x="2995" y="7706"/>
                    </a:cubicBezTo>
                    <a:cubicBezTo>
                      <a:pt x="2640" y="7489"/>
                      <a:pt x="2258" y="7447"/>
                      <a:pt x="1890" y="7406"/>
                    </a:cubicBezTo>
                    <a:cubicBezTo>
                      <a:pt x="1653" y="7379"/>
                      <a:pt x="1427" y="7355"/>
                      <a:pt x="1221" y="7284"/>
                    </a:cubicBezTo>
                    <a:cubicBezTo>
                      <a:pt x="921" y="7179"/>
                      <a:pt x="700" y="7018"/>
                      <a:pt x="543" y="6794"/>
                    </a:cubicBezTo>
                    <a:cubicBezTo>
                      <a:pt x="773" y="3263"/>
                      <a:pt x="3720" y="538"/>
                      <a:pt x="7219" y="538"/>
                    </a:cubicBezTo>
                    <a:close/>
                    <a:moveTo>
                      <a:pt x="7220" y="0"/>
                    </a:moveTo>
                    <a:cubicBezTo>
                      <a:pt x="3423" y="0"/>
                      <a:pt x="230" y="2973"/>
                      <a:pt x="5" y="6810"/>
                    </a:cubicBezTo>
                    <a:lnTo>
                      <a:pt x="4" y="6856"/>
                    </a:lnTo>
                    <a:cubicBezTo>
                      <a:pt x="1" y="6909"/>
                      <a:pt x="14" y="6963"/>
                      <a:pt x="42" y="7008"/>
                    </a:cubicBezTo>
                    <a:cubicBezTo>
                      <a:pt x="264" y="7376"/>
                      <a:pt x="603" y="7641"/>
                      <a:pt x="1049" y="7795"/>
                    </a:cubicBezTo>
                    <a:cubicBezTo>
                      <a:pt x="1312" y="7888"/>
                      <a:pt x="1580" y="7916"/>
                      <a:pt x="1837" y="7945"/>
                    </a:cubicBezTo>
                    <a:cubicBezTo>
                      <a:pt x="2160" y="7980"/>
                      <a:pt x="2464" y="8014"/>
                      <a:pt x="2718" y="8168"/>
                    </a:cubicBezTo>
                    <a:cubicBezTo>
                      <a:pt x="3254" y="8494"/>
                      <a:pt x="3386" y="9169"/>
                      <a:pt x="3515" y="9822"/>
                    </a:cubicBezTo>
                    <a:cubicBezTo>
                      <a:pt x="3529" y="9896"/>
                      <a:pt x="3543" y="9967"/>
                      <a:pt x="3558" y="10038"/>
                    </a:cubicBezTo>
                    <a:cubicBezTo>
                      <a:pt x="3668" y="10571"/>
                      <a:pt x="3860" y="11168"/>
                      <a:pt x="4457" y="11554"/>
                    </a:cubicBezTo>
                    <a:cubicBezTo>
                      <a:pt x="4757" y="11750"/>
                      <a:pt x="5025" y="11820"/>
                      <a:pt x="5273" y="11820"/>
                    </a:cubicBezTo>
                    <a:cubicBezTo>
                      <a:pt x="5583" y="11820"/>
                      <a:pt x="5862" y="11711"/>
                      <a:pt x="6134" y="11605"/>
                    </a:cubicBezTo>
                    <a:cubicBezTo>
                      <a:pt x="6221" y="11572"/>
                      <a:pt x="6312" y="11538"/>
                      <a:pt x="6406" y="11504"/>
                    </a:cubicBezTo>
                    <a:cubicBezTo>
                      <a:pt x="6536" y="11458"/>
                      <a:pt x="6655" y="11436"/>
                      <a:pt x="6768" y="11436"/>
                    </a:cubicBezTo>
                    <a:cubicBezTo>
                      <a:pt x="7114" y="11436"/>
                      <a:pt x="7401" y="11642"/>
                      <a:pt x="7771" y="11998"/>
                    </a:cubicBezTo>
                    <a:cubicBezTo>
                      <a:pt x="8119" y="12334"/>
                      <a:pt x="8761" y="12860"/>
                      <a:pt x="9369" y="12860"/>
                    </a:cubicBezTo>
                    <a:cubicBezTo>
                      <a:pt x="9435" y="12860"/>
                      <a:pt x="9500" y="12854"/>
                      <a:pt x="9565" y="12841"/>
                    </a:cubicBezTo>
                    <a:cubicBezTo>
                      <a:pt x="9566" y="12841"/>
                      <a:pt x="9570" y="12839"/>
                      <a:pt x="9572" y="12839"/>
                    </a:cubicBezTo>
                    <a:cubicBezTo>
                      <a:pt x="9800" y="12791"/>
                      <a:pt x="10113" y="12632"/>
                      <a:pt x="10319" y="12155"/>
                    </a:cubicBezTo>
                    <a:cubicBezTo>
                      <a:pt x="10427" y="11899"/>
                      <a:pt x="10484" y="11636"/>
                      <a:pt x="10538" y="11382"/>
                    </a:cubicBezTo>
                    <a:cubicBezTo>
                      <a:pt x="10589" y="11136"/>
                      <a:pt x="10638" y="10905"/>
                      <a:pt x="10731" y="10693"/>
                    </a:cubicBezTo>
                    <a:cubicBezTo>
                      <a:pt x="10857" y="10409"/>
                      <a:pt x="11029" y="10247"/>
                      <a:pt x="11258" y="10206"/>
                    </a:cubicBezTo>
                    <a:cubicBezTo>
                      <a:pt x="11300" y="10198"/>
                      <a:pt x="11345" y="10194"/>
                      <a:pt x="11391" y="10194"/>
                    </a:cubicBezTo>
                    <a:cubicBezTo>
                      <a:pt x="11733" y="10194"/>
                      <a:pt x="12162" y="10406"/>
                      <a:pt x="12521" y="10764"/>
                    </a:cubicBezTo>
                    <a:cubicBezTo>
                      <a:pt x="12709" y="10950"/>
                      <a:pt x="12863" y="11069"/>
                      <a:pt x="13022" y="11148"/>
                    </a:cubicBezTo>
                    <a:cubicBezTo>
                      <a:pt x="13060" y="11167"/>
                      <a:pt x="13102" y="11176"/>
                      <a:pt x="13142" y="11176"/>
                    </a:cubicBezTo>
                    <a:cubicBezTo>
                      <a:pt x="13233" y="11176"/>
                      <a:pt x="13321" y="11130"/>
                      <a:pt x="13371" y="11048"/>
                    </a:cubicBezTo>
                    <a:cubicBezTo>
                      <a:pt x="14003" y="10031"/>
                      <a:pt x="14374" y="8856"/>
                      <a:pt x="14445" y="7655"/>
                    </a:cubicBezTo>
                    <a:cubicBezTo>
                      <a:pt x="14678" y="3675"/>
                      <a:pt x="11627" y="246"/>
                      <a:pt x="7647" y="13"/>
                    </a:cubicBezTo>
                    <a:cubicBezTo>
                      <a:pt x="7504" y="4"/>
                      <a:pt x="7361" y="0"/>
                      <a:pt x="7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60"/>
              <p:cNvSpPr/>
              <p:nvPr/>
            </p:nvSpPr>
            <p:spPr>
              <a:xfrm>
                <a:off x="1996825" y="3736650"/>
                <a:ext cx="12575" cy="9125"/>
              </a:xfrm>
              <a:custGeom>
                <a:avLst/>
                <a:gdLst/>
                <a:ahLst/>
                <a:cxnLst/>
                <a:rect l="l" t="t" r="r" b="b"/>
                <a:pathLst>
                  <a:path w="503" h="365" extrusionOk="0">
                    <a:moveTo>
                      <a:pt x="502" y="0"/>
                    </a:moveTo>
                    <a:cubicBezTo>
                      <a:pt x="418" y="61"/>
                      <a:pt x="335" y="122"/>
                      <a:pt x="251" y="182"/>
                    </a:cubicBezTo>
                    <a:lnTo>
                      <a:pt x="251" y="182"/>
                    </a:lnTo>
                    <a:lnTo>
                      <a:pt x="502" y="0"/>
                    </a:lnTo>
                    <a:close/>
                    <a:moveTo>
                      <a:pt x="251" y="182"/>
                    </a:moveTo>
                    <a:lnTo>
                      <a:pt x="1" y="364"/>
                    </a:lnTo>
                    <a:cubicBezTo>
                      <a:pt x="85" y="304"/>
                      <a:pt x="168" y="243"/>
                      <a:pt x="251" y="182"/>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60"/>
              <p:cNvSpPr/>
              <p:nvPr/>
            </p:nvSpPr>
            <p:spPr>
              <a:xfrm>
                <a:off x="1989350" y="3729925"/>
                <a:ext cx="27500" cy="22525"/>
              </a:xfrm>
              <a:custGeom>
                <a:avLst/>
                <a:gdLst/>
                <a:ahLst/>
                <a:cxnLst/>
                <a:rect l="l" t="t" r="r" b="b"/>
                <a:pathLst>
                  <a:path w="1100" h="901" extrusionOk="0">
                    <a:moveTo>
                      <a:pt x="811" y="0"/>
                    </a:moveTo>
                    <a:cubicBezTo>
                      <a:pt x="745" y="0"/>
                      <a:pt x="677" y="25"/>
                      <a:pt x="618" y="68"/>
                    </a:cubicBezTo>
                    <a:cubicBezTo>
                      <a:pt x="452" y="191"/>
                      <a:pt x="284" y="312"/>
                      <a:pt x="118" y="434"/>
                    </a:cubicBezTo>
                    <a:cubicBezTo>
                      <a:pt x="0" y="519"/>
                      <a:pt x="9" y="717"/>
                      <a:pt x="99" y="816"/>
                    </a:cubicBezTo>
                    <a:cubicBezTo>
                      <a:pt x="153" y="875"/>
                      <a:pt x="219" y="900"/>
                      <a:pt x="287" y="900"/>
                    </a:cubicBezTo>
                    <a:cubicBezTo>
                      <a:pt x="354" y="900"/>
                      <a:pt x="422" y="876"/>
                      <a:pt x="482" y="833"/>
                    </a:cubicBezTo>
                    <a:cubicBezTo>
                      <a:pt x="648" y="713"/>
                      <a:pt x="815" y="590"/>
                      <a:pt x="982" y="468"/>
                    </a:cubicBezTo>
                    <a:cubicBezTo>
                      <a:pt x="1099" y="383"/>
                      <a:pt x="1091" y="186"/>
                      <a:pt x="1000" y="86"/>
                    </a:cubicBezTo>
                    <a:cubicBezTo>
                      <a:pt x="946" y="26"/>
                      <a:pt x="879"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60"/>
              <p:cNvSpPr/>
              <p:nvPr/>
            </p:nvSpPr>
            <p:spPr>
              <a:xfrm>
                <a:off x="1935825" y="3795000"/>
                <a:ext cx="29700" cy="13575"/>
              </a:xfrm>
              <a:custGeom>
                <a:avLst/>
                <a:gdLst/>
                <a:ahLst/>
                <a:cxnLst/>
                <a:rect l="l" t="t" r="r" b="b"/>
                <a:pathLst>
                  <a:path w="1188" h="543" extrusionOk="0">
                    <a:moveTo>
                      <a:pt x="293" y="0"/>
                    </a:moveTo>
                    <a:cubicBezTo>
                      <a:pt x="147" y="0"/>
                      <a:pt x="16" y="101"/>
                      <a:pt x="8" y="254"/>
                    </a:cubicBezTo>
                    <a:cubicBezTo>
                      <a:pt x="0" y="394"/>
                      <a:pt x="115" y="539"/>
                      <a:pt x="260" y="540"/>
                    </a:cubicBezTo>
                    <a:cubicBezTo>
                      <a:pt x="472" y="540"/>
                      <a:pt x="682" y="543"/>
                      <a:pt x="892" y="543"/>
                    </a:cubicBezTo>
                    <a:cubicBezTo>
                      <a:pt x="1039" y="543"/>
                      <a:pt x="1169" y="441"/>
                      <a:pt x="1179" y="289"/>
                    </a:cubicBezTo>
                    <a:cubicBezTo>
                      <a:pt x="1188" y="149"/>
                      <a:pt x="1073" y="3"/>
                      <a:pt x="925" y="3"/>
                    </a:cubicBezTo>
                    <a:cubicBezTo>
                      <a:pt x="713" y="3"/>
                      <a:pt x="505"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60"/>
              <p:cNvSpPr/>
              <p:nvPr/>
            </p:nvSpPr>
            <p:spPr>
              <a:xfrm>
                <a:off x="1959975" y="3725975"/>
                <a:ext cx="15500" cy="32025"/>
              </a:xfrm>
              <a:custGeom>
                <a:avLst/>
                <a:gdLst/>
                <a:ahLst/>
                <a:cxnLst/>
                <a:rect l="l" t="t" r="r" b="b"/>
                <a:pathLst>
                  <a:path w="620" h="1281" extrusionOk="0">
                    <a:moveTo>
                      <a:pt x="271" y="0"/>
                    </a:moveTo>
                    <a:cubicBezTo>
                      <a:pt x="254" y="0"/>
                      <a:pt x="238" y="2"/>
                      <a:pt x="222" y="6"/>
                    </a:cubicBezTo>
                    <a:cubicBezTo>
                      <a:pt x="66" y="40"/>
                      <a:pt x="0" y="180"/>
                      <a:pt x="15" y="325"/>
                    </a:cubicBezTo>
                    <a:cubicBezTo>
                      <a:pt x="36" y="572"/>
                      <a:pt x="59" y="821"/>
                      <a:pt x="80" y="1068"/>
                    </a:cubicBezTo>
                    <a:cubicBezTo>
                      <a:pt x="91" y="1195"/>
                      <a:pt x="229" y="1281"/>
                      <a:pt x="350" y="1281"/>
                    </a:cubicBezTo>
                    <a:cubicBezTo>
                      <a:pt x="367" y="1281"/>
                      <a:pt x="384" y="1279"/>
                      <a:pt x="399" y="1275"/>
                    </a:cubicBezTo>
                    <a:cubicBezTo>
                      <a:pt x="556" y="1244"/>
                      <a:pt x="620" y="1102"/>
                      <a:pt x="607" y="956"/>
                    </a:cubicBezTo>
                    <a:cubicBezTo>
                      <a:pt x="586" y="709"/>
                      <a:pt x="563" y="460"/>
                      <a:pt x="542" y="214"/>
                    </a:cubicBezTo>
                    <a:cubicBezTo>
                      <a:pt x="530" y="86"/>
                      <a:pt x="39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60"/>
              <p:cNvSpPr/>
              <p:nvPr/>
            </p:nvSpPr>
            <p:spPr>
              <a:xfrm>
                <a:off x="2032125" y="3853450"/>
                <a:ext cx="15575" cy="32025"/>
              </a:xfrm>
              <a:custGeom>
                <a:avLst/>
                <a:gdLst/>
                <a:ahLst/>
                <a:cxnLst/>
                <a:rect l="l" t="t" r="r" b="b"/>
                <a:pathLst>
                  <a:path w="623" h="1281" extrusionOk="0">
                    <a:moveTo>
                      <a:pt x="272" y="1"/>
                    </a:moveTo>
                    <a:cubicBezTo>
                      <a:pt x="255" y="1"/>
                      <a:pt x="238" y="2"/>
                      <a:pt x="222" y="6"/>
                    </a:cubicBezTo>
                    <a:cubicBezTo>
                      <a:pt x="66" y="40"/>
                      <a:pt x="1" y="181"/>
                      <a:pt x="15" y="326"/>
                    </a:cubicBezTo>
                    <a:cubicBezTo>
                      <a:pt x="36" y="573"/>
                      <a:pt x="59" y="821"/>
                      <a:pt x="80" y="1068"/>
                    </a:cubicBezTo>
                    <a:cubicBezTo>
                      <a:pt x="91" y="1195"/>
                      <a:pt x="229" y="1281"/>
                      <a:pt x="350" y="1281"/>
                    </a:cubicBezTo>
                    <a:cubicBezTo>
                      <a:pt x="367" y="1281"/>
                      <a:pt x="384" y="1279"/>
                      <a:pt x="400" y="1276"/>
                    </a:cubicBezTo>
                    <a:cubicBezTo>
                      <a:pt x="556" y="1242"/>
                      <a:pt x="623" y="1102"/>
                      <a:pt x="609" y="956"/>
                    </a:cubicBezTo>
                    <a:cubicBezTo>
                      <a:pt x="587" y="709"/>
                      <a:pt x="563" y="460"/>
                      <a:pt x="542" y="215"/>
                    </a:cubicBezTo>
                    <a:cubicBezTo>
                      <a:pt x="532" y="86"/>
                      <a:pt x="394"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60"/>
              <p:cNvSpPr/>
              <p:nvPr/>
            </p:nvSpPr>
            <p:spPr>
              <a:xfrm>
                <a:off x="1981375" y="3781675"/>
                <a:ext cx="10800" cy="13425"/>
              </a:xfrm>
              <a:custGeom>
                <a:avLst/>
                <a:gdLst/>
                <a:ahLst/>
                <a:cxnLst/>
                <a:rect l="l" t="t" r="r" b="b"/>
                <a:pathLst>
                  <a:path w="432" h="537" extrusionOk="0">
                    <a:moveTo>
                      <a:pt x="1" y="1"/>
                    </a:moveTo>
                    <a:lnTo>
                      <a:pt x="431" y="536"/>
                    </a:lnTo>
                    <a:cubicBezTo>
                      <a:pt x="320" y="333"/>
                      <a:pt x="176" y="153"/>
                      <a:pt x="1"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60"/>
              <p:cNvSpPr/>
              <p:nvPr/>
            </p:nvSpPr>
            <p:spPr>
              <a:xfrm>
                <a:off x="1973675" y="3775075"/>
                <a:ext cx="27425" cy="26600"/>
              </a:xfrm>
              <a:custGeom>
                <a:avLst/>
                <a:gdLst/>
                <a:ahLst/>
                <a:cxnLst/>
                <a:rect l="l" t="t" r="r" b="b"/>
                <a:pathLst>
                  <a:path w="1097" h="1064" extrusionOk="0">
                    <a:moveTo>
                      <a:pt x="300" y="0"/>
                    </a:moveTo>
                    <a:cubicBezTo>
                      <a:pt x="240" y="0"/>
                      <a:pt x="180" y="21"/>
                      <a:pt x="128" y="69"/>
                    </a:cubicBezTo>
                    <a:cubicBezTo>
                      <a:pt x="30" y="155"/>
                      <a:pt x="1" y="350"/>
                      <a:pt x="110" y="448"/>
                    </a:cubicBezTo>
                    <a:cubicBezTo>
                      <a:pt x="266" y="587"/>
                      <a:pt x="398" y="743"/>
                      <a:pt x="501" y="925"/>
                    </a:cubicBezTo>
                    <a:cubicBezTo>
                      <a:pt x="555" y="1023"/>
                      <a:pt x="642" y="1063"/>
                      <a:pt x="729" y="1063"/>
                    </a:cubicBezTo>
                    <a:cubicBezTo>
                      <a:pt x="912" y="1063"/>
                      <a:pt x="1096" y="883"/>
                      <a:pt x="981" y="676"/>
                    </a:cubicBezTo>
                    <a:cubicBezTo>
                      <a:pt x="856" y="455"/>
                      <a:pt x="702" y="255"/>
                      <a:pt x="511" y="86"/>
                    </a:cubicBezTo>
                    <a:cubicBezTo>
                      <a:pt x="450" y="33"/>
                      <a:pt x="375"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60"/>
              <p:cNvSpPr/>
              <p:nvPr/>
            </p:nvSpPr>
            <p:spPr>
              <a:xfrm>
                <a:off x="2186075" y="3700500"/>
                <a:ext cx="10750" cy="13375"/>
              </a:xfrm>
              <a:custGeom>
                <a:avLst/>
                <a:gdLst/>
                <a:ahLst/>
                <a:cxnLst/>
                <a:rect l="l" t="t" r="r" b="b"/>
                <a:pathLst>
                  <a:path w="430" h="535" extrusionOk="0">
                    <a:moveTo>
                      <a:pt x="0" y="0"/>
                    </a:moveTo>
                    <a:lnTo>
                      <a:pt x="429" y="535"/>
                    </a:lnTo>
                    <a:cubicBezTo>
                      <a:pt x="320" y="333"/>
                      <a:pt x="175" y="151"/>
                      <a:pt x="0"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60"/>
              <p:cNvSpPr/>
              <p:nvPr/>
            </p:nvSpPr>
            <p:spPr>
              <a:xfrm>
                <a:off x="2178300" y="3693825"/>
                <a:ext cx="27400" cy="26600"/>
              </a:xfrm>
              <a:custGeom>
                <a:avLst/>
                <a:gdLst/>
                <a:ahLst/>
                <a:cxnLst/>
                <a:rect l="l" t="t" r="r" b="b"/>
                <a:pathLst>
                  <a:path w="1096" h="1064" extrusionOk="0">
                    <a:moveTo>
                      <a:pt x="300" y="1"/>
                    </a:moveTo>
                    <a:cubicBezTo>
                      <a:pt x="240" y="1"/>
                      <a:pt x="180" y="21"/>
                      <a:pt x="128" y="69"/>
                    </a:cubicBezTo>
                    <a:cubicBezTo>
                      <a:pt x="31" y="155"/>
                      <a:pt x="0" y="351"/>
                      <a:pt x="111" y="449"/>
                    </a:cubicBezTo>
                    <a:cubicBezTo>
                      <a:pt x="267" y="587"/>
                      <a:pt x="398" y="742"/>
                      <a:pt x="502" y="927"/>
                    </a:cubicBezTo>
                    <a:cubicBezTo>
                      <a:pt x="556" y="1024"/>
                      <a:pt x="643" y="1064"/>
                      <a:pt x="730" y="1064"/>
                    </a:cubicBezTo>
                    <a:cubicBezTo>
                      <a:pt x="912" y="1064"/>
                      <a:pt x="1096" y="885"/>
                      <a:pt x="980" y="678"/>
                    </a:cubicBezTo>
                    <a:cubicBezTo>
                      <a:pt x="857" y="456"/>
                      <a:pt x="702" y="255"/>
                      <a:pt x="510" y="87"/>
                    </a:cubicBezTo>
                    <a:cubicBezTo>
                      <a:pt x="450" y="33"/>
                      <a:pt x="375"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60"/>
              <p:cNvSpPr/>
              <p:nvPr/>
            </p:nvSpPr>
            <p:spPr>
              <a:xfrm>
                <a:off x="2029075" y="3740575"/>
                <a:ext cx="24025" cy="21100"/>
              </a:xfrm>
              <a:custGeom>
                <a:avLst/>
                <a:gdLst/>
                <a:ahLst/>
                <a:cxnLst/>
                <a:rect l="l" t="t" r="r" b="b"/>
                <a:pathLst>
                  <a:path w="961" h="844" extrusionOk="0">
                    <a:moveTo>
                      <a:pt x="316" y="0"/>
                    </a:moveTo>
                    <a:cubicBezTo>
                      <a:pt x="277" y="0"/>
                      <a:pt x="238" y="10"/>
                      <a:pt x="199" y="32"/>
                    </a:cubicBezTo>
                    <a:cubicBezTo>
                      <a:pt x="81" y="99"/>
                      <a:pt x="0" y="270"/>
                      <a:pt x="84" y="395"/>
                    </a:cubicBezTo>
                    <a:cubicBezTo>
                      <a:pt x="209" y="588"/>
                      <a:pt x="366" y="724"/>
                      <a:pt x="576" y="825"/>
                    </a:cubicBezTo>
                    <a:cubicBezTo>
                      <a:pt x="602" y="838"/>
                      <a:pt x="630" y="844"/>
                      <a:pt x="659" y="844"/>
                    </a:cubicBezTo>
                    <a:cubicBezTo>
                      <a:pt x="770" y="844"/>
                      <a:pt x="888" y="756"/>
                      <a:pt x="917" y="654"/>
                    </a:cubicBezTo>
                    <a:cubicBezTo>
                      <a:pt x="961" y="498"/>
                      <a:pt x="883" y="379"/>
                      <a:pt x="746" y="314"/>
                    </a:cubicBezTo>
                    <a:lnTo>
                      <a:pt x="746" y="314"/>
                    </a:lnTo>
                    <a:cubicBezTo>
                      <a:pt x="754" y="317"/>
                      <a:pt x="758" y="319"/>
                      <a:pt x="759" y="319"/>
                    </a:cubicBezTo>
                    <a:cubicBezTo>
                      <a:pt x="764" y="319"/>
                      <a:pt x="705" y="286"/>
                      <a:pt x="698" y="281"/>
                    </a:cubicBezTo>
                    <a:cubicBezTo>
                      <a:pt x="687" y="274"/>
                      <a:pt x="675" y="266"/>
                      <a:pt x="665" y="257"/>
                    </a:cubicBezTo>
                    <a:lnTo>
                      <a:pt x="665" y="257"/>
                    </a:lnTo>
                    <a:cubicBezTo>
                      <a:pt x="664" y="256"/>
                      <a:pt x="662" y="255"/>
                      <a:pt x="661" y="254"/>
                    </a:cubicBezTo>
                    <a:cubicBezTo>
                      <a:pt x="640" y="235"/>
                      <a:pt x="618" y="214"/>
                      <a:pt x="599" y="193"/>
                    </a:cubicBezTo>
                    <a:cubicBezTo>
                      <a:pt x="593" y="185"/>
                      <a:pt x="557" y="134"/>
                      <a:pt x="555" y="134"/>
                    </a:cubicBezTo>
                    <a:lnTo>
                      <a:pt x="555" y="134"/>
                    </a:lnTo>
                    <a:cubicBezTo>
                      <a:pt x="555" y="134"/>
                      <a:pt x="557" y="138"/>
                      <a:pt x="563" y="147"/>
                    </a:cubicBezTo>
                    <a:cubicBezTo>
                      <a:pt x="508" y="63"/>
                      <a:pt x="414"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60"/>
              <p:cNvSpPr/>
              <p:nvPr/>
            </p:nvSpPr>
            <p:spPr>
              <a:xfrm>
                <a:off x="2235175" y="37809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60"/>
              <p:cNvSpPr/>
              <p:nvPr/>
            </p:nvSpPr>
            <p:spPr>
              <a:xfrm>
                <a:off x="2227575" y="3774150"/>
                <a:ext cx="29600" cy="19175"/>
              </a:xfrm>
              <a:custGeom>
                <a:avLst/>
                <a:gdLst/>
                <a:ahLst/>
                <a:cxnLst/>
                <a:rect l="l" t="t" r="r" b="b"/>
                <a:pathLst>
                  <a:path w="1184" h="767" extrusionOk="0">
                    <a:moveTo>
                      <a:pt x="306" y="1"/>
                    </a:moveTo>
                    <a:cubicBezTo>
                      <a:pt x="193" y="1"/>
                      <a:pt x="84" y="79"/>
                      <a:pt x="48" y="186"/>
                    </a:cubicBezTo>
                    <a:cubicBezTo>
                      <a:pt x="1" y="330"/>
                      <a:pt x="82" y="475"/>
                      <a:pt x="220" y="527"/>
                    </a:cubicBezTo>
                    <a:cubicBezTo>
                      <a:pt x="411" y="603"/>
                      <a:pt x="604" y="677"/>
                      <a:pt x="796" y="752"/>
                    </a:cubicBezTo>
                    <a:cubicBezTo>
                      <a:pt x="823" y="762"/>
                      <a:pt x="851" y="767"/>
                      <a:pt x="878" y="767"/>
                    </a:cubicBezTo>
                    <a:cubicBezTo>
                      <a:pt x="991" y="767"/>
                      <a:pt x="1101" y="687"/>
                      <a:pt x="1137" y="581"/>
                    </a:cubicBezTo>
                    <a:cubicBezTo>
                      <a:pt x="1184" y="436"/>
                      <a:pt x="1102" y="292"/>
                      <a:pt x="967" y="240"/>
                    </a:cubicBezTo>
                    <a:cubicBezTo>
                      <a:pt x="775" y="165"/>
                      <a:pt x="580" y="91"/>
                      <a:pt x="389" y="16"/>
                    </a:cubicBezTo>
                    <a:cubicBezTo>
                      <a:pt x="361" y="6"/>
                      <a:pt x="33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60"/>
              <p:cNvSpPr/>
              <p:nvPr/>
            </p:nvSpPr>
            <p:spPr>
              <a:xfrm>
                <a:off x="2105075" y="3669925"/>
                <a:ext cx="14425" cy="5600"/>
              </a:xfrm>
              <a:custGeom>
                <a:avLst/>
                <a:gdLst/>
                <a:ahLst/>
                <a:cxnLst/>
                <a:rect l="l" t="t" r="r" b="b"/>
                <a:pathLst>
                  <a:path w="577" h="224" extrusionOk="0">
                    <a:moveTo>
                      <a:pt x="0" y="0"/>
                    </a:moveTo>
                    <a:lnTo>
                      <a:pt x="289" y="112"/>
                    </a:lnTo>
                    <a:lnTo>
                      <a:pt x="289" y="112"/>
                    </a:lnTo>
                    <a:cubicBezTo>
                      <a:pt x="192" y="75"/>
                      <a:pt x="96" y="37"/>
                      <a:pt x="0" y="0"/>
                    </a:cubicBezTo>
                    <a:close/>
                    <a:moveTo>
                      <a:pt x="289" y="112"/>
                    </a:moveTo>
                    <a:cubicBezTo>
                      <a:pt x="385" y="149"/>
                      <a:pt x="481" y="187"/>
                      <a:pt x="577" y="223"/>
                    </a:cubicBezTo>
                    <a:lnTo>
                      <a:pt x="289" y="112"/>
                    </a:ln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60"/>
              <p:cNvSpPr/>
              <p:nvPr/>
            </p:nvSpPr>
            <p:spPr>
              <a:xfrm>
                <a:off x="2097425" y="3663125"/>
                <a:ext cx="29675" cy="19175"/>
              </a:xfrm>
              <a:custGeom>
                <a:avLst/>
                <a:gdLst/>
                <a:ahLst/>
                <a:cxnLst/>
                <a:rect l="l" t="t" r="r" b="b"/>
                <a:pathLst>
                  <a:path w="1187" h="767" extrusionOk="0">
                    <a:moveTo>
                      <a:pt x="308" y="1"/>
                    </a:moveTo>
                    <a:cubicBezTo>
                      <a:pt x="195" y="1"/>
                      <a:pt x="86" y="80"/>
                      <a:pt x="51" y="187"/>
                    </a:cubicBezTo>
                    <a:cubicBezTo>
                      <a:pt x="1" y="331"/>
                      <a:pt x="83" y="474"/>
                      <a:pt x="221" y="528"/>
                    </a:cubicBezTo>
                    <a:cubicBezTo>
                      <a:pt x="413" y="602"/>
                      <a:pt x="606" y="677"/>
                      <a:pt x="798" y="751"/>
                    </a:cubicBezTo>
                    <a:cubicBezTo>
                      <a:pt x="825" y="762"/>
                      <a:pt x="853" y="767"/>
                      <a:pt x="881" y="767"/>
                    </a:cubicBezTo>
                    <a:cubicBezTo>
                      <a:pt x="994" y="767"/>
                      <a:pt x="1103" y="687"/>
                      <a:pt x="1139" y="581"/>
                    </a:cubicBezTo>
                    <a:cubicBezTo>
                      <a:pt x="1187" y="437"/>
                      <a:pt x="1103" y="292"/>
                      <a:pt x="968" y="240"/>
                    </a:cubicBezTo>
                    <a:cubicBezTo>
                      <a:pt x="776" y="166"/>
                      <a:pt x="583" y="91"/>
                      <a:pt x="391" y="17"/>
                    </a:cubicBezTo>
                    <a:cubicBezTo>
                      <a:pt x="364" y="6"/>
                      <a:pt x="336"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60"/>
              <p:cNvSpPr/>
              <p:nvPr/>
            </p:nvSpPr>
            <p:spPr>
              <a:xfrm>
                <a:off x="2073175" y="3886025"/>
                <a:ext cx="13325" cy="7900"/>
              </a:xfrm>
              <a:custGeom>
                <a:avLst/>
                <a:gdLst/>
                <a:ahLst/>
                <a:cxnLst/>
                <a:rect l="l" t="t" r="r" b="b"/>
                <a:pathLst>
                  <a:path w="533" h="316" extrusionOk="0">
                    <a:moveTo>
                      <a:pt x="533" y="0"/>
                    </a:moveTo>
                    <a:lnTo>
                      <a:pt x="1" y="315"/>
                    </a:lnTo>
                    <a:cubicBezTo>
                      <a:pt x="178" y="212"/>
                      <a:pt x="355" y="105"/>
                      <a:pt x="533"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60"/>
              <p:cNvSpPr/>
              <p:nvPr/>
            </p:nvSpPr>
            <p:spPr>
              <a:xfrm>
                <a:off x="2065450" y="3879250"/>
                <a:ext cx="28850" cy="21500"/>
              </a:xfrm>
              <a:custGeom>
                <a:avLst/>
                <a:gdLst/>
                <a:ahLst/>
                <a:cxnLst/>
                <a:rect l="l" t="t" r="r" b="b"/>
                <a:pathLst>
                  <a:path w="1154" h="860" extrusionOk="0">
                    <a:moveTo>
                      <a:pt x="837" y="0"/>
                    </a:moveTo>
                    <a:cubicBezTo>
                      <a:pt x="796" y="0"/>
                      <a:pt x="755" y="10"/>
                      <a:pt x="719" y="32"/>
                    </a:cubicBezTo>
                    <a:cubicBezTo>
                      <a:pt x="541" y="137"/>
                      <a:pt x="364" y="244"/>
                      <a:pt x="186" y="349"/>
                    </a:cubicBezTo>
                    <a:cubicBezTo>
                      <a:pt x="60" y="423"/>
                      <a:pt x="0" y="578"/>
                      <a:pt x="71" y="713"/>
                    </a:cubicBezTo>
                    <a:cubicBezTo>
                      <a:pt x="117" y="799"/>
                      <a:pt x="217" y="859"/>
                      <a:pt x="317" y="859"/>
                    </a:cubicBezTo>
                    <a:cubicBezTo>
                      <a:pt x="358" y="859"/>
                      <a:pt x="398" y="849"/>
                      <a:pt x="435" y="828"/>
                    </a:cubicBezTo>
                    <a:cubicBezTo>
                      <a:pt x="612" y="724"/>
                      <a:pt x="790" y="617"/>
                      <a:pt x="967" y="512"/>
                    </a:cubicBezTo>
                    <a:cubicBezTo>
                      <a:pt x="1094" y="437"/>
                      <a:pt x="1153" y="284"/>
                      <a:pt x="1082" y="149"/>
                    </a:cubicBezTo>
                    <a:cubicBezTo>
                      <a:pt x="1037" y="60"/>
                      <a:pt x="936"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60"/>
              <p:cNvSpPr/>
              <p:nvPr/>
            </p:nvSpPr>
            <p:spPr>
              <a:xfrm>
                <a:off x="2157050" y="38608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60"/>
              <p:cNvSpPr/>
              <p:nvPr/>
            </p:nvSpPr>
            <p:spPr>
              <a:xfrm>
                <a:off x="2149425" y="3854050"/>
                <a:ext cx="29650" cy="19175"/>
              </a:xfrm>
              <a:custGeom>
                <a:avLst/>
                <a:gdLst/>
                <a:ahLst/>
                <a:cxnLst/>
                <a:rect l="l" t="t" r="r" b="b"/>
                <a:pathLst>
                  <a:path w="1186" h="767" extrusionOk="0">
                    <a:moveTo>
                      <a:pt x="307" y="1"/>
                    </a:moveTo>
                    <a:cubicBezTo>
                      <a:pt x="194" y="1"/>
                      <a:pt x="85" y="79"/>
                      <a:pt x="49" y="186"/>
                    </a:cubicBezTo>
                    <a:cubicBezTo>
                      <a:pt x="0" y="330"/>
                      <a:pt x="83" y="475"/>
                      <a:pt x="221" y="527"/>
                    </a:cubicBezTo>
                    <a:cubicBezTo>
                      <a:pt x="412" y="603"/>
                      <a:pt x="605" y="677"/>
                      <a:pt x="797" y="752"/>
                    </a:cubicBezTo>
                    <a:cubicBezTo>
                      <a:pt x="824" y="762"/>
                      <a:pt x="852" y="767"/>
                      <a:pt x="879" y="767"/>
                    </a:cubicBezTo>
                    <a:cubicBezTo>
                      <a:pt x="992" y="767"/>
                      <a:pt x="1102" y="687"/>
                      <a:pt x="1138" y="581"/>
                    </a:cubicBezTo>
                    <a:cubicBezTo>
                      <a:pt x="1185" y="436"/>
                      <a:pt x="1103" y="292"/>
                      <a:pt x="968" y="240"/>
                    </a:cubicBezTo>
                    <a:cubicBezTo>
                      <a:pt x="776" y="165"/>
                      <a:pt x="581" y="91"/>
                      <a:pt x="390" y="16"/>
                    </a:cubicBezTo>
                    <a:cubicBezTo>
                      <a:pt x="362" y="6"/>
                      <a:pt x="335"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60"/>
              <p:cNvSpPr/>
              <p:nvPr/>
            </p:nvSpPr>
            <p:spPr>
              <a:xfrm>
                <a:off x="2156175" y="3745750"/>
                <a:ext cx="24425" cy="26825"/>
              </a:xfrm>
              <a:custGeom>
                <a:avLst/>
                <a:gdLst/>
                <a:ahLst/>
                <a:cxnLst/>
                <a:rect l="l" t="t" r="r" b="b"/>
                <a:pathLst>
                  <a:path w="977" h="1073" extrusionOk="0">
                    <a:moveTo>
                      <a:pt x="311" y="0"/>
                    </a:moveTo>
                    <a:cubicBezTo>
                      <a:pt x="272" y="0"/>
                      <a:pt x="231" y="10"/>
                      <a:pt x="192" y="30"/>
                    </a:cubicBezTo>
                    <a:cubicBezTo>
                      <a:pt x="74" y="92"/>
                      <a:pt x="0" y="270"/>
                      <a:pt x="77" y="394"/>
                    </a:cubicBezTo>
                    <a:cubicBezTo>
                      <a:pt x="191" y="571"/>
                      <a:pt x="306" y="749"/>
                      <a:pt x="416" y="926"/>
                    </a:cubicBezTo>
                    <a:cubicBezTo>
                      <a:pt x="472" y="1014"/>
                      <a:pt x="563" y="1072"/>
                      <a:pt x="662" y="1072"/>
                    </a:cubicBezTo>
                    <a:cubicBezTo>
                      <a:pt x="701" y="1072"/>
                      <a:pt x="742" y="1063"/>
                      <a:pt x="781" y="1043"/>
                    </a:cubicBezTo>
                    <a:cubicBezTo>
                      <a:pt x="902" y="980"/>
                      <a:pt x="976" y="803"/>
                      <a:pt x="897" y="678"/>
                    </a:cubicBezTo>
                    <a:lnTo>
                      <a:pt x="556" y="145"/>
                    </a:lnTo>
                    <a:cubicBezTo>
                      <a:pt x="500" y="58"/>
                      <a:pt x="409"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60"/>
              <p:cNvSpPr/>
              <p:nvPr/>
            </p:nvSpPr>
            <p:spPr>
              <a:xfrm>
                <a:off x="2210225" y="3737125"/>
                <a:ext cx="29625" cy="24825"/>
              </a:xfrm>
              <a:custGeom>
                <a:avLst/>
                <a:gdLst/>
                <a:ahLst/>
                <a:cxnLst/>
                <a:rect l="l" t="t" r="r" b="b"/>
                <a:pathLst>
                  <a:path w="1185" h="993" extrusionOk="0">
                    <a:moveTo>
                      <a:pt x="894" y="1"/>
                    </a:moveTo>
                    <a:cubicBezTo>
                      <a:pt x="828" y="1"/>
                      <a:pt x="761" y="25"/>
                      <a:pt x="705" y="69"/>
                    </a:cubicBezTo>
                    <a:cubicBezTo>
                      <a:pt x="507" y="223"/>
                      <a:pt x="313" y="375"/>
                      <a:pt x="115" y="525"/>
                    </a:cubicBezTo>
                    <a:cubicBezTo>
                      <a:pt x="0" y="615"/>
                      <a:pt x="4" y="805"/>
                      <a:pt x="98" y="908"/>
                    </a:cubicBezTo>
                    <a:cubicBezTo>
                      <a:pt x="152" y="966"/>
                      <a:pt x="221" y="992"/>
                      <a:pt x="291" y="992"/>
                    </a:cubicBezTo>
                    <a:cubicBezTo>
                      <a:pt x="357" y="992"/>
                      <a:pt x="424" y="969"/>
                      <a:pt x="480" y="926"/>
                    </a:cubicBezTo>
                    <a:cubicBezTo>
                      <a:pt x="676" y="773"/>
                      <a:pt x="872" y="621"/>
                      <a:pt x="1070" y="469"/>
                    </a:cubicBezTo>
                    <a:cubicBezTo>
                      <a:pt x="1185" y="381"/>
                      <a:pt x="1181" y="190"/>
                      <a:pt x="1087" y="88"/>
                    </a:cubicBezTo>
                    <a:cubicBezTo>
                      <a:pt x="1033" y="28"/>
                      <a:pt x="964" y="1"/>
                      <a:pt x="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0"/>
              <p:cNvSpPr/>
              <p:nvPr/>
            </p:nvSpPr>
            <p:spPr>
              <a:xfrm>
                <a:off x="2196325" y="3826400"/>
                <a:ext cx="29650" cy="24850"/>
              </a:xfrm>
              <a:custGeom>
                <a:avLst/>
                <a:gdLst/>
                <a:ahLst/>
                <a:cxnLst/>
                <a:rect l="l" t="t" r="r" b="b"/>
                <a:pathLst>
                  <a:path w="1186" h="994" extrusionOk="0">
                    <a:moveTo>
                      <a:pt x="895" y="1"/>
                    </a:moveTo>
                    <a:cubicBezTo>
                      <a:pt x="829" y="1"/>
                      <a:pt x="761" y="25"/>
                      <a:pt x="705" y="69"/>
                    </a:cubicBezTo>
                    <a:cubicBezTo>
                      <a:pt x="508" y="221"/>
                      <a:pt x="313" y="375"/>
                      <a:pt x="116" y="525"/>
                    </a:cubicBezTo>
                    <a:cubicBezTo>
                      <a:pt x="1" y="615"/>
                      <a:pt x="4" y="804"/>
                      <a:pt x="99" y="908"/>
                    </a:cubicBezTo>
                    <a:cubicBezTo>
                      <a:pt x="152" y="966"/>
                      <a:pt x="220" y="993"/>
                      <a:pt x="290" y="993"/>
                    </a:cubicBezTo>
                    <a:cubicBezTo>
                      <a:pt x="356" y="993"/>
                      <a:pt x="423" y="969"/>
                      <a:pt x="479" y="925"/>
                    </a:cubicBezTo>
                    <a:cubicBezTo>
                      <a:pt x="677" y="773"/>
                      <a:pt x="873" y="619"/>
                      <a:pt x="1069" y="469"/>
                    </a:cubicBezTo>
                    <a:cubicBezTo>
                      <a:pt x="1185" y="381"/>
                      <a:pt x="1181" y="190"/>
                      <a:pt x="1087" y="87"/>
                    </a:cubicBezTo>
                    <a:cubicBezTo>
                      <a:pt x="1034" y="28"/>
                      <a:pt x="965"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0"/>
              <p:cNvSpPr/>
              <p:nvPr/>
            </p:nvSpPr>
            <p:spPr>
              <a:xfrm>
                <a:off x="2040225" y="3668550"/>
                <a:ext cx="33150" cy="15900"/>
              </a:xfrm>
              <a:custGeom>
                <a:avLst/>
                <a:gdLst/>
                <a:ahLst/>
                <a:cxnLst/>
                <a:rect l="l" t="t" r="r" b="b"/>
                <a:pathLst>
                  <a:path w="1326" h="636" extrusionOk="0">
                    <a:moveTo>
                      <a:pt x="1024" y="1"/>
                    </a:moveTo>
                    <a:cubicBezTo>
                      <a:pt x="1008" y="1"/>
                      <a:pt x="992" y="2"/>
                      <a:pt x="976" y="4"/>
                    </a:cubicBezTo>
                    <a:cubicBezTo>
                      <a:pt x="729" y="37"/>
                      <a:pt x="485" y="71"/>
                      <a:pt x="238" y="105"/>
                    </a:cubicBezTo>
                    <a:cubicBezTo>
                      <a:pt x="93" y="125"/>
                      <a:pt x="1" y="290"/>
                      <a:pt x="30" y="425"/>
                    </a:cubicBezTo>
                    <a:cubicBezTo>
                      <a:pt x="58" y="560"/>
                      <a:pt x="175" y="635"/>
                      <a:pt x="304" y="635"/>
                    </a:cubicBezTo>
                    <a:cubicBezTo>
                      <a:pt x="319" y="635"/>
                      <a:pt x="335" y="634"/>
                      <a:pt x="350" y="632"/>
                    </a:cubicBezTo>
                    <a:cubicBezTo>
                      <a:pt x="597" y="598"/>
                      <a:pt x="841" y="565"/>
                      <a:pt x="1089" y="531"/>
                    </a:cubicBezTo>
                    <a:cubicBezTo>
                      <a:pt x="1232" y="511"/>
                      <a:pt x="1326" y="347"/>
                      <a:pt x="1296" y="212"/>
                    </a:cubicBezTo>
                    <a:cubicBezTo>
                      <a:pt x="1268" y="77"/>
                      <a:pt x="1152" y="1"/>
                      <a:pt x="1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0"/>
              <p:cNvSpPr/>
              <p:nvPr/>
            </p:nvSpPr>
            <p:spPr>
              <a:xfrm>
                <a:off x="2191175" y="3787350"/>
                <a:ext cx="5425" cy="16300"/>
              </a:xfrm>
              <a:custGeom>
                <a:avLst/>
                <a:gdLst/>
                <a:ahLst/>
                <a:cxnLst/>
                <a:rect l="l" t="t" r="r" b="b"/>
                <a:pathLst>
                  <a:path w="217" h="652" extrusionOk="0">
                    <a:moveTo>
                      <a:pt x="217" y="1"/>
                    </a:moveTo>
                    <a:lnTo>
                      <a:pt x="1" y="651"/>
                    </a:lnTo>
                    <a:cubicBezTo>
                      <a:pt x="110" y="451"/>
                      <a:pt x="185" y="228"/>
                      <a:pt x="217"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0"/>
              <p:cNvSpPr/>
              <p:nvPr/>
            </p:nvSpPr>
            <p:spPr>
              <a:xfrm>
                <a:off x="2183750" y="3780675"/>
                <a:ext cx="20125" cy="29700"/>
              </a:xfrm>
              <a:custGeom>
                <a:avLst/>
                <a:gdLst/>
                <a:ahLst/>
                <a:cxnLst/>
                <a:rect l="l" t="t" r="r" b="b"/>
                <a:pathLst>
                  <a:path w="805" h="1188" extrusionOk="0">
                    <a:moveTo>
                      <a:pt x="508" y="0"/>
                    </a:moveTo>
                    <a:cubicBezTo>
                      <a:pt x="365" y="0"/>
                      <a:pt x="264" y="115"/>
                      <a:pt x="244" y="252"/>
                    </a:cubicBezTo>
                    <a:cubicBezTo>
                      <a:pt x="215" y="431"/>
                      <a:pt x="157" y="612"/>
                      <a:pt x="71" y="772"/>
                    </a:cubicBezTo>
                    <a:cubicBezTo>
                      <a:pt x="1" y="900"/>
                      <a:pt x="19" y="1062"/>
                      <a:pt x="149" y="1146"/>
                    </a:cubicBezTo>
                    <a:cubicBezTo>
                      <a:pt x="191" y="1173"/>
                      <a:pt x="244" y="1187"/>
                      <a:pt x="298" y="1187"/>
                    </a:cubicBezTo>
                    <a:cubicBezTo>
                      <a:pt x="388" y="1187"/>
                      <a:pt x="479" y="1148"/>
                      <a:pt x="521" y="1068"/>
                    </a:cubicBezTo>
                    <a:cubicBezTo>
                      <a:pt x="654" y="819"/>
                      <a:pt x="740" y="565"/>
                      <a:pt x="782" y="286"/>
                    </a:cubicBezTo>
                    <a:cubicBezTo>
                      <a:pt x="805" y="143"/>
                      <a:pt x="664" y="8"/>
                      <a:pt x="528" y="1"/>
                    </a:cubicBezTo>
                    <a:cubicBezTo>
                      <a:pt x="521" y="0"/>
                      <a:pt x="514"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0"/>
              <p:cNvSpPr/>
              <p:nvPr/>
            </p:nvSpPr>
            <p:spPr>
              <a:xfrm>
                <a:off x="2246725" y="3809000"/>
                <a:ext cx="16750" cy="24575"/>
              </a:xfrm>
              <a:custGeom>
                <a:avLst/>
                <a:gdLst/>
                <a:ahLst/>
                <a:cxnLst/>
                <a:rect l="l" t="t" r="r" b="b"/>
                <a:pathLst>
                  <a:path w="670" h="983" extrusionOk="0">
                    <a:moveTo>
                      <a:pt x="357" y="1"/>
                    </a:moveTo>
                    <a:cubicBezTo>
                      <a:pt x="242" y="1"/>
                      <a:pt x="149" y="73"/>
                      <a:pt x="100" y="185"/>
                    </a:cubicBezTo>
                    <a:cubicBezTo>
                      <a:pt x="16" y="369"/>
                      <a:pt x="0" y="569"/>
                      <a:pt x="23" y="768"/>
                    </a:cubicBezTo>
                    <a:cubicBezTo>
                      <a:pt x="37" y="890"/>
                      <a:pt x="166" y="983"/>
                      <a:pt x="287" y="983"/>
                    </a:cubicBezTo>
                    <a:cubicBezTo>
                      <a:pt x="306" y="983"/>
                      <a:pt x="325" y="981"/>
                      <a:pt x="343" y="976"/>
                    </a:cubicBezTo>
                    <a:cubicBezTo>
                      <a:pt x="495" y="937"/>
                      <a:pt x="570" y="808"/>
                      <a:pt x="550" y="656"/>
                    </a:cubicBezTo>
                    <a:cubicBezTo>
                      <a:pt x="550" y="651"/>
                      <a:pt x="549" y="646"/>
                      <a:pt x="549" y="642"/>
                    </a:cubicBezTo>
                    <a:lnTo>
                      <a:pt x="549" y="642"/>
                    </a:lnTo>
                    <a:lnTo>
                      <a:pt x="549" y="588"/>
                    </a:lnTo>
                    <a:cubicBezTo>
                      <a:pt x="550" y="560"/>
                      <a:pt x="552" y="531"/>
                      <a:pt x="557" y="503"/>
                    </a:cubicBezTo>
                    <a:lnTo>
                      <a:pt x="557" y="503"/>
                    </a:lnTo>
                    <a:cubicBezTo>
                      <a:pt x="556" y="510"/>
                      <a:pt x="555" y="513"/>
                      <a:pt x="556" y="513"/>
                    </a:cubicBezTo>
                    <a:cubicBezTo>
                      <a:pt x="557" y="513"/>
                      <a:pt x="570" y="460"/>
                      <a:pt x="570" y="460"/>
                    </a:cubicBezTo>
                    <a:cubicBezTo>
                      <a:pt x="580" y="423"/>
                      <a:pt x="594" y="389"/>
                      <a:pt x="610" y="354"/>
                    </a:cubicBezTo>
                    <a:cubicBezTo>
                      <a:pt x="669" y="224"/>
                      <a:pt x="570" y="50"/>
                      <a:pt x="439" y="13"/>
                    </a:cubicBezTo>
                    <a:cubicBezTo>
                      <a:pt x="411" y="5"/>
                      <a:pt x="38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0"/>
              <p:cNvSpPr/>
              <p:nvPr/>
            </p:nvSpPr>
            <p:spPr>
              <a:xfrm>
                <a:off x="1996275" y="3684375"/>
                <a:ext cx="21450" cy="22625"/>
              </a:xfrm>
              <a:custGeom>
                <a:avLst/>
                <a:gdLst/>
                <a:ahLst/>
                <a:cxnLst/>
                <a:rect l="l" t="t" r="r" b="b"/>
                <a:pathLst>
                  <a:path w="858" h="905" extrusionOk="0">
                    <a:moveTo>
                      <a:pt x="659" y="539"/>
                    </a:moveTo>
                    <a:lnTo>
                      <a:pt x="659" y="539"/>
                    </a:lnTo>
                    <a:cubicBezTo>
                      <a:pt x="651" y="548"/>
                      <a:pt x="646" y="552"/>
                      <a:pt x="646" y="552"/>
                    </a:cubicBezTo>
                    <a:cubicBezTo>
                      <a:pt x="646" y="552"/>
                      <a:pt x="650" y="548"/>
                      <a:pt x="659" y="539"/>
                    </a:cubicBezTo>
                    <a:close/>
                    <a:moveTo>
                      <a:pt x="558" y="1"/>
                    </a:moveTo>
                    <a:cubicBezTo>
                      <a:pt x="495" y="1"/>
                      <a:pt x="431" y="23"/>
                      <a:pt x="376" y="69"/>
                    </a:cubicBezTo>
                    <a:cubicBezTo>
                      <a:pt x="224" y="195"/>
                      <a:pt x="112" y="366"/>
                      <a:pt x="47" y="552"/>
                    </a:cubicBezTo>
                    <a:cubicBezTo>
                      <a:pt x="0" y="685"/>
                      <a:pt x="78" y="853"/>
                      <a:pt x="217" y="893"/>
                    </a:cubicBezTo>
                    <a:cubicBezTo>
                      <a:pt x="245" y="901"/>
                      <a:pt x="272" y="904"/>
                      <a:pt x="299" y="904"/>
                    </a:cubicBezTo>
                    <a:cubicBezTo>
                      <a:pt x="414" y="904"/>
                      <a:pt x="519" y="837"/>
                      <a:pt x="558" y="722"/>
                    </a:cubicBezTo>
                    <a:cubicBezTo>
                      <a:pt x="561" y="714"/>
                      <a:pt x="585" y="655"/>
                      <a:pt x="583" y="655"/>
                    </a:cubicBezTo>
                    <a:lnTo>
                      <a:pt x="583" y="655"/>
                    </a:lnTo>
                    <a:cubicBezTo>
                      <a:pt x="583" y="655"/>
                      <a:pt x="581" y="658"/>
                      <a:pt x="577" y="667"/>
                    </a:cubicBezTo>
                    <a:cubicBezTo>
                      <a:pt x="591" y="637"/>
                      <a:pt x="611" y="608"/>
                      <a:pt x="629" y="580"/>
                    </a:cubicBezTo>
                    <a:cubicBezTo>
                      <a:pt x="638" y="566"/>
                      <a:pt x="648" y="553"/>
                      <a:pt x="659" y="539"/>
                    </a:cubicBezTo>
                    <a:lnTo>
                      <a:pt x="659" y="539"/>
                    </a:lnTo>
                    <a:cubicBezTo>
                      <a:pt x="661" y="537"/>
                      <a:pt x="663" y="535"/>
                      <a:pt x="665" y="533"/>
                    </a:cubicBezTo>
                    <a:cubicBezTo>
                      <a:pt x="689" y="510"/>
                      <a:pt x="712" y="488"/>
                      <a:pt x="739" y="466"/>
                    </a:cubicBezTo>
                    <a:cubicBezTo>
                      <a:pt x="847" y="376"/>
                      <a:pt x="858" y="185"/>
                      <a:pt x="756" y="84"/>
                    </a:cubicBezTo>
                    <a:cubicBezTo>
                      <a:pt x="700" y="29"/>
                      <a:pt x="630"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0"/>
              <p:cNvSpPr/>
              <p:nvPr/>
            </p:nvSpPr>
            <p:spPr>
              <a:xfrm>
                <a:off x="2135175" y="3891175"/>
                <a:ext cx="16800" cy="24575"/>
              </a:xfrm>
              <a:custGeom>
                <a:avLst/>
                <a:gdLst/>
                <a:ahLst/>
                <a:cxnLst/>
                <a:rect l="l" t="t" r="r" b="b"/>
                <a:pathLst>
                  <a:path w="672" h="983" extrusionOk="0">
                    <a:moveTo>
                      <a:pt x="358" y="1"/>
                    </a:moveTo>
                    <a:cubicBezTo>
                      <a:pt x="244" y="1"/>
                      <a:pt x="151" y="71"/>
                      <a:pt x="100" y="184"/>
                    </a:cubicBezTo>
                    <a:cubicBezTo>
                      <a:pt x="18" y="369"/>
                      <a:pt x="1" y="569"/>
                      <a:pt x="25" y="768"/>
                    </a:cubicBezTo>
                    <a:cubicBezTo>
                      <a:pt x="40" y="890"/>
                      <a:pt x="168" y="983"/>
                      <a:pt x="289" y="983"/>
                    </a:cubicBezTo>
                    <a:cubicBezTo>
                      <a:pt x="308" y="983"/>
                      <a:pt x="326" y="980"/>
                      <a:pt x="345" y="976"/>
                    </a:cubicBezTo>
                    <a:cubicBezTo>
                      <a:pt x="497" y="937"/>
                      <a:pt x="572" y="808"/>
                      <a:pt x="552" y="656"/>
                    </a:cubicBezTo>
                    <a:cubicBezTo>
                      <a:pt x="551" y="650"/>
                      <a:pt x="550" y="645"/>
                      <a:pt x="550" y="641"/>
                    </a:cubicBezTo>
                    <a:lnTo>
                      <a:pt x="550" y="641"/>
                    </a:lnTo>
                    <a:cubicBezTo>
                      <a:pt x="550" y="642"/>
                      <a:pt x="550" y="643"/>
                      <a:pt x="550" y="645"/>
                    </a:cubicBezTo>
                    <a:lnTo>
                      <a:pt x="550" y="588"/>
                    </a:lnTo>
                    <a:cubicBezTo>
                      <a:pt x="552" y="559"/>
                      <a:pt x="553" y="531"/>
                      <a:pt x="559" y="503"/>
                    </a:cubicBezTo>
                    <a:lnTo>
                      <a:pt x="559" y="503"/>
                    </a:lnTo>
                    <a:cubicBezTo>
                      <a:pt x="558" y="510"/>
                      <a:pt x="557" y="513"/>
                      <a:pt x="558" y="513"/>
                    </a:cubicBezTo>
                    <a:cubicBezTo>
                      <a:pt x="559" y="513"/>
                      <a:pt x="572" y="460"/>
                      <a:pt x="572" y="460"/>
                    </a:cubicBezTo>
                    <a:cubicBezTo>
                      <a:pt x="582" y="422"/>
                      <a:pt x="596" y="389"/>
                      <a:pt x="612" y="353"/>
                    </a:cubicBezTo>
                    <a:cubicBezTo>
                      <a:pt x="671" y="223"/>
                      <a:pt x="572" y="49"/>
                      <a:pt x="441" y="13"/>
                    </a:cubicBezTo>
                    <a:cubicBezTo>
                      <a:pt x="412" y="4"/>
                      <a:pt x="38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0"/>
              <p:cNvSpPr/>
              <p:nvPr/>
            </p:nvSpPr>
            <p:spPr>
              <a:xfrm>
                <a:off x="2143325" y="3665275"/>
                <a:ext cx="23675" cy="20975"/>
              </a:xfrm>
              <a:custGeom>
                <a:avLst/>
                <a:gdLst/>
                <a:ahLst/>
                <a:cxnLst/>
                <a:rect l="l" t="t" r="r" b="b"/>
                <a:pathLst>
                  <a:path w="947" h="839" extrusionOk="0">
                    <a:moveTo>
                      <a:pt x="631" y="1"/>
                    </a:moveTo>
                    <a:cubicBezTo>
                      <a:pt x="591" y="1"/>
                      <a:pt x="550" y="10"/>
                      <a:pt x="510" y="30"/>
                    </a:cubicBezTo>
                    <a:cubicBezTo>
                      <a:pt x="332" y="118"/>
                      <a:pt x="182" y="256"/>
                      <a:pt x="75" y="424"/>
                    </a:cubicBezTo>
                    <a:cubicBezTo>
                      <a:pt x="0" y="543"/>
                      <a:pt x="27" y="722"/>
                      <a:pt x="153" y="797"/>
                    </a:cubicBezTo>
                    <a:cubicBezTo>
                      <a:pt x="200" y="824"/>
                      <a:pt x="252" y="838"/>
                      <a:pt x="304" y="838"/>
                    </a:cubicBezTo>
                    <a:cubicBezTo>
                      <a:pt x="391" y="838"/>
                      <a:pt x="476" y="799"/>
                      <a:pt x="526" y="719"/>
                    </a:cubicBezTo>
                    <a:cubicBezTo>
                      <a:pt x="542" y="695"/>
                      <a:pt x="558" y="670"/>
                      <a:pt x="576" y="647"/>
                    </a:cubicBezTo>
                    <a:lnTo>
                      <a:pt x="576" y="647"/>
                    </a:lnTo>
                    <a:cubicBezTo>
                      <a:pt x="576" y="647"/>
                      <a:pt x="576" y="647"/>
                      <a:pt x="576" y="647"/>
                    </a:cubicBezTo>
                    <a:cubicBezTo>
                      <a:pt x="578" y="647"/>
                      <a:pt x="620" y="603"/>
                      <a:pt x="626" y="597"/>
                    </a:cubicBezTo>
                    <a:cubicBezTo>
                      <a:pt x="632" y="591"/>
                      <a:pt x="686" y="551"/>
                      <a:pt x="683" y="551"/>
                    </a:cubicBezTo>
                    <a:cubicBezTo>
                      <a:pt x="682" y="551"/>
                      <a:pt x="682" y="551"/>
                      <a:pt x="681" y="552"/>
                    </a:cubicBezTo>
                    <a:lnTo>
                      <a:pt x="681" y="552"/>
                    </a:lnTo>
                    <a:cubicBezTo>
                      <a:pt x="706" y="537"/>
                      <a:pt x="733" y="524"/>
                      <a:pt x="759" y="509"/>
                    </a:cubicBezTo>
                    <a:cubicBezTo>
                      <a:pt x="885" y="448"/>
                      <a:pt x="946" y="272"/>
                      <a:pt x="874" y="145"/>
                    </a:cubicBezTo>
                    <a:cubicBezTo>
                      <a:pt x="821" y="55"/>
                      <a:pt x="729"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0"/>
              <p:cNvSpPr/>
              <p:nvPr/>
            </p:nvSpPr>
            <p:spPr>
              <a:xfrm>
                <a:off x="2014025" y="3804400"/>
                <a:ext cx="16750" cy="24600"/>
              </a:xfrm>
              <a:custGeom>
                <a:avLst/>
                <a:gdLst/>
                <a:ahLst/>
                <a:cxnLst/>
                <a:rect l="l" t="t" r="r" b="b"/>
                <a:pathLst>
                  <a:path w="670" h="984" extrusionOk="0">
                    <a:moveTo>
                      <a:pt x="359" y="0"/>
                    </a:moveTo>
                    <a:cubicBezTo>
                      <a:pt x="244" y="0"/>
                      <a:pt x="151" y="73"/>
                      <a:pt x="100" y="184"/>
                    </a:cubicBezTo>
                    <a:cubicBezTo>
                      <a:pt x="16" y="369"/>
                      <a:pt x="0" y="569"/>
                      <a:pt x="23" y="768"/>
                    </a:cubicBezTo>
                    <a:cubicBezTo>
                      <a:pt x="38" y="889"/>
                      <a:pt x="167" y="983"/>
                      <a:pt x="288" y="983"/>
                    </a:cubicBezTo>
                    <a:cubicBezTo>
                      <a:pt x="306" y="983"/>
                      <a:pt x="325" y="981"/>
                      <a:pt x="343" y="976"/>
                    </a:cubicBezTo>
                    <a:cubicBezTo>
                      <a:pt x="496" y="937"/>
                      <a:pt x="570" y="807"/>
                      <a:pt x="551" y="657"/>
                    </a:cubicBezTo>
                    <a:cubicBezTo>
                      <a:pt x="550" y="647"/>
                      <a:pt x="549" y="640"/>
                      <a:pt x="549" y="636"/>
                    </a:cubicBezTo>
                    <a:lnTo>
                      <a:pt x="549" y="636"/>
                    </a:lnTo>
                    <a:lnTo>
                      <a:pt x="549" y="587"/>
                    </a:lnTo>
                    <a:cubicBezTo>
                      <a:pt x="551" y="559"/>
                      <a:pt x="553" y="530"/>
                      <a:pt x="558" y="502"/>
                    </a:cubicBezTo>
                    <a:lnTo>
                      <a:pt x="558" y="502"/>
                    </a:lnTo>
                    <a:cubicBezTo>
                      <a:pt x="557" y="509"/>
                      <a:pt x="557" y="512"/>
                      <a:pt x="557" y="512"/>
                    </a:cubicBezTo>
                    <a:cubicBezTo>
                      <a:pt x="558" y="512"/>
                      <a:pt x="570" y="459"/>
                      <a:pt x="570" y="459"/>
                    </a:cubicBezTo>
                    <a:cubicBezTo>
                      <a:pt x="581" y="422"/>
                      <a:pt x="595" y="388"/>
                      <a:pt x="611" y="353"/>
                    </a:cubicBezTo>
                    <a:cubicBezTo>
                      <a:pt x="669" y="224"/>
                      <a:pt x="570" y="49"/>
                      <a:pt x="441" y="12"/>
                    </a:cubicBezTo>
                    <a:cubicBezTo>
                      <a:pt x="412" y="4"/>
                      <a:pt x="385"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0"/>
              <p:cNvSpPr/>
              <p:nvPr/>
            </p:nvSpPr>
            <p:spPr>
              <a:xfrm>
                <a:off x="1886500" y="3635075"/>
                <a:ext cx="48850" cy="150500"/>
              </a:xfrm>
              <a:custGeom>
                <a:avLst/>
                <a:gdLst/>
                <a:ahLst/>
                <a:cxnLst/>
                <a:rect l="l" t="t" r="r" b="b"/>
                <a:pathLst>
                  <a:path w="1954" h="6020" extrusionOk="0">
                    <a:moveTo>
                      <a:pt x="513" y="1"/>
                    </a:moveTo>
                    <a:cubicBezTo>
                      <a:pt x="468" y="1"/>
                      <a:pt x="423" y="12"/>
                      <a:pt x="383" y="34"/>
                    </a:cubicBezTo>
                    <a:cubicBezTo>
                      <a:pt x="316" y="69"/>
                      <a:pt x="266" y="132"/>
                      <a:pt x="249" y="204"/>
                    </a:cubicBezTo>
                    <a:cubicBezTo>
                      <a:pt x="152" y="578"/>
                      <a:pt x="93" y="961"/>
                      <a:pt x="66" y="1346"/>
                    </a:cubicBezTo>
                    <a:cubicBezTo>
                      <a:pt x="35" y="1411"/>
                      <a:pt x="30" y="1490"/>
                      <a:pt x="56" y="1559"/>
                    </a:cubicBezTo>
                    <a:cubicBezTo>
                      <a:pt x="0" y="3109"/>
                      <a:pt x="486" y="4693"/>
                      <a:pt x="1435" y="5914"/>
                    </a:cubicBezTo>
                    <a:cubicBezTo>
                      <a:pt x="1488" y="5983"/>
                      <a:pt x="1568" y="6020"/>
                      <a:pt x="1649" y="6020"/>
                    </a:cubicBezTo>
                    <a:cubicBezTo>
                      <a:pt x="1667" y="6020"/>
                      <a:pt x="1686" y="6018"/>
                      <a:pt x="1705" y="6014"/>
                    </a:cubicBezTo>
                    <a:cubicBezTo>
                      <a:pt x="1742" y="6007"/>
                      <a:pt x="1782" y="5990"/>
                      <a:pt x="1813" y="5961"/>
                    </a:cubicBezTo>
                    <a:cubicBezTo>
                      <a:pt x="1931" y="5870"/>
                      <a:pt x="1954" y="5700"/>
                      <a:pt x="1861" y="5582"/>
                    </a:cubicBezTo>
                    <a:cubicBezTo>
                      <a:pt x="988" y="4457"/>
                      <a:pt x="540" y="2997"/>
                      <a:pt x="596" y="1568"/>
                    </a:cubicBezTo>
                    <a:cubicBezTo>
                      <a:pt x="759" y="1413"/>
                      <a:pt x="931" y="1225"/>
                      <a:pt x="1012" y="971"/>
                    </a:cubicBezTo>
                    <a:cubicBezTo>
                      <a:pt x="1128" y="616"/>
                      <a:pt x="989" y="146"/>
                      <a:pt x="597" y="14"/>
                    </a:cubicBezTo>
                    <a:cubicBezTo>
                      <a:pt x="570" y="5"/>
                      <a:pt x="541"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0"/>
              <p:cNvSpPr/>
              <p:nvPr/>
            </p:nvSpPr>
            <p:spPr>
              <a:xfrm>
                <a:off x="1927750" y="3922400"/>
                <a:ext cx="61175" cy="86000"/>
              </a:xfrm>
              <a:custGeom>
                <a:avLst/>
                <a:gdLst/>
                <a:ahLst/>
                <a:cxnLst/>
                <a:rect l="l" t="t" r="r" b="b"/>
                <a:pathLst>
                  <a:path w="2447" h="3440" extrusionOk="0">
                    <a:moveTo>
                      <a:pt x="2171" y="1"/>
                    </a:moveTo>
                    <a:cubicBezTo>
                      <a:pt x="2167" y="1"/>
                      <a:pt x="2164" y="1"/>
                      <a:pt x="2160" y="1"/>
                    </a:cubicBezTo>
                    <a:cubicBezTo>
                      <a:pt x="1531" y="25"/>
                      <a:pt x="1036" y="201"/>
                      <a:pt x="697" y="521"/>
                    </a:cubicBezTo>
                    <a:cubicBezTo>
                      <a:pt x="1" y="1175"/>
                      <a:pt x="98" y="2292"/>
                      <a:pt x="147" y="2893"/>
                    </a:cubicBezTo>
                    <a:cubicBezTo>
                      <a:pt x="154" y="2988"/>
                      <a:pt x="169" y="3150"/>
                      <a:pt x="284" y="3283"/>
                    </a:cubicBezTo>
                    <a:cubicBezTo>
                      <a:pt x="373" y="3384"/>
                      <a:pt x="498" y="3440"/>
                      <a:pt x="636" y="3440"/>
                    </a:cubicBezTo>
                    <a:cubicBezTo>
                      <a:pt x="659" y="3440"/>
                      <a:pt x="681" y="3438"/>
                      <a:pt x="704" y="3435"/>
                    </a:cubicBezTo>
                    <a:cubicBezTo>
                      <a:pt x="721" y="3434"/>
                      <a:pt x="735" y="3432"/>
                      <a:pt x="750" y="3430"/>
                    </a:cubicBezTo>
                    <a:cubicBezTo>
                      <a:pt x="909" y="3396"/>
                      <a:pt x="1049" y="3290"/>
                      <a:pt x="1119" y="3148"/>
                    </a:cubicBezTo>
                    <a:cubicBezTo>
                      <a:pt x="1230" y="2923"/>
                      <a:pt x="1183" y="2629"/>
                      <a:pt x="995" y="2415"/>
                    </a:cubicBezTo>
                    <a:cubicBezTo>
                      <a:pt x="894" y="2298"/>
                      <a:pt x="771" y="2218"/>
                      <a:pt x="653" y="2154"/>
                    </a:cubicBezTo>
                    <a:cubicBezTo>
                      <a:pt x="660" y="1671"/>
                      <a:pt x="751" y="1211"/>
                      <a:pt x="1066" y="913"/>
                    </a:cubicBezTo>
                    <a:cubicBezTo>
                      <a:pt x="1311" y="685"/>
                      <a:pt x="1684" y="559"/>
                      <a:pt x="2181" y="540"/>
                    </a:cubicBezTo>
                    <a:cubicBezTo>
                      <a:pt x="2331" y="535"/>
                      <a:pt x="2447" y="408"/>
                      <a:pt x="2441" y="259"/>
                    </a:cubicBezTo>
                    <a:cubicBezTo>
                      <a:pt x="2436" y="114"/>
                      <a:pt x="2315"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0"/>
              <p:cNvSpPr/>
              <p:nvPr/>
            </p:nvSpPr>
            <p:spPr>
              <a:xfrm>
                <a:off x="2079650" y="3965350"/>
                <a:ext cx="47650" cy="114850"/>
              </a:xfrm>
              <a:custGeom>
                <a:avLst/>
                <a:gdLst/>
                <a:ahLst/>
                <a:cxnLst/>
                <a:rect l="l" t="t" r="r" b="b"/>
                <a:pathLst>
                  <a:path w="1906" h="4594" extrusionOk="0">
                    <a:moveTo>
                      <a:pt x="1617" y="0"/>
                    </a:moveTo>
                    <a:cubicBezTo>
                      <a:pt x="1604" y="0"/>
                      <a:pt x="1591" y="1"/>
                      <a:pt x="1578" y="3"/>
                    </a:cubicBezTo>
                    <a:cubicBezTo>
                      <a:pt x="700" y="121"/>
                      <a:pt x="161" y="984"/>
                      <a:pt x="81" y="1773"/>
                    </a:cubicBezTo>
                    <a:cubicBezTo>
                      <a:pt x="0" y="2558"/>
                      <a:pt x="267" y="3311"/>
                      <a:pt x="504" y="3974"/>
                    </a:cubicBezTo>
                    <a:cubicBezTo>
                      <a:pt x="550" y="4107"/>
                      <a:pt x="614" y="4285"/>
                      <a:pt x="757" y="4425"/>
                    </a:cubicBezTo>
                    <a:cubicBezTo>
                      <a:pt x="874" y="4536"/>
                      <a:pt x="1025" y="4594"/>
                      <a:pt x="1172" y="4594"/>
                    </a:cubicBezTo>
                    <a:cubicBezTo>
                      <a:pt x="1209" y="4594"/>
                      <a:pt x="1246" y="4590"/>
                      <a:pt x="1281" y="4582"/>
                    </a:cubicBezTo>
                    <a:cubicBezTo>
                      <a:pt x="1345" y="4568"/>
                      <a:pt x="1408" y="4541"/>
                      <a:pt x="1460" y="4506"/>
                    </a:cubicBezTo>
                    <a:cubicBezTo>
                      <a:pt x="1570" y="4426"/>
                      <a:pt x="1641" y="4305"/>
                      <a:pt x="1659" y="4165"/>
                    </a:cubicBezTo>
                    <a:cubicBezTo>
                      <a:pt x="1682" y="4000"/>
                      <a:pt x="1631" y="3822"/>
                      <a:pt x="1524" y="3689"/>
                    </a:cubicBezTo>
                    <a:cubicBezTo>
                      <a:pt x="1408" y="3544"/>
                      <a:pt x="1254" y="3463"/>
                      <a:pt x="1122" y="3395"/>
                    </a:cubicBezTo>
                    <a:lnTo>
                      <a:pt x="1051" y="3357"/>
                    </a:lnTo>
                    <a:cubicBezTo>
                      <a:pt x="899" y="3274"/>
                      <a:pt x="874" y="3214"/>
                      <a:pt x="868" y="3193"/>
                    </a:cubicBezTo>
                    <a:cubicBezTo>
                      <a:pt x="852" y="3126"/>
                      <a:pt x="813" y="3071"/>
                      <a:pt x="762" y="3034"/>
                    </a:cubicBezTo>
                    <a:cubicBezTo>
                      <a:pt x="649" y="2638"/>
                      <a:pt x="577" y="2230"/>
                      <a:pt x="617" y="1830"/>
                    </a:cubicBezTo>
                    <a:cubicBezTo>
                      <a:pt x="676" y="1266"/>
                      <a:pt x="1058" y="625"/>
                      <a:pt x="1652" y="540"/>
                    </a:cubicBezTo>
                    <a:cubicBezTo>
                      <a:pt x="1800" y="518"/>
                      <a:pt x="1905" y="381"/>
                      <a:pt x="1884" y="234"/>
                    </a:cubicBezTo>
                    <a:cubicBezTo>
                      <a:pt x="1864" y="98"/>
                      <a:pt x="1749" y="0"/>
                      <a:pt x="1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0"/>
              <p:cNvSpPr/>
              <p:nvPr/>
            </p:nvSpPr>
            <p:spPr>
              <a:xfrm>
                <a:off x="2167825" y="3714025"/>
                <a:ext cx="21250" cy="20050"/>
              </a:xfrm>
              <a:custGeom>
                <a:avLst/>
                <a:gdLst/>
                <a:ahLst/>
                <a:cxnLst/>
                <a:rect l="l" t="t" r="r" b="b"/>
                <a:pathLst>
                  <a:path w="850" h="802" extrusionOk="0">
                    <a:moveTo>
                      <a:pt x="423" y="0"/>
                    </a:moveTo>
                    <a:cubicBezTo>
                      <a:pt x="224" y="0"/>
                      <a:pt x="53" y="149"/>
                      <a:pt x="27" y="351"/>
                    </a:cubicBezTo>
                    <a:cubicBezTo>
                      <a:pt x="0" y="572"/>
                      <a:pt x="155" y="772"/>
                      <a:pt x="375" y="799"/>
                    </a:cubicBezTo>
                    <a:cubicBezTo>
                      <a:pt x="391" y="801"/>
                      <a:pt x="407" y="802"/>
                      <a:pt x="423" y="802"/>
                    </a:cubicBezTo>
                    <a:cubicBezTo>
                      <a:pt x="624" y="802"/>
                      <a:pt x="798" y="655"/>
                      <a:pt x="823" y="451"/>
                    </a:cubicBezTo>
                    <a:cubicBezTo>
                      <a:pt x="850" y="231"/>
                      <a:pt x="695" y="29"/>
                      <a:pt x="475" y="3"/>
                    </a:cubicBezTo>
                    <a:cubicBezTo>
                      <a:pt x="457" y="1"/>
                      <a:pt x="44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0"/>
              <p:cNvSpPr/>
              <p:nvPr/>
            </p:nvSpPr>
            <p:spPr>
              <a:xfrm>
                <a:off x="2049275" y="3699175"/>
                <a:ext cx="21225" cy="20075"/>
              </a:xfrm>
              <a:custGeom>
                <a:avLst/>
                <a:gdLst/>
                <a:ahLst/>
                <a:cxnLst/>
                <a:rect l="l" t="t" r="r" b="b"/>
                <a:pathLst>
                  <a:path w="849" h="803" extrusionOk="0">
                    <a:moveTo>
                      <a:pt x="422" y="0"/>
                    </a:moveTo>
                    <a:cubicBezTo>
                      <a:pt x="223" y="0"/>
                      <a:pt x="51" y="149"/>
                      <a:pt x="26" y="352"/>
                    </a:cubicBezTo>
                    <a:cubicBezTo>
                      <a:pt x="1" y="572"/>
                      <a:pt x="154" y="772"/>
                      <a:pt x="374" y="799"/>
                    </a:cubicBezTo>
                    <a:cubicBezTo>
                      <a:pt x="391" y="801"/>
                      <a:pt x="408" y="802"/>
                      <a:pt x="424" y="802"/>
                    </a:cubicBezTo>
                    <a:cubicBezTo>
                      <a:pt x="624" y="802"/>
                      <a:pt x="798" y="655"/>
                      <a:pt x="822" y="451"/>
                    </a:cubicBezTo>
                    <a:cubicBezTo>
                      <a:pt x="849" y="231"/>
                      <a:pt x="694" y="31"/>
                      <a:pt x="474" y="4"/>
                    </a:cubicBezTo>
                    <a:cubicBezTo>
                      <a:pt x="456" y="1"/>
                      <a:pt x="43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0"/>
              <p:cNvSpPr/>
              <p:nvPr/>
            </p:nvSpPr>
            <p:spPr>
              <a:xfrm>
                <a:off x="2100025" y="3719850"/>
                <a:ext cx="34625" cy="22150"/>
              </a:xfrm>
              <a:custGeom>
                <a:avLst/>
                <a:gdLst/>
                <a:ahLst/>
                <a:cxnLst/>
                <a:rect l="l" t="t" r="r" b="b"/>
                <a:pathLst>
                  <a:path w="1385" h="886" extrusionOk="0">
                    <a:moveTo>
                      <a:pt x="152" y="0"/>
                    </a:moveTo>
                    <a:cubicBezTo>
                      <a:pt x="81" y="0"/>
                      <a:pt x="22" y="56"/>
                      <a:pt x="19" y="127"/>
                    </a:cubicBezTo>
                    <a:cubicBezTo>
                      <a:pt x="1" y="512"/>
                      <a:pt x="255" y="836"/>
                      <a:pt x="610" y="880"/>
                    </a:cubicBezTo>
                    <a:cubicBezTo>
                      <a:pt x="635" y="884"/>
                      <a:pt x="658" y="886"/>
                      <a:pt x="681" y="886"/>
                    </a:cubicBezTo>
                    <a:cubicBezTo>
                      <a:pt x="688" y="886"/>
                      <a:pt x="695" y="886"/>
                      <a:pt x="702" y="885"/>
                    </a:cubicBezTo>
                    <a:cubicBezTo>
                      <a:pt x="1020" y="880"/>
                      <a:pt x="1299" y="640"/>
                      <a:pt x="1370" y="296"/>
                    </a:cubicBezTo>
                    <a:cubicBezTo>
                      <a:pt x="1384" y="225"/>
                      <a:pt x="1339" y="155"/>
                      <a:pt x="1268" y="140"/>
                    </a:cubicBezTo>
                    <a:cubicBezTo>
                      <a:pt x="1259" y="138"/>
                      <a:pt x="1250" y="137"/>
                      <a:pt x="1241" y="137"/>
                    </a:cubicBezTo>
                    <a:cubicBezTo>
                      <a:pt x="1180" y="137"/>
                      <a:pt x="1125" y="180"/>
                      <a:pt x="1111" y="242"/>
                    </a:cubicBezTo>
                    <a:cubicBezTo>
                      <a:pt x="1065" y="466"/>
                      <a:pt x="890" y="621"/>
                      <a:pt x="691" y="621"/>
                    </a:cubicBezTo>
                    <a:cubicBezTo>
                      <a:pt x="676" y="621"/>
                      <a:pt x="660" y="620"/>
                      <a:pt x="644" y="618"/>
                    </a:cubicBezTo>
                    <a:cubicBezTo>
                      <a:pt x="428" y="591"/>
                      <a:pt x="273" y="386"/>
                      <a:pt x="283" y="140"/>
                    </a:cubicBezTo>
                    <a:cubicBezTo>
                      <a:pt x="287" y="66"/>
                      <a:pt x="231" y="5"/>
                      <a:pt x="157" y="1"/>
                    </a:cubicBezTo>
                    <a:cubicBezTo>
                      <a:pt x="155" y="0"/>
                      <a:pt x="15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4" name="TextBox 3">
            <a:extLst>
              <a:ext uri="{FF2B5EF4-FFF2-40B4-BE49-F238E27FC236}">
                <a16:creationId xmlns:a16="http://schemas.microsoft.com/office/drawing/2014/main" id="{11BF3374-FD59-60E3-96EF-3484DB95FA30}"/>
              </a:ext>
            </a:extLst>
          </p:cNvPr>
          <p:cNvSpPr txBox="1"/>
          <p:nvPr/>
        </p:nvSpPr>
        <p:spPr>
          <a:xfrm>
            <a:off x="2913321" y="308344"/>
            <a:ext cx="3317358" cy="477054"/>
          </a:xfrm>
          <a:prstGeom prst="rect">
            <a:avLst/>
          </a:prstGeom>
          <a:noFill/>
        </p:spPr>
        <p:txBody>
          <a:bodyPr wrap="square" rtlCol="0">
            <a:spAutoFit/>
          </a:bodyPr>
          <a:lstStyle/>
          <a:p>
            <a:pPr algn="ctr"/>
            <a:r>
              <a:rPr lang="en-US" sz="2500" b="1"/>
              <a:t>KHỞI ĐỘNG</a:t>
            </a:r>
          </a:p>
        </p:txBody>
      </p:sp>
      <p:sp>
        <p:nvSpPr>
          <p:cNvPr id="21" name="TextBox 20">
            <a:extLst>
              <a:ext uri="{FF2B5EF4-FFF2-40B4-BE49-F238E27FC236}">
                <a16:creationId xmlns:a16="http://schemas.microsoft.com/office/drawing/2014/main" id="{0BF591BE-B24F-9F4D-1F7F-8C32AF1C226F}"/>
              </a:ext>
            </a:extLst>
          </p:cNvPr>
          <p:cNvSpPr txBox="1"/>
          <p:nvPr/>
        </p:nvSpPr>
        <p:spPr>
          <a:xfrm>
            <a:off x="1352316" y="971637"/>
            <a:ext cx="6800598" cy="496996"/>
          </a:xfrm>
          <a:prstGeom prst="rect">
            <a:avLst/>
          </a:prstGeom>
          <a:noFill/>
        </p:spPr>
        <p:txBody>
          <a:bodyPr wrap="square">
            <a:spAutoFit/>
          </a:bodyPr>
          <a:lstStyle/>
          <a:p>
            <a:pPr marL="0" marR="0" algn="ctr">
              <a:lnSpc>
                <a:spcPct val="150000"/>
              </a:lnSpc>
              <a:spcBef>
                <a:spcPts val="100"/>
              </a:spcBef>
              <a:spcAft>
                <a:spcPts val="100"/>
              </a:spcAft>
            </a:pPr>
            <a:r>
              <a:rPr lang="nl-NL" sz="2000">
                <a:solidFill>
                  <a:srgbClr val="000000"/>
                </a:solidFill>
                <a:effectLst/>
                <a:latin typeface="+mj-lt"/>
                <a:ea typeface="Calibri" panose="020F0502020204030204" pitchFamily="34" charset="0"/>
                <a:cs typeface="Times New Roman" panose="02020603050405020304" pitchFamily="18" charset="0"/>
              </a:rPr>
              <a:t>Hãy chia sẻ cảm xúc của em về ngày đầu tiên đến lớp</a:t>
            </a:r>
            <a:endParaRPr lang="en-US" sz="2000">
              <a:effectLst/>
              <a:latin typeface="+mj-lt"/>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946E1846-8436-F546-8A0E-3A0C9605AB56}"/>
              </a:ext>
            </a:extLst>
          </p:cNvPr>
          <p:cNvSpPr/>
          <p:nvPr/>
        </p:nvSpPr>
        <p:spPr>
          <a:xfrm>
            <a:off x="831321" y="990955"/>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grpSp>
        <p:nvGrpSpPr>
          <p:cNvPr id="23" name="Google Shape;5036;p39">
            <a:extLst>
              <a:ext uri="{FF2B5EF4-FFF2-40B4-BE49-F238E27FC236}">
                <a16:creationId xmlns:a16="http://schemas.microsoft.com/office/drawing/2014/main" id="{93E14423-1749-DF7A-459A-5A37A3BF5F29}"/>
              </a:ext>
            </a:extLst>
          </p:cNvPr>
          <p:cNvGrpSpPr/>
          <p:nvPr/>
        </p:nvGrpSpPr>
        <p:grpSpPr>
          <a:xfrm>
            <a:off x="2913319" y="239068"/>
            <a:ext cx="509716" cy="477053"/>
            <a:chOff x="2210225" y="2136475"/>
            <a:chExt cx="49375" cy="59150"/>
          </a:xfrm>
        </p:grpSpPr>
        <p:sp>
          <p:nvSpPr>
            <p:cNvPr id="24" name="Google Shape;5037;p39">
              <a:extLst>
                <a:ext uri="{FF2B5EF4-FFF2-40B4-BE49-F238E27FC236}">
                  <a16:creationId xmlns:a16="http://schemas.microsoft.com/office/drawing/2014/main" id="{79A3FED4-ECDC-FC72-5825-448CFAEA2996}"/>
                </a:ext>
              </a:extLst>
            </p:cNvPr>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38;p39">
              <a:extLst>
                <a:ext uri="{FF2B5EF4-FFF2-40B4-BE49-F238E27FC236}">
                  <a16:creationId xmlns:a16="http://schemas.microsoft.com/office/drawing/2014/main" id="{6D76B8E8-B847-67B6-0E50-F650EFE7AE9D}"/>
                </a:ext>
              </a:extLst>
            </p:cNvPr>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6" name="Google Shape;5036;p39"/>
          <p:cNvGrpSpPr/>
          <p:nvPr/>
        </p:nvGrpSpPr>
        <p:grpSpPr>
          <a:xfrm>
            <a:off x="5720965" y="265078"/>
            <a:ext cx="509716" cy="477053"/>
            <a:chOff x="2210225" y="2136475"/>
            <a:chExt cx="49375" cy="59150"/>
          </a:xfrm>
        </p:grpSpPr>
        <p:sp>
          <p:nvSpPr>
            <p:cNvPr id="5037" name="Google Shape;5037;p39"/>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3">
            <a:extLst>
              <a:ext uri="{FF2B5EF4-FFF2-40B4-BE49-F238E27FC236}">
                <a16:creationId xmlns:a16="http://schemas.microsoft.com/office/drawing/2014/main" id="{2FC92248-0056-5C68-733F-2C64F3BE6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97572" y="1648780"/>
            <a:ext cx="3795747" cy="2951193"/>
          </a:xfrm>
          <a:prstGeom prst="rect">
            <a:avLst/>
          </a:prstGeom>
        </p:spPr>
      </p:pic>
      <p:sp>
        <p:nvSpPr>
          <p:cNvPr id="2" name="TextBox 1">
            <a:extLst>
              <a:ext uri="{FF2B5EF4-FFF2-40B4-BE49-F238E27FC236}">
                <a16:creationId xmlns:a16="http://schemas.microsoft.com/office/drawing/2014/main" id="{C16845BE-366B-BD76-D32D-4DA7F9860361}"/>
              </a:ext>
            </a:extLst>
          </p:cNvPr>
          <p:cNvSpPr txBox="1"/>
          <p:nvPr/>
        </p:nvSpPr>
        <p:spPr>
          <a:xfrm>
            <a:off x="552894" y="1988288"/>
            <a:ext cx="4348715"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a:t>Ngày đầu tiên đến lớp em cảm thấy như thế nào?</a:t>
            </a:r>
          </a:p>
          <a:p>
            <a:pPr marL="342900" indent="-342900">
              <a:lnSpc>
                <a:spcPct val="150000"/>
              </a:lnSpc>
              <a:buFont typeface="Wingdings" panose="05000000000000000000" pitchFamily="2" charset="2"/>
              <a:buChar char="§"/>
            </a:pPr>
            <a:r>
              <a:rPr lang="en-US" sz="2000"/>
              <a:t>Cảm nhận của em về thầy cô, bạn bè những ngày mới đến lớp?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0"/>
        <p:cNvGrpSpPr/>
        <p:nvPr/>
      </p:nvGrpSpPr>
      <p:grpSpPr>
        <a:xfrm>
          <a:off x="0" y="0"/>
          <a:ext cx="0" cy="0"/>
          <a:chOff x="0" y="0"/>
          <a:chExt cx="0" cy="0"/>
        </a:xfrm>
      </p:grpSpPr>
      <p:sp>
        <p:nvSpPr>
          <p:cNvPr id="3663" name="Google Shape;3663;p31"/>
          <p:cNvSpPr txBox="1">
            <a:spLocks noGrp="1"/>
          </p:cNvSpPr>
          <p:nvPr>
            <p:ph type="ctrTitle"/>
          </p:nvPr>
        </p:nvSpPr>
        <p:spPr>
          <a:xfrm>
            <a:off x="1269559" y="1967316"/>
            <a:ext cx="6419512" cy="172027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US" sz="3000">
                <a:solidFill>
                  <a:srgbClr val="000000"/>
                </a:solidFill>
                <a:latin typeface="+mj-lt"/>
              </a:rPr>
              <a:t>TUẦN 4: HOẠT ĐỘNG GIÁO DỤC: THẦY CÔ CỦA EM</a:t>
            </a:r>
          </a:p>
        </p:txBody>
      </p:sp>
      <p:grpSp>
        <p:nvGrpSpPr>
          <p:cNvPr id="3664" name="Google Shape;3664;p31"/>
          <p:cNvGrpSpPr/>
          <p:nvPr/>
        </p:nvGrpSpPr>
        <p:grpSpPr>
          <a:xfrm>
            <a:off x="7317920" y="275443"/>
            <a:ext cx="555953" cy="477054"/>
            <a:chOff x="2210225" y="2136475"/>
            <a:chExt cx="49375" cy="59150"/>
          </a:xfrm>
        </p:grpSpPr>
        <p:sp>
          <p:nvSpPr>
            <p:cNvPr id="3665" name="Google Shape;3665;p31"/>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1"/>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2" name="Google Shape;3762;p31"/>
          <p:cNvSpPr/>
          <p:nvPr/>
        </p:nvSpPr>
        <p:spPr>
          <a:xfrm rot="-4117479">
            <a:off x="-152228" y="3454786"/>
            <a:ext cx="823483" cy="66668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3" name="Google Shape;3763;p31"/>
          <p:cNvGrpSpPr/>
          <p:nvPr/>
        </p:nvGrpSpPr>
        <p:grpSpPr>
          <a:xfrm>
            <a:off x="-742335" y="3714388"/>
            <a:ext cx="1380751" cy="1276932"/>
            <a:chOff x="549400" y="3267150"/>
            <a:chExt cx="522675" cy="483375"/>
          </a:xfrm>
        </p:grpSpPr>
        <p:sp>
          <p:nvSpPr>
            <p:cNvPr id="3764" name="Google Shape;3764;p31"/>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1"/>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1"/>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1"/>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1"/>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1"/>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1"/>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1"/>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1"/>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1"/>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1"/>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1"/>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1"/>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1"/>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1"/>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1"/>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1"/>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1"/>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1"/>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1"/>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1"/>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1"/>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1"/>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1"/>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1"/>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1"/>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1"/>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1"/>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1"/>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1"/>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1"/>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1"/>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31"/>
          <p:cNvGrpSpPr/>
          <p:nvPr/>
        </p:nvGrpSpPr>
        <p:grpSpPr>
          <a:xfrm>
            <a:off x="8307602" y="3854051"/>
            <a:ext cx="1406075" cy="1300396"/>
            <a:chOff x="3111925" y="3249325"/>
            <a:chExt cx="622350" cy="575600"/>
          </a:xfrm>
        </p:grpSpPr>
        <p:sp>
          <p:nvSpPr>
            <p:cNvPr id="3797" name="Google Shape;3797;p31"/>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1"/>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1"/>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1"/>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1"/>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1"/>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1"/>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1"/>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1"/>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1"/>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1"/>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1"/>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1"/>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1"/>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1"/>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1"/>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1"/>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1"/>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1"/>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1"/>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1"/>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1"/>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1"/>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1"/>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1"/>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1"/>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1"/>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1"/>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1"/>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1"/>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1"/>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1"/>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 name="Picture 17">
            <a:extLst>
              <a:ext uri="{FF2B5EF4-FFF2-40B4-BE49-F238E27FC236}">
                <a16:creationId xmlns:a16="http://schemas.microsoft.com/office/drawing/2014/main" id="{52CC8C65-5775-4EF6-1A65-924FE330CDB1}"/>
              </a:ext>
            </a:extLst>
          </p:cNvPr>
          <p:cNvPicPr>
            <a:picLocks noChangeAspect="1"/>
          </p:cNvPicPr>
          <p:nvPr/>
        </p:nvPicPr>
        <p:blipFill>
          <a:blip r:embed="rId3"/>
          <a:srcRect/>
          <a:stretch>
            <a:fillRect/>
          </a:stretch>
        </p:blipFill>
        <p:spPr>
          <a:xfrm>
            <a:off x="1084923" y="3907049"/>
            <a:ext cx="1185015" cy="1159834"/>
          </a:xfrm>
          <a:prstGeom prst="rect">
            <a:avLst/>
          </a:prstGeom>
        </p:spPr>
      </p:pic>
      <p:pic>
        <p:nvPicPr>
          <p:cNvPr id="173" name="Picture 9">
            <a:extLst>
              <a:ext uri="{FF2B5EF4-FFF2-40B4-BE49-F238E27FC236}">
                <a16:creationId xmlns:a16="http://schemas.microsoft.com/office/drawing/2014/main" id="{0FB0B1A8-8FE8-31C2-98E9-6F0BEBFF73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53726" y="3353730"/>
            <a:ext cx="1728388" cy="1717586"/>
          </a:xfrm>
          <a:prstGeom prst="rect">
            <a:avLst/>
          </a:prstGeom>
        </p:spPr>
      </p:pic>
      <p:sp>
        <p:nvSpPr>
          <p:cNvPr id="78" name="Google Shape;3661;p31">
            <a:extLst>
              <a:ext uri="{FF2B5EF4-FFF2-40B4-BE49-F238E27FC236}">
                <a16:creationId xmlns:a16="http://schemas.microsoft.com/office/drawing/2014/main" id="{E1D3D821-BAF5-343B-CAFE-7200DF0DC0D4}"/>
              </a:ext>
            </a:extLst>
          </p:cNvPr>
          <p:cNvSpPr/>
          <p:nvPr/>
        </p:nvSpPr>
        <p:spPr>
          <a:xfrm rot="-5400000">
            <a:off x="3960276" y="-1891495"/>
            <a:ext cx="1096362" cy="6106402"/>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8C0FA21-8BD9-D3FB-8781-1999F7E91736}"/>
              </a:ext>
            </a:extLst>
          </p:cNvPr>
          <p:cNvSpPr txBox="1"/>
          <p:nvPr/>
        </p:nvSpPr>
        <p:spPr>
          <a:xfrm>
            <a:off x="1573912" y="850215"/>
            <a:ext cx="5869089" cy="553998"/>
          </a:xfrm>
          <a:prstGeom prst="rect">
            <a:avLst/>
          </a:prstGeom>
          <a:noFill/>
        </p:spPr>
        <p:txBody>
          <a:bodyPr wrap="square" rtlCol="0">
            <a:spAutoFit/>
          </a:bodyPr>
          <a:lstStyle/>
          <a:p>
            <a:r>
              <a:rPr lang="en-US" sz="3000" b="1">
                <a:solidFill>
                  <a:srgbClr val="FF0000"/>
                </a:solidFill>
              </a:rPr>
              <a:t>Chủ đề 1: Trường học mến yêu</a:t>
            </a:r>
          </a:p>
        </p:txBody>
      </p:sp>
      <p:grpSp>
        <p:nvGrpSpPr>
          <p:cNvPr id="3667" name="Google Shape;3667;p31"/>
          <p:cNvGrpSpPr/>
          <p:nvPr/>
        </p:nvGrpSpPr>
        <p:grpSpPr>
          <a:xfrm>
            <a:off x="916412" y="1127214"/>
            <a:ext cx="538843" cy="527554"/>
            <a:chOff x="1784925" y="2169950"/>
            <a:chExt cx="42550" cy="44950"/>
          </a:xfrm>
        </p:grpSpPr>
        <p:sp>
          <p:nvSpPr>
            <p:cNvPr id="3668" name="Google Shape;3668;p31"/>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1"/>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3872" name="Google Shape;3872;p34"/>
          <p:cNvSpPr txBox="1">
            <a:spLocks noGrp="1"/>
          </p:cNvSpPr>
          <p:nvPr>
            <p:ph type="title" idx="15"/>
          </p:nvPr>
        </p:nvSpPr>
        <p:spPr>
          <a:xfrm>
            <a:off x="2210654" y="359717"/>
            <a:ext cx="4651482"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NỘI DUNG BÀI HỌC</a:t>
            </a:r>
            <a:endParaRPr>
              <a:solidFill>
                <a:srgbClr val="000000"/>
              </a:solidFill>
              <a:latin typeface="+mj-lt"/>
            </a:endParaRPr>
          </a:p>
        </p:txBody>
      </p:sp>
      <p:grpSp>
        <p:nvGrpSpPr>
          <p:cNvPr id="3882" name="Google Shape;3882;p34"/>
          <p:cNvGrpSpPr/>
          <p:nvPr/>
        </p:nvGrpSpPr>
        <p:grpSpPr>
          <a:xfrm>
            <a:off x="354517" y="638354"/>
            <a:ext cx="1389223" cy="1178798"/>
            <a:chOff x="310900" y="3902125"/>
            <a:chExt cx="716475" cy="555825"/>
          </a:xfrm>
        </p:grpSpPr>
        <p:sp>
          <p:nvSpPr>
            <p:cNvPr id="3883" name="Google Shape;3883;p34"/>
            <p:cNvSpPr/>
            <p:nvPr/>
          </p:nvSpPr>
          <p:spPr>
            <a:xfrm>
              <a:off x="353350" y="4241500"/>
              <a:ext cx="634775" cy="191975"/>
            </a:xfrm>
            <a:custGeom>
              <a:avLst/>
              <a:gdLst/>
              <a:ahLst/>
              <a:cxnLst/>
              <a:rect l="l" t="t" r="r" b="b"/>
              <a:pathLst>
                <a:path w="25391" h="7679" extrusionOk="0">
                  <a:moveTo>
                    <a:pt x="7452" y="1"/>
                  </a:moveTo>
                  <a:lnTo>
                    <a:pt x="0" y="3913"/>
                  </a:lnTo>
                  <a:lnTo>
                    <a:pt x="19017" y="7678"/>
                  </a:lnTo>
                  <a:lnTo>
                    <a:pt x="25391" y="3197"/>
                  </a:lnTo>
                  <a:lnTo>
                    <a:pt x="7452" y="1"/>
                  </a:lnTo>
                  <a:close/>
                </a:path>
              </a:pathLst>
            </a:custGeom>
            <a:solidFill>
              <a:srgbClr val="F75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344925" y="4233525"/>
              <a:ext cx="651725" cy="207850"/>
            </a:xfrm>
            <a:custGeom>
              <a:avLst/>
              <a:gdLst/>
              <a:ahLst/>
              <a:cxnLst/>
              <a:rect l="l" t="t" r="r" b="b"/>
              <a:pathLst>
                <a:path w="26069" h="8314" extrusionOk="0">
                  <a:moveTo>
                    <a:pt x="7842" y="652"/>
                  </a:moveTo>
                  <a:lnTo>
                    <a:pt x="24918" y="3696"/>
                  </a:lnTo>
                  <a:lnTo>
                    <a:pt x="19280" y="7658"/>
                  </a:lnTo>
                  <a:lnTo>
                    <a:pt x="1282" y="4094"/>
                  </a:lnTo>
                  <a:lnTo>
                    <a:pt x="7842" y="652"/>
                  </a:lnTo>
                  <a:close/>
                  <a:moveTo>
                    <a:pt x="7792" y="1"/>
                  </a:moveTo>
                  <a:cubicBezTo>
                    <a:pt x="7740" y="1"/>
                    <a:pt x="7688" y="14"/>
                    <a:pt x="7643" y="37"/>
                  </a:cubicBezTo>
                  <a:lnTo>
                    <a:pt x="187" y="3950"/>
                  </a:lnTo>
                  <a:cubicBezTo>
                    <a:pt x="67" y="4013"/>
                    <a:pt x="1" y="4145"/>
                    <a:pt x="19" y="4277"/>
                  </a:cubicBezTo>
                  <a:cubicBezTo>
                    <a:pt x="39" y="4411"/>
                    <a:pt x="140" y="4517"/>
                    <a:pt x="273" y="4544"/>
                  </a:cubicBezTo>
                  <a:lnTo>
                    <a:pt x="19292" y="8308"/>
                  </a:lnTo>
                  <a:cubicBezTo>
                    <a:pt x="19306" y="8312"/>
                    <a:pt x="19321" y="8314"/>
                    <a:pt x="19336" y="8314"/>
                  </a:cubicBezTo>
                  <a:cubicBezTo>
                    <a:pt x="19345" y="8314"/>
                    <a:pt x="19355" y="8313"/>
                    <a:pt x="19364" y="8311"/>
                  </a:cubicBezTo>
                  <a:cubicBezTo>
                    <a:pt x="19427" y="8310"/>
                    <a:pt x="19486" y="8290"/>
                    <a:pt x="19539" y="8254"/>
                  </a:cubicBezTo>
                  <a:lnTo>
                    <a:pt x="25912" y="3776"/>
                  </a:lnTo>
                  <a:cubicBezTo>
                    <a:pt x="26017" y="3702"/>
                    <a:pt x="26069" y="3573"/>
                    <a:pt x="26040" y="3446"/>
                  </a:cubicBezTo>
                  <a:cubicBezTo>
                    <a:pt x="26012" y="3321"/>
                    <a:pt x="25911" y="3225"/>
                    <a:pt x="25785" y="3202"/>
                  </a:cubicBezTo>
                  <a:lnTo>
                    <a:pt x="7846" y="6"/>
                  </a:lnTo>
                  <a:cubicBezTo>
                    <a:pt x="7828" y="3"/>
                    <a:pt x="7810" y="1"/>
                    <a:pt x="7792" y="1"/>
                  </a:cubicBezTo>
                  <a:close/>
                </a:path>
              </a:pathLst>
            </a:custGeom>
            <a:solidFill>
              <a:srgbClr val="BF1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600400" y="4276350"/>
              <a:ext cx="276075" cy="138550"/>
            </a:xfrm>
            <a:custGeom>
              <a:avLst/>
              <a:gdLst/>
              <a:ahLst/>
              <a:cxnLst/>
              <a:rect l="l" t="t" r="r" b="b"/>
              <a:pathLst>
                <a:path w="11043" h="5542" extrusionOk="0">
                  <a:moveTo>
                    <a:pt x="5397" y="0"/>
                  </a:moveTo>
                  <a:cubicBezTo>
                    <a:pt x="3634" y="1527"/>
                    <a:pt x="1780" y="2959"/>
                    <a:pt x="0" y="4475"/>
                  </a:cubicBezTo>
                  <a:lnTo>
                    <a:pt x="5394" y="5541"/>
                  </a:lnTo>
                  <a:cubicBezTo>
                    <a:pt x="7321" y="4080"/>
                    <a:pt x="9208" y="2583"/>
                    <a:pt x="11043" y="1007"/>
                  </a:cubicBezTo>
                  <a:lnTo>
                    <a:pt x="5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591900" y="4268375"/>
              <a:ext cx="293075" cy="154500"/>
            </a:xfrm>
            <a:custGeom>
              <a:avLst/>
              <a:gdLst/>
              <a:ahLst/>
              <a:cxnLst/>
              <a:rect l="l" t="t" r="r" b="b"/>
              <a:pathLst>
                <a:path w="11723" h="6180" extrusionOk="0">
                  <a:moveTo>
                    <a:pt x="5832" y="660"/>
                  </a:moveTo>
                  <a:lnTo>
                    <a:pt x="10664" y="1519"/>
                  </a:lnTo>
                  <a:cubicBezTo>
                    <a:pt x="9148" y="2804"/>
                    <a:pt x="7502" y="4117"/>
                    <a:pt x="5656" y="5521"/>
                  </a:cubicBezTo>
                  <a:lnTo>
                    <a:pt x="1053" y="4609"/>
                  </a:lnTo>
                  <a:cubicBezTo>
                    <a:pt x="1720" y="4052"/>
                    <a:pt x="2397" y="3500"/>
                    <a:pt x="3058" y="2961"/>
                  </a:cubicBezTo>
                  <a:cubicBezTo>
                    <a:pt x="3974" y="2215"/>
                    <a:pt x="4920" y="1446"/>
                    <a:pt x="5832" y="660"/>
                  </a:cubicBezTo>
                  <a:close/>
                  <a:moveTo>
                    <a:pt x="5739" y="1"/>
                  </a:moveTo>
                  <a:cubicBezTo>
                    <a:pt x="5662" y="1"/>
                    <a:pt x="5587" y="28"/>
                    <a:pt x="5528" y="78"/>
                  </a:cubicBezTo>
                  <a:cubicBezTo>
                    <a:pt x="4589" y="892"/>
                    <a:pt x="3605" y="1691"/>
                    <a:pt x="2653" y="2467"/>
                  </a:cubicBezTo>
                  <a:cubicBezTo>
                    <a:pt x="1822" y="3143"/>
                    <a:pt x="964" y="3842"/>
                    <a:pt x="133" y="4551"/>
                  </a:cubicBezTo>
                  <a:cubicBezTo>
                    <a:pt x="41" y="4630"/>
                    <a:pt x="1" y="4755"/>
                    <a:pt x="32" y="4873"/>
                  </a:cubicBezTo>
                  <a:cubicBezTo>
                    <a:pt x="65" y="4992"/>
                    <a:pt x="160" y="5083"/>
                    <a:pt x="279" y="5106"/>
                  </a:cubicBezTo>
                  <a:lnTo>
                    <a:pt x="5671" y="6174"/>
                  </a:lnTo>
                  <a:cubicBezTo>
                    <a:pt x="5686" y="6177"/>
                    <a:pt x="5702" y="6179"/>
                    <a:pt x="5718" y="6179"/>
                  </a:cubicBezTo>
                  <a:cubicBezTo>
                    <a:pt x="5726" y="6179"/>
                    <a:pt x="5734" y="6179"/>
                    <a:pt x="5742" y="6177"/>
                  </a:cubicBezTo>
                  <a:cubicBezTo>
                    <a:pt x="5808" y="6176"/>
                    <a:pt x="5872" y="6154"/>
                    <a:pt x="5926" y="6113"/>
                  </a:cubicBezTo>
                  <a:cubicBezTo>
                    <a:pt x="8041" y="4509"/>
                    <a:pt x="9894" y="3022"/>
                    <a:pt x="11592" y="1566"/>
                  </a:cubicBezTo>
                  <a:cubicBezTo>
                    <a:pt x="11684" y="1485"/>
                    <a:pt x="11722" y="1360"/>
                    <a:pt x="11691" y="1241"/>
                  </a:cubicBezTo>
                  <a:cubicBezTo>
                    <a:pt x="11657" y="1123"/>
                    <a:pt x="11559" y="1034"/>
                    <a:pt x="11438" y="1012"/>
                  </a:cubicBezTo>
                  <a:lnTo>
                    <a:pt x="5792" y="5"/>
                  </a:lnTo>
                  <a:cubicBezTo>
                    <a:pt x="5774" y="2"/>
                    <a:pt x="5756"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353350" y="4241500"/>
              <a:ext cx="285925" cy="123050"/>
            </a:xfrm>
            <a:custGeom>
              <a:avLst/>
              <a:gdLst/>
              <a:ahLst/>
              <a:cxnLst/>
              <a:rect l="l" t="t" r="r" b="b"/>
              <a:pathLst>
                <a:path w="11437" h="4922" extrusionOk="0">
                  <a:moveTo>
                    <a:pt x="7452" y="1"/>
                  </a:moveTo>
                  <a:lnTo>
                    <a:pt x="0" y="3913"/>
                  </a:lnTo>
                  <a:lnTo>
                    <a:pt x="5094" y="4921"/>
                  </a:lnTo>
                  <a:cubicBezTo>
                    <a:pt x="7144" y="3431"/>
                    <a:pt x="9334" y="2144"/>
                    <a:pt x="11436" y="711"/>
                  </a:cubicBezTo>
                  <a:lnTo>
                    <a:pt x="74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344975" y="4233525"/>
              <a:ext cx="302775" cy="139000"/>
            </a:xfrm>
            <a:custGeom>
              <a:avLst/>
              <a:gdLst/>
              <a:ahLst/>
              <a:cxnLst/>
              <a:rect l="l" t="t" r="r" b="b"/>
              <a:pathLst>
                <a:path w="12111" h="5560" extrusionOk="0">
                  <a:moveTo>
                    <a:pt x="7840" y="652"/>
                  </a:moveTo>
                  <a:lnTo>
                    <a:pt x="10940" y="1206"/>
                  </a:lnTo>
                  <a:cubicBezTo>
                    <a:pt x="10291" y="1636"/>
                    <a:pt x="9634" y="2060"/>
                    <a:pt x="8991" y="2472"/>
                  </a:cubicBezTo>
                  <a:cubicBezTo>
                    <a:pt x="7786" y="3246"/>
                    <a:pt x="6540" y="4047"/>
                    <a:pt x="5355" y="4901"/>
                  </a:cubicBezTo>
                  <a:lnTo>
                    <a:pt x="1280" y="4094"/>
                  </a:lnTo>
                  <a:lnTo>
                    <a:pt x="7840" y="652"/>
                  </a:lnTo>
                  <a:close/>
                  <a:moveTo>
                    <a:pt x="7790" y="1"/>
                  </a:moveTo>
                  <a:cubicBezTo>
                    <a:pt x="7738" y="1"/>
                    <a:pt x="7686" y="14"/>
                    <a:pt x="7641" y="37"/>
                  </a:cubicBezTo>
                  <a:lnTo>
                    <a:pt x="186" y="3950"/>
                  </a:lnTo>
                  <a:cubicBezTo>
                    <a:pt x="67" y="4013"/>
                    <a:pt x="0" y="4145"/>
                    <a:pt x="20" y="4277"/>
                  </a:cubicBezTo>
                  <a:cubicBezTo>
                    <a:pt x="38" y="4411"/>
                    <a:pt x="141" y="4517"/>
                    <a:pt x="273" y="4544"/>
                  </a:cubicBezTo>
                  <a:lnTo>
                    <a:pt x="5368" y="5553"/>
                  </a:lnTo>
                  <a:cubicBezTo>
                    <a:pt x="5392" y="5558"/>
                    <a:pt x="5415" y="5560"/>
                    <a:pt x="5442" y="5560"/>
                  </a:cubicBezTo>
                  <a:cubicBezTo>
                    <a:pt x="5506" y="5558"/>
                    <a:pt x="5568" y="5537"/>
                    <a:pt x="5619" y="5499"/>
                  </a:cubicBezTo>
                  <a:cubicBezTo>
                    <a:pt x="6821" y="4624"/>
                    <a:pt x="8101" y="3801"/>
                    <a:pt x="9337" y="3009"/>
                  </a:cubicBezTo>
                  <a:cubicBezTo>
                    <a:pt x="10199" y="2455"/>
                    <a:pt x="11089" y="1882"/>
                    <a:pt x="11953" y="1293"/>
                  </a:cubicBezTo>
                  <a:cubicBezTo>
                    <a:pt x="12060" y="1220"/>
                    <a:pt x="12111" y="1088"/>
                    <a:pt x="12084" y="963"/>
                  </a:cubicBezTo>
                  <a:cubicBezTo>
                    <a:pt x="12058" y="837"/>
                    <a:pt x="11956" y="739"/>
                    <a:pt x="11828" y="716"/>
                  </a:cubicBezTo>
                  <a:lnTo>
                    <a:pt x="7844" y="6"/>
                  </a:lnTo>
                  <a:cubicBezTo>
                    <a:pt x="7826" y="3"/>
                    <a:pt x="7808" y="1"/>
                    <a:pt x="7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735200" y="4301525"/>
              <a:ext cx="252925" cy="131900"/>
            </a:xfrm>
            <a:custGeom>
              <a:avLst/>
              <a:gdLst/>
              <a:ahLst/>
              <a:cxnLst/>
              <a:rect l="l" t="t" r="r" b="b"/>
              <a:pathLst>
                <a:path w="10117" h="5276" extrusionOk="0">
                  <a:moveTo>
                    <a:pt x="5649" y="0"/>
                  </a:moveTo>
                  <a:cubicBezTo>
                    <a:pt x="3814" y="1576"/>
                    <a:pt x="1929" y="3073"/>
                    <a:pt x="0" y="4536"/>
                  </a:cubicBezTo>
                  <a:lnTo>
                    <a:pt x="3743" y="5276"/>
                  </a:lnTo>
                  <a:lnTo>
                    <a:pt x="10117" y="796"/>
                  </a:lnTo>
                  <a:lnTo>
                    <a:pt x="5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726700" y="4293575"/>
              <a:ext cx="269850" cy="147825"/>
            </a:xfrm>
            <a:custGeom>
              <a:avLst/>
              <a:gdLst/>
              <a:ahLst/>
              <a:cxnLst/>
              <a:rect l="l" t="t" r="r" b="b"/>
              <a:pathLst>
                <a:path w="10794" h="5913" extrusionOk="0">
                  <a:moveTo>
                    <a:pt x="6083" y="659"/>
                  </a:moveTo>
                  <a:lnTo>
                    <a:pt x="9648" y="1296"/>
                  </a:lnTo>
                  <a:lnTo>
                    <a:pt x="4012" y="5256"/>
                  </a:lnTo>
                  <a:lnTo>
                    <a:pt x="1096" y="4679"/>
                  </a:lnTo>
                  <a:cubicBezTo>
                    <a:pt x="2933" y="3273"/>
                    <a:pt x="4570" y="1953"/>
                    <a:pt x="6083" y="659"/>
                  </a:cubicBezTo>
                  <a:close/>
                  <a:moveTo>
                    <a:pt x="5987" y="1"/>
                  </a:moveTo>
                  <a:cubicBezTo>
                    <a:pt x="5912" y="1"/>
                    <a:pt x="5840" y="27"/>
                    <a:pt x="5782" y="77"/>
                  </a:cubicBezTo>
                  <a:cubicBezTo>
                    <a:pt x="4095" y="1524"/>
                    <a:pt x="2249" y="3003"/>
                    <a:pt x="146" y="4599"/>
                  </a:cubicBezTo>
                  <a:cubicBezTo>
                    <a:pt x="46" y="4673"/>
                    <a:pt x="1" y="4801"/>
                    <a:pt x="29" y="4925"/>
                  </a:cubicBezTo>
                  <a:cubicBezTo>
                    <a:pt x="58" y="5047"/>
                    <a:pt x="154" y="5141"/>
                    <a:pt x="278" y="5166"/>
                  </a:cubicBezTo>
                  <a:lnTo>
                    <a:pt x="4021" y="5906"/>
                  </a:lnTo>
                  <a:cubicBezTo>
                    <a:pt x="4039" y="5911"/>
                    <a:pt x="4058" y="5912"/>
                    <a:pt x="4074" y="5912"/>
                  </a:cubicBezTo>
                  <a:cubicBezTo>
                    <a:pt x="4079" y="5912"/>
                    <a:pt x="4084" y="5912"/>
                    <a:pt x="4089" y="5912"/>
                  </a:cubicBezTo>
                  <a:cubicBezTo>
                    <a:pt x="4151" y="5909"/>
                    <a:pt x="4212" y="5891"/>
                    <a:pt x="4264" y="5855"/>
                  </a:cubicBezTo>
                  <a:lnTo>
                    <a:pt x="10637" y="1375"/>
                  </a:lnTo>
                  <a:cubicBezTo>
                    <a:pt x="10742" y="1303"/>
                    <a:pt x="10793" y="1172"/>
                    <a:pt x="10765" y="1047"/>
                  </a:cubicBezTo>
                  <a:cubicBezTo>
                    <a:pt x="10737" y="921"/>
                    <a:pt x="10636" y="824"/>
                    <a:pt x="10509" y="801"/>
                  </a:cubicBezTo>
                  <a:lnTo>
                    <a:pt x="6045" y="6"/>
                  </a:lnTo>
                  <a:cubicBezTo>
                    <a:pt x="6026" y="2"/>
                    <a:pt x="6006" y="1"/>
                    <a:pt x="5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480700" y="4259300"/>
              <a:ext cx="254625" cy="129000"/>
            </a:xfrm>
            <a:custGeom>
              <a:avLst/>
              <a:gdLst/>
              <a:ahLst/>
              <a:cxnLst/>
              <a:rect l="l" t="t" r="r" b="b"/>
              <a:pathLst>
                <a:path w="10185" h="5160" extrusionOk="0">
                  <a:moveTo>
                    <a:pt x="6342" y="0"/>
                  </a:moveTo>
                  <a:cubicBezTo>
                    <a:pt x="4240" y="1434"/>
                    <a:pt x="2050" y="2721"/>
                    <a:pt x="0" y="4211"/>
                  </a:cubicBezTo>
                  <a:lnTo>
                    <a:pt x="4790" y="5159"/>
                  </a:lnTo>
                  <a:cubicBezTo>
                    <a:pt x="6567" y="3641"/>
                    <a:pt x="8422" y="2212"/>
                    <a:pt x="10185" y="685"/>
                  </a:cubicBezTo>
                  <a:lnTo>
                    <a:pt x="6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472275" y="4251300"/>
              <a:ext cx="271500" cy="144925"/>
            </a:xfrm>
            <a:custGeom>
              <a:avLst/>
              <a:gdLst/>
              <a:ahLst/>
              <a:cxnLst/>
              <a:rect l="l" t="t" r="r" b="b"/>
              <a:pathLst>
                <a:path w="10860" h="5797" extrusionOk="0">
                  <a:moveTo>
                    <a:pt x="6753" y="654"/>
                  </a:moveTo>
                  <a:lnTo>
                    <a:pt x="9804" y="1198"/>
                  </a:lnTo>
                  <a:cubicBezTo>
                    <a:pt x="9023" y="1860"/>
                    <a:pt x="8220" y="2514"/>
                    <a:pt x="7439" y="3150"/>
                  </a:cubicBezTo>
                  <a:cubicBezTo>
                    <a:pt x="6648" y="3793"/>
                    <a:pt x="5831" y="4458"/>
                    <a:pt x="5037" y="5133"/>
                  </a:cubicBezTo>
                  <a:lnTo>
                    <a:pt x="1124" y="4359"/>
                  </a:lnTo>
                  <a:cubicBezTo>
                    <a:pt x="2147" y="3641"/>
                    <a:pt x="3211" y="2960"/>
                    <a:pt x="4243" y="2295"/>
                  </a:cubicBezTo>
                  <a:cubicBezTo>
                    <a:pt x="5070" y="1766"/>
                    <a:pt x="5924" y="1218"/>
                    <a:pt x="6753" y="654"/>
                  </a:cubicBezTo>
                  <a:close/>
                  <a:moveTo>
                    <a:pt x="6676" y="1"/>
                  </a:moveTo>
                  <a:cubicBezTo>
                    <a:pt x="6614" y="1"/>
                    <a:pt x="6553" y="20"/>
                    <a:pt x="6500" y="56"/>
                  </a:cubicBezTo>
                  <a:cubicBezTo>
                    <a:pt x="5645" y="640"/>
                    <a:pt x="4757" y="1211"/>
                    <a:pt x="3899" y="1761"/>
                  </a:cubicBezTo>
                  <a:cubicBezTo>
                    <a:pt x="2657" y="2560"/>
                    <a:pt x="1370" y="3386"/>
                    <a:pt x="151" y="4272"/>
                  </a:cubicBezTo>
                  <a:cubicBezTo>
                    <a:pt x="49" y="4346"/>
                    <a:pt x="0" y="4474"/>
                    <a:pt x="27" y="4599"/>
                  </a:cubicBezTo>
                  <a:cubicBezTo>
                    <a:pt x="53" y="4721"/>
                    <a:pt x="151" y="4816"/>
                    <a:pt x="276" y="4842"/>
                  </a:cubicBezTo>
                  <a:lnTo>
                    <a:pt x="5064" y="5789"/>
                  </a:lnTo>
                  <a:cubicBezTo>
                    <a:pt x="5087" y="5795"/>
                    <a:pt x="5113" y="5796"/>
                    <a:pt x="5134" y="5796"/>
                  </a:cubicBezTo>
                  <a:cubicBezTo>
                    <a:pt x="5205" y="5795"/>
                    <a:pt x="5276" y="5768"/>
                    <a:pt x="5330" y="5721"/>
                  </a:cubicBezTo>
                  <a:cubicBezTo>
                    <a:pt x="6154" y="5018"/>
                    <a:pt x="7012" y="4322"/>
                    <a:pt x="7840" y="3647"/>
                  </a:cubicBezTo>
                  <a:cubicBezTo>
                    <a:pt x="8794" y="2869"/>
                    <a:pt x="9782" y="2066"/>
                    <a:pt x="10728" y="1247"/>
                  </a:cubicBezTo>
                  <a:cubicBezTo>
                    <a:pt x="10823" y="1166"/>
                    <a:pt x="10860" y="1041"/>
                    <a:pt x="10827" y="921"/>
                  </a:cubicBezTo>
                  <a:cubicBezTo>
                    <a:pt x="10796" y="802"/>
                    <a:pt x="10698" y="714"/>
                    <a:pt x="10577" y="693"/>
                  </a:cubicBezTo>
                  <a:lnTo>
                    <a:pt x="6735" y="6"/>
                  </a:lnTo>
                  <a:cubicBezTo>
                    <a:pt x="6715" y="3"/>
                    <a:pt x="6696" y="1"/>
                    <a:pt x="6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983700" y="4314050"/>
              <a:ext cx="43675" cy="23150"/>
            </a:xfrm>
            <a:custGeom>
              <a:avLst/>
              <a:gdLst/>
              <a:ahLst/>
              <a:cxnLst/>
              <a:rect l="l" t="t" r="r" b="b"/>
              <a:pathLst>
                <a:path w="1747" h="926" extrusionOk="0">
                  <a:moveTo>
                    <a:pt x="356" y="0"/>
                  </a:moveTo>
                  <a:cubicBezTo>
                    <a:pt x="217" y="0"/>
                    <a:pt x="89" y="92"/>
                    <a:pt x="49" y="234"/>
                  </a:cubicBezTo>
                  <a:cubicBezTo>
                    <a:pt x="1" y="403"/>
                    <a:pt x="100" y="579"/>
                    <a:pt x="270" y="627"/>
                  </a:cubicBezTo>
                  <a:lnTo>
                    <a:pt x="1306" y="914"/>
                  </a:lnTo>
                  <a:cubicBezTo>
                    <a:pt x="1335" y="920"/>
                    <a:pt x="1363" y="926"/>
                    <a:pt x="1392" y="926"/>
                  </a:cubicBezTo>
                  <a:cubicBezTo>
                    <a:pt x="1396" y="926"/>
                    <a:pt x="1399" y="926"/>
                    <a:pt x="1403" y="925"/>
                  </a:cubicBezTo>
                  <a:cubicBezTo>
                    <a:pt x="1536" y="921"/>
                    <a:pt x="1661" y="829"/>
                    <a:pt x="1698" y="692"/>
                  </a:cubicBezTo>
                  <a:cubicBezTo>
                    <a:pt x="1746" y="523"/>
                    <a:pt x="1647" y="349"/>
                    <a:pt x="1476" y="300"/>
                  </a:cubicBezTo>
                  <a:lnTo>
                    <a:pt x="441" y="12"/>
                  </a:lnTo>
                  <a:cubicBezTo>
                    <a:pt x="413" y="4"/>
                    <a:pt x="38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956075" y="4334150"/>
              <a:ext cx="41975" cy="24250"/>
            </a:xfrm>
            <a:custGeom>
              <a:avLst/>
              <a:gdLst/>
              <a:ahLst/>
              <a:cxnLst/>
              <a:rect l="l" t="t" r="r" b="b"/>
              <a:pathLst>
                <a:path w="1679" h="970" extrusionOk="0">
                  <a:moveTo>
                    <a:pt x="359" y="1"/>
                  </a:moveTo>
                  <a:cubicBezTo>
                    <a:pt x="227" y="1"/>
                    <a:pt x="102" y="84"/>
                    <a:pt x="57" y="215"/>
                  </a:cubicBezTo>
                  <a:cubicBezTo>
                    <a:pt x="0" y="383"/>
                    <a:pt x="89" y="563"/>
                    <a:pt x="253" y="620"/>
                  </a:cubicBezTo>
                  <a:lnTo>
                    <a:pt x="1216" y="952"/>
                  </a:lnTo>
                  <a:cubicBezTo>
                    <a:pt x="1255" y="965"/>
                    <a:pt x="1293" y="969"/>
                    <a:pt x="1330" y="969"/>
                  </a:cubicBezTo>
                  <a:cubicBezTo>
                    <a:pt x="1458" y="967"/>
                    <a:pt x="1577" y="883"/>
                    <a:pt x="1621" y="755"/>
                  </a:cubicBezTo>
                  <a:cubicBezTo>
                    <a:pt x="1678" y="589"/>
                    <a:pt x="1589" y="407"/>
                    <a:pt x="1424" y="350"/>
                  </a:cubicBezTo>
                  <a:lnTo>
                    <a:pt x="462" y="18"/>
                  </a:lnTo>
                  <a:cubicBezTo>
                    <a:pt x="428" y="6"/>
                    <a:pt x="394"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929300" y="4357500"/>
              <a:ext cx="33125" cy="24300"/>
            </a:xfrm>
            <a:custGeom>
              <a:avLst/>
              <a:gdLst/>
              <a:ahLst/>
              <a:cxnLst/>
              <a:rect l="l" t="t" r="r" b="b"/>
              <a:pathLst>
                <a:path w="1325" h="972" extrusionOk="0">
                  <a:moveTo>
                    <a:pt x="356" y="0"/>
                  </a:moveTo>
                  <a:cubicBezTo>
                    <a:pt x="219" y="0"/>
                    <a:pt x="92" y="90"/>
                    <a:pt x="52" y="227"/>
                  </a:cubicBezTo>
                  <a:cubicBezTo>
                    <a:pt x="0" y="396"/>
                    <a:pt x="96" y="574"/>
                    <a:pt x="265" y="623"/>
                  </a:cubicBezTo>
                  <a:cubicBezTo>
                    <a:pt x="445" y="679"/>
                    <a:pt x="618" y="773"/>
                    <a:pt x="760" y="895"/>
                  </a:cubicBezTo>
                  <a:cubicBezTo>
                    <a:pt x="821" y="947"/>
                    <a:pt x="897" y="972"/>
                    <a:pt x="970" y="972"/>
                  </a:cubicBezTo>
                  <a:cubicBezTo>
                    <a:pt x="972" y="972"/>
                    <a:pt x="974" y="972"/>
                    <a:pt x="976" y="971"/>
                  </a:cubicBezTo>
                  <a:cubicBezTo>
                    <a:pt x="1064" y="969"/>
                    <a:pt x="1147" y="930"/>
                    <a:pt x="1209" y="862"/>
                  </a:cubicBezTo>
                  <a:cubicBezTo>
                    <a:pt x="1324" y="729"/>
                    <a:pt x="1309" y="528"/>
                    <a:pt x="1175" y="412"/>
                  </a:cubicBezTo>
                  <a:cubicBezTo>
                    <a:pt x="964" y="231"/>
                    <a:pt x="714" y="95"/>
                    <a:pt x="448" y="14"/>
                  </a:cubicBezTo>
                  <a:cubicBezTo>
                    <a:pt x="417" y="5"/>
                    <a:pt x="386"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896000" y="4376300"/>
              <a:ext cx="48725" cy="30925"/>
            </a:xfrm>
            <a:custGeom>
              <a:avLst/>
              <a:gdLst/>
              <a:ahLst/>
              <a:cxnLst/>
              <a:rect l="l" t="t" r="r" b="b"/>
              <a:pathLst>
                <a:path w="1949" h="1237" extrusionOk="0">
                  <a:moveTo>
                    <a:pt x="363" y="1"/>
                  </a:moveTo>
                  <a:cubicBezTo>
                    <a:pt x="245" y="1"/>
                    <a:pt x="133" y="66"/>
                    <a:pt x="77" y="178"/>
                  </a:cubicBezTo>
                  <a:cubicBezTo>
                    <a:pt x="0" y="336"/>
                    <a:pt x="64" y="526"/>
                    <a:pt x="223" y="604"/>
                  </a:cubicBezTo>
                  <a:lnTo>
                    <a:pt x="1446" y="1201"/>
                  </a:lnTo>
                  <a:cubicBezTo>
                    <a:pt x="1490" y="1225"/>
                    <a:pt x="1535" y="1237"/>
                    <a:pt x="1580" y="1237"/>
                  </a:cubicBezTo>
                  <a:cubicBezTo>
                    <a:pt x="1585" y="1237"/>
                    <a:pt x="1590" y="1237"/>
                    <a:pt x="1595" y="1237"/>
                  </a:cubicBezTo>
                  <a:cubicBezTo>
                    <a:pt x="1709" y="1234"/>
                    <a:pt x="1817" y="1168"/>
                    <a:pt x="1872" y="1058"/>
                  </a:cubicBezTo>
                  <a:cubicBezTo>
                    <a:pt x="1949" y="900"/>
                    <a:pt x="1885" y="710"/>
                    <a:pt x="1726" y="631"/>
                  </a:cubicBezTo>
                  <a:lnTo>
                    <a:pt x="503" y="33"/>
                  </a:lnTo>
                  <a:cubicBezTo>
                    <a:pt x="458" y="11"/>
                    <a:pt x="41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864800" y="4397575"/>
              <a:ext cx="47100" cy="31850"/>
            </a:xfrm>
            <a:custGeom>
              <a:avLst/>
              <a:gdLst/>
              <a:ahLst/>
              <a:cxnLst/>
              <a:rect l="l" t="t" r="r" b="b"/>
              <a:pathLst>
                <a:path w="1884" h="1274" extrusionOk="0">
                  <a:moveTo>
                    <a:pt x="366" y="1"/>
                  </a:moveTo>
                  <a:cubicBezTo>
                    <a:pt x="253" y="1"/>
                    <a:pt x="144" y="60"/>
                    <a:pt x="86" y="165"/>
                  </a:cubicBezTo>
                  <a:cubicBezTo>
                    <a:pt x="1" y="320"/>
                    <a:pt x="58" y="513"/>
                    <a:pt x="210" y="599"/>
                  </a:cubicBezTo>
                  <a:lnTo>
                    <a:pt x="1365" y="1235"/>
                  </a:lnTo>
                  <a:cubicBezTo>
                    <a:pt x="1411" y="1260"/>
                    <a:pt x="1462" y="1274"/>
                    <a:pt x="1514" y="1274"/>
                  </a:cubicBezTo>
                  <a:cubicBezTo>
                    <a:pt x="1518" y="1274"/>
                    <a:pt x="1523" y="1274"/>
                    <a:pt x="1528" y="1273"/>
                  </a:cubicBezTo>
                  <a:cubicBezTo>
                    <a:pt x="1636" y="1270"/>
                    <a:pt x="1741" y="1212"/>
                    <a:pt x="1798" y="1109"/>
                  </a:cubicBezTo>
                  <a:cubicBezTo>
                    <a:pt x="1883" y="954"/>
                    <a:pt x="1826" y="760"/>
                    <a:pt x="1671" y="675"/>
                  </a:cubicBezTo>
                  <a:lnTo>
                    <a:pt x="519" y="40"/>
                  </a:lnTo>
                  <a:cubicBezTo>
                    <a:pt x="470" y="13"/>
                    <a:pt x="41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824050" y="4424475"/>
              <a:ext cx="54100" cy="33475"/>
            </a:xfrm>
            <a:custGeom>
              <a:avLst/>
              <a:gdLst/>
              <a:ahLst/>
              <a:cxnLst/>
              <a:rect l="l" t="t" r="r" b="b"/>
              <a:pathLst>
                <a:path w="2164" h="1339" extrusionOk="0">
                  <a:moveTo>
                    <a:pt x="365" y="1"/>
                  </a:moveTo>
                  <a:cubicBezTo>
                    <a:pt x="247" y="1"/>
                    <a:pt x="133" y="67"/>
                    <a:pt x="77" y="180"/>
                  </a:cubicBezTo>
                  <a:cubicBezTo>
                    <a:pt x="0" y="338"/>
                    <a:pt x="66" y="528"/>
                    <a:pt x="225" y="606"/>
                  </a:cubicBezTo>
                  <a:lnTo>
                    <a:pt x="1661" y="1305"/>
                  </a:lnTo>
                  <a:cubicBezTo>
                    <a:pt x="1707" y="1329"/>
                    <a:pt x="1753" y="1338"/>
                    <a:pt x="1800" y="1338"/>
                  </a:cubicBezTo>
                  <a:cubicBezTo>
                    <a:pt x="1803" y="1338"/>
                    <a:pt x="1806" y="1338"/>
                    <a:pt x="1810" y="1338"/>
                  </a:cubicBezTo>
                  <a:cubicBezTo>
                    <a:pt x="1924" y="1334"/>
                    <a:pt x="2033" y="1268"/>
                    <a:pt x="2087" y="1159"/>
                  </a:cubicBezTo>
                  <a:cubicBezTo>
                    <a:pt x="2164" y="1000"/>
                    <a:pt x="2097" y="809"/>
                    <a:pt x="1939" y="733"/>
                  </a:cubicBezTo>
                  <a:lnTo>
                    <a:pt x="503" y="33"/>
                  </a:lnTo>
                  <a:cubicBezTo>
                    <a:pt x="459" y="11"/>
                    <a:pt x="412"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02625" y="4219550"/>
              <a:ext cx="41650" cy="31150"/>
            </a:xfrm>
            <a:custGeom>
              <a:avLst/>
              <a:gdLst/>
              <a:ahLst/>
              <a:cxnLst/>
              <a:rect l="l" t="t" r="r" b="b"/>
              <a:pathLst>
                <a:path w="1666" h="1246" extrusionOk="0">
                  <a:moveTo>
                    <a:pt x="364" y="0"/>
                  </a:moveTo>
                  <a:cubicBezTo>
                    <a:pt x="260" y="0"/>
                    <a:pt x="158" y="52"/>
                    <a:pt x="96" y="146"/>
                  </a:cubicBezTo>
                  <a:cubicBezTo>
                    <a:pt x="1" y="294"/>
                    <a:pt x="43" y="490"/>
                    <a:pt x="191" y="586"/>
                  </a:cubicBezTo>
                  <a:lnTo>
                    <a:pt x="1130" y="1193"/>
                  </a:lnTo>
                  <a:cubicBezTo>
                    <a:pt x="1185" y="1227"/>
                    <a:pt x="1246" y="1245"/>
                    <a:pt x="1307" y="1245"/>
                  </a:cubicBezTo>
                  <a:cubicBezTo>
                    <a:pt x="1309" y="1245"/>
                    <a:pt x="1311" y="1245"/>
                    <a:pt x="1313" y="1245"/>
                  </a:cubicBezTo>
                  <a:cubicBezTo>
                    <a:pt x="1414" y="1241"/>
                    <a:pt x="1512" y="1190"/>
                    <a:pt x="1570" y="1099"/>
                  </a:cubicBezTo>
                  <a:cubicBezTo>
                    <a:pt x="1666" y="951"/>
                    <a:pt x="1623" y="755"/>
                    <a:pt x="1477" y="659"/>
                  </a:cubicBezTo>
                  <a:lnTo>
                    <a:pt x="536" y="52"/>
                  </a:lnTo>
                  <a:cubicBezTo>
                    <a:pt x="483" y="17"/>
                    <a:pt x="423"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471375" y="4231725"/>
              <a:ext cx="46025" cy="32900"/>
            </a:xfrm>
            <a:custGeom>
              <a:avLst/>
              <a:gdLst/>
              <a:ahLst/>
              <a:cxnLst/>
              <a:rect l="l" t="t" r="r" b="b"/>
              <a:pathLst>
                <a:path w="1841" h="1316" extrusionOk="0">
                  <a:moveTo>
                    <a:pt x="362" y="1"/>
                  </a:moveTo>
                  <a:cubicBezTo>
                    <a:pt x="255" y="1"/>
                    <a:pt x="150" y="54"/>
                    <a:pt x="92" y="153"/>
                  </a:cubicBezTo>
                  <a:cubicBezTo>
                    <a:pt x="1" y="305"/>
                    <a:pt x="49" y="500"/>
                    <a:pt x="198" y="591"/>
                  </a:cubicBezTo>
                  <a:lnTo>
                    <a:pt x="1313" y="1270"/>
                  </a:lnTo>
                  <a:cubicBezTo>
                    <a:pt x="1364" y="1301"/>
                    <a:pt x="1420" y="1315"/>
                    <a:pt x="1478" y="1315"/>
                  </a:cubicBezTo>
                  <a:cubicBezTo>
                    <a:pt x="1481" y="1315"/>
                    <a:pt x="1484" y="1315"/>
                    <a:pt x="1487" y="1315"/>
                  </a:cubicBezTo>
                  <a:cubicBezTo>
                    <a:pt x="1592" y="1312"/>
                    <a:pt x="1691" y="1258"/>
                    <a:pt x="1749" y="1163"/>
                  </a:cubicBezTo>
                  <a:cubicBezTo>
                    <a:pt x="1840" y="1011"/>
                    <a:pt x="1792" y="816"/>
                    <a:pt x="1643" y="726"/>
                  </a:cubicBezTo>
                  <a:lnTo>
                    <a:pt x="528" y="47"/>
                  </a:lnTo>
                  <a:cubicBezTo>
                    <a:pt x="476" y="16"/>
                    <a:pt x="419"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435900" y="4255150"/>
              <a:ext cx="44075" cy="29925"/>
            </a:xfrm>
            <a:custGeom>
              <a:avLst/>
              <a:gdLst/>
              <a:ahLst/>
              <a:cxnLst/>
              <a:rect l="l" t="t" r="r" b="b"/>
              <a:pathLst>
                <a:path w="1763" h="1197" extrusionOk="0">
                  <a:moveTo>
                    <a:pt x="355" y="1"/>
                  </a:moveTo>
                  <a:cubicBezTo>
                    <a:pt x="218" y="1"/>
                    <a:pt x="91" y="90"/>
                    <a:pt x="51" y="227"/>
                  </a:cubicBezTo>
                  <a:cubicBezTo>
                    <a:pt x="1" y="397"/>
                    <a:pt x="97" y="574"/>
                    <a:pt x="264" y="624"/>
                  </a:cubicBezTo>
                  <a:cubicBezTo>
                    <a:pt x="605" y="725"/>
                    <a:pt x="930" y="898"/>
                    <a:pt x="1203" y="1124"/>
                  </a:cubicBezTo>
                  <a:cubicBezTo>
                    <a:pt x="1260" y="1172"/>
                    <a:pt x="1332" y="1196"/>
                    <a:pt x="1403" y="1196"/>
                  </a:cubicBezTo>
                  <a:cubicBezTo>
                    <a:pt x="1406" y="1196"/>
                    <a:pt x="1410" y="1196"/>
                    <a:pt x="1414" y="1196"/>
                  </a:cubicBezTo>
                  <a:cubicBezTo>
                    <a:pt x="1504" y="1193"/>
                    <a:pt x="1590" y="1154"/>
                    <a:pt x="1650" y="1081"/>
                  </a:cubicBezTo>
                  <a:cubicBezTo>
                    <a:pt x="1762" y="946"/>
                    <a:pt x="1742" y="746"/>
                    <a:pt x="1607" y="634"/>
                  </a:cubicBezTo>
                  <a:cubicBezTo>
                    <a:pt x="1269" y="355"/>
                    <a:pt x="867" y="141"/>
                    <a:pt x="447" y="14"/>
                  </a:cubicBezTo>
                  <a:cubicBezTo>
                    <a:pt x="416" y="5"/>
                    <a:pt x="385"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395250" y="4269025"/>
              <a:ext cx="47175" cy="29675"/>
            </a:xfrm>
            <a:custGeom>
              <a:avLst/>
              <a:gdLst/>
              <a:ahLst/>
              <a:cxnLst/>
              <a:rect l="l" t="t" r="r" b="b"/>
              <a:pathLst>
                <a:path w="1887" h="1187" extrusionOk="0">
                  <a:moveTo>
                    <a:pt x="366" y="0"/>
                  </a:moveTo>
                  <a:cubicBezTo>
                    <a:pt x="246" y="0"/>
                    <a:pt x="131" y="67"/>
                    <a:pt x="77" y="182"/>
                  </a:cubicBezTo>
                  <a:cubicBezTo>
                    <a:pt x="0" y="340"/>
                    <a:pt x="69" y="530"/>
                    <a:pt x="228" y="606"/>
                  </a:cubicBezTo>
                  <a:lnTo>
                    <a:pt x="1385" y="1157"/>
                  </a:lnTo>
                  <a:cubicBezTo>
                    <a:pt x="1434" y="1178"/>
                    <a:pt x="1483" y="1187"/>
                    <a:pt x="1532" y="1187"/>
                  </a:cubicBezTo>
                  <a:cubicBezTo>
                    <a:pt x="1647" y="1184"/>
                    <a:pt x="1756" y="1117"/>
                    <a:pt x="1810" y="1006"/>
                  </a:cubicBezTo>
                  <a:cubicBezTo>
                    <a:pt x="1887" y="847"/>
                    <a:pt x="1819" y="658"/>
                    <a:pt x="1660" y="582"/>
                  </a:cubicBezTo>
                  <a:lnTo>
                    <a:pt x="502" y="30"/>
                  </a:lnTo>
                  <a:cubicBezTo>
                    <a:pt x="458" y="10"/>
                    <a:pt x="41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360300" y="4287050"/>
              <a:ext cx="49850" cy="30275"/>
            </a:xfrm>
            <a:custGeom>
              <a:avLst/>
              <a:gdLst/>
              <a:ahLst/>
              <a:cxnLst/>
              <a:rect l="l" t="t" r="r" b="b"/>
              <a:pathLst>
                <a:path w="1994" h="1211" extrusionOk="0">
                  <a:moveTo>
                    <a:pt x="366" y="1"/>
                  </a:moveTo>
                  <a:cubicBezTo>
                    <a:pt x="255" y="1"/>
                    <a:pt x="147" y="59"/>
                    <a:pt x="89" y="162"/>
                  </a:cubicBezTo>
                  <a:cubicBezTo>
                    <a:pt x="1" y="315"/>
                    <a:pt x="56" y="510"/>
                    <a:pt x="210" y="595"/>
                  </a:cubicBezTo>
                  <a:cubicBezTo>
                    <a:pt x="630" y="832"/>
                    <a:pt x="1073" y="1032"/>
                    <a:pt x="1531" y="1191"/>
                  </a:cubicBezTo>
                  <a:cubicBezTo>
                    <a:pt x="1564" y="1204"/>
                    <a:pt x="1598" y="1210"/>
                    <a:pt x="1633" y="1210"/>
                  </a:cubicBezTo>
                  <a:cubicBezTo>
                    <a:pt x="1637" y="1210"/>
                    <a:pt x="1640" y="1210"/>
                    <a:pt x="1644" y="1210"/>
                  </a:cubicBezTo>
                  <a:cubicBezTo>
                    <a:pt x="1772" y="1206"/>
                    <a:pt x="1890" y="1125"/>
                    <a:pt x="1935" y="997"/>
                  </a:cubicBezTo>
                  <a:cubicBezTo>
                    <a:pt x="1994" y="832"/>
                    <a:pt x="1904" y="649"/>
                    <a:pt x="1739" y="592"/>
                  </a:cubicBezTo>
                  <a:cubicBezTo>
                    <a:pt x="1319" y="444"/>
                    <a:pt x="908" y="260"/>
                    <a:pt x="522" y="41"/>
                  </a:cubicBezTo>
                  <a:cubicBezTo>
                    <a:pt x="473" y="14"/>
                    <a:pt x="419"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310900" y="4313025"/>
              <a:ext cx="55075" cy="33225"/>
            </a:xfrm>
            <a:custGeom>
              <a:avLst/>
              <a:gdLst/>
              <a:ahLst/>
              <a:cxnLst/>
              <a:rect l="l" t="t" r="r" b="b"/>
              <a:pathLst>
                <a:path w="2203" h="1329" extrusionOk="0">
                  <a:moveTo>
                    <a:pt x="364" y="1"/>
                  </a:moveTo>
                  <a:cubicBezTo>
                    <a:pt x="244" y="1"/>
                    <a:pt x="130" y="68"/>
                    <a:pt x="76" y="184"/>
                  </a:cubicBezTo>
                  <a:cubicBezTo>
                    <a:pt x="1" y="343"/>
                    <a:pt x="71" y="532"/>
                    <a:pt x="228" y="606"/>
                  </a:cubicBezTo>
                  <a:lnTo>
                    <a:pt x="1704" y="1296"/>
                  </a:lnTo>
                  <a:cubicBezTo>
                    <a:pt x="1752" y="1320"/>
                    <a:pt x="1801" y="1329"/>
                    <a:pt x="1849" y="1329"/>
                  </a:cubicBezTo>
                  <a:cubicBezTo>
                    <a:pt x="1965" y="1324"/>
                    <a:pt x="2075" y="1258"/>
                    <a:pt x="2129" y="1145"/>
                  </a:cubicBezTo>
                  <a:cubicBezTo>
                    <a:pt x="2203" y="986"/>
                    <a:pt x="2133" y="797"/>
                    <a:pt x="1975" y="724"/>
                  </a:cubicBezTo>
                  <a:lnTo>
                    <a:pt x="498" y="30"/>
                  </a:lnTo>
                  <a:cubicBezTo>
                    <a:pt x="455" y="10"/>
                    <a:pt x="409"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812000" y="4009125"/>
              <a:ext cx="156450" cy="135425"/>
            </a:xfrm>
            <a:custGeom>
              <a:avLst/>
              <a:gdLst/>
              <a:ahLst/>
              <a:cxnLst/>
              <a:rect l="l" t="t" r="r" b="b"/>
              <a:pathLst>
                <a:path w="6258" h="5417" extrusionOk="0">
                  <a:moveTo>
                    <a:pt x="5922" y="1"/>
                  </a:moveTo>
                  <a:cubicBezTo>
                    <a:pt x="5863" y="1"/>
                    <a:pt x="5805" y="17"/>
                    <a:pt x="5754" y="49"/>
                  </a:cubicBezTo>
                  <a:cubicBezTo>
                    <a:pt x="4979" y="532"/>
                    <a:pt x="4496" y="1431"/>
                    <a:pt x="4502" y="2337"/>
                  </a:cubicBezTo>
                  <a:cubicBezTo>
                    <a:pt x="4239" y="2621"/>
                    <a:pt x="3938" y="2890"/>
                    <a:pt x="3599" y="3137"/>
                  </a:cubicBezTo>
                  <a:cubicBezTo>
                    <a:pt x="2590" y="3870"/>
                    <a:pt x="1398" y="4344"/>
                    <a:pt x="244" y="4800"/>
                  </a:cubicBezTo>
                  <a:cubicBezTo>
                    <a:pt x="80" y="4865"/>
                    <a:pt x="1" y="5050"/>
                    <a:pt x="65" y="5213"/>
                  </a:cubicBezTo>
                  <a:cubicBezTo>
                    <a:pt x="116" y="5342"/>
                    <a:pt x="236" y="5417"/>
                    <a:pt x="363" y="5417"/>
                  </a:cubicBezTo>
                  <a:cubicBezTo>
                    <a:pt x="365" y="5417"/>
                    <a:pt x="368" y="5417"/>
                    <a:pt x="370" y="5417"/>
                  </a:cubicBezTo>
                  <a:cubicBezTo>
                    <a:pt x="406" y="5415"/>
                    <a:pt x="444" y="5408"/>
                    <a:pt x="479" y="5394"/>
                  </a:cubicBezTo>
                  <a:cubicBezTo>
                    <a:pt x="1668" y="4921"/>
                    <a:pt x="2901" y="4432"/>
                    <a:pt x="3974" y="3651"/>
                  </a:cubicBezTo>
                  <a:cubicBezTo>
                    <a:pt x="4316" y="3402"/>
                    <a:pt x="4624" y="3132"/>
                    <a:pt x="4898" y="2846"/>
                  </a:cubicBezTo>
                  <a:cubicBezTo>
                    <a:pt x="5033" y="2817"/>
                    <a:pt x="5134" y="2704"/>
                    <a:pt x="5148" y="2567"/>
                  </a:cubicBezTo>
                  <a:cubicBezTo>
                    <a:pt x="5715" y="1895"/>
                    <a:pt x="6089" y="1147"/>
                    <a:pt x="6235" y="377"/>
                  </a:cubicBezTo>
                  <a:cubicBezTo>
                    <a:pt x="6258" y="253"/>
                    <a:pt x="6207" y="127"/>
                    <a:pt x="6102" y="56"/>
                  </a:cubicBezTo>
                  <a:cubicBezTo>
                    <a:pt x="6047" y="19"/>
                    <a:pt x="5984" y="1"/>
                    <a:pt x="5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782000" y="4271250"/>
              <a:ext cx="177150" cy="63350"/>
            </a:xfrm>
            <a:custGeom>
              <a:avLst/>
              <a:gdLst/>
              <a:ahLst/>
              <a:cxnLst/>
              <a:rect l="l" t="t" r="r" b="b"/>
              <a:pathLst>
                <a:path w="7086" h="2534" extrusionOk="0">
                  <a:moveTo>
                    <a:pt x="365" y="0"/>
                  </a:moveTo>
                  <a:cubicBezTo>
                    <a:pt x="249" y="0"/>
                    <a:pt x="136" y="64"/>
                    <a:pt x="79" y="176"/>
                  </a:cubicBezTo>
                  <a:cubicBezTo>
                    <a:pt x="0" y="335"/>
                    <a:pt x="64" y="524"/>
                    <a:pt x="221" y="605"/>
                  </a:cubicBezTo>
                  <a:cubicBezTo>
                    <a:pt x="1532" y="1260"/>
                    <a:pt x="2898" y="1838"/>
                    <a:pt x="4282" y="2323"/>
                  </a:cubicBezTo>
                  <a:cubicBezTo>
                    <a:pt x="4594" y="2432"/>
                    <a:pt x="4921" y="2533"/>
                    <a:pt x="5254" y="2533"/>
                  </a:cubicBezTo>
                  <a:cubicBezTo>
                    <a:pt x="5271" y="2533"/>
                    <a:pt x="5289" y="2533"/>
                    <a:pt x="5306" y="2532"/>
                  </a:cubicBezTo>
                  <a:cubicBezTo>
                    <a:pt x="5411" y="2529"/>
                    <a:pt x="5516" y="2517"/>
                    <a:pt x="5623" y="2488"/>
                  </a:cubicBezTo>
                  <a:cubicBezTo>
                    <a:pt x="6431" y="2284"/>
                    <a:pt x="6819" y="1416"/>
                    <a:pt x="7029" y="949"/>
                  </a:cubicBezTo>
                  <a:cubicBezTo>
                    <a:pt x="7086" y="822"/>
                    <a:pt x="7056" y="676"/>
                    <a:pt x="6952" y="583"/>
                  </a:cubicBezTo>
                  <a:cubicBezTo>
                    <a:pt x="6892" y="529"/>
                    <a:pt x="6815" y="500"/>
                    <a:pt x="6737" y="500"/>
                  </a:cubicBezTo>
                  <a:cubicBezTo>
                    <a:pt x="6683" y="500"/>
                    <a:pt x="6630" y="513"/>
                    <a:pt x="6581" y="541"/>
                  </a:cubicBezTo>
                  <a:cubicBezTo>
                    <a:pt x="6029" y="850"/>
                    <a:pt x="5570" y="1331"/>
                    <a:pt x="5283" y="1895"/>
                  </a:cubicBezTo>
                  <a:cubicBezTo>
                    <a:pt x="5274" y="1895"/>
                    <a:pt x="5264" y="1895"/>
                    <a:pt x="5254" y="1895"/>
                  </a:cubicBezTo>
                  <a:cubicBezTo>
                    <a:pt x="5018" y="1895"/>
                    <a:pt x="4759" y="1813"/>
                    <a:pt x="4493" y="1721"/>
                  </a:cubicBezTo>
                  <a:cubicBezTo>
                    <a:pt x="3133" y="1245"/>
                    <a:pt x="1793" y="679"/>
                    <a:pt x="508" y="34"/>
                  </a:cubicBezTo>
                  <a:cubicBezTo>
                    <a:pt x="462" y="11"/>
                    <a:pt x="413"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534725" y="3910875"/>
              <a:ext cx="119450" cy="84950"/>
            </a:xfrm>
            <a:custGeom>
              <a:avLst/>
              <a:gdLst/>
              <a:ahLst/>
              <a:cxnLst/>
              <a:rect l="l" t="t" r="r" b="b"/>
              <a:pathLst>
                <a:path w="4778" h="3398" extrusionOk="0">
                  <a:moveTo>
                    <a:pt x="279" y="0"/>
                  </a:moveTo>
                  <a:cubicBezTo>
                    <a:pt x="1" y="710"/>
                    <a:pt x="137" y="1551"/>
                    <a:pt x="573" y="2176"/>
                  </a:cubicBezTo>
                  <a:cubicBezTo>
                    <a:pt x="1011" y="2801"/>
                    <a:pt x="1724" y="3210"/>
                    <a:pt x="2475" y="3341"/>
                  </a:cubicBezTo>
                  <a:cubicBezTo>
                    <a:pt x="2648" y="3371"/>
                    <a:pt x="2921" y="3398"/>
                    <a:pt x="3217" y="3398"/>
                  </a:cubicBezTo>
                  <a:cubicBezTo>
                    <a:pt x="3932" y="3398"/>
                    <a:pt x="4777" y="3243"/>
                    <a:pt x="4642" y="2612"/>
                  </a:cubicBezTo>
                  <a:cubicBezTo>
                    <a:pt x="4470" y="1811"/>
                    <a:pt x="3825" y="1145"/>
                    <a:pt x="3127" y="761"/>
                  </a:cubicBezTo>
                  <a:cubicBezTo>
                    <a:pt x="2261" y="286"/>
                    <a:pt x="1258" y="141"/>
                    <a:pt x="279"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526450" y="3902125"/>
              <a:ext cx="133600" cy="101675"/>
            </a:xfrm>
            <a:custGeom>
              <a:avLst/>
              <a:gdLst/>
              <a:ahLst/>
              <a:cxnLst/>
              <a:rect l="l" t="t" r="r" b="b"/>
              <a:pathLst>
                <a:path w="5344" h="4067" extrusionOk="0">
                  <a:moveTo>
                    <a:pt x="836" y="701"/>
                  </a:moveTo>
                  <a:lnTo>
                    <a:pt x="836" y="701"/>
                  </a:lnTo>
                  <a:cubicBezTo>
                    <a:pt x="1690" y="826"/>
                    <a:pt x="2558" y="978"/>
                    <a:pt x="3308" y="1388"/>
                  </a:cubicBezTo>
                  <a:cubicBezTo>
                    <a:pt x="4019" y="1780"/>
                    <a:pt x="4527" y="2391"/>
                    <a:pt x="4664" y="3028"/>
                  </a:cubicBezTo>
                  <a:cubicBezTo>
                    <a:pt x="4683" y="3126"/>
                    <a:pt x="4657" y="3163"/>
                    <a:pt x="4629" y="3192"/>
                  </a:cubicBezTo>
                  <a:cubicBezTo>
                    <a:pt x="4467" y="3361"/>
                    <a:pt x="3997" y="3429"/>
                    <a:pt x="3536" y="3429"/>
                  </a:cubicBezTo>
                  <a:cubicBezTo>
                    <a:pt x="3293" y="3429"/>
                    <a:pt x="3053" y="3410"/>
                    <a:pt x="2862" y="3377"/>
                  </a:cubicBezTo>
                  <a:cubicBezTo>
                    <a:pt x="2159" y="3255"/>
                    <a:pt x="1541" y="2878"/>
                    <a:pt x="1166" y="2344"/>
                  </a:cubicBezTo>
                  <a:cubicBezTo>
                    <a:pt x="829" y="1863"/>
                    <a:pt x="708" y="1244"/>
                    <a:pt x="836" y="701"/>
                  </a:cubicBezTo>
                  <a:close/>
                  <a:moveTo>
                    <a:pt x="404" y="1"/>
                  </a:moveTo>
                  <a:lnTo>
                    <a:pt x="312" y="235"/>
                  </a:lnTo>
                  <a:cubicBezTo>
                    <a:pt x="1" y="1025"/>
                    <a:pt x="129" y="1972"/>
                    <a:pt x="644" y="2709"/>
                  </a:cubicBezTo>
                  <a:cubicBezTo>
                    <a:pt x="1115" y="3383"/>
                    <a:pt x="1883" y="3854"/>
                    <a:pt x="2751" y="4006"/>
                  </a:cubicBezTo>
                  <a:cubicBezTo>
                    <a:pt x="2760" y="4008"/>
                    <a:pt x="3131" y="4066"/>
                    <a:pt x="3583" y="4066"/>
                  </a:cubicBezTo>
                  <a:cubicBezTo>
                    <a:pt x="3629" y="4066"/>
                    <a:pt x="3675" y="4066"/>
                    <a:pt x="3721" y="4065"/>
                  </a:cubicBezTo>
                  <a:cubicBezTo>
                    <a:pt x="4218" y="4050"/>
                    <a:pt x="4779" y="3952"/>
                    <a:pt x="5083" y="3637"/>
                  </a:cubicBezTo>
                  <a:cubicBezTo>
                    <a:pt x="5275" y="3438"/>
                    <a:pt x="5343" y="3182"/>
                    <a:pt x="5282" y="2896"/>
                  </a:cubicBezTo>
                  <a:cubicBezTo>
                    <a:pt x="5107" y="2083"/>
                    <a:pt x="4482" y="1310"/>
                    <a:pt x="3609" y="833"/>
                  </a:cubicBezTo>
                  <a:cubicBezTo>
                    <a:pt x="2680" y="323"/>
                    <a:pt x="1603" y="171"/>
                    <a:pt x="653" y="36"/>
                  </a:cubicBez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520000" y="3961225"/>
              <a:ext cx="344825" cy="401200"/>
            </a:xfrm>
            <a:custGeom>
              <a:avLst/>
              <a:gdLst/>
              <a:ahLst/>
              <a:cxnLst/>
              <a:rect l="l" t="t" r="r" b="b"/>
              <a:pathLst>
                <a:path w="13793" h="16048" extrusionOk="0">
                  <a:moveTo>
                    <a:pt x="6359" y="1"/>
                  </a:moveTo>
                  <a:cubicBezTo>
                    <a:pt x="6226" y="1"/>
                    <a:pt x="6094" y="27"/>
                    <a:pt x="5976" y="81"/>
                  </a:cubicBezTo>
                  <a:cubicBezTo>
                    <a:pt x="5753" y="185"/>
                    <a:pt x="5664" y="350"/>
                    <a:pt x="5573" y="539"/>
                  </a:cubicBezTo>
                  <a:cubicBezTo>
                    <a:pt x="5429" y="838"/>
                    <a:pt x="5577" y="780"/>
                    <a:pt x="5229" y="936"/>
                  </a:cubicBezTo>
                  <a:cubicBezTo>
                    <a:pt x="4831" y="1114"/>
                    <a:pt x="4385" y="1205"/>
                    <a:pt x="3989" y="1401"/>
                  </a:cubicBezTo>
                  <a:cubicBezTo>
                    <a:pt x="3157" y="1810"/>
                    <a:pt x="2444" y="2384"/>
                    <a:pt x="1868" y="3039"/>
                  </a:cubicBezTo>
                  <a:cubicBezTo>
                    <a:pt x="580" y="4512"/>
                    <a:pt x="0" y="6377"/>
                    <a:pt x="57" y="8190"/>
                  </a:cubicBezTo>
                  <a:cubicBezTo>
                    <a:pt x="116" y="10098"/>
                    <a:pt x="885" y="12030"/>
                    <a:pt x="2412" y="13440"/>
                  </a:cubicBezTo>
                  <a:cubicBezTo>
                    <a:pt x="3083" y="14058"/>
                    <a:pt x="3897" y="14568"/>
                    <a:pt x="4819" y="14882"/>
                  </a:cubicBezTo>
                  <a:cubicBezTo>
                    <a:pt x="5213" y="15017"/>
                    <a:pt x="5708" y="15034"/>
                    <a:pt x="5956" y="15308"/>
                  </a:cubicBezTo>
                  <a:cubicBezTo>
                    <a:pt x="6274" y="15656"/>
                    <a:pt x="6389" y="16048"/>
                    <a:pt x="7013" y="16048"/>
                  </a:cubicBezTo>
                  <a:cubicBezTo>
                    <a:pt x="7032" y="16048"/>
                    <a:pt x="7051" y="16048"/>
                    <a:pt x="7070" y="16047"/>
                  </a:cubicBezTo>
                  <a:cubicBezTo>
                    <a:pt x="7341" y="16036"/>
                    <a:pt x="7623" y="15928"/>
                    <a:pt x="7759" y="15726"/>
                  </a:cubicBezTo>
                  <a:cubicBezTo>
                    <a:pt x="7831" y="15619"/>
                    <a:pt x="7860" y="15494"/>
                    <a:pt x="7914" y="15381"/>
                  </a:cubicBezTo>
                  <a:cubicBezTo>
                    <a:pt x="8084" y="15017"/>
                    <a:pt x="8708" y="14994"/>
                    <a:pt x="9087" y="14861"/>
                  </a:cubicBezTo>
                  <a:cubicBezTo>
                    <a:pt x="9485" y="14720"/>
                    <a:pt x="9864" y="14543"/>
                    <a:pt x="10219" y="14334"/>
                  </a:cubicBezTo>
                  <a:cubicBezTo>
                    <a:pt x="10979" y="13888"/>
                    <a:pt x="11627" y="13307"/>
                    <a:pt x="12142" y="12658"/>
                  </a:cubicBezTo>
                  <a:cubicBezTo>
                    <a:pt x="13279" y="11226"/>
                    <a:pt x="13793" y="9476"/>
                    <a:pt x="13739" y="7766"/>
                  </a:cubicBezTo>
                  <a:cubicBezTo>
                    <a:pt x="13682" y="5942"/>
                    <a:pt x="12979" y="4104"/>
                    <a:pt x="11587" y="2712"/>
                  </a:cubicBezTo>
                  <a:cubicBezTo>
                    <a:pt x="10965" y="2093"/>
                    <a:pt x="10209" y="1566"/>
                    <a:pt x="9344" y="1212"/>
                  </a:cubicBezTo>
                  <a:cubicBezTo>
                    <a:pt x="8942" y="1046"/>
                    <a:pt x="8518" y="892"/>
                    <a:pt x="8069" y="892"/>
                  </a:cubicBezTo>
                  <a:cubicBezTo>
                    <a:pt x="8061" y="892"/>
                    <a:pt x="8053" y="892"/>
                    <a:pt x="8044" y="892"/>
                  </a:cubicBezTo>
                  <a:cubicBezTo>
                    <a:pt x="7892" y="895"/>
                    <a:pt x="7802" y="940"/>
                    <a:pt x="7692" y="940"/>
                  </a:cubicBezTo>
                  <a:cubicBezTo>
                    <a:pt x="7635" y="940"/>
                    <a:pt x="7573" y="928"/>
                    <a:pt x="7493" y="891"/>
                  </a:cubicBezTo>
                  <a:cubicBezTo>
                    <a:pt x="7233" y="770"/>
                    <a:pt x="7181" y="445"/>
                    <a:pt x="7007" y="259"/>
                  </a:cubicBezTo>
                  <a:cubicBezTo>
                    <a:pt x="6855" y="92"/>
                    <a:pt x="6606" y="1"/>
                    <a:pt x="6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512650" y="3954100"/>
              <a:ext cx="359425" cy="415575"/>
            </a:xfrm>
            <a:custGeom>
              <a:avLst/>
              <a:gdLst/>
              <a:ahLst/>
              <a:cxnLst/>
              <a:rect l="l" t="t" r="r" b="b"/>
              <a:pathLst>
                <a:path w="14377" h="16623" extrusionOk="0">
                  <a:moveTo>
                    <a:pt x="6652" y="576"/>
                  </a:moveTo>
                  <a:cubicBezTo>
                    <a:pt x="6823" y="576"/>
                    <a:pt x="6995" y="636"/>
                    <a:pt x="7093" y="741"/>
                  </a:cubicBezTo>
                  <a:cubicBezTo>
                    <a:pt x="7131" y="784"/>
                    <a:pt x="7171" y="856"/>
                    <a:pt x="7211" y="933"/>
                  </a:cubicBezTo>
                  <a:cubicBezTo>
                    <a:pt x="7304" y="1106"/>
                    <a:pt x="7419" y="1324"/>
                    <a:pt x="7668" y="1439"/>
                  </a:cubicBezTo>
                  <a:cubicBezTo>
                    <a:pt x="7793" y="1496"/>
                    <a:pt x="7899" y="1514"/>
                    <a:pt x="7990" y="1514"/>
                  </a:cubicBezTo>
                  <a:cubicBezTo>
                    <a:pt x="8070" y="1514"/>
                    <a:pt x="8139" y="1500"/>
                    <a:pt x="8196" y="1488"/>
                  </a:cubicBezTo>
                  <a:cubicBezTo>
                    <a:pt x="8241" y="1478"/>
                    <a:pt x="8280" y="1470"/>
                    <a:pt x="8324" y="1470"/>
                  </a:cubicBezTo>
                  <a:cubicBezTo>
                    <a:pt x="8327" y="1470"/>
                    <a:pt x="8331" y="1470"/>
                    <a:pt x="8334" y="1470"/>
                  </a:cubicBezTo>
                  <a:lnTo>
                    <a:pt x="8343" y="1470"/>
                  </a:lnTo>
                  <a:cubicBezTo>
                    <a:pt x="8348" y="1470"/>
                    <a:pt x="8354" y="1470"/>
                    <a:pt x="8360" y="1470"/>
                  </a:cubicBezTo>
                  <a:cubicBezTo>
                    <a:pt x="8762" y="1470"/>
                    <a:pt x="9158" y="1617"/>
                    <a:pt x="9529" y="1768"/>
                  </a:cubicBezTo>
                  <a:cubicBezTo>
                    <a:pt x="10326" y="2093"/>
                    <a:pt x="11049" y="2578"/>
                    <a:pt x="11676" y="3206"/>
                  </a:cubicBezTo>
                  <a:cubicBezTo>
                    <a:pt x="12953" y="4480"/>
                    <a:pt x="13689" y="6206"/>
                    <a:pt x="13746" y="8064"/>
                  </a:cubicBezTo>
                  <a:cubicBezTo>
                    <a:pt x="13799" y="9784"/>
                    <a:pt x="13253" y="11453"/>
                    <a:pt x="12212" y="12765"/>
                  </a:cubicBezTo>
                  <a:cubicBezTo>
                    <a:pt x="11691" y="13419"/>
                    <a:pt x="11070" y="13960"/>
                    <a:pt x="10368" y="14370"/>
                  </a:cubicBezTo>
                  <a:cubicBezTo>
                    <a:pt x="10022" y="14573"/>
                    <a:pt x="9657" y="14742"/>
                    <a:pt x="9286" y="14875"/>
                  </a:cubicBezTo>
                  <a:cubicBezTo>
                    <a:pt x="9196" y="14906"/>
                    <a:pt x="9083" y="14931"/>
                    <a:pt x="8963" y="14960"/>
                  </a:cubicBezTo>
                  <a:cubicBezTo>
                    <a:pt x="8593" y="15044"/>
                    <a:pt x="8131" y="15153"/>
                    <a:pt x="7946" y="15544"/>
                  </a:cubicBezTo>
                  <a:cubicBezTo>
                    <a:pt x="7924" y="15590"/>
                    <a:pt x="7905" y="15642"/>
                    <a:pt x="7887" y="15691"/>
                  </a:cubicBezTo>
                  <a:cubicBezTo>
                    <a:pt x="7863" y="15754"/>
                    <a:pt x="7841" y="15809"/>
                    <a:pt x="7816" y="15849"/>
                  </a:cubicBezTo>
                  <a:cubicBezTo>
                    <a:pt x="7740" y="15958"/>
                    <a:pt x="7554" y="16036"/>
                    <a:pt x="7354" y="16044"/>
                  </a:cubicBezTo>
                  <a:lnTo>
                    <a:pt x="7347" y="16044"/>
                  </a:lnTo>
                  <a:cubicBezTo>
                    <a:pt x="7331" y="16044"/>
                    <a:pt x="7315" y="16044"/>
                    <a:pt x="7300" y="16044"/>
                  </a:cubicBezTo>
                  <a:cubicBezTo>
                    <a:pt x="6966" y="16044"/>
                    <a:pt x="6865" y="15910"/>
                    <a:pt x="6674" y="15657"/>
                  </a:cubicBezTo>
                  <a:cubicBezTo>
                    <a:pt x="6613" y="15576"/>
                    <a:pt x="6544" y="15488"/>
                    <a:pt x="6463" y="15399"/>
                  </a:cubicBezTo>
                  <a:cubicBezTo>
                    <a:pt x="6232" y="15143"/>
                    <a:pt x="5892" y="15065"/>
                    <a:pt x="5561" y="14990"/>
                  </a:cubicBezTo>
                  <a:cubicBezTo>
                    <a:pt x="5434" y="14958"/>
                    <a:pt x="5316" y="14933"/>
                    <a:pt x="5206" y="14894"/>
                  </a:cubicBezTo>
                  <a:cubicBezTo>
                    <a:pt x="4371" y="14609"/>
                    <a:pt x="3576" y="14132"/>
                    <a:pt x="2904" y="13514"/>
                  </a:cubicBezTo>
                  <a:cubicBezTo>
                    <a:pt x="1525" y="12242"/>
                    <a:pt x="701" y="10403"/>
                    <a:pt x="640" y="8467"/>
                  </a:cubicBezTo>
                  <a:cubicBezTo>
                    <a:pt x="583" y="6623"/>
                    <a:pt x="1201" y="4863"/>
                    <a:pt x="2383" y="3515"/>
                  </a:cubicBezTo>
                  <a:cubicBezTo>
                    <a:pt x="2962" y="2853"/>
                    <a:pt x="3647" y="2325"/>
                    <a:pt x="4414" y="1946"/>
                  </a:cubicBezTo>
                  <a:cubicBezTo>
                    <a:pt x="4608" y="1851"/>
                    <a:pt x="4820" y="1781"/>
                    <a:pt x="5043" y="1709"/>
                  </a:cubicBezTo>
                  <a:cubicBezTo>
                    <a:pt x="5242" y="1643"/>
                    <a:pt x="5446" y="1576"/>
                    <a:pt x="5644" y="1488"/>
                  </a:cubicBezTo>
                  <a:cubicBezTo>
                    <a:pt x="5894" y="1375"/>
                    <a:pt x="6009" y="1325"/>
                    <a:pt x="6074" y="1096"/>
                  </a:cubicBezTo>
                  <a:cubicBezTo>
                    <a:pt x="6086" y="1061"/>
                    <a:pt x="6097" y="1020"/>
                    <a:pt x="6130" y="950"/>
                  </a:cubicBezTo>
                  <a:cubicBezTo>
                    <a:pt x="6215" y="772"/>
                    <a:pt x="6266" y="689"/>
                    <a:pt x="6394" y="629"/>
                  </a:cubicBezTo>
                  <a:cubicBezTo>
                    <a:pt x="6471" y="593"/>
                    <a:pt x="6562" y="576"/>
                    <a:pt x="6652" y="576"/>
                  </a:cubicBezTo>
                  <a:close/>
                  <a:moveTo>
                    <a:pt x="6650" y="1"/>
                  </a:moveTo>
                  <a:cubicBezTo>
                    <a:pt x="6477" y="1"/>
                    <a:pt x="6305" y="35"/>
                    <a:pt x="6151" y="106"/>
                  </a:cubicBezTo>
                  <a:cubicBezTo>
                    <a:pt x="5821" y="260"/>
                    <a:pt x="5699" y="515"/>
                    <a:pt x="5610" y="701"/>
                  </a:cubicBezTo>
                  <a:cubicBezTo>
                    <a:pt x="5567" y="792"/>
                    <a:pt x="5544" y="859"/>
                    <a:pt x="5530" y="906"/>
                  </a:cubicBezTo>
                  <a:cubicBezTo>
                    <a:pt x="5493" y="922"/>
                    <a:pt x="5444" y="944"/>
                    <a:pt x="5408" y="961"/>
                  </a:cubicBezTo>
                  <a:cubicBezTo>
                    <a:pt x="5238" y="1037"/>
                    <a:pt x="5056" y="1098"/>
                    <a:pt x="4864" y="1160"/>
                  </a:cubicBezTo>
                  <a:cubicBezTo>
                    <a:pt x="4631" y="1236"/>
                    <a:pt x="4390" y="1314"/>
                    <a:pt x="4158" y="1430"/>
                  </a:cubicBezTo>
                  <a:cubicBezTo>
                    <a:pt x="3321" y="1842"/>
                    <a:pt x="2579" y="2416"/>
                    <a:pt x="1946" y="3137"/>
                  </a:cubicBezTo>
                  <a:cubicBezTo>
                    <a:pt x="671" y="4595"/>
                    <a:pt x="0" y="6495"/>
                    <a:pt x="63" y="8487"/>
                  </a:cubicBezTo>
                  <a:cubicBezTo>
                    <a:pt x="128" y="10578"/>
                    <a:pt x="1022" y="12564"/>
                    <a:pt x="2513" y="13940"/>
                  </a:cubicBezTo>
                  <a:cubicBezTo>
                    <a:pt x="3240" y="14612"/>
                    <a:pt x="4110" y="15132"/>
                    <a:pt x="5020" y="15443"/>
                  </a:cubicBezTo>
                  <a:cubicBezTo>
                    <a:pt x="5155" y="15488"/>
                    <a:pt x="5297" y="15521"/>
                    <a:pt x="5432" y="15552"/>
                  </a:cubicBezTo>
                  <a:cubicBezTo>
                    <a:pt x="5675" y="15609"/>
                    <a:pt x="5927" y="15666"/>
                    <a:pt x="6037" y="15788"/>
                  </a:cubicBezTo>
                  <a:cubicBezTo>
                    <a:pt x="6101" y="15856"/>
                    <a:pt x="6155" y="15929"/>
                    <a:pt x="6213" y="16005"/>
                  </a:cubicBezTo>
                  <a:cubicBezTo>
                    <a:pt x="6422" y="16282"/>
                    <a:pt x="6683" y="16622"/>
                    <a:pt x="7314" y="16622"/>
                  </a:cubicBezTo>
                  <a:cubicBezTo>
                    <a:pt x="7330" y="16622"/>
                    <a:pt x="7347" y="16622"/>
                    <a:pt x="7364" y="16622"/>
                  </a:cubicBezTo>
                  <a:lnTo>
                    <a:pt x="7373" y="16622"/>
                  </a:lnTo>
                  <a:cubicBezTo>
                    <a:pt x="7767" y="16607"/>
                    <a:pt x="8110" y="16440"/>
                    <a:pt x="8290" y="16174"/>
                  </a:cubicBezTo>
                  <a:cubicBezTo>
                    <a:pt x="8357" y="16076"/>
                    <a:pt x="8394" y="15980"/>
                    <a:pt x="8425" y="15894"/>
                  </a:cubicBezTo>
                  <a:cubicBezTo>
                    <a:pt x="8438" y="15859"/>
                    <a:pt x="8452" y="15823"/>
                    <a:pt x="8468" y="15788"/>
                  </a:cubicBezTo>
                  <a:cubicBezTo>
                    <a:pt x="8533" y="15650"/>
                    <a:pt x="8843" y="15579"/>
                    <a:pt x="9093" y="15521"/>
                  </a:cubicBezTo>
                  <a:cubicBezTo>
                    <a:pt x="9223" y="15490"/>
                    <a:pt x="9358" y="15460"/>
                    <a:pt x="9476" y="15417"/>
                  </a:cubicBezTo>
                  <a:cubicBezTo>
                    <a:pt x="9884" y="15274"/>
                    <a:pt x="10282" y="15089"/>
                    <a:pt x="10659" y="14867"/>
                  </a:cubicBezTo>
                  <a:cubicBezTo>
                    <a:pt x="11422" y="14420"/>
                    <a:pt x="12097" y="13832"/>
                    <a:pt x="12662" y="13122"/>
                  </a:cubicBezTo>
                  <a:cubicBezTo>
                    <a:pt x="13790" y="11703"/>
                    <a:pt x="14377" y="9899"/>
                    <a:pt x="14320" y="8042"/>
                  </a:cubicBezTo>
                  <a:cubicBezTo>
                    <a:pt x="14259" y="6037"/>
                    <a:pt x="13465" y="4173"/>
                    <a:pt x="12083" y="2794"/>
                  </a:cubicBezTo>
                  <a:cubicBezTo>
                    <a:pt x="11401" y="2112"/>
                    <a:pt x="10615" y="1586"/>
                    <a:pt x="9746" y="1231"/>
                  </a:cubicBezTo>
                  <a:cubicBezTo>
                    <a:pt x="9324" y="1059"/>
                    <a:pt x="8870" y="890"/>
                    <a:pt x="8367" y="890"/>
                  </a:cubicBezTo>
                  <a:cubicBezTo>
                    <a:pt x="8356" y="890"/>
                    <a:pt x="8346" y="890"/>
                    <a:pt x="8336" y="890"/>
                  </a:cubicBezTo>
                  <a:cubicBezTo>
                    <a:pt x="8225" y="893"/>
                    <a:pt x="8140" y="909"/>
                    <a:pt x="8076" y="923"/>
                  </a:cubicBezTo>
                  <a:cubicBezTo>
                    <a:pt x="8033" y="933"/>
                    <a:pt x="8007" y="939"/>
                    <a:pt x="7985" y="939"/>
                  </a:cubicBezTo>
                  <a:cubicBezTo>
                    <a:pt x="7962" y="939"/>
                    <a:pt x="7942" y="932"/>
                    <a:pt x="7909" y="916"/>
                  </a:cubicBezTo>
                  <a:cubicBezTo>
                    <a:pt x="7838" y="883"/>
                    <a:pt x="7783" y="781"/>
                    <a:pt x="7721" y="665"/>
                  </a:cubicBezTo>
                  <a:cubicBezTo>
                    <a:pt x="7668" y="564"/>
                    <a:pt x="7607" y="450"/>
                    <a:pt x="7517" y="352"/>
                  </a:cubicBezTo>
                  <a:cubicBezTo>
                    <a:pt x="7310" y="125"/>
                    <a:pt x="6979" y="1"/>
                    <a:pt x="6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621800" y="4032475"/>
              <a:ext cx="14375" cy="14175"/>
            </a:xfrm>
            <a:custGeom>
              <a:avLst/>
              <a:gdLst/>
              <a:ahLst/>
              <a:cxnLst/>
              <a:rect l="l" t="t" r="r" b="b"/>
              <a:pathLst>
                <a:path w="575" h="567" extrusionOk="0">
                  <a:moveTo>
                    <a:pt x="287" y="1"/>
                  </a:moveTo>
                  <a:cubicBezTo>
                    <a:pt x="285" y="1"/>
                    <a:pt x="282" y="1"/>
                    <a:pt x="279" y="1"/>
                  </a:cubicBezTo>
                  <a:cubicBezTo>
                    <a:pt x="123" y="7"/>
                    <a:pt x="1" y="136"/>
                    <a:pt x="7" y="292"/>
                  </a:cubicBezTo>
                  <a:cubicBezTo>
                    <a:pt x="11" y="446"/>
                    <a:pt x="137" y="567"/>
                    <a:pt x="288" y="567"/>
                  </a:cubicBezTo>
                  <a:cubicBezTo>
                    <a:pt x="291" y="567"/>
                    <a:pt x="294" y="566"/>
                    <a:pt x="296" y="566"/>
                  </a:cubicBezTo>
                  <a:cubicBezTo>
                    <a:pt x="453" y="561"/>
                    <a:pt x="575" y="431"/>
                    <a:pt x="570" y="275"/>
                  </a:cubicBezTo>
                  <a:cubicBezTo>
                    <a:pt x="566" y="122"/>
                    <a:pt x="440" y="1"/>
                    <a:pt x="28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614500" y="4025350"/>
              <a:ext cx="29025" cy="28625"/>
            </a:xfrm>
            <a:custGeom>
              <a:avLst/>
              <a:gdLst/>
              <a:ahLst/>
              <a:cxnLst/>
              <a:rect l="l" t="t" r="r" b="b"/>
              <a:pathLst>
                <a:path w="1161" h="1145" extrusionOk="0">
                  <a:moveTo>
                    <a:pt x="584" y="572"/>
                  </a:moveTo>
                  <a:cubicBezTo>
                    <a:pt x="584" y="573"/>
                    <a:pt x="583" y="577"/>
                    <a:pt x="578" y="577"/>
                  </a:cubicBezTo>
                  <a:lnTo>
                    <a:pt x="297" y="580"/>
                  </a:lnTo>
                  <a:lnTo>
                    <a:pt x="584" y="572"/>
                  </a:lnTo>
                  <a:close/>
                  <a:moveTo>
                    <a:pt x="584" y="0"/>
                  </a:moveTo>
                  <a:cubicBezTo>
                    <a:pt x="577" y="0"/>
                    <a:pt x="570" y="0"/>
                    <a:pt x="563" y="1"/>
                  </a:cubicBezTo>
                  <a:cubicBezTo>
                    <a:pt x="247" y="11"/>
                    <a:pt x="0" y="273"/>
                    <a:pt x="9" y="590"/>
                  </a:cubicBezTo>
                  <a:cubicBezTo>
                    <a:pt x="17" y="899"/>
                    <a:pt x="273" y="1144"/>
                    <a:pt x="580" y="1144"/>
                  </a:cubicBezTo>
                  <a:cubicBezTo>
                    <a:pt x="586" y="1144"/>
                    <a:pt x="592" y="1144"/>
                    <a:pt x="598" y="1144"/>
                  </a:cubicBezTo>
                  <a:cubicBezTo>
                    <a:pt x="915" y="1133"/>
                    <a:pt x="1161" y="870"/>
                    <a:pt x="1152" y="555"/>
                  </a:cubicBezTo>
                  <a:cubicBezTo>
                    <a:pt x="1143" y="245"/>
                    <a:pt x="891" y="0"/>
                    <a:pt x="5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579400" y="4059550"/>
              <a:ext cx="14175" cy="14150"/>
            </a:xfrm>
            <a:custGeom>
              <a:avLst/>
              <a:gdLst/>
              <a:ahLst/>
              <a:cxnLst/>
              <a:rect l="l" t="t" r="r" b="b"/>
              <a:pathLst>
                <a:path w="567" h="566" extrusionOk="0">
                  <a:moveTo>
                    <a:pt x="284" y="0"/>
                  </a:moveTo>
                  <a:cubicBezTo>
                    <a:pt x="127" y="0"/>
                    <a:pt x="1" y="127"/>
                    <a:pt x="1" y="283"/>
                  </a:cubicBezTo>
                  <a:cubicBezTo>
                    <a:pt x="1" y="439"/>
                    <a:pt x="127" y="566"/>
                    <a:pt x="284" y="566"/>
                  </a:cubicBezTo>
                  <a:cubicBezTo>
                    <a:pt x="440" y="566"/>
                    <a:pt x="566" y="439"/>
                    <a:pt x="566" y="283"/>
                  </a:cubicBezTo>
                  <a:cubicBezTo>
                    <a:pt x="566" y="127"/>
                    <a:pt x="440" y="0"/>
                    <a:pt x="2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571950" y="4052325"/>
              <a:ext cx="29075" cy="28625"/>
            </a:xfrm>
            <a:custGeom>
              <a:avLst/>
              <a:gdLst/>
              <a:ahLst/>
              <a:cxnLst/>
              <a:rect l="l" t="t" r="r" b="b"/>
              <a:pathLst>
                <a:path w="1163" h="1145" extrusionOk="0">
                  <a:moveTo>
                    <a:pt x="584" y="572"/>
                  </a:moveTo>
                  <a:cubicBezTo>
                    <a:pt x="584" y="574"/>
                    <a:pt x="583" y="578"/>
                    <a:pt x="580" y="578"/>
                  </a:cubicBezTo>
                  <a:lnTo>
                    <a:pt x="297" y="581"/>
                  </a:lnTo>
                  <a:lnTo>
                    <a:pt x="584" y="572"/>
                  </a:lnTo>
                  <a:close/>
                  <a:moveTo>
                    <a:pt x="585" y="1"/>
                  </a:moveTo>
                  <a:cubicBezTo>
                    <a:pt x="578" y="1"/>
                    <a:pt x="571" y="1"/>
                    <a:pt x="564" y="1"/>
                  </a:cubicBezTo>
                  <a:cubicBezTo>
                    <a:pt x="248" y="11"/>
                    <a:pt x="1" y="274"/>
                    <a:pt x="11" y="591"/>
                  </a:cubicBezTo>
                  <a:cubicBezTo>
                    <a:pt x="19" y="900"/>
                    <a:pt x="273" y="1145"/>
                    <a:pt x="582" y="1145"/>
                  </a:cubicBezTo>
                  <a:cubicBezTo>
                    <a:pt x="588" y="1145"/>
                    <a:pt x="594" y="1145"/>
                    <a:pt x="600" y="1145"/>
                  </a:cubicBezTo>
                  <a:cubicBezTo>
                    <a:pt x="915" y="1133"/>
                    <a:pt x="1162" y="870"/>
                    <a:pt x="1154" y="555"/>
                  </a:cubicBezTo>
                  <a:cubicBezTo>
                    <a:pt x="1143" y="245"/>
                    <a:pt x="891" y="1"/>
                    <a:pt x="58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616275" y="4083225"/>
              <a:ext cx="14400" cy="14125"/>
            </a:xfrm>
            <a:custGeom>
              <a:avLst/>
              <a:gdLst/>
              <a:ahLst/>
              <a:cxnLst/>
              <a:rect l="l" t="t" r="r" b="b"/>
              <a:pathLst>
                <a:path w="576" h="565" extrusionOk="0">
                  <a:moveTo>
                    <a:pt x="289" y="1"/>
                  </a:moveTo>
                  <a:cubicBezTo>
                    <a:pt x="286" y="1"/>
                    <a:pt x="282" y="1"/>
                    <a:pt x="279" y="1"/>
                  </a:cubicBezTo>
                  <a:cubicBezTo>
                    <a:pt x="124" y="4"/>
                    <a:pt x="0" y="136"/>
                    <a:pt x="6" y="292"/>
                  </a:cubicBezTo>
                  <a:cubicBezTo>
                    <a:pt x="10" y="445"/>
                    <a:pt x="135" y="565"/>
                    <a:pt x="287" y="565"/>
                  </a:cubicBezTo>
                  <a:cubicBezTo>
                    <a:pt x="290" y="565"/>
                    <a:pt x="294" y="565"/>
                    <a:pt x="297" y="565"/>
                  </a:cubicBezTo>
                  <a:cubicBezTo>
                    <a:pt x="453" y="559"/>
                    <a:pt x="576" y="430"/>
                    <a:pt x="570" y="274"/>
                  </a:cubicBezTo>
                  <a:cubicBezTo>
                    <a:pt x="564" y="121"/>
                    <a:pt x="441" y="1"/>
                    <a:pt x="2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09000" y="4075975"/>
              <a:ext cx="29025" cy="28625"/>
            </a:xfrm>
            <a:custGeom>
              <a:avLst/>
              <a:gdLst/>
              <a:ahLst/>
              <a:cxnLst/>
              <a:rect l="l" t="t" r="r" b="b"/>
              <a:pathLst>
                <a:path w="1161" h="1145" extrusionOk="0">
                  <a:moveTo>
                    <a:pt x="585" y="572"/>
                  </a:moveTo>
                  <a:cubicBezTo>
                    <a:pt x="585" y="576"/>
                    <a:pt x="584" y="578"/>
                    <a:pt x="581" y="578"/>
                  </a:cubicBezTo>
                  <a:lnTo>
                    <a:pt x="585" y="572"/>
                  </a:lnTo>
                  <a:close/>
                  <a:moveTo>
                    <a:pt x="579" y="1"/>
                  </a:moveTo>
                  <a:cubicBezTo>
                    <a:pt x="573" y="1"/>
                    <a:pt x="568" y="1"/>
                    <a:pt x="563" y="1"/>
                  </a:cubicBezTo>
                  <a:cubicBezTo>
                    <a:pt x="247" y="11"/>
                    <a:pt x="0" y="274"/>
                    <a:pt x="9" y="591"/>
                  </a:cubicBezTo>
                  <a:cubicBezTo>
                    <a:pt x="17" y="898"/>
                    <a:pt x="273" y="1145"/>
                    <a:pt x="580" y="1145"/>
                  </a:cubicBezTo>
                  <a:cubicBezTo>
                    <a:pt x="586" y="1145"/>
                    <a:pt x="592" y="1145"/>
                    <a:pt x="598" y="1145"/>
                  </a:cubicBezTo>
                  <a:cubicBezTo>
                    <a:pt x="915" y="1133"/>
                    <a:pt x="1161" y="870"/>
                    <a:pt x="1152" y="555"/>
                  </a:cubicBezTo>
                  <a:cubicBezTo>
                    <a:pt x="1142" y="244"/>
                    <a:pt x="888" y="1"/>
                    <a:pt x="57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25400" y="3990300"/>
              <a:ext cx="226625" cy="368775"/>
            </a:xfrm>
            <a:custGeom>
              <a:avLst/>
              <a:gdLst/>
              <a:ahLst/>
              <a:cxnLst/>
              <a:rect l="l" t="t" r="r" b="b"/>
              <a:pathLst>
                <a:path w="9065" h="14751" extrusionOk="0">
                  <a:moveTo>
                    <a:pt x="4432" y="1"/>
                  </a:moveTo>
                  <a:cubicBezTo>
                    <a:pt x="3711" y="1"/>
                    <a:pt x="2902" y="522"/>
                    <a:pt x="2434" y="986"/>
                  </a:cubicBezTo>
                  <a:cubicBezTo>
                    <a:pt x="1328" y="2080"/>
                    <a:pt x="591" y="3528"/>
                    <a:pt x="297" y="5055"/>
                  </a:cubicBezTo>
                  <a:cubicBezTo>
                    <a:pt x="0" y="6581"/>
                    <a:pt x="140" y="8181"/>
                    <a:pt x="630" y="9657"/>
                  </a:cubicBezTo>
                  <a:cubicBezTo>
                    <a:pt x="931" y="10562"/>
                    <a:pt x="1370" y="11432"/>
                    <a:pt x="2003" y="12144"/>
                  </a:cubicBezTo>
                  <a:cubicBezTo>
                    <a:pt x="2637" y="12856"/>
                    <a:pt x="3479" y="13402"/>
                    <a:pt x="4415" y="13590"/>
                  </a:cubicBezTo>
                  <a:cubicBezTo>
                    <a:pt x="4837" y="13672"/>
                    <a:pt x="5307" y="13699"/>
                    <a:pt x="5622" y="13996"/>
                  </a:cubicBezTo>
                  <a:cubicBezTo>
                    <a:pt x="5787" y="14150"/>
                    <a:pt x="5887" y="14365"/>
                    <a:pt x="6056" y="14516"/>
                  </a:cubicBezTo>
                  <a:cubicBezTo>
                    <a:pt x="6237" y="14680"/>
                    <a:pt x="6481" y="14751"/>
                    <a:pt x="6728" y="14751"/>
                  </a:cubicBezTo>
                  <a:cubicBezTo>
                    <a:pt x="6864" y="14751"/>
                    <a:pt x="7001" y="14729"/>
                    <a:pt x="7130" y="14691"/>
                  </a:cubicBezTo>
                  <a:cubicBezTo>
                    <a:pt x="7492" y="14580"/>
                    <a:pt x="7804" y="14351"/>
                    <a:pt x="8110" y="14125"/>
                  </a:cubicBezTo>
                  <a:cubicBezTo>
                    <a:pt x="8414" y="13901"/>
                    <a:pt x="8736" y="13648"/>
                    <a:pt x="8830" y="13282"/>
                  </a:cubicBezTo>
                  <a:cubicBezTo>
                    <a:pt x="8862" y="13161"/>
                    <a:pt x="8865" y="13032"/>
                    <a:pt x="8894" y="12910"/>
                  </a:cubicBezTo>
                  <a:cubicBezTo>
                    <a:pt x="8935" y="12739"/>
                    <a:pt x="9022" y="12579"/>
                    <a:pt x="9036" y="12402"/>
                  </a:cubicBezTo>
                  <a:cubicBezTo>
                    <a:pt x="9064" y="12050"/>
                    <a:pt x="8772" y="11736"/>
                    <a:pt x="8436" y="11618"/>
                  </a:cubicBezTo>
                  <a:cubicBezTo>
                    <a:pt x="8269" y="11560"/>
                    <a:pt x="8092" y="11540"/>
                    <a:pt x="7914" y="11540"/>
                  </a:cubicBezTo>
                  <a:cubicBezTo>
                    <a:pt x="7737" y="11540"/>
                    <a:pt x="7558" y="11559"/>
                    <a:pt x="7384" y="11580"/>
                  </a:cubicBezTo>
                  <a:cubicBezTo>
                    <a:pt x="6915" y="11635"/>
                    <a:pt x="6439" y="11696"/>
                    <a:pt x="5967" y="11696"/>
                  </a:cubicBezTo>
                  <a:cubicBezTo>
                    <a:pt x="5653" y="11696"/>
                    <a:pt x="5342" y="11669"/>
                    <a:pt x="5036" y="11596"/>
                  </a:cubicBezTo>
                  <a:cubicBezTo>
                    <a:pt x="4270" y="11412"/>
                    <a:pt x="3537" y="10860"/>
                    <a:pt x="3390" y="10089"/>
                  </a:cubicBezTo>
                  <a:cubicBezTo>
                    <a:pt x="3245" y="9326"/>
                    <a:pt x="3681" y="8502"/>
                    <a:pt x="3395" y="7782"/>
                  </a:cubicBezTo>
                  <a:cubicBezTo>
                    <a:pt x="3211" y="7319"/>
                    <a:pt x="2769" y="7013"/>
                    <a:pt x="2506" y="6589"/>
                  </a:cubicBezTo>
                  <a:cubicBezTo>
                    <a:pt x="2108" y="5945"/>
                    <a:pt x="2179" y="5093"/>
                    <a:pt x="2522" y="4418"/>
                  </a:cubicBezTo>
                  <a:cubicBezTo>
                    <a:pt x="2864" y="3746"/>
                    <a:pt x="3444" y="3222"/>
                    <a:pt x="4043" y="2762"/>
                  </a:cubicBezTo>
                  <a:cubicBezTo>
                    <a:pt x="4388" y="2498"/>
                    <a:pt x="4750" y="2245"/>
                    <a:pt x="5019" y="1904"/>
                  </a:cubicBezTo>
                  <a:cubicBezTo>
                    <a:pt x="5468" y="1332"/>
                    <a:pt x="5553" y="121"/>
                    <a:pt x="4588" y="9"/>
                  </a:cubicBezTo>
                  <a:cubicBezTo>
                    <a:pt x="4537" y="3"/>
                    <a:pt x="4484" y="1"/>
                    <a:pt x="443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680625" y="4085375"/>
              <a:ext cx="41850" cy="27225"/>
            </a:xfrm>
            <a:custGeom>
              <a:avLst/>
              <a:gdLst/>
              <a:ahLst/>
              <a:cxnLst/>
              <a:rect l="l" t="t" r="r" b="b"/>
              <a:pathLst>
                <a:path w="1674" h="1089" extrusionOk="0">
                  <a:moveTo>
                    <a:pt x="817" y="1"/>
                  </a:moveTo>
                  <a:cubicBezTo>
                    <a:pt x="805" y="1"/>
                    <a:pt x="793" y="1"/>
                    <a:pt x="781" y="2"/>
                  </a:cubicBezTo>
                  <a:cubicBezTo>
                    <a:pt x="347" y="29"/>
                    <a:pt x="11" y="399"/>
                    <a:pt x="3" y="867"/>
                  </a:cubicBezTo>
                  <a:cubicBezTo>
                    <a:pt x="0" y="984"/>
                    <a:pt x="95" y="1082"/>
                    <a:pt x="213" y="1084"/>
                  </a:cubicBezTo>
                  <a:cubicBezTo>
                    <a:pt x="217" y="1088"/>
                    <a:pt x="220" y="1088"/>
                    <a:pt x="225" y="1088"/>
                  </a:cubicBezTo>
                  <a:cubicBezTo>
                    <a:pt x="338" y="1084"/>
                    <a:pt x="431" y="992"/>
                    <a:pt x="432" y="877"/>
                  </a:cubicBezTo>
                  <a:cubicBezTo>
                    <a:pt x="438" y="635"/>
                    <a:pt x="597" y="445"/>
                    <a:pt x="807" y="433"/>
                  </a:cubicBezTo>
                  <a:cubicBezTo>
                    <a:pt x="811" y="433"/>
                    <a:pt x="815" y="433"/>
                    <a:pt x="820" y="433"/>
                  </a:cubicBezTo>
                  <a:cubicBezTo>
                    <a:pt x="1022" y="433"/>
                    <a:pt x="1200" y="599"/>
                    <a:pt x="1232" y="828"/>
                  </a:cubicBezTo>
                  <a:cubicBezTo>
                    <a:pt x="1246" y="937"/>
                    <a:pt x="1340" y="1013"/>
                    <a:pt x="1447" y="1013"/>
                  </a:cubicBezTo>
                  <a:cubicBezTo>
                    <a:pt x="1456" y="1013"/>
                    <a:pt x="1465" y="1013"/>
                    <a:pt x="1475" y="1011"/>
                  </a:cubicBezTo>
                  <a:cubicBezTo>
                    <a:pt x="1591" y="996"/>
                    <a:pt x="1673" y="888"/>
                    <a:pt x="1658" y="769"/>
                  </a:cubicBezTo>
                  <a:cubicBezTo>
                    <a:pt x="1596" y="318"/>
                    <a:pt x="1234"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779950" y="4079950"/>
              <a:ext cx="41800" cy="27200"/>
            </a:xfrm>
            <a:custGeom>
              <a:avLst/>
              <a:gdLst/>
              <a:ahLst/>
              <a:cxnLst/>
              <a:rect l="l" t="t" r="r" b="b"/>
              <a:pathLst>
                <a:path w="1672" h="1088" extrusionOk="0">
                  <a:moveTo>
                    <a:pt x="824" y="0"/>
                  </a:moveTo>
                  <a:cubicBezTo>
                    <a:pt x="810" y="0"/>
                    <a:pt x="796" y="0"/>
                    <a:pt x="781" y="1"/>
                  </a:cubicBezTo>
                  <a:cubicBezTo>
                    <a:pt x="345" y="28"/>
                    <a:pt x="10" y="399"/>
                    <a:pt x="2" y="866"/>
                  </a:cubicBezTo>
                  <a:cubicBezTo>
                    <a:pt x="0" y="986"/>
                    <a:pt x="94" y="1084"/>
                    <a:pt x="213" y="1085"/>
                  </a:cubicBezTo>
                  <a:cubicBezTo>
                    <a:pt x="216" y="1088"/>
                    <a:pt x="220" y="1088"/>
                    <a:pt x="223" y="1088"/>
                  </a:cubicBezTo>
                  <a:cubicBezTo>
                    <a:pt x="337" y="1085"/>
                    <a:pt x="429" y="993"/>
                    <a:pt x="430" y="878"/>
                  </a:cubicBezTo>
                  <a:cubicBezTo>
                    <a:pt x="436" y="636"/>
                    <a:pt x="597" y="446"/>
                    <a:pt x="805" y="433"/>
                  </a:cubicBezTo>
                  <a:cubicBezTo>
                    <a:pt x="810" y="433"/>
                    <a:pt x="814" y="433"/>
                    <a:pt x="819" y="433"/>
                  </a:cubicBezTo>
                  <a:cubicBezTo>
                    <a:pt x="1023" y="433"/>
                    <a:pt x="1198" y="596"/>
                    <a:pt x="1230" y="829"/>
                  </a:cubicBezTo>
                  <a:cubicBezTo>
                    <a:pt x="1245" y="936"/>
                    <a:pt x="1337" y="1014"/>
                    <a:pt x="1444" y="1014"/>
                  </a:cubicBezTo>
                  <a:cubicBezTo>
                    <a:pt x="1454" y="1014"/>
                    <a:pt x="1463" y="1014"/>
                    <a:pt x="1473" y="1013"/>
                  </a:cubicBezTo>
                  <a:cubicBezTo>
                    <a:pt x="1591" y="995"/>
                    <a:pt x="1672" y="888"/>
                    <a:pt x="1656" y="768"/>
                  </a:cubicBezTo>
                  <a:cubicBezTo>
                    <a:pt x="1594" y="320"/>
                    <a:pt x="1243"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738150" y="4113450"/>
              <a:ext cx="25325" cy="31850"/>
            </a:xfrm>
            <a:custGeom>
              <a:avLst/>
              <a:gdLst/>
              <a:ahLst/>
              <a:cxnLst/>
              <a:rect l="l" t="t" r="r" b="b"/>
              <a:pathLst>
                <a:path w="1013" h="1274" extrusionOk="0">
                  <a:moveTo>
                    <a:pt x="500" y="0"/>
                  </a:moveTo>
                  <a:cubicBezTo>
                    <a:pt x="496" y="0"/>
                    <a:pt x="492" y="1"/>
                    <a:pt x="487" y="1"/>
                  </a:cubicBezTo>
                  <a:cubicBezTo>
                    <a:pt x="213" y="9"/>
                    <a:pt x="0" y="300"/>
                    <a:pt x="12" y="653"/>
                  </a:cubicBezTo>
                  <a:cubicBezTo>
                    <a:pt x="21" y="998"/>
                    <a:pt x="246" y="1274"/>
                    <a:pt x="514" y="1274"/>
                  </a:cubicBezTo>
                  <a:cubicBezTo>
                    <a:pt x="518" y="1274"/>
                    <a:pt x="522" y="1274"/>
                    <a:pt x="526" y="1273"/>
                  </a:cubicBezTo>
                  <a:cubicBezTo>
                    <a:pt x="800" y="1265"/>
                    <a:pt x="1013" y="974"/>
                    <a:pt x="1002" y="621"/>
                  </a:cubicBezTo>
                  <a:cubicBezTo>
                    <a:pt x="992" y="276"/>
                    <a:pt x="767"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741100" y="4125000"/>
              <a:ext cx="19250" cy="16150"/>
            </a:xfrm>
            <a:custGeom>
              <a:avLst/>
              <a:gdLst/>
              <a:ahLst/>
              <a:cxnLst/>
              <a:rect l="l" t="t" r="r" b="b"/>
              <a:pathLst>
                <a:path w="770" h="646" extrusionOk="0">
                  <a:moveTo>
                    <a:pt x="390" y="0"/>
                  </a:moveTo>
                  <a:cubicBezTo>
                    <a:pt x="385" y="0"/>
                    <a:pt x="380" y="0"/>
                    <a:pt x="375" y="0"/>
                  </a:cubicBezTo>
                  <a:cubicBezTo>
                    <a:pt x="165" y="6"/>
                    <a:pt x="0" y="157"/>
                    <a:pt x="6" y="334"/>
                  </a:cubicBezTo>
                  <a:cubicBezTo>
                    <a:pt x="10" y="507"/>
                    <a:pt x="176" y="645"/>
                    <a:pt x="381" y="645"/>
                  </a:cubicBezTo>
                  <a:cubicBezTo>
                    <a:pt x="386" y="645"/>
                    <a:pt x="391" y="645"/>
                    <a:pt x="396" y="645"/>
                  </a:cubicBezTo>
                  <a:cubicBezTo>
                    <a:pt x="605" y="638"/>
                    <a:pt x="770" y="489"/>
                    <a:pt x="766" y="311"/>
                  </a:cubicBezTo>
                  <a:cubicBezTo>
                    <a:pt x="760" y="138"/>
                    <a:pt x="594"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452025" y="4173075"/>
              <a:ext cx="170900" cy="164100"/>
            </a:xfrm>
            <a:custGeom>
              <a:avLst/>
              <a:gdLst/>
              <a:ahLst/>
              <a:cxnLst/>
              <a:rect l="l" t="t" r="r" b="b"/>
              <a:pathLst>
                <a:path w="6836" h="6564" extrusionOk="0">
                  <a:moveTo>
                    <a:pt x="6478" y="0"/>
                  </a:moveTo>
                  <a:cubicBezTo>
                    <a:pt x="6444" y="0"/>
                    <a:pt x="6409" y="6"/>
                    <a:pt x="6374" y="18"/>
                  </a:cubicBezTo>
                  <a:cubicBezTo>
                    <a:pt x="4303" y="734"/>
                    <a:pt x="2542" y="2263"/>
                    <a:pt x="1543" y="4215"/>
                  </a:cubicBezTo>
                  <a:cubicBezTo>
                    <a:pt x="1492" y="4314"/>
                    <a:pt x="1442" y="4417"/>
                    <a:pt x="1393" y="4519"/>
                  </a:cubicBezTo>
                  <a:cubicBezTo>
                    <a:pt x="1371" y="4563"/>
                    <a:pt x="1347" y="4607"/>
                    <a:pt x="1326" y="4653"/>
                  </a:cubicBezTo>
                  <a:cubicBezTo>
                    <a:pt x="1293" y="4639"/>
                    <a:pt x="1257" y="4632"/>
                    <a:pt x="1220" y="4632"/>
                  </a:cubicBezTo>
                  <a:cubicBezTo>
                    <a:pt x="1206" y="4632"/>
                    <a:pt x="1191" y="4633"/>
                    <a:pt x="1177" y="4635"/>
                  </a:cubicBezTo>
                  <a:cubicBezTo>
                    <a:pt x="809" y="4684"/>
                    <a:pt x="474" y="4910"/>
                    <a:pt x="261" y="5256"/>
                  </a:cubicBezTo>
                  <a:cubicBezTo>
                    <a:pt x="50" y="5601"/>
                    <a:pt x="1" y="6002"/>
                    <a:pt x="126" y="6353"/>
                  </a:cubicBezTo>
                  <a:cubicBezTo>
                    <a:pt x="157" y="6438"/>
                    <a:pt x="222" y="6506"/>
                    <a:pt x="306" y="6539"/>
                  </a:cubicBezTo>
                  <a:cubicBezTo>
                    <a:pt x="344" y="6555"/>
                    <a:pt x="385" y="6563"/>
                    <a:pt x="426" y="6563"/>
                  </a:cubicBezTo>
                  <a:cubicBezTo>
                    <a:pt x="429" y="6563"/>
                    <a:pt x="432" y="6563"/>
                    <a:pt x="435" y="6563"/>
                  </a:cubicBezTo>
                  <a:cubicBezTo>
                    <a:pt x="479" y="6560"/>
                    <a:pt x="525" y="6550"/>
                    <a:pt x="565" y="6530"/>
                  </a:cubicBezTo>
                  <a:cubicBezTo>
                    <a:pt x="1282" y="6182"/>
                    <a:pt x="1644" y="5449"/>
                    <a:pt x="1962" y="4802"/>
                  </a:cubicBezTo>
                  <a:cubicBezTo>
                    <a:pt x="2012" y="4702"/>
                    <a:pt x="2060" y="4603"/>
                    <a:pt x="2110" y="4506"/>
                  </a:cubicBezTo>
                  <a:cubicBezTo>
                    <a:pt x="3035" y="2701"/>
                    <a:pt x="4664" y="1283"/>
                    <a:pt x="6582" y="620"/>
                  </a:cubicBezTo>
                  <a:cubicBezTo>
                    <a:pt x="6749" y="563"/>
                    <a:pt x="6836" y="381"/>
                    <a:pt x="6779" y="215"/>
                  </a:cubicBezTo>
                  <a:cubicBezTo>
                    <a:pt x="6734" y="82"/>
                    <a:pt x="6610" y="0"/>
                    <a:pt x="6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679725" y="4307300"/>
              <a:ext cx="158025" cy="86850"/>
            </a:xfrm>
            <a:custGeom>
              <a:avLst/>
              <a:gdLst/>
              <a:ahLst/>
              <a:cxnLst/>
              <a:rect l="l" t="t" r="r" b="b"/>
              <a:pathLst>
                <a:path w="6321" h="3474" extrusionOk="0">
                  <a:moveTo>
                    <a:pt x="365" y="1"/>
                  </a:moveTo>
                  <a:cubicBezTo>
                    <a:pt x="257" y="1"/>
                    <a:pt x="152" y="56"/>
                    <a:pt x="92" y="156"/>
                  </a:cubicBezTo>
                  <a:cubicBezTo>
                    <a:pt x="1" y="308"/>
                    <a:pt x="50" y="502"/>
                    <a:pt x="202" y="593"/>
                  </a:cubicBezTo>
                  <a:lnTo>
                    <a:pt x="4341" y="3066"/>
                  </a:lnTo>
                  <a:cubicBezTo>
                    <a:pt x="4539" y="3184"/>
                    <a:pt x="4822" y="3353"/>
                    <a:pt x="5147" y="3362"/>
                  </a:cubicBezTo>
                  <a:cubicBezTo>
                    <a:pt x="5197" y="3420"/>
                    <a:pt x="5268" y="3462"/>
                    <a:pt x="5350" y="3474"/>
                  </a:cubicBezTo>
                  <a:lnTo>
                    <a:pt x="5401" y="3474"/>
                  </a:lnTo>
                  <a:cubicBezTo>
                    <a:pt x="5553" y="3468"/>
                    <a:pt x="5687" y="3353"/>
                    <a:pt x="5707" y="3197"/>
                  </a:cubicBezTo>
                  <a:lnTo>
                    <a:pt x="5707" y="3193"/>
                  </a:lnTo>
                  <a:cubicBezTo>
                    <a:pt x="5888" y="3069"/>
                    <a:pt x="6043" y="2884"/>
                    <a:pt x="6141" y="2658"/>
                  </a:cubicBezTo>
                  <a:cubicBezTo>
                    <a:pt x="6270" y="2359"/>
                    <a:pt x="6292" y="2043"/>
                    <a:pt x="6312" y="1765"/>
                  </a:cubicBezTo>
                  <a:cubicBezTo>
                    <a:pt x="6320" y="1626"/>
                    <a:pt x="6239" y="1497"/>
                    <a:pt x="6111" y="1447"/>
                  </a:cubicBezTo>
                  <a:cubicBezTo>
                    <a:pt x="6073" y="1432"/>
                    <a:pt x="6034" y="1425"/>
                    <a:pt x="5995" y="1425"/>
                  </a:cubicBezTo>
                  <a:cubicBezTo>
                    <a:pt x="5900" y="1425"/>
                    <a:pt x="5809" y="1467"/>
                    <a:pt x="5746" y="1543"/>
                  </a:cubicBezTo>
                  <a:cubicBezTo>
                    <a:pt x="5466" y="1891"/>
                    <a:pt x="5263" y="2295"/>
                    <a:pt x="5153" y="2724"/>
                  </a:cubicBezTo>
                  <a:cubicBezTo>
                    <a:pt x="5008" y="2715"/>
                    <a:pt x="4841" y="2623"/>
                    <a:pt x="4670" y="2519"/>
                  </a:cubicBezTo>
                  <a:lnTo>
                    <a:pt x="528" y="46"/>
                  </a:lnTo>
                  <a:cubicBezTo>
                    <a:pt x="476" y="15"/>
                    <a:pt x="420"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791525" y="4115550"/>
              <a:ext cx="59275" cy="19200"/>
            </a:xfrm>
            <a:custGeom>
              <a:avLst/>
              <a:gdLst/>
              <a:ahLst/>
              <a:cxnLst/>
              <a:rect l="l" t="t" r="r" b="b"/>
              <a:pathLst>
                <a:path w="2371" h="768" extrusionOk="0">
                  <a:moveTo>
                    <a:pt x="1285" y="0"/>
                  </a:moveTo>
                  <a:cubicBezTo>
                    <a:pt x="1249" y="0"/>
                    <a:pt x="1211" y="1"/>
                    <a:pt x="1173" y="2"/>
                  </a:cubicBezTo>
                  <a:cubicBezTo>
                    <a:pt x="523" y="23"/>
                    <a:pt x="0" y="209"/>
                    <a:pt x="7" y="421"/>
                  </a:cubicBezTo>
                  <a:cubicBezTo>
                    <a:pt x="13" y="619"/>
                    <a:pt x="487" y="768"/>
                    <a:pt x="1086" y="768"/>
                  </a:cubicBezTo>
                  <a:cubicBezTo>
                    <a:pt x="1122" y="768"/>
                    <a:pt x="1160" y="767"/>
                    <a:pt x="1198" y="766"/>
                  </a:cubicBezTo>
                  <a:cubicBezTo>
                    <a:pt x="1848" y="745"/>
                    <a:pt x="2371" y="559"/>
                    <a:pt x="2364" y="347"/>
                  </a:cubicBezTo>
                  <a:cubicBezTo>
                    <a:pt x="2357" y="149"/>
                    <a:pt x="1884"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37675" y="4117950"/>
              <a:ext cx="59275" cy="19175"/>
            </a:xfrm>
            <a:custGeom>
              <a:avLst/>
              <a:gdLst/>
              <a:ahLst/>
              <a:cxnLst/>
              <a:rect l="l" t="t" r="r" b="b"/>
              <a:pathLst>
                <a:path w="2371" h="767" extrusionOk="0">
                  <a:moveTo>
                    <a:pt x="1286" y="1"/>
                  </a:moveTo>
                  <a:cubicBezTo>
                    <a:pt x="1249" y="1"/>
                    <a:pt x="1212" y="1"/>
                    <a:pt x="1174" y="2"/>
                  </a:cubicBezTo>
                  <a:cubicBezTo>
                    <a:pt x="524" y="22"/>
                    <a:pt x="1" y="210"/>
                    <a:pt x="6" y="420"/>
                  </a:cubicBezTo>
                  <a:cubicBezTo>
                    <a:pt x="13" y="619"/>
                    <a:pt x="486" y="767"/>
                    <a:pt x="1084" y="767"/>
                  </a:cubicBezTo>
                  <a:cubicBezTo>
                    <a:pt x="1121" y="767"/>
                    <a:pt x="1159" y="766"/>
                    <a:pt x="1197" y="765"/>
                  </a:cubicBezTo>
                  <a:cubicBezTo>
                    <a:pt x="1847" y="745"/>
                    <a:pt x="2370" y="558"/>
                    <a:pt x="2364" y="348"/>
                  </a:cubicBezTo>
                  <a:cubicBezTo>
                    <a:pt x="2358" y="150"/>
                    <a:pt x="188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6496013" y="437256"/>
            <a:ext cx="402038" cy="377617"/>
            <a:chOff x="2210226" y="2136475"/>
            <a:chExt cx="49374" cy="59150"/>
          </a:xfrm>
        </p:grpSpPr>
        <p:sp>
          <p:nvSpPr>
            <p:cNvPr id="3927" name="Google Shape;3927;p34"/>
            <p:cNvSpPr/>
            <p:nvPr/>
          </p:nvSpPr>
          <p:spPr>
            <a:xfrm>
              <a:off x="2210226"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34"/>
          <p:cNvGrpSpPr/>
          <p:nvPr/>
        </p:nvGrpSpPr>
        <p:grpSpPr>
          <a:xfrm>
            <a:off x="2321289" y="417586"/>
            <a:ext cx="305311" cy="416955"/>
            <a:chOff x="1784925" y="2169950"/>
            <a:chExt cx="42550" cy="44950"/>
          </a:xfrm>
        </p:grpSpPr>
        <p:sp>
          <p:nvSpPr>
            <p:cNvPr id="3930" name="Google Shape;3930;p34"/>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 name="Picture 15">
            <a:extLst>
              <a:ext uri="{FF2B5EF4-FFF2-40B4-BE49-F238E27FC236}">
                <a16:creationId xmlns:a16="http://schemas.microsoft.com/office/drawing/2014/main" id="{778C0A16-7E5C-A9F7-2B87-FD76AD5829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41972" y="4019203"/>
            <a:ext cx="2882500" cy="1185428"/>
          </a:xfrm>
          <a:prstGeom prst="rect">
            <a:avLst/>
          </a:prstGeom>
        </p:spPr>
      </p:pic>
      <p:sp>
        <p:nvSpPr>
          <p:cNvPr id="74" name="Google Shape;3661;p31">
            <a:extLst>
              <a:ext uri="{FF2B5EF4-FFF2-40B4-BE49-F238E27FC236}">
                <a16:creationId xmlns:a16="http://schemas.microsoft.com/office/drawing/2014/main" id="{44204D60-6053-EDBC-0458-5BEE6845EFB9}"/>
              </a:ext>
            </a:extLst>
          </p:cNvPr>
          <p:cNvSpPr/>
          <p:nvPr/>
        </p:nvSpPr>
        <p:spPr>
          <a:xfrm rot="-5400000">
            <a:off x="4236745" y="-1062767"/>
            <a:ext cx="103918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61;p31">
            <a:extLst>
              <a:ext uri="{FF2B5EF4-FFF2-40B4-BE49-F238E27FC236}">
                <a16:creationId xmlns:a16="http://schemas.microsoft.com/office/drawing/2014/main" id="{75C2C5ED-2F90-B5FF-1349-6329E0CB97A9}"/>
              </a:ext>
            </a:extLst>
          </p:cNvPr>
          <p:cNvSpPr/>
          <p:nvPr/>
        </p:nvSpPr>
        <p:spPr>
          <a:xfrm rot="-5400000">
            <a:off x="4314681" y="88282"/>
            <a:ext cx="1039184" cy="6181060"/>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74;p34">
            <a:extLst>
              <a:ext uri="{FF2B5EF4-FFF2-40B4-BE49-F238E27FC236}">
                <a16:creationId xmlns:a16="http://schemas.microsoft.com/office/drawing/2014/main" id="{F75BDD05-EAB8-6836-C415-F5C13C6D99FF}"/>
              </a:ext>
            </a:extLst>
          </p:cNvPr>
          <p:cNvSpPr txBox="1">
            <a:spLocks/>
          </p:cNvSpPr>
          <p:nvPr/>
        </p:nvSpPr>
        <p:spPr>
          <a:xfrm>
            <a:off x="2681138" y="1722882"/>
            <a:ext cx="4004167" cy="3153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Yusei Magic"/>
              <a:buNone/>
              <a:defRPr sz="2000" b="1" i="0" u="none" strike="noStrike" cap="none">
                <a:solidFill>
                  <a:schemeClr val="dk1"/>
                </a:solidFill>
                <a:latin typeface="Yusei Magic"/>
                <a:ea typeface="Yusei Magic"/>
                <a:cs typeface="Yusei Magic"/>
                <a:sym typeface="Yusei Magic"/>
              </a:defRPr>
            </a:lvl1pPr>
            <a:lvl2pPr marR="0" lvl="1"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2pPr>
            <a:lvl3pPr marR="0" lvl="2"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3pPr>
            <a:lvl4pPr marR="0" lvl="3"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4pPr>
            <a:lvl5pPr marR="0" lvl="4"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5pPr>
            <a:lvl6pPr marR="0" lvl="5"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6pPr>
            <a:lvl7pPr marR="0" lvl="6"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7pPr>
            <a:lvl8pPr marR="0" lvl="7"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8pPr>
            <a:lvl9pPr marR="0" lvl="8"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9pPr>
          </a:lstStyle>
          <a:p>
            <a:r>
              <a:rPr lang="en-US" sz="2500">
                <a:solidFill>
                  <a:srgbClr val="000000"/>
                </a:solidFill>
                <a:latin typeface="+mj-lt"/>
              </a:rPr>
              <a:t>1. Kỉ niệm về thầy cô</a:t>
            </a:r>
          </a:p>
        </p:txBody>
      </p:sp>
      <p:sp>
        <p:nvSpPr>
          <p:cNvPr id="79" name="Google Shape;3874;p34">
            <a:extLst>
              <a:ext uri="{FF2B5EF4-FFF2-40B4-BE49-F238E27FC236}">
                <a16:creationId xmlns:a16="http://schemas.microsoft.com/office/drawing/2014/main" id="{0581EDCC-4C76-C3AC-ED74-584971910511}"/>
              </a:ext>
            </a:extLst>
          </p:cNvPr>
          <p:cNvSpPr txBox="1">
            <a:spLocks/>
          </p:cNvSpPr>
          <p:nvPr/>
        </p:nvSpPr>
        <p:spPr>
          <a:xfrm>
            <a:off x="1819822" y="3021162"/>
            <a:ext cx="6028899" cy="3153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Yusei Magic"/>
              <a:buNone/>
              <a:defRPr sz="2000" b="1" i="0" u="none" strike="noStrike" cap="none">
                <a:solidFill>
                  <a:schemeClr val="dk1"/>
                </a:solidFill>
                <a:latin typeface="Yusei Magic"/>
                <a:ea typeface="Yusei Magic"/>
                <a:cs typeface="Yusei Magic"/>
                <a:sym typeface="Yusei Magic"/>
              </a:defRPr>
            </a:lvl1pPr>
            <a:lvl2pPr marR="0" lvl="1"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2pPr>
            <a:lvl3pPr marR="0" lvl="2"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3pPr>
            <a:lvl4pPr marR="0" lvl="3"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4pPr>
            <a:lvl5pPr marR="0" lvl="4"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5pPr>
            <a:lvl6pPr marR="0" lvl="5"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6pPr>
            <a:lvl7pPr marR="0" lvl="6"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7pPr>
            <a:lvl8pPr marR="0" lvl="7"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8pPr>
            <a:lvl9pPr marR="0" lvl="8"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9pPr>
          </a:lstStyle>
          <a:p>
            <a:r>
              <a:rPr lang="en-US" sz="2500">
                <a:solidFill>
                  <a:srgbClr val="000000"/>
                </a:solidFill>
                <a:latin typeface="+mj-lt"/>
              </a:rPr>
              <a:t>2. Sáng tạo tranh về thầy cô của em</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72"/>
                                        </p:tgtEl>
                                        <p:attrNameLst>
                                          <p:attrName>style.visibility</p:attrName>
                                        </p:attrNameLst>
                                      </p:cBhvr>
                                      <p:to>
                                        <p:strVal val="visible"/>
                                      </p:to>
                                    </p:set>
                                    <p:animEffect transition="in" filter="barn(inVertical)">
                                      <p:cBhvr>
                                        <p:cTn id="7" dur="500"/>
                                        <p:tgtEl>
                                          <p:spTgt spid="3872"/>
                                        </p:tgtEl>
                                      </p:cBhvr>
                                    </p:animEffect>
                                  </p:childTnLst>
                                </p:cTn>
                              </p:par>
                              <p:par>
                                <p:cTn id="8" presetID="16" presetClass="entr" presetSubtype="21" fill="hold" nodeType="withEffect">
                                  <p:stCondLst>
                                    <p:cond delay="0"/>
                                  </p:stCondLst>
                                  <p:childTnLst>
                                    <p:set>
                                      <p:cBhvr>
                                        <p:cTn id="9" dur="1" fill="hold">
                                          <p:stCondLst>
                                            <p:cond delay="0"/>
                                          </p:stCondLst>
                                        </p:cTn>
                                        <p:tgtEl>
                                          <p:spTgt spid="3926"/>
                                        </p:tgtEl>
                                        <p:attrNameLst>
                                          <p:attrName>style.visibility</p:attrName>
                                        </p:attrNameLst>
                                      </p:cBhvr>
                                      <p:to>
                                        <p:strVal val="visible"/>
                                      </p:to>
                                    </p:set>
                                    <p:animEffect transition="in" filter="barn(inVertical)">
                                      <p:cBhvr>
                                        <p:cTn id="10" dur="500"/>
                                        <p:tgtEl>
                                          <p:spTgt spid="3926"/>
                                        </p:tgtEl>
                                      </p:cBhvr>
                                    </p:animEffect>
                                  </p:childTnLst>
                                </p:cTn>
                              </p:par>
                              <p:par>
                                <p:cTn id="11" presetID="16" presetClass="entr" presetSubtype="21" fill="hold" nodeType="withEffect">
                                  <p:stCondLst>
                                    <p:cond delay="0"/>
                                  </p:stCondLst>
                                  <p:childTnLst>
                                    <p:set>
                                      <p:cBhvr>
                                        <p:cTn id="12" dur="1" fill="hold">
                                          <p:stCondLst>
                                            <p:cond delay="0"/>
                                          </p:stCondLst>
                                        </p:cTn>
                                        <p:tgtEl>
                                          <p:spTgt spid="3929"/>
                                        </p:tgtEl>
                                        <p:attrNameLst>
                                          <p:attrName>style.visibility</p:attrName>
                                        </p:attrNameLst>
                                      </p:cBhvr>
                                      <p:to>
                                        <p:strVal val="visible"/>
                                      </p:to>
                                    </p:set>
                                    <p:animEffect transition="in" filter="barn(inVertical)">
                                      <p:cBhvr>
                                        <p:cTn id="13" dur="500"/>
                                        <p:tgtEl>
                                          <p:spTgt spid="39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882"/>
                                        </p:tgtEl>
                                        <p:attrNameLst>
                                          <p:attrName>style.visibility</p:attrName>
                                        </p:attrNameLst>
                                      </p:cBhvr>
                                      <p:to>
                                        <p:strVal val="visible"/>
                                      </p:to>
                                    </p:set>
                                    <p:anim calcmode="lin" valueType="num">
                                      <p:cBhvr additive="base">
                                        <p:cTn id="18" dur="500" fill="hold"/>
                                        <p:tgtEl>
                                          <p:spTgt spid="3882"/>
                                        </p:tgtEl>
                                        <p:attrNameLst>
                                          <p:attrName>ppt_x</p:attrName>
                                        </p:attrNameLst>
                                      </p:cBhvr>
                                      <p:tavLst>
                                        <p:tav tm="0">
                                          <p:val>
                                            <p:strVal val="0-#ppt_w/2"/>
                                          </p:val>
                                        </p:tav>
                                        <p:tav tm="100000">
                                          <p:val>
                                            <p:strVal val="#ppt_x"/>
                                          </p:val>
                                        </p:tav>
                                      </p:tavLst>
                                    </p:anim>
                                    <p:anim calcmode="lin" valueType="num">
                                      <p:cBhvr additive="base">
                                        <p:cTn id="19" dur="500" fill="hold"/>
                                        <p:tgtEl>
                                          <p:spTgt spid="388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ppt_x"/>
                                          </p:val>
                                        </p:tav>
                                        <p:tav tm="100000">
                                          <p:val>
                                            <p:strVal val="#ppt_x"/>
                                          </p:val>
                                        </p:tav>
                                      </p:tavLst>
                                    </p:anim>
                                    <p:anim calcmode="lin" valueType="num">
                                      <p:cBhvr additive="base">
                                        <p:cTn id="29" dur="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ppt_x"/>
                                          </p:val>
                                        </p:tav>
                                        <p:tav tm="100000">
                                          <p:val>
                                            <p:strVal val="#ppt_x"/>
                                          </p:val>
                                        </p:tav>
                                      </p:tavLst>
                                    </p:anim>
                                    <p:anim calcmode="lin" valueType="num">
                                      <p:cBhvr additive="base">
                                        <p:cTn id="3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2" grpId="0"/>
      <p:bldP spid="74" grpId="0" animBg="1"/>
      <p:bldP spid="75" grpId="0" animBg="1"/>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4" name="Google Shape;3661;p31">
            <a:extLst>
              <a:ext uri="{FF2B5EF4-FFF2-40B4-BE49-F238E27FC236}">
                <a16:creationId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1. Kỉ niệm về thầy cô</a:t>
            </a:r>
          </a:p>
        </p:txBody>
      </p:sp>
      <p:sp>
        <p:nvSpPr>
          <p:cNvPr id="18" name="TextBox 17">
            <a:extLst>
              <a:ext uri="{FF2B5EF4-FFF2-40B4-BE49-F238E27FC236}">
                <a16:creationId xmlns:a16="http://schemas.microsoft.com/office/drawing/2014/main" id="{10667277-D7F6-5BBE-50FF-0D170D38E886}"/>
              </a:ext>
            </a:extLst>
          </p:cNvPr>
          <p:cNvSpPr txBox="1"/>
          <p:nvPr/>
        </p:nvSpPr>
        <p:spPr>
          <a:xfrm>
            <a:off x="725696" y="1054057"/>
            <a:ext cx="2611941" cy="549867"/>
          </a:xfrm>
          <a:prstGeom prst="wedgeRoundRectCallout">
            <a:avLst>
              <a:gd name="adj1" fmla="val -65611"/>
              <a:gd name="adj2" fmla="val 4490"/>
              <a:gd name="adj3" fmla="val 16667"/>
            </a:avLst>
          </a:prstGeom>
          <a:solidFill>
            <a:srgbClr val="FFFF66"/>
          </a:solidFill>
          <a:effectLst>
            <a:outerShdw blurRad="63500" sx="102000" sy="102000" algn="ctr" rotWithShape="0">
              <a:prstClr val="black">
                <a:alpha val="40000"/>
              </a:prstClr>
            </a:outerShdw>
          </a:effectLst>
        </p:spPr>
        <p:txBody>
          <a:bodyPr wrap="square" rtlCol="0">
            <a:spAutoFit/>
          </a:bodyPr>
          <a:lstStyle/>
          <a:p>
            <a:pPr>
              <a:lnSpc>
                <a:spcPct val="150000"/>
              </a:lnSpc>
            </a:pPr>
            <a:r>
              <a:rPr lang="en-US" sz="2000" b="1">
                <a:latin typeface="+mj-lt"/>
              </a:rPr>
              <a:t>Thảo luận cặp đôi</a:t>
            </a:r>
          </a:p>
        </p:txBody>
      </p:sp>
      <p:pic>
        <p:nvPicPr>
          <p:cNvPr id="8" name="Picture 6">
            <a:extLst>
              <a:ext uri="{FF2B5EF4-FFF2-40B4-BE49-F238E27FC236}">
                <a16:creationId xmlns:a16="http://schemas.microsoft.com/office/drawing/2014/main" id="{86EBE97D-5E49-6336-C468-AEBB2938F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8106" y="2024345"/>
            <a:ext cx="3638138" cy="2792271"/>
          </a:xfrm>
          <a:prstGeom prst="rect">
            <a:avLst/>
          </a:prstGeom>
        </p:spPr>
      </p:pic>
      <p:sp>
        <p:nvSpPr>
          <p:cNvPr id="3" name="TextBox 2">
            <a:extLst>
              <a:ext uri="{FF2B5EF4-FFF2-40B4-BE49-F238E27FC236}">
                <a16:creationId xmlns:a16="http://schemas.microsoft.com/office/drawing/2014/main" id="{78D151B1-23A5-91BF-3FCA-FEC3D4E4B2AD}"/>
              </a:ext>
            </a:extLst>
          </p:cNvPr>
          <p:cNvSpPr txBox="1"/>
          <p:nvPr/>
        </p:nvSpPr>
        <p:spPr>
          <a:xfrm>
            <a:off x="4444409" y="1839353"/>
            <a:ext cx="4316819" cy="2471895"/>
          </a:xfrm>
          <a:prstGeom prst="rect">
            <a:avLst/>
          </a:prstGeom>
          <a:noFill/>
        </p:spPr>
        <p:txBody>
          <a:bodyPr wrap="square" rtlCol="0">
            <a:spAutoFit/>
          </a:bodyPr>
          <a:lstStyle/>
          <a:p>
            <a:pPr marL="342900" marR="0" indent="-342900" algn="just">
              <a:lnSpc>
                <a:spcPct val="150000"/>
              </a:lnSpc>
              <a:spcBef>
                <a:spcPts val="0"/>
              </a:spcBef>
              <a:spcAft>
                <a:spcPts val="500"/>
              </a:spcAft>
              <a:buFont typeface="Wingdings" panose="05000000000000000000" pitchFamily="2" charset="2"/>
              <a:buChar char="§"/>
            </a:pPr>
            <a:r>
              <a:rPr lang="en-US" sz="2000">
                <a:effectLst/>
                <a:latin typeface="+mj-lt"/>
                <a:ea typeface="Times New Roman" panose="02020603050405020304" pitchFamily="18" charset="0"/>
                <a:cs typeface="Times New Roman" panose="02020603050405020304" pitchFamily="18" charset="0"/>
              </a:rPr>
              <a:t>Em nhớ nhất thầy cô giáo nào? </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500"/>
              </a:spcAft>
              <a:buFont typeface="Wingdings" panose="05000000000000000000" pitchFamily="2" charset="2"/>
              <a:buChar char="§"/>
            </a:pPr>
            <a:r>
              <a:rPr lang="en-US" sz="2000">
                <a:effectLst/>
                <a:latin typeface="+mj-lt"/>
                <a:ea typeface="Times New Roman" panose="02020603050405020304" pitchFamily="18" charset="0"/>
                <a:cs typeface="Times New Roman" panose="02020603050405020304" pitchFamily="18" charset="0"/>
              </a:rPr>
              <a:t>Kỉ niệm nào về thầy cô khiến em nhớ nhất? </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500"/>
              </a:spcAft>
              <a:buFont typeface="Wingdings" panose="05000000000000000000" pitchFamily="2" charset="2"/>
              <a:buChar char="§"/>
            </a:pPr>
            <a:r>
              <a:rPr lang="en-US" sz="2000">
                <a:effectLst/>
                <a:latin typeface="+mj-lt"/>
                <a:ea typeface="Times New Roman" panose="02020603050405020304" pitchFamily="18" charset="0"/>
                <a:cs typeface="Times New Roman" panose="02020603050405020304" pitchFamily="18" charset="0"/>
              </a:rPr>
              <a:t>Chia sẻ điều mà em ấn tượng nhất về thầy cô giáo đó. </a:t>
            </a:r>
            <a:endParaRPr lang="en-US" sz="2000">
              <a:effectLst/>
              <a:latin typeface="+mj-lt"/>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EA012C07-EAEC-E746-C68B-1187EB74AAE8}"/>
              </a:ext>
            </a:extLst>
          </p:cNvPr>
          <p:cNvSpPr/>
          <p:nvPr/>
        </p:nvSpPr>
        <p:spPr>
          <a:xfrm>
            <a:off x="4444410" y="1366060"/>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Tree>
    <p:extLst>
      <p:ext uri="{BB962C8B-B14F-4D97-AF65-F5344CB8AC3E}">
        <p14:creationId xmlns:p14="http://schemas.microsoft.com/office/powerpoint/2010/main" val="119400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3" name="TextBox 2">
            <a:extLst>
              <a:ext uri="{FF2B5EF4-FFF2-40B4-BE49-F238E27FC236}">
                <a16:creationId xmlns:a16="http://schemas.microsoft.com/office/drawing/2014/main" id="{6CC04169-A829-3ACA-0651-AE84B860D8FB}"/>
              </a:ext>
            </a:extLst>
          </p:cNvPr>
          <p:cNvSpPr txBox="1"/>
          <p:nvPr/>
        </p:nvSpPr>
        <p:spPr>
          <a:xfrm>
            <a:off x="1043474" y="537935"/>
            <a:ext cx="7469373" cy="537391"/>
          </a:xfrm>
          <a:prstGeom prst="rect">
            <a:avLst/>
          </a:prstGeom>
          <a:noFill/>
        </p:spPr>
        <p:txBody>
          <a:bodyPr wrap="square" rtlCol="0">
            <a:spAutoFit/>
          </a:bodyPr>
          <a:lstStyle/>
          <a:p>
            <a:pPr algn="ctr">
              <a:lnSpc>
                <a:spcPct val="150000"/>
              </a:lnSpc>
            </a:pPr>
            <a:r>
              <a:rPr lang="nl-NL" sz="2200" i="1">
                <a:effectLst/>
                <a:latin typeface="+mj-lt"/>
                <a:ea typeface="Calibri" panose="020F0502020204030204" pitchFamily="34" charset="0"/>
                <a:cs typeface="Times New Roman" panose="02020603050405020304" pitchFamily="18" charset="0"/>
              </a:rPr>
              <a:t>Thực hiện chia sẻ các kỉ niệm về thầy cô giáo trước lớp</a:t>
            </a:r>
            <a:endParaRPr lang="en-US" sz="2200" i="1">
              <a:latin typeface="+mj-lt"/>
            </a:endParaRPr>
          </a:p>
        </p:txBody>
      </p:sp>
      <p:pic>
        <p:nvPicPr>
          <p:cNvPr id="4" name="Picture 3">
            <a:extLst>
              <a:ext uri="{FF2B5EF4-FFF2-40B4-BE49-F238E27FC236}">
                <a16:creationId xmlns:a16="http://schemas.microsoft.com/office/drawing/2014/main" id="{99162EE1-E949-A3C3-661F-457DEAFD563F}"/>
              </a:ext>
            </a:extLst>
          </p:cNvPr>
          <p:cNvPicPr>
            <a:picLocks noChangeAspect="1"/>
          </p:cNvPicPr>
          <p:nvPr/>
        </p:nvPicPr>
        <p:blipFill>
          <a:blip r:embed="rId3"/>
          <a:stretch>
            <a:fillRect/>
          </a:stretch>
        </p:blipFill>
        <p:spPr>
          <a:xfrm>
            <a:off x="1307803" y="1449341"/>
            <a:ext cx="6305107" cy="2933626"/>
          </a:xfrm>
          <a:prstGeom prst="rect">
            <a:avLst/>
          </a:prstGeom>
        </p:spPr>
      </p:pic>
      <p:pic>
        <p:nvPicPr>
          <p:cNvPr id="12" name="Picture 6">
            <a:extLst>
              <a:ext uri="{FF2B5EF4-FFF2-40B4-BE49-F238E27FC236}">
                <a16:creationId xmlns:a16="http://schemas.microsoft.com/office/drawing/2014/main" id="{642E8AE6-0AD0-1DAD-4354-C60563DDFE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9535" y="2670341"/>
            <a:ext cx="1187878" cy="2087325"/>
          </a:xfrm>
          <a:prstGeom prst="rect">
            <a:avLst/>
          </a:prstGeom>
        </p:spPr>
      </p:pic>
      <p:pic>
        <p:nvPicPr>
          <p:cNvPr id="13" name="Picture 9">
            <a:extLst>
              <a:ext uri="{FF2B5EF4-FFF2-40B4-BE49-F238E27FC236}">
                <a16:creationId xmlns:a16="http://schemas.microsoft.com/office/drawing/2014/main" id="{AD23DA60-989F-DAC8-298D-D0811A648C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75942" y="2571750"/>
            <a:ext cx="1208048" cy="2267667"/>
          </a:xfrm>
          <a:prstGeom prst="rect">
            <a:avLst/>
          </a:prstGeom>
        </p:spPr>
      </p:pic>
      <p:sp>
        <p:nvSpPr>
          <p:cNvPr id="14" name="Oval 13">
            <a:extLst>
              <a:ext uri="{FF2B5EF4-FFF2-40B4-BE49-F238E27FC236}">
                <a16:creationId xmlns:a16="http://schemas.microsoft.com/office/drawing/2014/main" id="{9AF16539-8277-E53A-0F59-49DF740F5E0D}"/>
              </a:ext>
            </a:extLst>
          </p:cNvPr>
          <p:cNvSpPr/>
          <p:nvPr/>
        </p:nvSpPr>
        <p:spPr>
          <a:xfrm>
            <a:off x="685799" y="629746"/>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Tree>
    <p:extLst>
      <p:ext uri="{BB962C8B-B14F-4D97-AF65-F5344CB8AC3E}">
        <p14:creationId xmlns:p14="http://schemas.microsoft.com/office/powerpoint/2010/main" val="199408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3" name="TextBox 2">
            <a:extLst>
              <a:ext uri="{FF2B5EF4-FFF2-40B4-BE49-F238E27FC236}">
                <a16:creationId xmlns:a16="http://schemas.microsoft.com/office/drawing/2014/main" id="{6CC04169-A829-3ACA-0651-AE84B860D8FB}"/>
              </a:ext>
            </a:extLst>
          </p:cNvPr>
          <p:cNvSpPr txBox="1"/>
          <p:nvPr/>
        </p:nvSpPr>
        <p:spPr>
          <a:xfrm>
            <a:off x="973549" y="1059141"/>
            <a:ext cx="7196901" cy="2379163"/>
          </a:xfrm>
          <a:prstGeom prst="roundRect">
            <a:avLst/>
          </a:prstGeom>
          <a:solidFill>
            <a:schemeClr val="accent3">
              <a:lumMod val="60000"/>
              <a:lumOff val="40000"/>
            </a:schemeClr>
          </a:solidFill>
          <a:ln>
            <a:solidFill>
              <a:schemeClr val="accent4">
                <a:lumMod val="50000"/>
              </a:schemeClr>
            </a:solidFill>
          </a:ln>
        </p:spPr>
        <p:txBody>
          <a:bodyPr wrap="square" rtlCol="0">
            <a:spAutoFit/>
          </a:bodyPr>
          <a:lstStyle/>
          <a:p>
            <a:pPr algn="ctr">
              <a:lnSpc>
                <a:spcPct val="150000"/>
              </a:lnSpc>
            </a:pPr>
            <a:r>
              <a:rPr lang="vi-VN" sz="2300">
                <a:solidFill>
                  <a:srgbClr val="000000"/>
                </a:solidFill>
                <a:effectLst/>
                <a:latin typeface="+mn-lt"/>
                <a:ea typeface="Calibri" panose="020F0502020204030204" pitchFamily="34" charset="0"/>
                <a:cs typeface="Times New Roman" panose="02020603050405020304" pitchFamily="18" charset="0"/>
              </a:rPr>
              <a:t>Thầy cô là những người đã yêu thương, dạy dỗ em thành người. Có rất nhiều ấn tượng về thầy cô khiến chúng ta không thể quên, những ấn tượng đó sẽ là kỉ niệm đẹp theo em đi suốt cuộc đời.</a:t>
            </a:r>
            <a:endParaRPr lang="en-US" sz="2300">
              <a:latin typeface="+mn-lt"/>
            </a:endParaRPr>
          </a:p>
        </p:txBody>
      </p:sp>
      <p:pic>
        <p:nvPicPr>
          <p:cNvPr id="11" name="Picture 7">
            <a:extLst>
              <a:ext uri="{FF2B5EF4-FFF2-40B4-BE49-F238E27FC236}">
                <a16:creationId xmlns:a16="http://schemas.microsoft.com/office/drawing/2014/main" id="{B51D6F29-D682-EFDA-CF1A-1511688EBA1C}"/>
              </a:ext>
            </a:extLst>
          </p:cNvPr>
          <p:cNvPicPr>
            <a:picLocks noChangeAspect="1"/>
          </p:cNvPicPr>
          <p:nvPr/>
        </p:nvPicPr>
        <p:blipFill>
          <a:blip r:embed="rId3"/>
          <a:srcRect/>
          <a:stretch>
            <a:fillRect/>
          </a:stretch>
        </p:blipFill>
        <p:spPr>
          <a:xfrm>
            <a:off x="450659" y="2806994"/>
            <a:ext cx="1918332" cy="2250243"/>
          </a:xfrm>
          <a:prstGeom prst="rect">
            <a:avLst/>
          </a:prstGeom>
        </p:spPr>
      </p:pic>
      <p:pic>
        <p:nvPicPr>
          <p:cNvPr id="7" name="Picture 10">
            <a:extLst>
              <a:ext uri="{FF2B5EF4-FFF2-40B4-BE49-F238E27FC236}">
                <a16:creationId xmlns:a16="http://schemas.microsoft.com/office/drawing/2014/main" id="{BE173D27-F917-7699-883F-63710BA11F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68365" y="250151"/>
            <a:ext cx="1324975" cy="1184197"/>
          </a:xfrm>
          <a:prstGeom prst="rect">
            <a:avLst/>
          </a:prstGeom>
        </p:spPr>
      </p:pic>
    </p:spTree>
    <p:extLst>
      <p:ext uri="{BB962C8B-B14F-4D97-AF65-F5344CB8AC3E}">
        <p14:creationId xmlns:p14="http://schemas.microsoft.com/office/powerpoint/2010/main" val="234212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2" name="Oval 1">
            <a:extLst>
              <a:ext uri="{FF2B5EF4-FFF2-40B4-BE49-F238E27FC236}">
                <a16:creationId xmlns:a16="http://schemas.microsoft.com/office/drawing/2014/main" id="{CCB474D3-39B5-37FA-814F-4D9635BBBC91}"/>
              </a:ext>
            </a:extLst>
          </p:cNvPr>
          <p:cNvSpPr/>
          <p:nvPr/>
        </p:nvSpPr>
        <p:spPr>
          <a:xfrm>
            <a:off x="1327760" y="2451148"/>
            <a:ext cx="6757500" cy="2447805"/>
          </a:xfrm>
          <a:prstGeom prst="ellipse">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3661;p31">
            <a:extLst>
              <a:ext uri="{FF2B5EF4-FFF2-40B4-BE49-F238E27FC236}">
                <a16:creationId xmlns:a16="http://schemas.microsoft.com/office/drawing/2014/main" id="{5439D363-99FD-2E8E-C213-492C3B3AF857}"/>
              </a:ext>
            </a:extLst>
          </p:cNvPr>
          <p:cNvSpPr/>
          <p:nvPr/>
        </p:nvSpPr>
        <p:spPr>
          <a:xfrm rot="-5400000">
            <a:off x="4189739" y="-2903201"/>
            <a:ext cx="647564" cy="6943060"/>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1BF3374-FD59-60E3-96EF-3484DB95FA30}"/>
              </a:ext>
            </a:extLst>
          </p:cNvPr>
          <p:cNvSpPr txBox="1"/>
          <p:nvPr/>
        </p:nvSpPr>
        <p:spPr>
          <a:xfrm>
            <a:off x="1041992" y="326884"/>
            <a:ext cx="6943060" cy="477054"/>
          </a:xfrm>
          <a:prstGeom prst="rect">
            <a:avLst/>
          </a:prstGeom>
          <a:noFill/>
        </p:spPr>
        <p:txBody>
          <a:bodyPr wrap="square" rtlCol="0">
            <a:spAutoFit/>
          </a:bodyPr>
          <a:lstStyle/>
          <a:p>
            <a:pPr algn="ctr"/>
            <a:r>
              <a:rPr lang="en-US" sz="2500" b="1">
                <a:solidFill>
                  <a:srgbClr val="FF0000"/>
                </a:solidFill>
              </a:rPr>
              <a:t>2. Sáng tạo tranh về chủ đề thầy cô của em</a:t>
            </a:r>
          </a:p>
        </p:txBody>
      </p:sp>
      <p:sp>
        <p:nvSpPr>
          <p:cNvPr id="3" name="TextBox 2">
            <a:extLst>
              <a:ext uri="{FF2B5EF4-FFF2-40B4-BE49-F238E27FC236}">
                <a16:creationId xmlns:a16="http://schemas.microsoft.com/office/drawing/2014/main" id="{78D151B1-23A5-91BF-3FCA-FEC3D4E4B2AD}"/>
              </a:ext>
            </a:extLst>
          </p:cNvPr>
          <p:cNvSpPr txBox="1"/>
          <p:nvPr/>
        </p:nvSpPr>
        <p:spPr>
          <a:xfrm>
            <a:off x="979092" y="1218721"/>
            <a:ext cx="4394305" cy="496996"/>
          </a:xfrm>
          <a:prstGeom prst="rect">
            <a:avLst/>
          </a:prstGeom>
          <a:noFill/>
        </p:spPr>
        <p:txBody>
          <a:bodyPr wrap="square" rtlCol="0">
            <a:spAutoFit/>
          </a:bodyPr>
          <a:lstStyle/>
          <a:p>
            <a:pPr marL="342900" marR="0" indent="-342900" algn="just">
              <a:lnSpc>
                <a:spcPct val="150000"/>
              </a:lnSpc>
              <a:spcBef>
                <a:spcPts val="0"/>
              </a:spcBef>
              <a:spcAft>
                <a:spcPts val="500"/>
              </a:spcAft>
              <a:buFont typeface="Wingdings" panose="05000000000000000000" pitchFamily="2" charset="2"/>
              <a:buChar char="Ø"/>
            </a:pPr>
            <a:r>
              <a:rPr lang="en-US" sz="2000" b="1">
                <a:effectLst/>
                <a:latin typeface="+mj-lt"/>
                <a:ea typeface="Calibri" panose="020F0502020204030204" pitchFamily="34" charset="0"/>
                <a:cs typeface="Times New Roman" panose="02020603050405020304" pitchFamily="18" charset="0"/>
              </a:rPr>
              <a:t>Các dụng cụ cần chuẩn bị:</a:t>
            </a:r>
          </a:p>
        </p:txBody>
      </p:sp>
      <p:pic>
        <p:nvPicPr>
          <p:cNvPr id="5" name="Picture 3">
            <a:extLst>
              <a:ext uri="{FF2B5EF4-FFF2-40B4-BE49-F238E27FC236}">
                <a16:creationId xmlns:a16="http://schemas.microsoft.com/office/drawing/2014/main" id="{1231F323-9836-BE21-1C50-ED216AEF1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7884" y="2354072"/>
            <a:ext cx="1558598" cy="1558598"/>
          </a:xfrm>
          <a:prstGeom prst="rect">
            <a:avLst/>
          </a:prstGeom>
        </p:spPr>
      </p:pic>
      <p:pic>
        <p:nvPicPr>
          <p:cNvPr id="6" name="Picture 5">
            <a:extLst>
              <a:ext uri="{FF2B5EF4-FFF2-40B4-BE49-F238E27FC236}">
                <a16:creationId xmlns:a16="http://schemas.microsoft.com/office/drawing/2014/main" id="{41B3630A-80C2-BEB6-8C22-052ABC6A04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76245" y="3180525"/>
            <a:ext cx="1416412" cy="1416412"/>
          </a:xfrm>
          <a:prstGeom prst="rect">
            <a:avLst/>
          </a:prstGeom>
        </p:spPr>
      </p:pic>
      <p:pic>
        <p:nvPicPr>
          <p:cNvPr id="7" name="Picture 7">
            <a:extLst>
              <a:ext uri="{FF2B5EF4-FFF2-40B4-BE49-F238E27FC236}">
                <a16:creationId xmlns:a16="http://schemas.microsoft.com/office/drawing/2014/main" id="{6C73419C-5BEF-65A9-AEDD-DE7489629D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13206" y="1914505"/>
            <a:ext cx="1118005" cy="1073285"/>
          </a:xfrm>
          <a:prstGeom prst="rect">
            <a:avLst/>
          </a:prstGeom>
        </p:spPr>
      </p:pic>
      <p:pic>
        <p:nvPicPr>
          <p:cNvPr id="8" name="Picture 4">
            <a:extLst>
              <a:ext uri="{FF2B5EF4-FFF2-40B4-BE49-F238E27FC236}">
                <a16:creationId xmlns:a16="http://schemas.microsoft.com/office/drawing/2014/main" id="{CC9C5441-E9FB-4F7D-63DF-6EF7A4E7CFB3}"/>
              </a:ext>
            </a:extLst>
          </p:cNvPr>
          <p:cNvPicPr>
            <a:picLocks noChangeAspect="1"/>
          </p:cNvPicPr>
          <p:nvPr/>
        </p:nvPicPr>
        <p:blipFill>
          <a:blip r:embed="rId9"/>
          <a:srcRect/>
          <a:stretch>
            <a:fillRect/>
          </a:stretch>
        </p:blipFill>
        <p:spPr>
          <a:xfrm>
            <a:off x="5712993" y="2451147"/>
            <a:ext cx="1652312" cy="1688186"/>
          </a:xfrm>
          <a:prstGeom prst="rect">
            <a:avLst/>
          </a:prstGeom>
        </p:spPr>
      </p:pic>
    </p:spTree>
    <p:extLst>
      <p:ext uri="{BB962C8B-B14F-4D97-AF65-F5344CB8AC3E}">
        <p14:creationId xmlns:p14="http://schemas.microsoft.com/office/powerpoint/2010/main" val="416662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pic>
        <p:nvPicPr>
          <p:cNvPr id="10" name="Picture 9">
            <a:extLst>
              <a:ext uri="{FF2B5EF4-FFF2-40B4-BE49-F238E27FC236}">
                <a16:creationId xmlns:a16="http://schemas.microsoft.com/office/drawing/2014/main" id="{D5B5238B-129A-EBD8-20D1-CE97C67FC998}"/>
              </a:ext>
            </a:extLst>
          </p:cNvPr>
          <p:cNvPicPr>
            <a:picLocks noChangeAspect="1"/>
          </p:cNvPicPr>
          <p:nvPr/>
        </p:nvPicPr>
        <p:blipFill>
          <a:blip r:embed="rId3"/>
          <a:stretch>
            <a:fillRect/>
          </a:stretch>
        </p:blipFill>
        <p:spPr>
          <a:xfrm>
            <a:off x="5595768" y="1490926"/>
            <a:ext cx="3151190" cy="3107249"/>
          </a:xfrm>
          <a:prstGeom prst="rect">
            <a:avLst/>
          </a:prstGeom>
        </p:spPr>
      </p:pic>
      <p:sp>
        <p:nvSpPr>
          <p:cNvPr id="12" name="Oval 11">
            <a:extLst>
              <a:ext uri="{FF2B5EF4-FFF2-40B4-BE49-F238E27FC236}">
                <a16:creationId xmlns:a16="http://schemas.microsoft.com/office/drawing/2014/main" id="{72002F6D-4D2B-721F-6280-1B65A532A47A}"/>
              </a:ext>
            </a:extLst>
          </p:cNvPr>
          <p:cNvSpPr/>
          <p:nvPr/>
        </p:nvSpPr>
        <p:spPr>
          <a:xfrm>
            <a:off x="677851" y="711903"/>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13" name="TextBox 12">
            <a:extLst>
              <a:ext uri="{FF2B5EF4-FFF2-40B4-BE49-F238E27FC236}">
                <a16:creationId xmlns:a16="http://schemas.microsoft.com/office/drawing/2014/main" id="{D3E04A74-B574-B1F2-B8C2-DA5A84B13CC8}"/>
              </a:ext>
            </a:extLst>
          </p:cNvPr>
          <p:cNvSpPr txBox="1"/>
          <p:nvPr/>
        </p:nvSpPr>
        <p:spPr>
          <a:xfrm>
            <a:off x="1198846" y="561988"/>
            <a:ext cx="4252543" cy="2343655"/>
          </a:xfrm>
          <a:prstGeom prst="rect">
            <a:avLst/>
          </a:prstGeom>
          <a:noFill/>
        </p:spPr>
        <p:txBody>
          <a:bodyPr wrap="square" rtlCol="0">
            <a:spAutoFit/>
          </a:bodyPr>
          <a:lstStyle/>
          <a:p>
            <a:pPr marR="0" algn="just">
              <a:lnSpc>
                <a:spcPct val="150000"/>
              </a:lnSpc>
              <a:spcBef>
                <a:spcPts val="0"/>
              </a:spcBef>
              <a:spcAft>
                <a:spcPts val="500"/>
              </a:spcAft>
            </a:pPr>
            <a:r>
              <a:rPr lang="en-US" sz="2000">
                <a:latin typeface="+mj-lt"/>
                <a:ea typeface="Times New Roman" panose="02020603050405020304" pitchFamily="18" charset="0"/>
                <a:cs typeface="Times New Roman" panose="02020603050405020304" pitchFamily="18" charset="0"/>
              </a:rPr>
              <a:t>S</a:t>
            </a:r>
            <a:r>
              <a:rPr lang="en-US" sz="2000">
                <a:effectLst/>
                <a:latin typeface="+mj-lt"/>
                <a:ea typeface="Times New Roman" panose="02020603050405020304" pitchFamily="18" charset="0"/>
                <a:cs typeface="Times New Roman" panose="02020603050405020304" pitchFamily="18" charset="0"/>
              </a:rPr>
              <a:t>ử dụng bút màu, giấy màu, các loại hạt, hồ dán và các vật liệu khác nhau để vẽ, tạo hình, trang trí, tô màu,.. sáng tạo tranh về chủ đề Thầy cô của em.</a:t>
            </a:r>
            <a:endParaRPr lang="en-US" sz="2000">
              <a:effectLst/>
              <a:latin typeface="+mj-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AAC69175-F73D-9694-A0C2-D23A4E08D1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8348" y="3044550"/>
            <a:ext cx="4458832" cy="1833695"/>
          </a:xfrm>
          <a:prstGeom prst="rect">
            <a:avLst/>
          </a:prstGeom>
        </p:spPr>
      </p:pic>
    </p:spTree>
    <p:extLst>
      <p:ext uri="{BB962C8B-B14F-4D97-AF65-F5344CB8AC3E}">
        <p14:creationId xmlns:p14="http://schemas.microsoft.com/office/powerpoint/2010/main" val="3198328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Summer Activities for Pre-K by Slidesgo">
  <a:themeElements>
    <a:clrScheme name="Simple Light">
      <a:dk1>
        <a:srgbClr val="704940"/>
      </a:dk1>
      <a:lt1>
        <a:srgbClr val="F75789"/>
      </a:lt1>
      <a:dk2>
        <a:srgbClr val="EFFFFA"/>
      </a:dk2>
      <a:lt2>
        <a:srgbClr val="9B695E"/>
      </a:lt2>
      <a:accent1>
        <a:srgbClr val="FFAC8F"/>
      </a:accent1>
      <a:accent2>
        <a:srgbClr val="FFFC97"/>
      </a:accent2>
      <a:accent3>
        <a:srgbClr val="AEE58F"/>
      </a:accent3>
      <a:accent4>
        <a:srgbClr val="56AC38"/>
      </a:accent4>
      <a:accent5>
        <a:srgbClr val="B0F4DF"/>
      </a:accent5>
      <a:accent6>
        <a:srgbClr val="4BD8E2"/>
      </a:accent6>
      <a:hlink>
        <a:srgbClr val="7049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326</Words>
  <Application>Microsoft Office PowerPoint</Application>
  <PresentationFormat>On-screen Show (16:9)</PresentationFormat>
  <Paragraphs>31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Bellota Text</vt:lpstr>
      <vt:lpstr>Yusei Magic</vt:lpstr>
      <vt:lpstr>Arial</vt:lpstr>
      <vt:lpstr>Wingdings</vt:lpstr>
      <vt:lpstr>Summer Activities for Pre-K by Slidesgo</vt:lpstr>
      <vt:lpstr>CHÀO MỪNG CÁC EM ĐẾN VỚI  TIẾT HỌC MỚI!</vt:lpstr>
      <vt:lpstr>PowerPoint Presentation</vt:lpstr>
      <vt:lpstr>TUẦN 4: HOẠT ĐỘNG GIÁO DỤC: THẦY CÔ CỦA EM</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 vào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MỚI!</dc:title>
  <cp:lastModifiedBy>Thảo Đào</cp:lastModifiedBy>
  <cp:revision>9</cp:revision>
  <dcterms:modified xsi:type="dcterms:W3CDTF">2022-08-07T08:37:29Z</dcterms:modified>
</cp:coreProperties>
</file>