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8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7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5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2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8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9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1607E-E824-4FFF-896E-66F2088FE33F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38CA-4975-4413-B1C9-2C61AACB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4016701" y="184886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568655" y="1855657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119986" y="1855656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632666" y="186906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82282" y="186907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403678" y="247415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941560" y="247414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479442" y="247415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017324" y="247414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555206" y="2474148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403678" y="309264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941560" y="30926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3479442" y="309264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017324" y="30926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555206" y="3092639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865796" y="312625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093088" y="309944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565291" y="3704481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103173" y="372469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641055" y="3724692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178937" y="3724691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2949333" y="43029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3504007" y="430291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1" name="Rounded Rectangle 160"/>
          <p:cNvSpPr/>
          <p:nvPr/>
        </p:nvSpPr>
        <p:spPr>
          <a:xfrm>
            <a:off x="4025097" y="43029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2" name="Rounded Rectangle 161"/>
          <p:cNvSpPr/>
          <p:nvPr/>
        </p:nvSpPr>
        <p:spPr>
          <a:xfrm>
            <a:off x="4546187" y="4302918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2428739" y="492010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2933662" y="493352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3478268" y="4920102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1" name="Rounded Rectangle 170"/>
          <p:cNvSpPr/>
          <p:nvPr/>
        </p:nvSpPr>
        <p:spPr>
          <a:xfrm>
            <a:off x="4016150" y="490971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4554032" y="4920100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1864622" y="4953719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388553" y="125722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926435" y="125722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464317" y="1257225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002199" y="1257224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540081" y="1257223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850671" y="126393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077963" y="126386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601343" y="1263936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153727" y="1290840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0" name="Rounded Rectangle 149"/>
          <p:cNvSpPr/>
          <p:nvPr/>
        </p:nvSpPr>
        <p:spPr>
          <a:xfrm>
            <a:off x="6710110" y="1277433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7274887" y="126651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474017" y="71927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7" name="Oval 186"/>
          <p:cNvSpPr/>
          <p:nvPr/>
        </p:nvSpPr>
        <p:spPr>
          <a:xfrm>
            <a:off x="447122" y="1317773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474017" y="1895996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474017" y="2460781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474017" y="2998662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511828" y="3583665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500095" y="4168668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525277" y="4760339"/>
            <a:ext cx="551330" cy="578223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8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34270" y="618547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96386" y="618520"/>
            <a:ext cx="537882" cy="578223"/>
          </a:xfrm>
          <a:prstGeom prst="round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5705769" y="618548"/>
            <a:ext cx="537882" cy="578223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3" name="Heart 222"/>
          <p:cNvSpPr/>
          <p:nvPr/>
        </p:nvSpPr>
        <p:spPr>
          <a:xfrm rot="21423701">
            <a:off x="8464955" y="864308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Heart 223"/>
          <p:cNvSpPr/>
          <p:nvPr/>
        </p:nvSpPr>
        <p:spPr>
          <a:xfrm rot="21423701">
            <a:off x="8451409" y="1444262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Heart 224"/>
          <p:cNvSpPr/>
          <p:nvPr/>
        </p:nvSpPr>
        <p:spPr>
          <a:xfrm rot="21423701">
            <a:off x="8514714" y="202068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Heart 225"/>
          <p:cNvSpPr/>
          <p:nvPr/>
        </p:nvSpPr>
        <p:spPr>
          <a:xfrm rot="21423701">
            <a:off x="8481096" y="2627639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Heart 226"/>
          <p:cNvSpPr/>
          <p:nvPr/>
        </p:nvSpPr>
        <p:spPr>
          <a:xfrm rot="21423701">
            <a:off x="8481096" y="3223696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Heart 227"/>
          <p:cNvSpPr/>
          <p:nvPr/>
        </p:nvSpPr>
        <p:spPr>
          <a:xfrm rot="21423701">
            <a:off x="8481096" y="3815280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Heart 228"/>
          <p:cNvSpPr/>
          <p:nvPr/>
        </p:nvSpPr>
        <p:spPr>
          <a:xfrm rot="21423701">
            <a:off x="8481096" y="4406863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Heart 229"/>
          <p:cNvSpPr/>
          <p:nvPr/>
        </p:nvSpPr>
        <p:spPr>
          <a:xfrm rot="21423701">
            <a:off x="8481096" y="4885097"/>
            <a:ext cx="389965" cy="4437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Horizontal Scroll 230"/>
          <p:cNvSpPr/>
          <p:nvPr/>
        </p:nvSpPr>
        <p:spPr>
          <a:xfrm>
            <a:off x="5177247" y="522925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1: The opposite of slim or thin is ________ .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4613189" y="612815"/>
            <a:ext cx="1630462" cy="591603"/>
            <a:chOff x="3997129" y="753026"/>
            <a:chExt cx="1630462" cy="59160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3" name="Rounded Rectangle 232"/>
            <p:cNvSpPr/>
            <p:nvPr/>
          </p:nvSpPr>
          <p:spPr>
            <a:xfrm>
              <a:off x="3997129" y="76640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4518210" y="753026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5089709" y="7530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861607" y="1259818"/>
            <a:ext cx="5945249" cy="594416"/>
            <a:chOff x="1290918" y="1321777"/>
            <a:chExt cx="5945249" cy="59441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37" name="Rounded Rectangle 236"/>
            <p:cNvSpPr/>
            <p:nvPr/>
          </p:nvSpPr>
          <p:spPr>
            <a:xfrm>
              <a:off x="1843395" y="1331255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2366682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904564" y="133125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3442446" y="133125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3980328" y="1331256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290918" y="1337970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4492155" y="132177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5041590" y="1337969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5593974" y="1337968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6147832" y="133796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6698285" y="1321777"/>
              <a:ext cx="537882" cy="57822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4025534" y="1862143"/>
            <a:ext cx="2703463" cy="598440"/>
            <a:chOff x="3428374" y="1875762"/>
            <a:chExt cx="2703463" cy="59844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49" name="Rounded Rectangle 248"/>
            <p:cNvSpPr/>
            <p:nvPr/>
          </p:nvSpPr>
          <p:spPr>
            <a:xfrm>
              <a:off x="3428374" y="187576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3980328" y="188255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4531659" y="188255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5058490" y="189597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5593955" y="189597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2425960" y="2483259"/>
            <a:ext cx="2689410" cy="578225"/>
            <a:chOff x="1828800" y="2447347"/>
            <a:chExt cx="2689410" cy="57822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55" name="Rounded Rectangle 254"/>
            <p:cNvSpPr/>
            <p:nvPr/>
          </p:nvSpPr>
          <p:spPr>
            <a:xfrm>
              <a:off x="1828800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366682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2904564" y="244734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442446" y="24473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3980328" y="244734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898943" y="3097680"/>
            <a:ext cx="3765174" cy="585029"/>
            <a:chOff x="1322864" y="3065803"/>
            <a:chExt cx="3765174" cy="58502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61" name="Rounded Rectangle 260"/>
            <p:cNvSpPr/>
            <p:nvPr/>
          </p:nvSpPr>
          <p:spPr>
            <a:xfrm>
              <a:off x="1860746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2398628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2936510" y="306580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3474392" y="306580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4012274" y="306580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6" name="Rounded Rectangle 265"/>
            <p:cNvSpPr/>
            <p:nvPr/>
          </p:nvSpPr>
          <p:spPr>
            <a:xfrm>
              <a:off x="1322864" y="307260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4550156" y="307260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572970" y="3712676"/>
            <a:ext cx="2165360" cy="585739"/>
            <a:chOff x="3983681" y="3671029"/>
            <a:chExt cx="2165360" cy="58573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69" name="Rounded Rectangle 268"/>
            <p:cNvSpPr/>
            <p:nvPr/>
          </p:nvSpPr>
          <p:spPr>
            <a:xfrm>
              <a:off x="3983681" y="3678545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4521563" y="3671031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5059445" y="367103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5611159" y="3671029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2968437" y="4303614"/>
            <a:ext cx="2134736" cy="578228"/>
            <a:chOff x="2366682" y="4249248"/>
            <a:chExt cx="2134736" cy="5782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74" name="Rounded Rectangle 273"/>
            <p:cNvSpPr/>
            <p:nvPr/>
          </p:nvSpPr>
          <p:spPr>
            <a:xfrm>
              <a:off x="2366682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921356" y="4249248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3442446" y="4249253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3963536" y="424925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1918884" y="4917910"/>
            <a:ext cx="3205867" cy="606076"/>
            <a:chOff x="1332700" y="4826474"/>
            <a:chExt cx="3205867" cy="60607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79" name="Rounded Rectangle 278"/>
            <p:cNvSpPr/>
            <p:nvPr/>
          </p:nvSpPr>
          <p:spPr>
            <a:xfrm>
              <a:off x="1888652" y="4840900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420053" y="4854327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2938181" y="4840902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476063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4000685" y="482647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1332700" y="4830514"/>
              <a:ext cx="537882" cy="578223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6" name="Horizontal Scroll 285"/>
          <p:cNvSpPr/>
          <p:nvPr/>
        </p:nvSpPr>
        <p:spPr>
          <a:xfrm>
            <a:off x="5188084" y="539098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2: Your brother’s wife is your ______.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7" name="Horizontal Scroll 286"/>
          <p:cNvSpPr/>
          <p:nvPr/>
        </p:nvSpPr>
        <p:spPr>
          <a:xfrm>
            <a:off x="5403557" y="5392408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3: Your sister’s daughter is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8" name="Horizontal Scroll 287"/>
          <p:cNvSpPr/>
          <p:nvPr/>
        </p:nvSpPr>
        <p:spPr>
          <a:xfrm>
            <a:off x="5262580" y="538149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4: Your mother’s brother is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9" name="Horizontal Scroll 288"/>
          <p:cNvSpPr/>
          <p:nvPr/>
        </p:nvSpPr>
        <p:spPr>
          <a:xfrm>
            <a:off x="5870284" y="5392656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5: Your aunt’s children are your_____.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0" name="Horizontal Scroll 289"/>
          <p:cNvSpPr/>
          <p:nvPr/>
        </p:nvSpPr>
        <p:spPr>
          <a:xfrm>
            <a:off x="5442861" y="5372007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6: The opposite of fair is_____.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1" name="Horizontal Scroll 290"/>
          <p:cNvSpPr/>
          <p:nvPr/>
        </p:nvSpPr>
        <p:spPr>
          <a:xfrm>
            <a:off x="5640030" y="5603093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7 : The opposite of short is ______ . 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2" name="Horizontal Scroll 291"/>
          <p:cNvSpPr/>
          <p:nvPr/>
        </p:nvSpPr>
        <p:spPr>
          <a:xfrm>
            <a:off x="5478053" y="5477225"/>
            <a:ext cx="7025220" cy="172149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Number 8 : Your brother, sisters, cousins, etc, are your _______ . 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93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81481E-6 L 0.40195 0.00509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0.40703 -0.00208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5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48148E-6 L 0.40404 0.00301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95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40521 -0.0011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44444E-6 L 0.40521 0.0037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59259E-6 L 0.40196 0.00671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91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0.40469 0.00579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3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7.40741E-7 L 0.40287 0.00301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</p:childTnLst>
        </p:cTn>
      </p:par>
    </p:tnLst>
    <p:bldLst>
      <p:bldP spid="39" grpId="0" animBg="1"/>
      <p:bldP spid="51" grpId="0" animBg="1"/>
      <p:bldP spid="63" grpId="0" animBg="1"/>
      <p:bldP spid="75" grpId="0" animBg="1"/>
      <p:bldP spid="162" grpId="0" animBg="1"/>
      <p:bldP spid="172" grpId="0" animBg="1"/>
      <p:bldP spid="27" grpId="0" animBg="1"/>
      <p:bldP spid="9" grpId="0" animBg="1"/>
      <p:bldP spid="231" grpId="0" animBg="1"/>
      <p:bldP spid="231" grpId="1" animBg="1"/>
      <p:bldP spid="286" grpId="0" animBg="1"/>
      <p:bldP spid="286" grpId="1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2017-09-20T15:07:52Z</dcterms:created>
  <dcterms:modified xsi:type="dcterms:W3CDTF">2017-09-20T15:23:46Z</dcterms:modified>
</cp:coreProperties>
</file>