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58" r:id="rId9"/>
    <p:sldId id="267" r:id="rId10"/>
  </p:sldIdLst>
  <p:sldSz cx="24385588" cy="13717588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estrial" panose="020B0604020202020204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6" y="78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883319" y="121456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 CHẤT CARBONYL – CARBOXYLIC ACID</a:t>
            </a:r>
            <a:endParaRPr sz="4000" b="1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6" y="338386"/>
            <a:ext cx="21524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6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680177" y="403441"/>
            <a:ext cx="377471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 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LUYỆN TẬP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2996119" y="4557422"/>
            <a:ext cx="19883336" cy="1644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r>
              <a:rPr lang="vi-VN" sz="44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LUYỆN TẬP Chương 6: </a:t>
            </a:r>
            <a:r>
              <a:rPr lang="vi-VN" sz="4400" b="1" dirty="0"/>
              <a:t>HỢP CHẤT CARBONYL – CARBOXYLIC ACID</a:t>
            </a:r>
            <a:endParaRPr lang="vi-VN" sz="4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1076800"/>
            <a:chOff x="7459670" y="7086599"/>
            <a:chExt cx="20011654" cy="1076995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985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1: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Cấu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danh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chế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aldehyde, carboxylic acid</a:t>
              </a:r>
              <a:endPara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3"/>
            <a:ext cx="19175238" cy="1889733"/>
            <a:chOff x="7459670" y="8524495"/>
            <a:chExt cx="16816291" cy="1890075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1775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hoá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aldehyde, carboxylic acid</a:t>
              </a:r>
              <a:endPara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696890"/>
            <a:ext cx="22573304" cy="1111723"/>
            <a:chOff x="7459670" y="9982199"/>
            <a:chExt cx="22577386" cy="1111924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985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3: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Củng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</a:t>
              </a:r>
              <a:endPara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2249604"/>
            <a:ext cx="22738481" cy="1888394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33201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C090838-E6D4-1B12-64CA-A5CC3592ED7F}"/>
              </a:ext>
            </a:extLst>
          </p:cNvPr>
          <p:cNvSpPr txBox="1"/>
          <p:nvPr/>
        </p:nvSpPr>
        <p:spPr>
          <a:xfrm>
            <a:off x="4620126" y="2646947"/>
            <a:ext cx="18528632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aldehyde, carboxylic acid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446898" y="3854546"/>
            <a:ext cx="22884349" cy="1821344"/>
            <a:chOff x="446898" y="6364278"/>
            <a:chExt cx="22884349" cy="1821344"/>
          </a:xfrm>
        </p:grpSpPr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446898" y="6364278"/>
              <a:ext cx="22884349" cy="1617074"/>
              <a:chOff x="971454" y="3011760"/>
              <a:chExt cx="22884349" cy="1617074"/>
            </a:xfrm>
          </p:grpSpPr>
          <p:sp>
            <p:nvSpPr>
              <p:cNvPr id="31" name="Rounded Rectangle 148">
                <a:extLst>
                  <a:ext uri="{FF2B5EF4-FFF2-40B4-BE49-F238E27FC236}">
                    <a16:creationId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971454" y="301176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ED762990-A6C2-8C55-74D1-D97701498E0E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E03297F7-AAEB-8AF8-77EE-F3FDB2A1D3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D7BBACC5-836E-DC34-BF4F-F0A819A8D5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5BF15B3F-9C0D-AF02-9223-A3547DE0EF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5">
                  <a:extLst>
                    <a:ext uri="{FF2B5EF4-FFF2-40B4-BE49-F238E27FC236}">
                      <a16:creationId xmlns:a16="http://schemas.microsoft.com/office/drawing/2014/main" id="{346C6C4E-D374-041F-D054-3D766D7A5A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32373A36-919B-BB8E-63CA-E4E122A458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C1347A04-C679-F767-37EF-A4B4AD934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1777EC12-8BA7-4BF0-29E5-E0AB6AD216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19">
                  <a:extLst>
                    <a:ext uri="{FF2B5EF4-FFF2-40B4-BE49-F238E27FC236}">
                      <a16:creationId xmlns:a16="http://schemas.microsoft.com/office/drawing/2014/main" id="{786729D4-8CF9-5B26-705E-58AC2FA3E7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0">
                  <a:extLst>
                    <a:ext uri="{FF2B5EF4-FFF2-40B4-BE49-F238E27FC236}">
                      <a16:creationId xmlns:a16="http://schemas.microsoft.com/office/drawing/2014/main" id="{CA65636D-FDA3-AB8B-99CA-185D8A6490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1">
                  <a:extLst>
                    <a:ext uri="{FF2B5EF4-FFF2-40B4-BE49-F238E27FC236}">
                      <a16:creationId xmlns:a16="http://schemas.microsoft.com/office/drawing/2014/main" id="{59A79987-CD07-0D08-BF47-6D255C5C1F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2">
                  <a:extLst>
                    <a:ext uri="{FF2B5EF4-FFF2-40B4-BE49-F238E27FC236}">
                      <a16:creationId xmlns:a16="http://schemas.microsoft.com/office/drawing/2014/main" id="{17D7C2D0-180D-6FBA-DD64-742861D11D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3">
                  <a:extLst>
                    <a:ext uri="{FF2B5EF4-FFF2-40B4-BE49-F238E27FC236}">
                      <a16:creationId xmlns:a16="http://schemas.microsoft.com/office/drawing/2014/main" id="{AC64AF8C-81A2-97F1-431D-2F588E77D9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4">
                  <a:extLst>
                    <a:ext uri="{FF2B5EF4-FFF2-40B4-BE49-F238E27FC236}">
                      <a16:creationId xmlns:a16="http://schemas.microsoft.com/office/drawing/2014/main" id="{6FA17B38-3D15-3DF0-892F-F5DFEC5C7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F6C063C8-1DC2-2A2C-3F1F-C9848C4E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id="{D15F2D80-30FD-445D-DEFC-AC28DDD11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">
                  <a:extLst>
                    <a:ext uri="{FF2B5EF4-FFF2-40B4-BE49-F238E27FC236}">
                      <a16:creationId xmlns:a16="http://schemas.microsoft.com/office/drawing/2014/main" id="{165CDF50-29F2-DD2F-4099-ADE2E74D6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8">
                  <a:extLst>
                    <a:ext uri="{FF2B5EF4-FFF2-40B4-BE49-F238E27FC236}">
                      <a16:creationId xmlns:a16="http://schemas.microsoft.com/office/drawing/2014/main" id="{03F9CF9D-F19B-653D-0136-56B9273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BB821960-7F86-7C09-5891-32FC5D3A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0">
                  <a:extLst>
                    <a:ext uri="{FF2B5EF4-FFF2-40B4-BE49-F238E27FC236}">
                      <a16:creationId xmlns:a16="http://schemas.microsoft.com/office/drawing/2014/main" id="{3278A9EF-BC78-78CB-2CE8-6E37A9EEB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2DACEC59-9439-FA44-316E-9229C059B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188A9179-E44D-0210-17E0-6A490A2CB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7C99020A-706D-204A-4BDE-B330734AF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63C2716C-74A9-881F-9025-DD298521C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CA6F8809-2159-5F4C-6FD3-D0F76A86B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38D9D305-DFF4-8D91-BF90-4E5B15D89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" name="Rectangle 69">
              <a:extLst>
                <a:ext uri="{FF2B5EF4-FFF2-40B4-BE49-F238E27FC236}">
                  <a16:creationId xmlns:a16="http://schemas.microsoft.com/office/drawing/2014/main" id="{17122161-E816-5AD3-444C-F8393F3BEAA0}"/>
                </a:ext>
              </a:extLst>
            </p:cNvPr>
            <p:cNvSpPr/>
            <p:nvPr/>
          </p:nvSpPr>
          <p:spPr>
            <a:xfrm>
              <a:off x="4641630" y="6518691"/>
              <a:ext cx="18391422" cy="166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177278">
                <a:lnSpc>
                  <a:spcPts val="6500"/>
                </a:lnSpc>
                <a:buClrTx/>
                <a:defRPr/>
              </a:pP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PHIẾU HỌC TẬP SỐ 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52C3A1-B05D-4935-A858-745646804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46959"/>
              </p:ext>
            </p:extLst>
          </p:nvPr>
        </p:nvGraphicFramePr>
        <p:xfrm>
          <a:off x="1887167" y="5627263"/>
          <a:ext cx="18190722" cy="79680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67084">
                  <a:extLst>
                    <a:ext uri="{9D8B030D-6E8A-4147-A177-3AD203B41FA5}">
                      <a16:colId xmlns:a16="http://schemas.microsoft.com/office/drawing/2014/main" val="996407795"/>
                    </a:ext>
                  </a:extLst>
                </a:gridCol>
                <a:gridCol w="7411819">
                  <a:extLst>
                    <a:ext uri="{9D8B030D-6E8A-4147-A177-3AD203B41FA5}">
                      <a16:colId xmlns:a16="http://schemas.microsoft.com/office/drawing/2014/main" val="915534066"/>
                    </a:ext>
                  </a:extLst>
                </a:gridCol>
                <a:gridCol w="7411819">
                  <a:extLst>
                    <a:ext uri="{9D8B030D-6E8A-4147-A177-3AD203B41FA5}">
                      <a16:colId xmlns:a16="http://schemas.microsoft.com/office/drawing/2014/main" val="3905456292"/>
                    </a:ext>
                  </a:extLst>
                </a:gridCol>
              </a:tblGrid>
              <a:tr h="20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</a:rPr>
                        <a:t>ALDEHYDE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</a:rPr>
                        <a:t>CARBOXYLIC ACID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839649"/>
                  </a:ext>
                </a:extLst>
              </a:tr>
              <a:tr h="18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Cấu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tạo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874852"/>
                  </a:ext>
                </a:extLst>
              </a:tr>
              <a:tr h="18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Tên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thay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thế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935268"/>
                  </a:ext>
                </a:extLst>
              </a:tr>
              <a:tr h="18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Phân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loại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60373"/>
                  </a:ext>
                </a:extLst>
              </a:tr>
              <a:tr h="18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Điều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chế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53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1510303"/>
            <a:ext cx="22738481" cy="1888394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33201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C090838-E6D4-1B12-64CA-A5CC3592ED7F}"/>
              </a:ext>
            </a:extLst>
          </p:cNvPr>
          <p:cNvSpPr txBox="1"/>
          <p:nvPr/>
        </p:nvSpPr>
        <p:spPr>
          <a:xfrm>
            <a:off x="4620126" y="2043835"/>
            <a:ext cx="18528632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aldehyde, carboxylic acid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446898" y="3076337"/>
            <a:ext cx="22884349" cy="1821344"/>
            <a:chOff x="446898" y="6364278"/>
            <a:chExt cx="22884349" cy="1821344"/>
          </a:xfrm>
        </p:grpSpPr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446898" y="6364278"/>
              <a:ext cx="22884349" cy="1617074"/>
              <a:chOff x="971454" y="3011760"/>
              <a:chExt cx="22884349" cy="1617074"/>
            </a:xfrm>
          </p:grpSpPr>
          <p:sp>
            <p:nvSpPr>
              <p:cNvPr id="31" name="Rounded Rectangle 148">
                <a:extLst>
                  <a:ext uri="{FF2B5EF4-FFF2-40B4-BE49-F238E27FC236}">
                    <a16:creationId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971454" y="301176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ED762990-A6C2-8C55-74D1-D97701498E0E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E03297F7-AAEB-8AF8-77EE-F3FDB2A1D3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D7BBACC5-836E-DC34-BF4F-F0A819A8D5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5BF15B3F-9C0D-AF02-9223-A3547DE0EF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5">
                  <a:extLst>
                    <a:ext uri="{FF2B5EF4-FFF2-40B4-BE49-F238E27FC236}">
                      <a16:creationId xmlns:a16="http://schemas.microsoft.com/office/drawing/2014/main" id="{346C6C4E-D374-041F-D054-3D766D7A5A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32373A36-919B-BB8E-63CA-E4E122A458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C1347A04-C679-F767-37EF-A4B4AD934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1777EC12-8BA7-4BF0-29E5-E0AB6AD216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19">
                  <a:extLst>
                    <a:ext uri="{FF2B5EF4-FFF2-40B4-BE49-F238E27FC236}">
                      <a16:creationId xmlns:a16="http://schemas.microsoft.com/office/drawing/2014/main" id="{786729D4-8CF9-5B26-705E-58AC2FA3E7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0">
                  <a:extLst>
                    <a:ext uri="{FF2B5EF4-FFF2-40B4-BE49-F238E27FC236}">
                      <a16:creationId xmlns:a16="http://schemas.microsoft.com/office/drawing/2014/main" id="{CA65636D-FDA3-AB8B-99CA-185D8A6490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1">
                  <a:extLst>
                    <a:ext uri="{FF2B5EF4-FFF2-40B4-BE49-F238E27FC236}">
                      <a16:creationId xmlns:a16="http://schemas.microsoft.com/office/drawing/2014/main" id="{59A79987-CD07-0D08-BF47-6D255C5C1F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2">
                  <a:extLst>
                    <a:ext uri="{FF2B5EF4-FFF2-40B4-BE49-F238E27FC236}">
                      <a16:creationId xmlns:a16="http://schemas.microsoft.com/office/drawing/2014/main" id="{17D7C2D0-180D-6FBA-DD64-742861D11D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3">
                  <a:extLst>
                    <a:ext uri="{FF2B5EF4-FFF2-40B4-BE49-F238E27FC236}">
                      <a16:creationId xmlns:a16="http://schemas.microsoft.com/office/drawing/2014/main" id="{AC64AF8C-81A2-97F1-431D-2F588E77D9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4">
                  <a:extLst>
                    <a:ext uri="{FF2B5EF4-FFF2-40B4-BE49-F238E27FC236}">
                      <a16:creationId xmlns:a16="http://schemas.microsoft.com/office/drawing/2014/main" id="{6FA17B38-3D15-3DF0-892F-F5DFEC5C7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F6C063C8-1DC2-2A2C-3F1F-C9848C4E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id="{D15F2D80-30FD-445D-DEFC-AC28DDD11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">
                  <a:extLst>
                    <a:ext uri="{FF2B5EF4-FFF2-40B4-BE49-F238E27FC236}">
                      <a16:creationId xmlns:a16="http://schemas.microsoft.com/office/drawing/2014/main" id="{165CDF50-29F2-DD2F-4099-ADE2E74D6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8">
                  <a:extLst>
                    <a:ext uri="{FF2B5EF4-FFF2-40B4-BE49-F238E27FC236}">
                      <a16:creationId xmlns:a16="http://schemas.microsoft.com/office/drawing/2014/main" id="{03F9CF9D-F19B-653D-0136-56B9273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BB821960-7F86-7C09-5891-32FC5D3A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0">
                  <a:extLst>
                    <a:ext uri="{FF2B5EF4-FFF2-40B4-BE49-F238E27FC236}">
                      <a16:creationId xmlns:a16="http://schemas.microsoft.com/office/drawing/2014/main" id="{3278A9EF-BC78-78CB-2CE8-6E37A9EEB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2DACEC59-9439-FA44-316E-9229C059B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188A9179-E44D-0210-17E0-6A490A2CB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7C99020A-706D-204A-4BDE-B330734AF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63C2716C-74A9-881F-9025-DD298521C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CA6F8809-2159-5F4C-6FD3-D0F76A86B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38D9D305-DFF4-8D91-BF90-4E5B15D89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" name="Rectangle 69">
              <a:extLst>
                <a:ext uri="{FF2B5EF4-FFF2-40B4-BE49-F238E27FC236}">
                  <a16:creationId xmlns:a16="http://schemas.microsoft.com/office/drawing/2014/main" id="{17122161-E816-5AD3-444C-F8393F3BEAA0}"/>
                </a:ext>
              </a:extLst>
            </p:cNvPr>
            <p:cNvSpPr/>
            <p:nvPr/>
          </p:nvSpPr>
          <p:spPr>
            <a:xfrm>
              <a:off x="4641630" y="6518691"/>
              <a:ext cx="18391422" cy="166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177278">
                <a:lnSpc>
                  <a:spcPts val="6500"/>
                </a:lnSpc>
                <a:buClrTx/>
                <a:defRPr/>
              </a:pP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PHIẾU HỌC TẬP SỐ </a:t>
              </a: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52C3A1-B05D-4935-A858-745646804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61601"/>
              </p:ext>
            </p:extLst>
          </p:nvPr>
        </p:nvGraphicFramePr>
        <p:xfrm>
          <a:off x="136186" y="4829595"/>
          <a:ext cx="23871677" cy="8599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418623">
                  <a:extLst>
                    <a:ext uri="{9D8B030D-6E8A-4147-A177-3AD203B41FA5}">
                      <a16:colId xmlns:a16="http://schemas.microsoft.com/office/drawing/2014/main" val="996407795"/>
                    </a:ext>
                  </a:extLst>
                </a:gridCol>
                <a:gridCol w="9726527">
                  <a:extLst>
                    <a:ext uri="{9D8B030D-6E8A-4147-A177-3AD203B41FA5}">
                      <a16:colId xmlns:a16="http://schemas.microsoft.com/office/drawing/2014/main" val="915534066"/>
                    </a:ext>
                  </a:extLst>
                </a:gridCol>
                <a:gridCol w="9726527">
                  <a:extLst>
                    <a:ext uri="{9D8B030D-6E8A-4147-A177-3AD203B41FA5}">
                      <a16:colId xmlns:a16="http://schemas.microsoft.com/office/drawing/2014/main" val="3905456292"/>
                    </a:ext>
                  </a:extLst>
                </a:gridCol>
              </a:tblGrid>
              <a:tr h="20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</a:rPr>
                        <a:t>ALDEHYDE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</a:rPr>
                        <a:t>CARBOXYLIC ACID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839649"/>
                  </a:ext>
                </a:extLst>
              </a:tr>
              <a:tr h="18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Cấu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tạo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Công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thức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chung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R-CHO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aldehyde no,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đơn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chức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C</a:t>
                      </a:r>
                      <a:r>
                        <a:rPr lang="en-US" sz="4000" b="0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</a:t>
                      </a:r>
                      <a:r>
                        <a:rPr lang="en-US" sz="4000" b="0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2n+1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CHO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(R: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  <a:r>
                        <a:rPr lang="en-US" sz="4000" b="0" i="0" u="none" strike="noStrike" cap="none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</a:t>
                      </a:r>
                      <a:r>
                        <a:rPr lang="en-US" sz="4000" b="0" i="0" u="none" strike="noStrike" cap="none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H; -CHO)</a:t>
                      </a:r>
                      <a:endParaRPr lang="en-US" sz="4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Công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thức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chung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R- COOH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carboxylic acid no,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đơn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chức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  <a:r>
                        <a:rPr lang="en-US" sz="4000" b="0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</a:t>
                      </a:r>
                      <a:r>
                        <a:rPr lang="en-US" sz="4000" b="0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2n+1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COOH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874852"/>
                  </a:ext>
                </a:extLst>
              </a:tr>
              <a:tr h="18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Tên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thay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thế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  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Tên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hiđrocacbon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tương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ứng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với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MC+ al 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Mạch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chính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tính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từ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trong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nhóm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CHO)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 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Tên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hiđrocacbon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tương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ứng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với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MC+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oic</a:t>
                      </a:r>
                      <a:endParaRPr lang="en-US" sz="40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Mạch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chính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tính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từ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trong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–COOH)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935268"/>
                  </a:ext>
                </a:extLst>
              </a:tr>
              <a:tr h="18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Phân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loại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Theo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đặc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điểm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cấu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tạo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gốc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R: no,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không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no,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thơm</a:t>
                      </a:r>
                      <a:endParaRPr lang="en-US" sz="40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Theo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số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nhóm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chức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trong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phân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tử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đơn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chức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đa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chức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60373"/>
                  </a:ext>
                </a:extLst>
              </a:tr>
              <a:tr h="18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Điều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chế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 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Oxi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hóa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ancol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bậc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I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R-CH</a:t>
                      </a:r>
                      <a:r>
                        <a:rPr lang="en-US" sz="4000" b="0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OH +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CuO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R-CH=O + Cu + H</a:t>
                      </a:r>
                      <a:r>
                        <a:rPr lang="en-US" sz="4000" b="0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Từ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hiđrocacbon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 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 Oxi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hóa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aldehyde 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R- CHO + O</a:t>
                      </a:r>
                      <a:r>
                        <a:rPr lang="en-US" sz="4000" b="0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R- COOH </a:t>
                      </a:r>
                    </a:p>
                    <a:p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-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Từ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hiđrocacbon</a:t>
                      </a:r>
                      <a:r>
                        <a:rPr lang="en-US" sz="4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53214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C63F9A4A-5366-44D6-9400-0B89C4F5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E8525B24-3BFD-433E-ADF8-A8DC2607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2249604"/>
            <a:ext cx="22738481" cy="1888394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33201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C090838-E6D4-1B12-64CA-A5CC3592ED7F}"/>
              </a:ext>
            </a:extLst>
          </p:cNvPr>
          <p:cNvSpPr txBox="1"/>
          <p:nvPr/>
        </p:nvSpPr>
        <p:spPr>
          <a:xfrm>
            <a:off x="4620126" y="2646947"/>
            <a:ext cx="18528632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 CHẤT HÓA HỌC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446898" y="3854546"/>
            <a:ext cx="22884349" cy="1821344"/>
            <a:chOff x="446898" y="6364278"/>
            <a:chExt cx="22884349" cy="1821344"/>
          </a:xfrm>
        </p:grpSpPr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446898" y="6364278"/>
              <a:ext cx="22884349" cy="1617074"/>
              <a:chOff x="971454" y="3011760"/>
              <a:chExt cx="22884349" cy="1617074"/>
            </a:xfrm>
          </p:grpSpPr>
          <p:sp>
            <p:nvSpPr>
              <p:cNvPr id="31" name="Rounded Rectangle 148">
                <a:extLst>
                  <a:ext uri="{FF2B5EF4-FFF2-40B4-BE49-F238E27FC236}">
                    <a16:creationId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971454" y="301176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ED762990-A6C2-8C55-74D1-D97701498E0E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E03297F7-AAEB-8AF8-77EE-F3FDB2A1D3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D7BBACC5-836E-DC34-BF4F-F0A819A8D5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5BF15B3F-9C0D-AF02-9223-A3547DE0EF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5">
                  <a:extLst>
                    <a:ext uri="{FF2B5EF4-FFF2-40B4-BE49-F238E27FC236}">
                      <a16:creationId xmlns:a16="http://schemas.microsoft.com/office/drawing/2014/main" id="{346C6C4E-D374-041F-D054-3D766D7A5A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32373A36-919B-BB8E-63CA-E4E122A458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C1347A04-C679-F767-37EF-A4B4AD934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1777EC12-8BA7-4BF0-29E5-E0AB6AD216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19">
                  <a:extLst>
                    <a:ext uri="{FF2B5EF4-FFF2-40B4-BE49-F238E27FC236}">
                      <a16:creationId xmlns:a16="http://schemas.microsoft.com/office/drawing/2014/main" id="{786729D4-8CF9-5B26-705E-58AC2FA3E7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0">
                  <a:extLst>
                    <a:ext uri="{FF2B5EF4-FFF2-40B4-BE49-F238E27FC236}">
                      <a16:creationId xmlns:a16="http://schemas.microsoft.com/office/drawing/2014/main" id="{CA65636D-FDA3-AB8B-99CA-185D8A6490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1">
                  <a:extLst>
                    <a:ext uri="{FF2B5EF4-FFF2-40B4-BE49-F238E27FC236}">
                      <a16:creationId xmlns:a16="http://schemas.microsoft.com/office/drawing/2014/main" id="{59A79987-CD07-0D08-BF47-6D255C5C1F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2">
                  <a:extLst>
                    <a:ext uri="{FF2B5EF4-FFF2-40B4-BE49-F238E27FC236}">
                      <a16:creationId xmlns:a16="http://schemas.microsoft.com/office/drawing/2014/main" id="{17D7C2D0-180D-6FBA-DD64-742861D11D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3">
                  <a:extLst>
                    <a:ext uri="{FF2B5EF4-FFF2-40B4-BE49-F238E27FC236}">
                      <a16:creationId xmlns:a16="http://schemas.microsoft.com/office/drawing/2014/main" id="{AC64AF8C-81A2-97F1-431D-2F588E77D9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4">
                  <a:extLst>
                    <a:ext uri="{FF2B5EF4-FFF2-40B4-BE49-F238E27FC236}">
                      <a16:creationId xmlns:a16="http://schemas.microsoft.com/office/drawing/2014/main" id="{6FA17B38-3D15-3DF0-892F-F5DFEC5C7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F6C063C8-1DC2-2A2C-3F1F-C9848C4E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id="{D15F2D80-30FD-445D-DEFC-AC28DDD11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">
                  <a:extLst>
                    <a:ext uri="{FF2B5EF4-FFF2-40B4-BE49-F238E27FC236}">
                      <a16:creationId xmlns:a16="http://schemas.microsoft.com/office/drawing/2014/main" id="{165CDF50-29F2-DD2F-4099-ADE2E74D6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8">
                  <a:extLst>
                    <a:ext uri="{FF2B5EF4-FFF2-40B4-BE49-F238E27FC236}">
                      <a16:creationId xmlns:a16="http://schemas.microsoft.com/office/drawing/2014/main" id="{03F9CF9D-F19B-653D-0136-56B9273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BB821960-7F86-7C09-5891-32FC5D3A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0">
                  <a:extLst>
                    <a:ext uri="{FF2B5EF4-FFF2-40B4-BE49-F238E27FC236}">
                      <a16:creationId xmlns:a16="http://schemas.microsoft.com/office/drawing/2014/main" id="{3278A9EF-BC78-78CB-2CE8-6E37A9EEB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2DACEC59-9439-FA44-316E-9229C059B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188A9179-E44D-0210-17E0-6A490A2CB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7C99020A-706D-204A-4BDE-B330734AF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63C2716C-74A9-881F-9025-DD298521C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CA6F8809-2159-5F4C-6FD3-D0F76A86B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38D9D305-DFF4-8D91-BF90-4E5B15D89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" name="Rectangle 69">
              <a:extLst>
                <a:ext uri="{FF2B5EF4-FFF2-40B4-BE49-F238E27FC236}">
                  <a16:creationId xmlns:a16="http://schemas.microsoft.com/office/drawing/2014/main" id="{17122161-E816-5AD3-444C-F8393F3BEAA0}"/>
                </a:ext>
              </a:extLst>
            </p:cNvPr>
            <p:cNvSpPr/>
            <p:nvPr/>
          </p:nvSpPr>
          <p:spPr>
            <a:xfrm>
              <a:off x="4641630" y="6518691"/>
              <a:ext cx="18391422" cy="166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177278">
                <a:lnSpc>
                  <a:spcPts val="6500"/>
                </a:lnSpc>
                <a:buClrTx/>
                <a:defRPr/>
              </a:pP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PHIẾU HỌC TẬP SỐ 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75235A-E2AD-495D-9385-C06AEDDC4FF0}"/>
              </a:ext>
            </a:extLst>
          </p:cNvPr>
          <p:cNvSpPr txBox="1"/>
          <p:nvPr/>
        </p:nvSpPr>
        <p:spPr>
          <a:xfrm>
            <a:off x="446898" y="5894962"/>
            <a:ext cx="23115930" cy="571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Etan →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etyl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clorua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ancol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etylic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acetic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axetat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Acetic 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Mg, Cu, NaOH, Na</a:t>
            </a:r>
            <a:r>
              <a:rPr lang="en-US" sz="4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4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KNO</a:t>
            </a:r>
            <a:r>
              <a:rPr lang="en-US" sz="4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4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2249604"/>
            <a:ext cx="22738481" cy="1888394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33201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C090838-E6D4-1B12-64CA-A5CC3592ED7F}"/>
              </a:ext>
            </a:extLst>
          </p:cNvPr>
          <p:cNvSpPr txBox="1"/>
          <p:nvPr/>
        </p:nvSpPr>
        <p:spPr>
          <a:xfrm>
            <a:off x="4620126" y="2646947"/>
            <a:ext cx="18528632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 CHẤT HÓA HỌC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446898" y="3854546"/>
            <a:ext cx="22884349" cy="1821344"/>
            <a:chOff x="446898" y="6364278"/>
            <a:chExt cx="22884349" cy="1821344"/>
          </a:xfrm>
        </p:grpSpPr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446898" y="6364278"/>
              <a:ext cx="22884349" cy="1617074"/>
              <a:chOff x="971454" y="3011760"/>
              <a:chExt cx="22884349" cy="1617074"/>
            </a:xfrm>
          </p:grpSpPr>
          <p:sp>
            <p:nvSpPr>
              <p:cNvPr id="31" name="Rounded Rectangle 148">
                <a:extLst>
                  <a:ext uri="{FF2B5EF4-FFF2-40B4-BE49-F238E27FC236}">
                    <a16:creationId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971454" y="301176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ED762990-A6C2-8C55-74D1-D97701498E0E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E03297F7-AAEB-8AF8-77EE-F3FDB2A1D3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D7BBACC5-836E-DC34-BF4F-F0A819A8D5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5BF15B3F-9C0D-AF02-9223-A3547DE0EF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5">
                  <a:extLst>
                    <a:ext uri="{FF2B5EF4-FFF2-40B4-BE49-F238E27FC236}">
                      <a16:creationId xmlns:a16="http://schemas.microsoft.com/office/drawing/2014/main" id="{346C6C4E-D374-041F-D054-3D766D7A5A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32373A36-919B-BB8E-63CA-E4E122A458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C1347A04-C679-F767-37EF-A4B4AD934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1777EC12-8BA7-4BF0-29E5-E0AB6AD216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19">
                  <a:extLst>
                    <a:ext uri="{FF2B5EF4-FFF2-40B4-BE49-F238E27FC236}">
                      <a16:creationId xmlns:a16="http://schemas.microsoft.com/office/drawing/2014/main" id="{786729D4-8CF9-5B26-705E-58AC2FA3E7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0">
                  <a:extLst>
                    <a:ext uri="{FF2B5EF4-FFF2-40B4-BE49-F238E27FC236}">
                      <a16:creationId xmlns:a16="http://schemas.microsoft.com/office/drawing/2014/main" id="{CA65636D-FDA3-AB8B-99CA-185D8A6490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1">
                  <a:extLst>
                    <a:ext uri="{FF2B5EF4-FFF2-40B4-BE49-F238E27FC236}">
                      <a16:creationId xmlns:a16="http://schemas.microsoft.com/office/drawing/2014/main" id="{59A79987-CD07-0D08-BF47-6D255C5C1F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2">
                  <a:extLst>
                    <a:ext uri="{FF2B5EF4-FFF2-40B4-BE49-F238E27FC236}">
                      <a16:creationId xmlns:a16="http://schemas.microsoft.com/office/drawing/2014/main" id="{17D7C2D0-180D-6FBA-DD64-742861D11D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3">
                  <a:extLst>
                    <a:ext uri="{FF2B5EF4-FFF2-40B4-BE49-F238E27FC236}">
                      <a16:creationId xmlns:a16="http://schemas.microsoft.com/office/drawing/2014/main" id="{AC64AF8C-81A2-97F1-431D-2F588E77D9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4">
                  <a:extLst>
                    <a:ext uri="{FF2B5EF4-FFF2-40B4-BE49-F238E27FC236}">
                      <a16:creationId xmlns:a16="http://schemas.microsoft.com/office/drawing/2014/main" id="{6FA17B38-3D15-3DF0-892F-F5DFEC5C7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F6C063C8-1DC2-2A2C-3F1F-C9848C4E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id="{D15F2D80-30FD-445D-DEFC-AC28DDD11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">
                  <a:extLst>
                    <a:ext uri="{FF2B5EF4-FFF2-40B4-BE49-F238E27FC236}">
                      <a16:creationId xmlns:a16="http://schemas.microsoft.com/office/drawing/2014/main" id="{165CDF50-29F2-DD2F-4099-ADE2E74D6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8">
                  <a:extLst>
                    <a:ext uri="{FF2B5EF4-FFF2-40B4-BE49-F238E27FC236}">
                      <a16:creationId xmlns:a16="http://schemas.microsoft.com/office/drawing/2014/main" id="{03F9CF9D-F19B-653D-0136-56B9273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BB821960-7F86-7C09-5891-32FC5D3A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0">
                  <a:extLst>
                    <a:ext uri="{FF2B5EF4-FFF2-40B4-BE49-F238E27FC236}">
                      <a16:creationId xmlns:a16="http://schemas.microsoft.com/office/drawing/2014/main" id="{3278A9EF-BC78-78CB-2CE8-6E37A9EEB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2DACEC59-9439-FA44-316E-9229C059B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188A9179-E44D-0210-17E0-6A490A2CB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7C99020A-706D-204A-4BDE-B330734AF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63C2716C-74A9-881F-9025-DD298521C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CA6F8809-2159-5F4C-6FD3-D0F76A86B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38D9D305-DFF4-8D91-BF90-4E5B15D89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" name="Rectangle 69">
              <a:extLst>
                <a:ext uri="{FF2B5EF4-FFF2-40B4-BE49-F238E27FC236}">
                  <a16:creationId xmlns:a16="http://schemas.microsoft.com/office/drawing/2014/main" id="{17122161-E816-5AD3-444C-F8393F3BEAA0}"/>
                </a:ext>
              </a:extLst>
            </p:cNvPr>
            <p:cNvSpPr/>
            <p:nvPr/>
          </p:nvSpPr>
          <p:spPr>
            <a:xfrm>
              <a:off x="4641630" y="6518691"/>
              <a:ext cx="18391422" cy="166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177278">
                <a:lnSpc>
                  <a:spcPts val="6500"/>
                </a:lnSpc>
                <a:buClrTx/>
                <a:defRPr/>
              </a:pP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PHIẾU HỌC TẬP SỐ 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sp>
        <p:nvSpPr>
          <p:cNvPr id="63" name="Rectangle 25">
            <a:extLst>
              <a:ext uri="{FF2B5EF4-FFF2-40B4-BE49-F238E27FC236}">
                <a16:creationId xmlns:a16="http://schemas.microsoft.com/office/drawing/2014/main" id="{8CB9F64C-5332-4EA8-8873-355FD5C47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BD93F729-947D-447E-B3E8-84FB969B4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587556"/>
              </p:ext>
            </p:extLst>
          </p:nvPr>
        </p:nvGraphicFramePr>
        <p:xfrm>
          <a:off x="0" y="0"/>
          <a:ext cx="4286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613" imgH="203112" progId="Equation.3">
                  <p:embed/>
                </p:oleObj>
              </mc:Choice>
              <mc:Fallback>
                <p:oleObj r:id="rId2" imgW="431613" imgH="203112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86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73">
            <a:extLst>
              <a:ext uri="{FF2B5EF4-FFF2-40B4-BE49-F238E27FC236}">
                <a16:creationId xmlns:a16="http://schemas.microsoft.com/office/drawing/2014/main" id="{3C5AE3B3-68FA-45DD-9699-B376C51E9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58" y="5901651"/>
            <a:ext cx="22903647" cy="55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2249604"/>
            <a:ext cx="22738481" cy="1888394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33201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C090838-E6D4-1B12-64CA-A5CC3592ED7F}"/>
              </a:ext>
            </a:extLst>
          </p:cNvPr>
          <p:cNvSpPr txBox="1"/>
          <p:nvPr/>
        </p:nvSpPr>
        <p:spPr>
          <a:xfrm>
            <a:off x="4620126" y="2646947"/>
            <a:ext cx="18528632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 CHẤT HÓA HỌC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1FEBAAB-8059-C5C3-B425-98B2C3ED6B2C}"/>
              </a:ext>
            </a:extLst>
          </p:cNvPr>
          <p:cNvGrpSpPr/>
          <p:nvPr/>
        </p:nvGrpSpPr>
        <p:grpSpPr>
          <a:xfrm>
            <a:off x="446898" y="3854546"/>
            <a:ext cx="22884349" cy="1821344"/>
            <a:chOff x="446898" y="6364278"/>
            <a:chExt cx="22884349" cy="1821344"/>
          </a:xfrm>
        </p:grpSpPr>
        <p:grpSp>
          <p:nvGrpSpPr>
            <p:cNvPr id="28" name="Group 54">
              <a:extLst>
                <a:ext uri="{FF2B5EF4-FFF2-40B4-BE49-F238E27FC236}">
                  <a16:creationId xmlns:a16="http://schemas.microsoft.com/office/drawing/2014/main" id="{BE599DA6-88BF-DD50-3F74-59E58CEAFA6E}"/>
                </a:ext>
              </a:extLst>
            </p:cNvPr>
            <p:cNvGrpSpPr/>
            <p:nvPr/>
          </p:nvGrpSpPr>
          <p:grpSpPr>
            <a:xfrm>
              <a:off x="446898" y="6364278"/>
              <a:ext cx="22884349" cy="1617074"/>
              <a:chOff x="971454" y="3011760"/>
              <a:chExt cx="22884349" cy="1617074"/>
            </a:xfrm>
          </p:grpSpPr>
          <p:sp>
            <p:nvSpPr>
              <p:cNvPr id="31" name="Rounded Rectangle 148">
                <a:extLst>
                  <a:ext uri="{FF2B5EF4-FFF2-40B4-BE49-F238E27FC236}">
                    <a16:creationId xmlns:a16="http://schemas.microsoft.com/office/drawing/2014/main" id="{FFF2848A-7132-1B6E-C5D6-AA1FCE6426E0}"/>
                  </a:ext>
                </a:extLst>
              </p:cNvPr>
              <p:cNvSpPr/>
              <p:nvPr/>
            </p:nvSpPr>
            <p:spPr>
              <a:xfrm>
                <a:off x="971454" y="301176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`</a:t>
                </a: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ED762990-A6C2-8C55-74D1-D97701498E0E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E03297F7-AAEB-8AF8-77EE-F3FDB2A1D3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D7BBACC5-836E-DC34-BF4F-F0A819A8D5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5BF15B3F-9C0D-AF02-9223-A3547DE0EF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5">
                  <a:extLst>
                    <a:ext uri="{FF2B5EF4-FFF2-40B4-BE49-F238E27FC236}">
                      <a16:creationId xmlns:a16="http://schemas.microsoft.com/office/drawing/2014/main" id="{346C6C4E-D374-041F-D054-3D766D7A5A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32373A36-919B-BB8E-63CA-E4E122A458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7">
                  <a:extLst>
                    <a:ext uri="{FF2B5EF4-FFF2-40B4-BE49-F238E27FC236}">
                      <a16:creationId xmlns:a16="http://schemas.microsoft.com/office/drawing/2014/main" id="{C1347A04-C679-F767-37EF-A4B4AD934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18">
                  <a:extLst>
                    <a:ext uri="{FF2B5EF4-FFF2-40B4-BE49-F238E27FC236}">
                      <a16:creationId xmlns:a16="http://schemas.microsoft.com/office/drawing/2014/main" id="{1777EC12-8BA7-4BF0-29E5-E0AB6AD216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19">
                  <a:extLst>
                    <a:ext uri="{FF2B5EF4-FFF2-40B4-BE49-F238E27FC236}">
                      <a16:creationId xmlns:a16="http://schemas.microsoft.com/office/drawing/2014/main" id="{786729D4-8CF9-5B26-705E-58AC2FA3E7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0">
                  <a:extLst>
                    <a:ext uri="{FF2B5EF4-FFF2-40B4-BE49-F238E27FC236}">
                      <a16:creationId xmlns:a16="http://schemas.microsoft.com/office/drawing/2014/main" id="{CA65636D-FDA3-AB8B-99CA-185D8A6490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1">
                  <a:extLst>
                    <a:ext uri="{FF2B5EF4-FFF2-40B4-BE49-F238E27FC236}">
                      <a16:creationId xmlns:a16="http://schemas.microsoft.com/office/drawing/2014/main" id="{59A79987-CD07-0D08-BF47-6D255C5C1F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2">
                  <a:extLst>
                    <a:ext uri="{FF2B5EF4-FFF2-40B4-BE49-F238E27FC236}">
                      <a16:creationId xmlns:a16="http://schemas.microsoft.com/office/drawing/2014/main" id="{17D7C2D0-180D-6FBA-DD64-742861D11D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3">
                  <a:extLst>
                    <a:ext uri="{FF2B5EF4-FFF2-40B4-BE49-F238E27FC236}">
                      <a16:creationId xmlns:a16="http://schemas.microsoft.com/office/drawing/2014/main" id="{AC64AF8C-81A2-97F1-431D-2F588E77D9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4">
                  <a:extLst>
                    <a:ext uri="{FF2B5EF4-FFF2-40B4-BE49-F238E27FC236}">
                      <a16:creationId xmlns:a16="http://schemas.microsoft.com/office/drawing/2014/main" id="{6FA17B38-3D15-3DF0-892F-F5DFEC5C7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5">
                  <a:extLst>
                    <a:ext uri="{FF2B5EF4-FFF2-40B4-BE49-F238E27FC236}">
                      <a16:creationId xmlns:a16="http://schemas.microsoft.com/office/drawing/2014/main" id="{F6C063C8-1DC2-2A2C-3F1F-C9848C4E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6">
                  <a:extLst>
                    <a:ext uri="{FF2B5EF4-FFF2-40B4-BE49-F238E27FC236}">
                      <a16:creationId xmlns:a16="http://schemas.microsoft.com/office/drawing/2014/main" id="{D15F2D80-30FD-445D-DEFC-AC28DDD11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">
                  <a:extLst>
                    <a:ext uri="{FF2B5EF4-FFF2-40B4-BE49-F238E27FC236}">
                      <a16:creationId xmlns:a16="http://schemas.microsoft.com/office/drawing/2014/main" id="{165CDF50-29F2-DD2F-4099-ADE2E74D6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8">
                  <a:extLst>
                    <a:ext uri="{FF2B5EF4-FFF2-40B4-BE49-F238E27FC236}">
                      <a16:creationId xmlns:a16="http://schemas.microsoft.com/office/drawing/2014/main" id="{03F9CF9D-F19B-653D-0136-56B9273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BB821960-7F86-7C09-5891-32FC5D3A9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0">
                  <a:extLst>
                    <a:ext uri="{FF2B5EF4-FFF2-40B4-BE49-F238E27FC236}">
                      <a16:creationId xmlns:a16="http://schemas.microsoft.com/office/drawing/2014/main" id="{3278A9EF-BC78-78CB-2CE8-6E37A9EEB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2DACEC59-9439-FA44-316E-9229C059B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188A9179-E44D-0210-17E0-6A490A2CB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7C99020A-706D-204A-4BDE-B330734AF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63C2716C-74A9-881F-9025-DD298521C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CA6F8809-2159-5F4C-6FD3-D0F76A86B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38D9D305-DFF4-8D91-BF90-4E5B15D89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" name="Rectangle 69">
              <a:extLst>
                <a:ext uri="{FF2B5EF4-FFF2-40B4-BE49-F238E27FC236}">
                  <a16:creationId xmlns:a16="http://schemas.microsoft.com/office/drawing/2014/main" id="{17122161-E816-5AD3-444C-F8393F3BEAA0}"/>
                </a:ext>
              </a:extLst>
            </p:cNvPr>
            <p:cNvSpPr/>
            <p:nvPr/>
          </p:nvSpPr>
          <p:spPr>
            <a:xfrm>
              <a:off x="4641630" y="6518691"/>
              <a:ext cx="18391422" cy="166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177278">
                <a:lnSpc>
                  <a:spcPts val="6500"/>
                </a:lnSpc>
                <a:buClrTx/>
                <a:defRPr/>
              </a:pPr>
              <a:r>
                <a: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PHIẾU HỌC TẬP SỐ 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2177278" eaLnBrk="1" fontAlgn="auto" latinLnBrk="0" hangingPunct="1">
                <a:lnSpc>
                  <a:spcPts val="6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sp>
        <p:nvSpPr>
          <p:cNvPr id="63" name="Rectangle 25">
            <a:extLst>
              <a:ext uri="{FF2B5EF4-FFF2-40B4-BE49-F238E27FC236}">
                <a16:creationId xmlns:a16="http://schemas.microsoft.com/office/drawing/2014/main" id="{8CB9F64C-5332-4EA8-8873-355FD5C47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BD93F729-947D-447E-B3E8-84FB969B4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286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613" imgH="203112" progId="Equation.3">
                  <p:embed/>
                </p:oleObj>
              </mc:Choice>
              <mc:Fallback>
                <p:oleObj r:id="rId2" imgW="431613" imgH="203112" progId="Equation.3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BD93F729-947D-447E-B3E8-84FB969B41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86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436F283-504B-4B6F-B48E-3A87E2C5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03" y="5863555"/>
            <a:ext cx="20539150" cy="73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2249604"/>
            <a:ext cx="22738481" cy="1888394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33201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C090838-E6D4-1B12-64CA-A5CC3592ED7F}"/>
              </a:ext>
            </a:extLst>
          </p:cNvPr>
          <p:cNvSpPr txBox="1"/>
          <p:nvPr/>
        </p:nvSpPr>
        <p:spPr>
          <a:xfrm>
            <a:off x="4620126" y="2646947"/>
            <a:ext cx="18528632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 CHẤT HÓA HỌC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70">
            <a:extLst>
              <a:ext uri="{FF2B5EF4-FFF2-40B4-BE49-F238E27FC236}">
                <a16:creationId xmlns:a16="http://schemas.microsoft.com/office/drawing/2014/main" id="{ED762990-A6C2-8C55-74D1-D97701498E0E}"/>
              </a:ext>
            </a:extLst>
          </p:cNvPr>
          <p:cNvGrpSpPr/>
          <p:nvPr/>
        </p:nvGrpSpPr>
        <p:grpSpPr>
          <a:xfrm>
            <a:off x="743522" y="4248272"/>
            <a:ext cx="950173" cy="940513"/>
            <a:chOff x="1311958" y="3405486"/>
            <a:chExt cx="950173" cy="940513"/>
          </a:xfrm>
        </p:grpSpPr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E03297F7-AAEB-8AF8-77EE-F3FDB2A1D335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D7BBACC5-836E-DC34-BF4F-F0A819A8D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5BF15B3F-9C0D-AF02-9223-A3547DE0E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346C6C4E-D374-041F-D054-3D766D7A5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32373A36-919B-BB8E-63CA-E4E122A45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C1347A04-C679-F767-37EF-A4B4AD9347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1777EC12-8BA7-4BF0-29E5-E0AB6AD21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786729D4-8CF9-5B26-705E-58AC2FA3E7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CA65636D-FDA3-AB8B-99CA-185D8A6490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59A79987-CD07-0D08-BF47-6D255C5C1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17D7C2D0-180D-6FBA-DD64-742861D11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AC64AF8C-81A2-97F1-431D-2F588E77D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6FA17B38-3D15-3DF0-892F-F5DFEC5C71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F6C063C8-1DC2-2A2C-3F1F-C9848C4E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D15F2D80-30FD-445D-DEFC-AC28DDD11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165CDF50-29F2-DD2F-4099-ADE2E74D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03F9CF9D-F19B-653D-0136-56B9273F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BB821960-7F86-7C09-5891-32FC5D3A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3278A9EF-BC78-78CB-2CE8-6E37A9EEB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2DACEC59-9439-FA44-316E-9229C059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188A9179-E44D-0210-17E0-6A490A2C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7C99020A-706D-204A-4BDE-B330734AF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63C2716C-74A9-881F-9025-DD298521C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CA6F8809-2159-5F4C-6FD3-D0F76A86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38D9D305-DFF4-8D91-BF90-4E5B15D8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ectangle 25">
            <a:extLst>
              <a:ext uri="{FF2B5EF4-FFF2-40B4-BE49-F238E27FC236}">
                <a16:creationId xmlns:a16="http://schemas.microsoft.com/office/drawing/2014/main" id="{8CB9F64C-5332-4EA8-8873-355FD5C47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BD93F729-947D-447E-B3E8-84FB969B4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286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613" imgH="203112" progId="Equation.3">
                  <p:embed/>
                </p:oleObj>
              </mc:Choice>
              <mc:Fallback>
                <p:oleObj r:id="rId2" imgW="431613" imgH="203112" progId="Equation.3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BD93F729-947D-447E-B3E8-84FB969B41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86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AB35106-E3DE-47C2-895E-15722E308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88" y="5415936"/>
            <a:ext cx="21425158" cy="68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4" name="Picture 30">
            <a:extLst>
              <a:ext uri="{FF2B5EF4-FFF2-40B4-BE49-F238E27FC236}">
                <a16:creationId xmlns:a16="http://schemas.microsoft.com/office/drawing/2014/main" id="{1037936B-3A2C-4952-BF04-5F3DC921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29" y="7671688"/>
            <a:ext cx="3178544" cy="24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>
            <a:extLst>
              <a:ext uri="{FF2B5EF4-FFF2-40B4-BE49-F238E27FC236}">
                <a16:creationId xmlns:a16="http://schemas.microsoft.com/office/drawing/2014/main" id="{E396398A-9A26-4359-87AD-469AD32B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82" y="8633826"/>
            <a:ext cx="2140198" cy="9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>
            <a:extLst>
              <a:ext uri="{FF2B5EF4-FFF2-40B4-BE49-F238E27FC236}">
                <a16:creationId xmlns:a16="http://schemas.microsoft.com/office/drawing/2014/main" id="{21289077-DE5E-414F-8857-27166DEF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36" y="8084486"/>
            <a:ext cx="2032235" cy="83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>
            <a:extLst>
              <a:ext uri="{FF2B5EF4-FFF2-40B4-BE49-F238E27FC236}">
                <a16:creationId xmlns:a16="http://schemas.microsoft.com/office/drawing/2014/main" id="{03577403-749F-4D81-871C-83A3D892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4" y="7671689"/>
            <a:ext cx="2968970" cy="15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>
            <a:extLst>
              <a:ext uri="{FF2B5EF4-FFF2-40B4-BE49-F238E27FC236}">
                <a16:creationId xmlns:a16="http://schemas.microsoft.com/office/drawing/2014/main" id="{A85D26AD-9F37-428B-96BB-0CEC794AF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37" y="6744482"/>
            <a:ext cx="2803850" cy="130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>
            <a:extLst>
              <a:ext uri="{FF2B5EF4-FFF2-40B4-BE49-F238E27FC236}">
                <a16:creationId xmlns:a16="http://schemas.microsoft.com/office/drawing/2014/main" id="{842D713E-871F-40A3-9DC8-7129B60E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09" y="6525381"/>
            <a:ext cx="2159250" cy="83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>
            <a:extLst>
              <a:ext uri="{FF2B5EF4-FFF2-40B4-BE49-F238E27FC236}">
                <a16:creationId xmlns:a16="http://schemas.microsoft.com/office/drawing/2014/main" id="{22B0716C-AD57-4BF3-B22B-FC23A06E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24" y="5839502"/>
            <a:ext cx="2225934" cy="11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>
            <a:extLst>
              <a:ext uri="{FF2B5EF4-FFF2-40B4-BE49-F238E27FC236}">
                <a16:creationId xmlns:a16="http://schemas.microsoft.com/office/drawing/2014/main" id="{D5F6BA32-F316-49DB-BE8A-31389800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84" y="6465050"/>
            <a:ext cx="2968970" cy="14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>
            <a:extLst>
              <a:ext uri="{FF2B5EF4-FFF2-40B4-BE49-F238E27FC236}">
                <a16:creationId xmlns:a16="http://schemas.microsoft.com/office/drawing/2014/main" id="{60B1227F-28E5-476E-BEA6-244CF923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17" y="4778931"/>
            <a:ext cx="2283088" cy="10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>
            <a:extLst>
              <a:ext uri="{FF2B5EF4-FFF2-40B4-BE49-F238E27FC236}">
                <a16:creationId xmlns:a16="http://schemas.microsoft.com/office/drawing/2014/main" id="{BE61C6C8-6065-462F-AB91-DB0BC735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37" y="4277222"/>
            <a:ext cx="2400578" cy="8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>
            <a:extLst>
              <a:ext uri="{FF2B5EF4-FFF2-40B4-BE49-F238E27FC236}">
                <a16:creationId xmlns:a16="http://schemas.microsoft.com/office/drawing/2014/main" id="{F872369A-FC09-490B-BD03-C0A0DA68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6" y="4607459"/>
            <a:ext cx="2419630" cy="33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>
            <a:extLst>
              <a:ext uri="{FF2B5EF4-FFF2-40B4-BE49-F238E27FC236}">
                <a16:creationId xmlns:a16="http://schemas.microsoft.com/office/drawing/2014/main" id="{988F3BE2-AFC2-42F1-906C-0143D897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71" y="5483861"/>
            <a:ext cx="3969209" cy="28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CC9F1D6E-F84F-4EAC-A23D-E3FB2E52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056" y="7738372"/>
            <a:ext cx="2283088" cy="24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D07257B9-A287-438E-B0F2-B76242AF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973" y="8751313"/>
            <a:ext cx="2610152" cy="9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62E9668-7A73-4711-991A-A4762583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659" y="8160695"/>
            <a:ext cx="2552995" cy="8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F65A3F4B-C52A-45C1-858A-FDDFD541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055" y="7738372"/>
            <a:ext cx="2311668" cy="16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87C4BC86-6E2D-489C-8F2F-C1B80050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431" y="7420836"/>
            <a:ext cx="2629204" cy="9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9F9FFFF2-3468-4754-8B06-04772839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539" y="6814340"/>
            <a:ext cx="2032235" cy="8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C67C47B-10CA-41C2-863A-0E20E9A2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320" y="7150929"/>
            <a:ext cx="3102335" cy="8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38C9D415-3AD4-456C-BB90-0F0E78F6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051" y="5521966"/>
            <a:ext cx="4115276" cy="149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B71F8E5A-4A65-4845-A0E4-5F4D0A82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051" y="5271110"/>
            <a:ext cx="3873948" cy="8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B086D406-A63A-4F29-95CC-A4F49231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828" y="4566180"/>
            <a:ext cx="3651673" cy="12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C4FC96BD-9768-4A64-9333-4B0A3960C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462" y="5299690"/>
            <a:ext cx="2911813" cy="26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D1E5060C-D1A6-4049-B6B7-6466A4B7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306" y="3556413"/>
            <a:ext cx="4105749" cy="8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CEDF4EF1-1EAD-4789-ACF0-01019822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847" y="3661200"/>
            <a:ext cx="2438682" cy="43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DBFE5677-E1B1-4BFE-9DDA-D79AB2DF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669" y="5483861"/>
            <a:ext cx="3324611" cy="28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9D04BC22-1141-424D-904D-8700DB9D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7" y="4845611"/>
            <a:ext cx="2784798" cy="17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id="{6A3EA2FF-6D29-F63E-A7AB-7C8988CFB3E3}"/>
              </a:ext>
            </a:extLst>
          </p:cNvPr>
          <p:cNvGrpSpPr/>
          <p:nvPr/>
        </p:nvGrpSpPr>
        <p:grpSpPr>
          <a:xfrm>
            <a:off x="824347" y="2249604"/>
            <a:ext cx="22738481" cy="1888394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676BBB5-87FC-0860-FFCF-0DF61DA3EC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33201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 động</a:t>
              </a:r>
              <a:r>
                <a: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C090838-E6D4-1B12-64CA-A5CC3592ED7F}"/>
              </a:ext>
            </a:extLst>
          </p:cNvPr>
          <p:cNvSpPr txBox="1"/>
          <p:nvPr/>
        </p:nvSpPr>
        <p:spPr>
          <a:xfrm>
            <a:off x="4620126" y="2646947"/>
            <a:ext cx="18528632" cy="8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CỦNG CỐ: PHIẾU HỌC TẬP SỐ 3: Chia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70">
            <a:extLst>
              <a:ext uri="{FF2B5EF4-FFF2-40B4-BE49-F238E27FC236}">
                <a16:creationId xmlns:a16="http://schemas.microsoft.com/office/drawing/2014/main" id="{ED762990-A6C2-8C55-74D1-D97701498E0E}"/>
              </a:ext>
            </a:extLst>
          </p:cNvPr>
          <p:cNvGrpSpPr/>
          <p:nvPr/>
        </p:nvGrpSpPr>
        <p:grpSpPr>
          <a:xfrm>
            <a:off x="743522" y="4248272"/>
            <a:ext cx="950173" cy="940513"/>
            <a:chOff x="1311958" y="3405486"/>
            <a:chExt cx="950173" cy="940513"/>
          </a:xfrm>
        </p:grpSpPr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E03297F7-AAEB-8AF8-77EE-F3FDB2A1D335}"/>
                </a:ext>
              </a:extLst>
            </p:cNvPr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D7BBACC5-836E-DC34-BF4F-F0A819A8D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5BF15B3F-9C0D-AF02-9223-A3547DE0E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346C6C4E-D374-041F-D054-3D766D7A5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32373A36-919B-BB8E-63CA-E4E122A45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C1347A04-C679-F767-37EF-A4B4AD9347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1777EC12-8BA7-4BF0-29E5-E0AB6AD21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786729D4-8CF9-5B26-705E-58AC2FA3E7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CA65636D-FDA3-AB8B-99CA-185D8A6490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59A79987-CD07-0D08-BF47-6D255C5C1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17D7C2D0-180D-6FBA-DD64-742861D11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AC64AF8C-81A2-97F1-431D-2F588E77D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6FA17B38-3D15-3DF0-892F-F5DFEC5C71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F6C063C8-1DC2-2A2C-3F1F-C9848C4E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D15F2D80-30FD-445D-DEFC-AC28DDD11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165CDF50-29F2-DD2F-4099-ADE2E74D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03F9CF9D-F19B-653D-0136-56B9273F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BB821960-7F86-7C09-5891-32FC5D3A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3278A9EF-BC78-78CB-2CE8-6E37A9EEB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2DACEC59-9439-FA44-316E-9229C059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188A9179-E44D-0210-17E0-6A490A2C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7C99020A-706D-204A-4BDE-B330734AF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63C2716C-74A9-881F-9025-DD298521C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CA6F8809-2159-5F4C-6FD3-D0F76A86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38D9D305-DFF4-8D91-BF90-4E5B15D8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ectangle 25">
            <a:extLst>
              <a:ext uri="{FF2B5EF4-FFF2-40B4-BE49-F238E27FC236}">
                <a16:creationId xmlns:a16="http://schemas.microsoft.com/office/drawing/2014/main" id="{8CB9F64C-5332-4EA8-8873-355FD5C47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BD93F729-947D-447E-B3E8-84FB969B4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286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613" imgH="203112" progId="Equation.3">
                  <p:embed/>
                </p:oleObj>
              </mc:Choice>
              <mc:Fallback>
                <p:oleObj r:id="rId2" imgW="431613" imgH="203112" progId="Equation.3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BD93F729-947D-447E-B3E8-84FB969B41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86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38BA0BA0-6325-4A64-AB25-CE683007E014}"/>
              </a:ext>
            </a:extLst>
          </p:cNvPr>
          <p:cNvSpPr txBox="1"/>
          <p:nvPr/>
        </p:nvSpPr>
        <p:spPr>
          <a:xfrm>
            <a:off x="136198" y="6037904"/>
            <a:ext cx="23426630" cy="6722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lẩu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HS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lẩu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GV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kỳ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841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585</Words>
  <Application>Microsoft Office PowerPoint</Application>
  <PresentationFormat>Custom</PresentationFormat>
  <Paragraphs>93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Tahoma</vt:lpstr>
      <vt:lpstr>Times New Roman</vt:lpstr>
      <vt:lpstr>Calibri</vt:lpstr>
      <vt:lpstr>Questrial</vt:lpstr>
      <vt:lpstr>Arial</vt:lpstr>
      <vt:lpstr>Office Theme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Yến Hải</cp:lastModifiedBy>
  <cp:revision>26</cp:revision>
  <dcterms:created xsi:type="dcterms:W3CDTF">2013-08-07T06:38:09Z</dcterms:created>
  <dcterms:modified xsi:type="dcterms:W3CDTF">2023-05-29T08:29:58Z</dcterms:modified>
</cp:coreProperties>
</file>