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Oval 4"/>
          <p:cNvSpPr>
            <a:spLocks noChangeArrowheads="1"/>
          </p:cNvSpPr>
          <p:nvPr/>
        </p:nvSpPr>
        <p:spPr bwMode="auto">
          <a:xfrm rot="527914">
            <a:off x="1839913" y="3833813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1119">
            <a:off x="4570706" y="1432436"/>
            <a:ext cx="2821649" cy="39931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0469">
            <a:off x="2000045" y="1206613"/>
            <a:ext cx="2829117" cy="382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16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23"/>
          <p:cNvSpPr/>
          <p:nvPr/>
        </p:nvSpPr>
        <p:spPr>
          <a:xfrm>
            <a:off x="1371600" y="3124200"/>
            <a:ext cx="6553200" cy="810223"/>
          </a:xfrm>
          <a:prstGeom prst="wedgeRoundRectCallout">
            <a:avLst>
              <a:gd name="adj1" fmla="val -47073"/>
              <a:gd name="adj2" fmla="val 20183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209800" y="4270321"/>
            <a:ext cx="67341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 THỬ NGHIỆM – SỰ KIỆN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2964259" y="5833918"/>
            <a:ext cx="3367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= {1, 2, 3, 4, 5, 6}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270321"/>
            <a:ext cx="18002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Xúc xắc - Cảnh 3D - Giáo dục và học tập kỹ thuật số Moza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7" y="762000"/>
            <a:ext cx="2383745" cy="209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96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23"/>
          <p:cNvSpPr/>
          <p:nvPr/>
        </p:nvSpPr>
        <p:spPr>
          <a:xfrm>
            <a:off x="307975" y="1447800"/>
            <a:ext cx="6553200" cy="810223"/>
          </a:xfrm>
          <a:prstGeom prst="wedgeRoundRectCallout">
            <a:avLst>
              <a:gd name="adj1" fmla="val 53259"/>
              <a:gd name="adj2" fmla="val 15750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0261" y="3015555"/>
            <a:ext cx="6734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 THỬ NGHIỆM – SỰ KIỆN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1570888" y="4400550"/>
            <a:ext cx="3367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= {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Xúc xắc - Cảnh 3D - Giáo dục và học tập kỹ thuật số Moza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38400"/>
            <a:ext cx="14287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7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5400" y="3048000"/>
            <a:ext cx="8632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VD2,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 THỬ NGHIỆM – SỰ KIỆN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Xúc xắc - Cảnh 3D - Giáo dục và học tập kỹ thuật số Moza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943600" y="609601"/>
            <a:ext cx="3136613" cy="1524000"/>
            <a:chOff x="4267200" y="609600"/>
            <a:chExt cx="4813013" cy="210087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646331"/>
              <a:ext cx="2476664" cy="2040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765" y="609600"/>
              <a:ext cx="2358448" cy="2100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11476"/>
              </p:ext>
            </p:extLst>
          </p:nvPr>
        </p:nvGraphicFramePr>
        <p:xfrm>
          <a:off x="228600" y="2133600"/>
          <a:ext cx="87085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133"/>
                <a:gridCol w="556078"/>
                <a:gridCol w="556078"/>
                <a:gridCol w="556078"/>
                <a:gridCol w="486567"/>
                <a:gridCol w="556078"/>
                <a:gridCol w="556078"/>
                <a:gridCol w="486567"/>
                <a:gridCol w="556078"/>
                <a:gridCol w="556078"/>
                <a:gridCol w="556078"/>
                <a:gridCol w="625588"/>
                <a:gridCol w="695094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bốc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thăm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5401" y="3582106"/>
            <a:ext cx="576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5401" y="4191000"/>
            <a:ext cx="576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25400" y="4735991"/>
            <a:ext cx="6680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5428819" y="3582812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4374327" y="4212771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5889172" y="4746876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55575" y="5270096"/>
            <a:ext cx="883917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8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916499"/>
              </p:ext>
            </p:extLst>
          </p:nvPr>
        </p:nvGraphicFramePr>
        <p:xfrm>
          <a:off x="460375" y="3288191"/>
          <a:ext cx="7312025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825"/>
                <a:gridCol w="35052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chẵn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7346" y="1219200"/>
            <a:ext cx="62234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 THỬ NGHIỆM – SỰ KIỆN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Xúc xắc - Cảnh 3D - Giáo dục và học tập kỹ thuật số Moza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4648200" y="3886200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4666819" y="4946388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4538888" y="4423168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69" y="871210"/>
            <a:ext cx="1916113" cy="16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63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62987"/>
              </p:ext>
            </p:extLst>
          </p:nvPr>
        </p:nvGraphicFramePr>
        <p:xfrm>
          <a:off x="155575" y="2895600"/>
          <a:ext cx="894080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5225"/>
                <a:gridCol w="2695575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7346" y="1219200"/>
            <a:ext cx="82808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 THỬ NGHIỆM – SỰ KIỆN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Xúc xắc - Cảnh 3D - Giáo dục và học tập kỹ thuật số Moza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6343219" y="3972580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6648019" y="4495800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6495619" y="3429000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4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70882"/>
              </p:ext>
            </p:extLst>
          </p:nvPr>
        </p:nvGraphicFramePr>
        <p:xfrm>
          <a:off x="155575" y="2895600"/>
          <a:ext cx="8531225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040"/>
                <a:gridCol w="3299185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thẻ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chẵn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thẻ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lẻ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thẻ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thẻ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7346" y="1219200"/>
            <a:ext cx="88142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 THỬ NGHIỆM – SỰ KIỆN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Xúc xắc - Cảnh 3D - Giáo dục và học tập kỹ thuật số Moza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795067" y="344936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5535742" y="4516866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816838" y="397258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795067" y="5040086"/>
            <a:ext cx="2586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6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55575" y="1066800"/>
            <a:ext cx="881425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 eaLnBrk="1" hangingPunct="1">
              <a:buAutoNum type="alphaLcParenR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bi.</a:t>
            </a:r>
          </a:p>
          <a:p>
            <a:pPr marL="514350" indent="-514350" algn="just" eaLnBrk="1" hangingPunct="1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Xúc xắc - Cảnh 3D - Giáo dục và học tập kỹ thuật số Moza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82723" y="7937"/>
            <a:ext cx="69651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 – VẬN DỤNG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433763" y="2971800"/>
            <a:ext cx="11289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66461" y="3429000"/>
            <a:ext cx="4100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07975" y="3952220"/>
            <a:ext cx="4100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97088" y="4475440"/>
            <a:ext cx="4100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66461" y="4998660"/>
            <a:ext cx="86727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6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710918"/>
            <a:ext cx="544126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lọt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Xúc xắc - Cảnh 3D - Giáo dục và học tập kỹ thuật số Moza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89589" y="-18739"/>
            <a:ext cx="63462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 – VẬN DỤNG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191000" y="3657600"/>
            <a:ext cx="11289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07975" y="4114800"/>
            <a:ext cx="71938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hính thức quay số mở thưởng Xổ số kiến thiết miền Bắc tại Quảng Ninh - Báo  Quảng Ninh điện t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69" y="859971"/>
            <a:ext cx="3702731" cy="257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41943" y="5068907"/>
            <a:ext cx="71938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 = {0, 1, 2, 3, 4, 5, 6, 7, 8, 9}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4" grpId="0"/>
      <p:bldP spid="15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502891"/>
              </p:ext>
            </p:extLst>
          </p:nvPr>
        </p:nvGraphicFramePr>
        <p:xfrm>
          <a:off x="155575" y="2108946"/>
          <a:ext cx="8531225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040"/>
                <a:gridCol w="3299185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xắc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xắc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xắc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xắc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1.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xắc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xắc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1.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710918"/>
            <a:ext cx="88142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Xúc xắc - Cảnh 3D - Giáo dục và học tập kỹ thuật số Moza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816838" y="575819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5513971" y="2926140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816838" y="397258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716933" y="4800600"/>
            <a:ext cx="2586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89589" y="-18739"/>
            <a:ext cx="63462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 – VẬN DỤNG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5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0385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160338"/>
            <a:ext cx="2781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GHI NHỚ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6048" y="1390650"/>
            <a:ext cx="6386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539" y="2490319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7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4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30236" y="1787933"/>
            <a:ext cx="6213764" cy="215443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MỘT SỐ YẾU TỐ 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XÁC SUẤT</a:t>
            </a:r>
            <a:endParaRPr lang="en-US" sz="5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6248400" cy="284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36" y="0"/>
            <a:ext cx="9109364" cy="2123658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MỘT SỐ YẾU TỐ THỐNG KÊ</a:t>
            </a:r>
          </a:p>
          <a:p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VÀ XÁC SUẤT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123658"/>
            <a:ext cx="2898672" cy="46935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634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4565" y="22226"/>
            <a:ext cx="5299669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4105" name="TextBox 3"/>
          <p:cNvSpPr txBox="1">
            <a:spLocks noChangeArrowheads="1"/>
          </p:cNvSpPr>
          <p:nvPr/>
        </p:nvSpPr>
        <p:spPr bwMode="auto">
          <a:xfrm>
            <a:off x="821034" y="5410200"/>
            <a:ext cx="6113166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74" name="Picture 78" descr="Trò chơi “đỏ đen” gieo xúc xắc và sự thật không ai ngờ đế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72" y="1258455"/>
            <a:ext cx="3793142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6" name="Picture 80" descr="Hai mặt của một đồng x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0" y="1258455"/>
            <a:ext cx="4012449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914400" y="3210580"/>
            <a:ext cx="251248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630272" y="4115956"/>
            <a:ext cx="251248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xắc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966526" y="5029200"/>
            <a:ext cx="6113166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143000" y="5257800"/>
            <a:ext cx="6113166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98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05" grpId="0" animBg="1"/>
      <p:bldP spid="4105" grpId="1" animBg="1"/>
      <p:bldP spid="17" grpId="0"/>
      <p:bldP spid="18" grpId="0"/>
      <p:bldP spid="19" grpId="0" animBg="1"/>
      <p:bldP spid="19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642938"/>
            <a:ext cx="2527300" cy="1120775"/>
            <a:chOff x="136" y="980"/>
            <a:chExt cx="1592" cy="706"/>
          </a:xfrm>
        </p:grpSpPr>
        <p:sp>
          <p:nvSpPr>
            <p:cNvPr id="6159" name="Text Box 4"/>
            <p:cNvSpPr txBox="1">
              <a:spLocks noChangeArrowheads="1"/>
            </p:cNvSpPr>
            <p:nvPr/>
          </p:nvSpPr>
          <p:spPr bwMode="auto">
            <a:xfrm>
              <a:off x="144" y="988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600" b="1" i="1" u="sng">
                  <a:solidFill>
                    <a:srgbClr val="3333FF"/>
                  </a:solidFill>
                  <a:latin typeface="VNI-Brush" pitchFamily="2" charset="0"/>
                </a:rPr>
                <a:t>Bài 1</a:t>
              </a:r>
              <a:endParaRPr lang="en-US" sz="6600" b="1" i="1">
                <a:solidFill>
                  <a:srgbClr val="3333FF"/>
                </a:solidFill>
                <a:latin typeface="VNI-Brush" pitchFamily="2" charset="0"/>
              </a:endParaRPr>
            </a:p>
          </p:txBody>
        </p:sp>
        <p:sp>
          <p:nvSpPr>
            <p:cNvPr id="6160" name="Text Box 10"/>
            <p:cNvSpPr txBox="1">
              <a:spLocks noChangeArrowheads="1"/>
            </p:cNvSpPr>
            <p:nvPr/>
          </p:nvSpPr>
          <p:spPr bwMode="auto">
            <a:xfrm>
              <a:off x="136" y="980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600" b="1" i="1" u="sng">
                  <a:solidFill>
                    <a:srgbClr val="FF00FF"/>
                  </a:solidFill>
                  <a:latin typeface="VNI-Brush" pitchFamily="2" charset="0"/>
                </a:rPr>
                <a:t>Bài 1</a:t>
              </a:r>
              <a:endParaRPr lang="en-US" sz="6600" b="1" i="1">
                <a:solidFill>
                  <a:srgbClr val="FF00FF"/>
                </a:solidFill>
                <a:latin typeface="VNI-Brush" pitchFamily="2" charset="0"/>
              </a:endParaRPr>
            </a:p>
          </p:txBody>
        </p:sp>
      </p:grpSp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187325" y="1763713"/>
            <a:ext cx="8728075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THỬ NGHIỆM – SỰ KIỆN</a:t>
            </a:r>
            <a:endParaRPr lang="en-US" sz="2000" b="1" kern="10" dirty="0"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5029200" y="98425"/>
            <a:ext cx="3886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Một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yếu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tố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xác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suất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CC"/>
                  </a:gs>
                  <a:gs pos="100000">
                    <a:srgbClr val="5599DD"/>
                  </a:gs>
                </a:gsLst>
                <a:lin ang="0" scaled="1"/>
              </a:gradFill>
              <a:effectLst>
                <a:outerShdw dist="81320" dir="2319588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4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85800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 THỬ NGHIỆM – SỰ KIỆN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3457574" y="5257800"/>
            <a:ext cx="45720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34000" y="978186"/>
            <a:ext cx="3752850" cy="1876426"/>
            <a:chOff x="5334000" y="978186"/>
            <a:chExt cx="3752850" cy="1876426"/>
          </a:xfrm>
        </p:grpSpPr>
        <p:pic>
          <p:nvPicPr>
            <p:cNvPr id="5264" name="Picture 144" descr="C:\Users\Admin\Documents\Desktop\GOC\Đồng_xu_50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425" y="978186"/>
              <a:ext cx="1876425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67" name="Picture 147" descr="C:\Users\Admin\Documents\Desktop\GOC\Đồng_xu_5000_đồ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978187"/>
              <a:ext cx="1876425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-7257" y="1289292"/>
            <a:ext cx="37410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-32657" y="1812512"/>
            <a:ext cx="56714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(S).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-32657" y="2761217"/>
            <a:ext cx="5138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(N).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6019800" y="2766619"/>
            <a:ext cx="766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7848600" y="2766619"/>
            <a:ext cx="766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3" grpId="0" animBg="1"/>
      <p:bldP spid="23" grpId="1" animBg="1"/>
      <p:bldP spid="28" grpId="0"/>
      <p:bldP spid="29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 THỬ NGHIỆM – SỰ KIỆN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834118" y="6183439"/>
            <a:ext cx="7343774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538232" y="685800"/>
            <a:ext cx="2438400" cy="1211118"/>
            <a:chOff x="5334000" y="978186"/>
            <a:chExt cx="3752850" cy="1876426"/>
          </a:xfrm>
        </p:grpSpPr>
        <p:pic>
          <p:nvPicPr>
            <p:cNvPr id="5264" name="Picture 144" descr="C:\Users\Admin\Documents\Desktop\GOC\Đồng_xu_50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425" y="978186"/>
              <a:ext cx="1876425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67" name="Picture 147" descr="C:\Users\Admin\Documents\Desktop\GOC\Đồng_xu_5000_đồ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978187"/>
              <a:ext cx="1876425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-21771" y="990600"/>
            <a:ext cx="51380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VD1: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6858000" y="1752600"/>
            <a:ext cx="766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8177892" y="1752600"/>
            <a:ext cx="766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03447"/>
              </p:ext>
            </p:extLst>
          </p:nvPr>
        </p:nvGraphicFramePr>
        <p:xfrm>
          <a:off x="306841" y="2209800"/>
          <a:ext cx="3579359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201"/>
                <a:gridCol w="1279158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tung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515191"/>
              </p:ext>
            </p:extLst>
          </p:nvPr>
        </p:nvGraphicFramePr>
        <p:xfrm>
          <a:off x="5358152" y="2286000"/>
          <a:ext cx="357935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201"/>
                <a:gridCol w="12791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tung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889000" y="5562600"/>
            <a:ext cx="7343774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3051630" y="2819400"/>
            <a:ext cx="515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044371" y="4632847"/>
            <a:ext cx="515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685800" y="5512082"/>
            <a:ext cx="7343774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88005" y="5229332"/>
            <a:ext cx="863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S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1" grpId="0"/>
      <p:bldP spid="16" grpId="0" animBg="1"/>
      <p:bldP spid="16" grpId="1" animBg="1"/>
      <p:bldP spid="17" grpId="0"/>
      <p:bldP spid="18" grpId="0"/>
      <p:bldP spid="19" grpId="0" animBg="1"/>
      <p:bldP spid="19" grpId="1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 THỬ NGHIỆM – SỰ KIỆN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54428" y="1111504"/>
            <a:ext cx="51380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VD2: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889000" y="5562600"/>
            <a:ext cx="7343774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6?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733198" y="5515913"/>
            <a:ext cx="7343774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08856" y="4267200"/>
            <a:ext cx="863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1; 2; 3; 4.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81600" y="609600"/>
            <a:ext cx="3898613" cy="1958929"/>
            <a:chOff x="4267200" y="609600"/>
            <a:chExt cx="4813013" cy="21008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646331"/>
              <a:ext cx="2476664" cy="2040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765" y="609600"/>
              <a:ext cx="2358448" cy="2100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175099"/>
              </p:ext>
            </p:extLst>
          </p:nvPr>
        </p:nvGraphicFramePr>
        <p:xfrm>
          <a:off x="175139" y="3200400"/>
          <a:ext cx="87085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133"/>
                <a:gridCol w="556078"/>
                <a:gridCol w="556078"/>
                <a:gridCol w="556078"/>
                <a:gridCol w="486567"/>
                <a:gridCol w="556078"/>
                <a:gridCol w="556078"/>
                <a:gridCol w="486567"/>
                <a:gridCol w="556078"/>
                <a:gridCol w="556078"/>
                <a:gridCol w="556078"/>
                <a:gridCol w="625588"/>
                <a:gridCol w="695094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bốc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thăm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405085" y="3124200"/>
            <a:ext cx="31931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27600" y="3124200"/>
            <a:ext cx="31931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8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6" grpId="0" animBg="1"/>
      <p:bldP spid="16" grpId="1" animBg="1"/>
      <p:bldP spid="19" grpId="0" animBg="1"/>
      <p:bldP spid="20" grpId="0"/>
      <p:bldP spid="7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 THỬ NGHIỆM – SỰ KIỆN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889000" y="5715000"/>
            <a:ext cx="7343774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55575" y="2157583"/>
            <a:ext cx="8636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58529" y="668103"/>
            <a:ext cx="2952814" cy="1528433"/>
            <a:chOff x="4267200" y="609600"/>
            <a:chExt cx="4813013" cy="21008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646331"/>
              <a:ext cx="2476664" cy="2040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765" y="609600"/>
              <a:ext cx="2358448" cy="2100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3243943" y="668102"/>
            <a:ext cx="2842413" cy="1464061"/>
            <a:chOff x="5334000" y="978186"/>
            <a:chExt cx="3752850" cy="1876426"/>
          </a:xfrm>
        </p:grpSpPr>
        <p:pic>
          <p:nvPicPr>
            <p:cNvPr id="17" name="Picture 144" descr="C:\Users\Admin\Documents\Desktop\GOC\Đồng_xu_50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425" y="978186"/>
              <a:ext cx="1876425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7" descr="C:\Users\Admin\Documents\Desktop\GOC\Đồng_xu_5000_đồn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978187"/>
              <a:ext cx="1876425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42887" y="3542578"/>
            <a:ext cx="863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2743200" y="4310390"/>
            <a:ext cx="2848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VD1: X = {S, N}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743200" y="4844143"/>
            <a:ext cx="48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VD2: X = {1, 2, 3, 4}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2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 THỬ NGHIỆM – SỰ KIỆN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4328318" y="4329623"/>
            <a:ext cx="3367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= {1, 2, 3, 4, 5, 6}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9" y="4852843"/>
            <a:ext cx="18002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1371600" y="3124200"/>
            <a:ext cx="6553200" cy="810223"/>
          </a:xfrm>
          <a:prstGeom prst="wedgeRoundRectCallout">
            <a:avLst>
              <a:gd name="adj1" fmla="val -40761"/>
              <a:gd name="adj2" fmla="val 2596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Xúc xắc - Cảnh 3D - Giáo dục và học tập kỹ thuật số Moza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7" y="762000"/>
            <a:ext cx="2383745" cy="209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1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1577</Words>
  <Application>Microsoft Office PowerPoint</Application>
  <PresentationFormat>On-screen Show (4:3)</PresentationFormat>
  <Paragraphs>218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67</cp:revision>
  <dcterms:created xsi:type="dcterms:W3CDTF">2021-07-27T23:26:22Z</dcterms:created>
  <dcterms:modified xsi:type="dcterms:W3CDTF">2021-08-02T13:35:24Z</dcterms:modified>
</cp:coreProperties>
</file>