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media1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81" r:id="rId4"/>
    <p:sldMasterId id="2147483793" r:id="rId5"/>
  </p:sldMasterIdLst>
  <p:notesMasterIdLst>
    <p:notesMasterId r:id="rId19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6" r:id="rId13"/>
    <p:sldId id="264" r:id="rId14"/>
    <p:sldId id="267" r:id="rId15"/>
    <p:sldId id="268" r:id="rId16"/>
    <p:sldId id="270" r:id="rId17"/>
    <p:sldId id="27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4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92A10-6054-471D-B247-52039055C07A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40A2A-9B2B-4609-BCA0-A074F0410F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55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dòng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Treasure Hunt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80E338D-16E0-4AE8-BFC6-4E8BF3310856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31019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352AC3-3556-40C3-B090-763E0DB396A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95567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352AC3-3556-40C3-B090-763E0DB396A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65374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9352AC3-3556-40C3-B090-763E0DB396AF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75223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025CEC-2ABC-4E79-BB53-CF7F3C7D9C4B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13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84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089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85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888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169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6710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884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493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50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659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740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FFBA4-380A-4607-A017-3E86F5F760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A03AE79-3528-4ED8-84E2-C19DEDF2A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779ADC-DBB4-4187-A2CA-E444D65C95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7BFC43-944F-439B-8B77-98C1BBE2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5FAA73-EA48-49B5-BF09-D92C7E11F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C381E29-CA3E-4AE3-9B3F-5A53D0834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95422BA-68F9-446A-A003-AF60A1A949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01F2A88-EC77-4C11-9702-77AFD7192E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94A40-E7DA-4533-A02E-7760DA2AB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1170AD-70E0-4DC2-833F-9523F0D19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21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4A54D-FD63-4F09-AAF6-AA3FB95D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408A6D2-2F67-458A-9AB4-7D0E2BC9A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80E37A9-EE64-4063-AF53-0DE8F014E6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F9679-AD9F-47C5-80A7-4BC64DBA5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4434E5-DB09-4BB7-ACBB-FB1E4C695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327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95D04D-FFB2-4B58-9031-71B682B0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61686F-D084-4556-9B0E-CD0C6C2506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BAF152A-5056-471A-AADC-42F86A8B53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15BCB89-6FB2-4B7B-BCC7-2ED11CB2D3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D09C20F-5230-42DD-BDD8-640869C3B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AEA15A-D29B-4BAF-823B-6A248F72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1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C5A0A0-C8D2-447E-AC8C-97B1D4AA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349BEB-3F55-46A6-A5AB-1BC9FCEC4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D2BF7B-02A3-4592-8268-946108E749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2FF6A7D-F417-4255-ADE7-BAD28B8961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3A71748-A2AF-4A79-8628-435CCD5AB2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EB7D6EC-4A9A-41F5-8C07-59FF5E03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C8CCE00-DBDB-4F22-B210-70695CF26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127A3E-04F2-45E1-8AE6-F4F1883F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34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3181CE-139A-4932-9557-BA643E686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49F798F-52F2-4B18-BC44-03AD267E16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B0BD140E-5009-4377-85CB-D11E324B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EA96852-D83F-4484-8D49-26FAEA08C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0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AAC289D-2AF0-4BFD-AE09-C7DC13CCFA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D0174DA-D42F-4F41-AD31-6F38AF6C5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CE41168-1F6F-47E3-A78F-64B0BE9F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2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C9628-3956-4E5C-91FA-508E7BA57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A5C47D0-D9BE-4065-9B6A-D5DEC1C0AE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1A0715C-4A57-4CDE-A262-A3363EDAC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75A697C-2814-47E1-897F-5310974C48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EBB498B-BD5C-423F-8103-33307206E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98929D-FDF1-403A-9ABD-0A787E048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2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0C0FBF-CC49-4BC7-955B-C44B61281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20568E3-5DF6-4C26-B252-F741B7A6B2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837D26E-4F4C-47A9-AF3B-5FED09A07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0AF1237-E0CD-41EC-9B4E-6675769C20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7EF2037-E371-42E9-9FD6-549A3A061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A9B4E5F-8217-4A70-8CF6-786C5010A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241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EEE5C-212D-4EE3-B3E0-BCCDD19AE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B24FC5E-2A28-4C18-927E-6F11D9A2D7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70D685-81F2-4451-9201-9EAE0CD80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6AB344-40FC-4644-A58D-E67C90BA9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35511B-B910-4CAD-9D0D-B76AA8AB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76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51E3083-E35C-4D79-BCC1-EEC942758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AD0E528-B624-4A73-BE18-BC179F6DC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A84965E-F465-484E-911D-E6EAA352A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0C20B76-471B-4267-B751-D79351EBA3C2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8ED23-4577-49A9-B1A2-E0CE05BB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A9AFD2-83CB-49C5-9777-5D5F71E5C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62AB54DF-ACF0-47F8-8126-4AD250B41D44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40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A8790A21-5113-4AB9-8F6D-306808A692B0}" type="datetimeFigureOut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67AE257-BA26-47B3-B601-3D992018CF77}" type="slidenum">
              <a:rPr lang="en-US" smtClean="0">
                <a:solidFill>
                  <a:prstClr val="black"/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188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22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72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94896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215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909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78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694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9212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34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19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76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1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1790746-1FB3-41FB-938D-8CC59C100417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10/4/2023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6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6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B8792074-9FBC-4FEE-8D68-33DD39DE24A2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773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95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906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26" Type="http://schemas.openxmlformats.org/officeDocument/2006/relationships/image" Target="../media/image24.png"/><Relationship Id="rId3" Type="http://schemas.openxmlformats.org/officeDocument/2006/relationships/slideLayout" Target="../slideLayouts/slideLayout23.xml"/><Relationship Id="rId21" Type="http://schemas.microsoft.com/office/2007/relationships/hdphoto" Target="../media/hdphoto2.wdp"/><Relationship Id="rId34" Type="http://schemas.openxmlformats.org/officeDocument/2006/relationships/image" Target="../media/image3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5" Type="http://schemas.openxmlformats.org/officeDocument/2006/relationships/image" Target="../media/image23.png"/><Relationship Id="rId33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microsoft.com/office/2007/relationships/hdphoto" Target="../media/hdphoto1.wdp"/><Relationship Id="rId20" Type="http://schemas.openxmlformats.org/officeDocument/2006/relationships/image" Target="../media/image19.png"/><Relationship Id="rId29" Type="http://schemas.openxmlformats.org/officeDocument/2006/relationships/image" Target="../media/image27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32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2.png"/><Relationship Id="rId10" Type="http://schemas.openxmlformats.org/officeDocument/2006/relationships/image" Target="../media/image10.png"/><Relationship Id="rId19" Type="http://schemas.openxmlformats.org/officeDocument/2006/relationships/image" Target="../media/image18.png"/><Relationship Id="rId31" Type="http://schemas.openxmlformats.org/officeDocument/2006/relationships/image" Target="../media/image28.gi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microsoft.com/office/2007/relationships/hdphoto" Target="../media/hdphoto3.wdp"/><Relationship Id="rId35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26" Type="http://schemas.openxmlformats.org/officeDocument/2006/relationships/image" Target="../media/image40.png"/><Relationship Id="rId3" Type="http://schemas.openxmlformats.org/officeDocument/2006/relationships/image" Target="../media/image33.jpg"/><Relationship Id="rId21" Type="http://schemas.openxmlformats.org/officeDocument/2006/relationships/image" Target="../media/image37.pn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17" Type="http://schemas.openxmlformats.org/officeDocument/2006/relationships/image" Target="../media/image28.gif"/><Relationship Id="rId25" Type="http://schemas.openxmlformats.org/officeDocument/2006/relationships/slide" Target="slide8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png"/><Relationship Id="rId11" Type="http://schemas.openxmlformats.org/officeDocument/2006/relationships/image" Target="../media/image18.png"/><Relationship Id="rId24" Type="http://schemas.openxmlformats.org/officeDocument/2006/relationships/image" Target="../media/image39.png"/><Relationship Id="rId5" Type="http://schemas.openxmlformats.org/officeDocument/2006/relationships/image" Target="../media/image8.png"/><Relationship Id="rId15" Type="http://schemas.openxmlformats.org/officeDocument/2006/relationships/image" Target="../media/image24.png"/><Relationship Id="rId23" Type="http://schemas.openxmlformats.org/officeDocument/2006/relationships/image" Target="../media/image38.png"/><Relationship Id="rId10" Type="http://schemas.openxmlformats.org/officeDocument/2006/relationships/image" Target="../media/image17.png"/><Relationship Id="rId19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21.png"/><Relationship Id="rId22" Type="http://schemas.openxmlformats.org/officeDocument/2006/relationships/slide" Target="slide4.xml"/><Relationship Id="rId27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openxmlformats.org/officeDocument/2006/relationships/image" Target="../media/image42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7.wdp"/><Relationship Id="rId11" Type="http://schemas.openxmlformats.org/officeDocument/2006/relationships/slide" Target="slide4.xml"/><Relationship Id="rId5" Type="http://schemas.openxmlformats.org/officeDocument/2006/relationships/image" Target="../media/image41.png"/><Relationship Id="rId10" Type="http://schemas.microsoft.com/office/2007/relationships/hdphoto" Target="../media/hdphoto9.wdp"/><Relationship Id="rId4" Type="http://schemas.openxmlformats.org/officeDocument/2006/relationships/image" Target="../media/image33.jp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0.wdp"/><Relationship Id="rId11" Type="http://schemas.openxmlformats.org/officeDocument/2006/relationships/slide" Target="slide4.xml"/><Relationship Id="rId5" Type="http://schemas.openxmlformats.org/officeDocument/2006/relationships/image" Target="../media/image44.png"/><Relationship Id="rId10" Type="http://schemas.microsoft.com/office/2007/relationships/hdphoto" Target="../media/hdphoto9.wdp"/><Relationship Id="rId4" Type="http://schemas.openxmlformats.org/officeDocument/2006/relationships/image" Target="../media/image33.jpg"/><Relationship Id="rId9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microsoft.com/office/2007/relationships/hdphoto" Target="../media/hdphoto12.wdp"/><Relationship Id="rId11" Type="http://schemas.openxmlformats.org/officeDocument/2006/relationships/slide" Target="slide4.xml"/><Relationship Id="rId5" Type="http://schemas.openxmlformats.org/officeDocument/2006/relationships/image" Target="../media/image47.png"/><Relationship Id="rId10" Type="http://schemas.microsoft.com/office/2007/relationships/hdphoto" Target="../media/hdphoto14.wdp"/><Relationship Id="rId4" Type="http://schemas.openxmlformats.org/officeDocument/2006/relationships/image" Target="../media/image33.jp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64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4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425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575340"/>
            <a:ext cx="88773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u="sng" dirty="0" smtClean="0">
                <a:latin typeface="Times New Roman" pitchFamily="18" charset="0"/>
                <a:cs typeface="Times New Roman" pitchFamily="18" charset="0"/>
              </a:rPr>
              <a:t>Bài giải</a:t>
            </a:r>
          </a:p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Số mét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vuông cỏ cần trải là: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50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20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1 000(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nl-NL" sz="3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 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Số tiền mua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cỏ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loại 1 là: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350 000 x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1 000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350 000 000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(đồng)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Số tiền mua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cỏ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loại 2 là: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160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000 x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1 000 </a:t>
            </a:r>
            <a:r>
              <a:rPr lang="nl-NL" sz="3600" dirty="0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160 000 000 (đồng)</a:t>
            </a:r>
          </a:p>
          <a:p>
            <a:pPr algn="ctr"/>
            <a:r>
              <a:rPr lang="nl-NL" sz="3600" u="sng" dirty="0" smtClean="0">
                <a:latin typeface="Times New Roman" pitchFamily="18" charset="0"/>
                <a:cs typeface="Times New Roman" pitchFamily="18" charset="0"/>
              </a:rPr>
              <a:t>Đáp số: 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a) 1000 m</a:t>
            </a:r>
            <a:r>
              <a:rPr lang="nl-NL" sz="3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			b) Loại 1: 350 000 000 đồng</a:t>
            </a:r>
          </a:p>
          <a:p>
            <a:pPr algn="ctr"/>
            <a:r>
              <a:rPr lang="nl-NL" sz="3600" dirty="0" smtClean="0">
                <a:latin typeface="Times New Roman" pitchFamily="18" charset="0"/>
                <a:cs typeface="Times New Roman" pitchFamily="18" charset="0"/>
              </a:rPr>
              <a:t>			     Loại 2: 160 000 000 đồng</a:t>
            </a:r>
          </a:p>
          <a:p>
            <a:pPr algn="ctr"/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069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9144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1807111" y="3025694"/>
            <a:ext cx="56770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3452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168" y="-1359507"/>
            <a:ext cx="5548238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19" y="4414836"/>
            <a:ext cx="877826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56" y="-76200"/>
            <a:ext cx="6861665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=""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126910" y="-693935"/>
            <a:ext cx="2656544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3" y="2538983"/>
            <a:ext cx="877826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280" y="672083"/>
            <a:ext cx="877826" cy="11704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=""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182367" y="5787100"/>
            <a:ext cx="9508733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=""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=""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=""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=""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TextBox 1"/>
          <p:cNvSpPr txBox="1"/>
          <p:nvPr/>
        </p:nvSpPr>
        <p:spPr>
          <a:xfrm>
            <a:off x="2514600" y="312420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Xin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chào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và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hẹn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gặp</a:t>
            </a:r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 </a:t>
            </a:r>
            <a:r>
              <a:rPr lang="en-US" sz="6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" pitchFamily="34" charset="0"/>
              </a:rPr>
              <a:t>lại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Mystic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2527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xmlns="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4" y="-1"/>
            <a:ext cx="8572782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29" y="3333428"/>
            <a:ext cx="6420677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3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43" y="-46780"/>
            <a:ext cx="9312485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7215791" y="4944784"/>
            <a:ext cx="959886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409488" y="5552238"/>
            <a:ext cx="445955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79" y="5142450"/>
            <a:ext cx="794959" cy="16132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059" y="5146072"/>
            <a:ext cx="794959" cy="16132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160" y="5827878"/>
            <a:ext cx="46023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948" y="6514605"/>
            <a:ext cx="658525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8" y="6550403"/>
            <a:ext cx="518773" cy="3982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79" y="6541237"/>
            <a:ext cx="459262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81475" y="6441482"/>
            <a:ext cx="459262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78" y="6403995"/>
            <a:ext cx="357523" cy="27446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9263" y="6468442"/>
            <a:ext cx="658525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6" y="6495074"/>
            <a:ext cx="459262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6712" y="6495073"/>
            <a:ext cx="459262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1925" y="6678457"/>
            <a:ext cx="273574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344" y="6541226"/>
            <a:ext cx="506848" cy="39009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52" y="6603537"/>
            <a:ext cx="387776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200" y="6616743"/>
            <a:ext cx="387776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6367228" y="6397053"/>
            <a:ext cx="613640" cy="39905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6290337" y="5047993"/>
            <a:ext cx="973572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6136668" y="221260"/>
            <a:ext cx="613640" cy="39905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23721" y="6385222"/>
            <a:ext cx="613706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727" y="1040397"/>
            <a:ext cx="645372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3318677" y="5039825"/>
            <a:ext cx="794959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37" y="2159028"/>
            <a:ext cx="896619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xmlns="" id="{9DAA9C02-E532-4104-B926-83CDDBEA02AC}"/>
              </a:ext>
            </a:extLst>
          </p:cNvPr>
          <p:cNvSpPr/>
          <p:nvPr/>
        </p:nvSpPr>
        <p:spPr>
          <a:xfrm>
            <a:off x="4685740" y="5619859"/>
            <a:ext cx="102024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195F808D-F13A-4FA4-893A-A4287BD3A903}"/>
              </a:ext>
            </a:extLst>
          </p:cNvPr>
          <p:cNvSpPr/>
          <p:nvPr/>
        </p:nvSpPr>
        <p:spPr>
          <a:xfrm>
            <a:off x="4458267" y="5372535"/>
            <a:ext cx="185501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4C2BFE55-1827-4479-8832-0B8E31C3FC93}"/>
              </a:ext>
            </a:extLst>
          </p:cNvPr>
          <p:cNvSpPr/>
          <p:nvPr/>
        </p:nvSpPr>
        <p:spPr>
          <a:xfrm>
            <a:off x="4673667" y="5305283"/>
            <a:ext cx="126179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A9839A7D-75B3-419B-9303-EAE109E3545B}"/>
              </a:ext>
            </a:extLst>
          </p:cNvPr>
          <p:cNvSpPr/>
          <p:nvPr/>
        </p:nvSpPr>
        <p:spPr>
          <a:xfrm>
            <a:off x="4466693" y="4860101"/>
            <a:ext cx="276071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xmlns="" id="{14B8FA1B-33DF-4575-8029-4C7D9C76053E}"/>
              </a:ext>
            </a:extLst>
          </p:cNvPr>
          <p:cNvSpPr/>
          <p:nvPr/>
        </p:nvSpPr>
        <p:spPr>
          <a:xfrm>
            <a:off x="373983" y="4983420"/>
            <a:ext cx="102024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xmlns="" id="{3DF3766E-8313-42BC-A2E3-94DD99189FB5}"/>
              </a:ext>
            </a:extLst>
          </p:cNvPr>
          <p:cNvSpPr/>
          <p:nvPr/>
        </p:nvSpPr>
        <p:spPr>
          <a:xfrm>
            <a:off x="146510" y="4736096"/>
            <a:ext cx="185501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xmlns="" id="{E943DB72-3111-400D-850E-5B8BCD657A84}"/>
              </a:ext>
            </a:extLst>
          </p:cNvPr>
          <p:cNvSpPr/>
          <p:nvPr/>
        </p:nvSpPr>
        <p:spPr>
          <a:xfrm>
            <a:off x="361911" y="4668844"/>
            <a:ext cx="126179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xmlns="" id="{C309A840-A206-4789-825A-8777EFC229AB}"/>
              </a:ext>
            </a:extLst>
          </p:cNvPr>
          <p:cNvSpPr/>
          <p:nvPr/>
        </p:nvSpPr>
        <p:spPr>
          <a:xfrm>
            <a:off x="154936" y="4223662"/>
            <a:ext cx="276071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xmlns="" id="{CFB844DD-7871-47F6-BCD7-913D7316657F}"/>
              </a:ext>
            </a:extLst>
          </p:cNvPr>
          <p:cNvSpPr/>
          <p:nvPr/>
        </p:nvSpPr>
        <p:spPr>
          <a:xfrm>
            <a:off x="76190" y="3962354"/>
            <a:ext cx="126179" cy="168238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6BE87D2F-003E-409B-BF23-26663F35807D}"/>
              </a:ext>
            </a:extLst>
          </p:cNvPr>
          <p:cNvSpPr/>
          <p:nvPr/>
        </p:nvSpPr>
        <p:spPr>
          <a:xfrm>
            <a:off x="8985467" y="5102682"/>
            <a:ext cx="102024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51F4B795-86E2-4018-BD0F-4DB054CA6B47}"/>
              </a:ext>
            </a:extLst>
          </p:cNvPr>
          <p:cNvSpPr/>
          <p:nvPr/>
        </p:nvSpPr>
        <p:spPr>
          <a:xfrm>
            <a:off x="8757994" y="4855358"/>
            <a:ext cx="185501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7898614" y="3174449"/>
            <a:ext cx="576566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4180147" y="4175572"/>
            <a:ext cx="289484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634169" y="4089658"/>
            <a:ext cx="1172023" cy="1578549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6149" y="3049089"/>
            <a:ext cx="824678" cy="659742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5067174" y="4644078"/>
            <a:ext cx="1241122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7088753" y="6005996"/>
            <a:ext cx="1577439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xmlns="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414574" y="5171206"/>
            <a:ext cx="900285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381" y="5722493"/>
            <a:ext cx="129431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xmlns="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47" y="4863004"/>
            <a:ext cx="137181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xmlns="" id="{81C645E3-952D-40D8-8A05-DC22B8F2F509}"/>
              </a:ext>
            </a:extLst>
          </p:cNvPr>
          <p:cNvSpPr/>
          <p:nvPr/>
        </p:nvSpPr>
        <p:spPr>
          <a:xfrm rot="20904273">
            <a:off x="1503018" y="3804155"/>
            <a:ext cx="154463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2C1357CC-177B-452F-9F01-8986EFD244AE}"/>
              </a:ext>
            </a:extLst>
          </p:cNvPr>
          <p:cNvSpPr/>
          <p:nvPr/>
        </p:nvSpPr>
        <p:spPr>
          <a:xfrm rot="3390765">
            <a:off x="1380160" y="3231348"/>
            <a:ext cx="280501" cy="210376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FA0F022-991F-4DFE-B890-F56E28595033}"/>
              </a:ext>
            </a:extLst>
          </p:cNvPr>
          <p:cNvSpPr/>
          <p:nvPr/>
        </p:nvSpPr>
        <p:spPr>
          <a:xfrm rot="3390765">
            <a:off x="8021753" y="5385460"/>
            <a:ext cx="164475" cy="123356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A9256B8A-9C43-434A-B198-4EDE9190BB1A}"/>
              </a:ext>
            </a:extLst>
          </p:cNvPr>
          <p:cNvSpPr/>
          <p:nvPr/>
        </p:nvSpPr>
        <p:spPr>
          <a:xfrm rot="3390765">
            <a:off x="7990171" y="5749454"/>
            <a:ext cx="164475" cy="123356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EF1135C3-1B8A-42FA-ABB2-5705AFC2B12B}"/>
              </a:ext>
            </a:extLst>
          </p:cNvPr>
          <p:cNvSpPr/>
          <p:nvPr/>
        </p:nvSpPr>
        <p:spPr>
          <a:xfrm rot="856175">
            <a:off x="7792848" y="6019477"/>
            <a:ext cx="252353" cy="336470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xmlns="" id="{B9F788F8-14CB-4C92-B972-ED176D44DFBE}"/>
              </a:ext>
            </a:extLst>
          </p:cNvPr>
          <p:cNvSpPr/>
          <p:nvPr/>
        </p:nvSpPr>
        <p:spPr>
          <a:xfrm rot="20904273">
            <a:off x="8021051" y="6508321"/>
            <a:ext cx="154463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7615E523-9379-407A-ABAC-3865F46D9E92}"/>
              </a:ext>
            </a:extLst>
          </p:cNvPr>
          <p:cNvSpPr/>
          <p:nvPr/>
        </p:nvSpPr>
        <p:spPr>
          <a:xfrm rot="3390765">
            <a:off x="5451992" y="5578473"/>
            <a:ext cx="280501" cy="210376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222BD86B-EB1E-4F03-99A9-9136CF538290}"/>
              </a:ext>
            </a:extLst>
          </p:cNvPr>
          <p:cNvSpPr/>
          <p:nvPr/>
        </p:nvSpPr>
        <p:spPr>
          <a:xfrm rot="3390765">
            <a:off x="5155211" y="5304645"/>
            <a:ext cx="280501" cy="210376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2886316" y="6048949"/>
            <a:ext cx="959765" cy="748854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xmlns="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2552521" y="4435152"/>
            <a:ext cx="1279687" cy="593785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390" y="3907122"/>
            <a:ext cx="805140" cy="489498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xmlns="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45980" y="5058663"/>
            <a:ext cx="805140" cy="489498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51" y="6235991"/>
            <a:ext cx="440360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xmlns="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0221" y="-46782"/>
            <a:ext cx="1006716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050" y="4233238"/>
            <a:ext cx="243189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xmlns="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06093" y="910796"/>
            <a:ext cx="1006716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xmlns="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2624" y="3271539"/>
            <a:ext cx="1006716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xmlns="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15662" y="195191"/>
            <a:ext cx="1006716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xmlns="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72820" y="3891386"/>
            <a:ext cx="1006716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6" y="1038180"/>
            <a:ext cx="265987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64" y="734163"/>
            <a:ext cx="265987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67" y="987560"/>
            <a:ext cx="265987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xmlns="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923" y="3615656"/>
            <a:ext cx="265987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xmlns="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553356" y="377688"/>
            <a:ext cx="491987" cy="655982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xmlns="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85527" y="4464205"/>
            <a:ext cx="823766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3278661" y="2820496"/>
            <a:ext cx="2570920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xmlns="" id="{EA8DECE9-D545-4E6D-90AC-9DE36228EA5E}"/>
              </a:ext>
            </a:extLst>
          </p:cNvPr>
          <p:cNvGrpSpPr/>
          <p:nvPr/>
        </p:nvGrpSpPr>
        <p:grpSpPr>
          <a:xfrm>
            <a:off x="1345710" y="572409"/>
            <a:ext cx="6884106" cy="2556318"/>
            <a:chOff x="2560338" y="674654"/>
            <a:chExt cx="6866453" cy="255631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xmlns="" id="{B6908062-2344-4613-B413-B8BAE63B624F}"/>
                </a:ext>
              </a:extLst>
            </p:cNvPr>
            <p:cNvSpPr txBox="1"/>
            <p:nvPr/>
          </p:nvSpPr>
          <p:spPr>
            <a:xfrm>
              <a:off x="2560338" y="674654"/>
              <a:ext cx="686645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8000" dirty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latin typeface="#9Slide07 IcielStormtrooper" panose="020B0500000000000000" pitchFamily="34" charset="0"/>
                </a:rPr>
                <a:t>TRUY TÌM KHO BÁU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xmlns="" id="{3E713740-9904-4C3A-BF38-0889EEFE396A}"/>
                </a:ext>
              </a:extLst>
            </p:cNvPr>
            <p:cNvSpPr txBox="1"/>
            <p:nvPr/>
          </p:nvSpPr>
          <p:spPr>
            <a:xfrm>
              <a:off x="2605291" y="676427"/>
              <a:ext cx="647006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>
                <a:defRPr/>
              </a:pPr>
              <a:r>
                <a:rPr lang="en-US" sz="800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latin typeface="#9Slide07 IcielStormtrooper" panose="020B0500000000000000" pitchFamily="34" charset="0"/>
                </a:rPr>
                <a:t>TRUY TÌM KHO BÁU</a:t>
              </a:r>
            </a:p>
          </p:txBody>
        </p:sp>
      </p:grpSp>
      <p:sp>
        <p:nvSpPr>
          <p:cNvPr id="130" name="Title 1">
            <a:extLst>
              <a:ext uri="{FF2B5EF4-FFF2-40B4-BE49-F238E27FC236}">
                <a16:creationId xmlns:a16="http://schemas.microsoft.com/office/drawing/2014/main" xmlns="" id="{23548724-2F97-47C6-BCB7-55899F8C916F}"/>
              </a:ext>
            </a:extLst>
          </p:cNvPr>
          <p:cNvSpPr txBox="1">
            <a:spLocks/>
          </p:cNvSpPr>
          <p:nvPr/>
        </p:nvSpPr>
        <p:spPr>
          <a:xfrm>
            <a:off x="1445540" y="5926450"/>
            <a:ext cx="1847034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800">
                <a:solidFill>
                  <a:srgbClr val="5B9BD5">
                    <a:lumMod val="50000"/>
                  </a:srgbClr>
                </a:solidFill>
                <a:latin typeface="#9Slide07 HoneyCream" pitchFamily="2" charset="0"/>
              </a:rPr>
              <a:t>Măng Non</a:t>
            </a:r>
            <a:endParaRPr lang="en-US" sz="1800" dirty="0">
              <a:solidFill>
                <a:srgbClr val="5B9BD5">
                  <a:lumMod val="50000"/>
                </a:srgbClr>
              </a:solidFill>
              <a:latin typeface="#9Slide07 HoneyCream" pitchFamily="2" charset="0"/>
            </a:endParaRP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0641" y="239673"/>
            <a:ext cx="998734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8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7 L -0.95651 0.02199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770" y="5335403"/>
            <a:ext cx="794959" cy="16132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3" y="5189921"/>
            <a:ext cx="693922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36" y="6550403"/>
            <a:ext cx="518773" cy="3982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6367228" y="6397049"/>
            <a:ext cx="613640" cy="399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033446" y="5655660"/>
            <a:ext cx="782204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3892269" y="2285335"/>
            <a:ext cx="794959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3217840" y="5570773"/>
            <a:ext cx="576566" cy="102679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4180147" y="4175572"/>
            <a:ext cx="289484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8042713" y="1731086"/>
            <a:ext cx="751493" cy="10121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590872" y="1696803"/>
            <a:ext cx="996551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531" y="5668382"/>
            <a:ext cx="793601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19535" y="2210401"/>
            <a:ext cx="805140" cy="489498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xmlns="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00221" y="-46782"/>
            <a:ext cx="1006716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xmlns="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5722" y="249827"/>
            <a:ext cx="1006716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xmlns="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2624" y="3271539"/>
            <a:ext cx="1006716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xmlns="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1279" y="1638699"/>
            <a:ext cx="1006716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62" y="734159"/>
            <a:ext cx="265987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465" y="987556"/>
            <a:ext cx="265987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4" y="2757805"/>
            <a:ext cx="265987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53" y="3498946"/>
            <a:ext cx="265987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200" y="-519364"/>
            <a:ext cx="265987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89" y="3724618"/>
            <a:ext cx="265987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001" y="5778400"/>
            <a:ext cx="895887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6421" y="2785234"/>
            <a:ext cx="631500" cy="525184"/>
          </a:xfrm>
          <a:prstGeom prst="rect">
            <a:avLst/>
          </a:prstGeom>
        </p:spPr>
      </p:pic>
      <p:pic>
        <p:nvPicPr>
          <p:cNvPr id="47" name="Picture 4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98651" y="3928022"/>
            <a:ext cx="1742083" cy="2365453"/>
          </a:xfrm>
          <a:prstGeom prst="rect">
            <a:avLst/>
          </a:prstGeom>
        </p:spPr>
      </p:pic>
      <p:pic>
        <p:nvPicPr>
          <p:cNvPr id="52" name="Picture 51">
            <a:hlinkClick r:id="rId22" action="ppaction://hlinksldjump"/>
            <a:extLst>
              <a:ext uri="{FF2B5EF4-FFF2-40B4-BE49-F238E27FC236}">
                <a16:creationId xmlns:a16="http://schemas.microsoft.com/office/drawing/2014/main" xmlns="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297196" y="3022404"/>
            <a:ext cx="1604911" cy="1950889"/>
          </a:xfrm>
          <a:prstGeom prst="rect">
            <a:avLst/>
          </a:prstGeom>
        </p:spPr>
      </p:pic>
      <p:pic>
        <p:nvPicPr>
          <p:cNvPr id="53" name="Picture 52">
            <a:hlinkClick r:id="rId20" action="ppaction://hlinksldjump"/>
            <a:extLst>
              <a:ext uri="{FF2B5EF4-FFF2-40B4-BE49-F238E27FC236}">
                <a16:creationId xmlns:a16="http://schemas.microsoft.com/office/drawing/2014/main" xmlns="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01127" y="4514023"/>
            <a:ext cx="1627773" cy="1999661"/>
          </a:xfrm>
          <a:prstGeom prst="rect">
            <a:avLst/>
          </a:prstGeom>
        </p:spPr>
      </p:pic>
      <p:sp>
        <p:nvSpPr>
          <p:cNvPr id="6" name="Arrow: Right 5">
            <a:hlinkClick r:id="rId25" action="ppaction://hlinksldjump"/>
            <a:extLst>
              <a:ext uri="{FF2B5EF4-FFF2-40B4-BE49-F238E27FC236}">
                <a16:creationId xmlns:a16="http://schemas.microsoft.com/office/drawing/2014/main" xmlns="" id="{49200B08-752B-617F-FFB6-BF1A2F4C7460}"/>
              </a:ext>
            </a:extLst>
          </p:cNvPr>
          <p:cNvSpPr/>
          <p:nvPr/>
        </p:nvSpPr>
        <p:spPr>
          <a:xfrm>
            <a:off x="8008144" y="-76201"/>
            <a:ext cx="1078706" cy="581025"/>
          </a:xfrm>
          <a:prstGeom prst="rightArrow">
            <a:avLst/>
          </a:prstGeom>
          <a:solidFill>
            <a:srgbClr val="CC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 err="1">
                <a:solidFill>
                  <a:srgbClr val="FF0000"/>
                </a:solidFill>
              </a:rPr>
              <a:t>Học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tiếp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FCF167D-1564-4822-95E0-0D6DDC40D7A4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527313" y="135997"/>
            <a:ext cx="8020187" cy="2801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7ED1DB8-29B8-4B8C-8635-D759997EE28D}"/>
              </a:ext>
            </a:extLst>
          </p:cNvPr>
          <p:cNvSpPr txBox="1"/>
          <p:nvPr/>
        </p:nvSpPr>
        <p:spPr>
          <a:xfrm>
            <a:off x="1429553" y="304800"/>
            <a:ext cx="63583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hãy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lựa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chọn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một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trong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các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rương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châu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dưới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đây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nếu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trả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lời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đúng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,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bạn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sẽ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nhận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đ</a:t>
            </a:r>
            <a:r>
              <a:rPr lang="vi-VN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co"/>
              </a:rPr>
              <a:t>ư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ợc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rương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châu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báu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đó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!</a:t>
            </a:r>
            <a:endParaRPr lang="vi-VN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co"/>
            </a:endParaRPr>
          </a:p>
        </p:txBody>
      </p:sp>
      <p:pic>
        <p:nvPicPr>
          <p:cNvPr id="33" name="Picture 3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C929BA1A-459C-4E84-A81C-3C4539A3EDB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338624" y="4984607"/>
            <a:ext cx="1627773" cy="1999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501B2-0354-4212-B59B-BC648CAC157F}"/>
              </a:ext>
            </a:extLst>
          </p:cNvPr>
          <p:cNvSpPr txBox="1"/>
          <p:nvPr/>
        </p:nvSpPr>
        <p:spPr>
          <a:xfrm>
            <a:off x="4093954" y="5842658"/>
            <a:ext cx="323417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prstClr val="black"/>
                </a:solidFill>
                <a:latin typeface="UTM Flamenco" panose="02040603050506020204" pitchFamily="18" charset="0"/>
              </a:rPr>
              <a:t>4</a:t>
            </a:r>
            <a:endParaRPr lang="vi-VN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2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4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4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6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28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-396552" y="513179"/>
            <a:ext cx="9667074" cy="194558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04945" y="813175"/>
            <a:ext cx="743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1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tên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học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18131" y="2933137"/>
            <a:ext cx="6242306" cy="4789573"/>
            <a:chOff x="3635365" y="2648284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75043" y="2308606"/>
              <a:ext cx="4789573" cy="546893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443431" y="3851692"/>
              <a:ext cx="3748277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vuông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chữ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nhật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tam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giác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tứ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giác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bình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hành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,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hình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 </a:t>
              </a:r>
              <a:r>
                <a:rPr lang="en-US" altLang="en-US" sz="2800" dirty="0" err="1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thoi</a:t>
              </a:r>
              <a:r>
                <a:rPr lang="en-US" altLang="en-US" sz="2800" dirty="0" smtClean="0">
                  <a:solidFill>
                    <a:srgbClr val="7030A0"/>
                  </a:solidFill>
                  <a:latin typeface="UTM Avo" panose="02040603050506020204" pitchFamily="18" charset="0"/>
                  <a:cs typeface="Calibri" panose="020F0502020204030204" pitchFamily="34" charset="0"/>
                </a:rPr>
                <a:t>,….</a:t>
              </a:r>
              <a:endParaRPr lang="en-US" sz="66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5336932" y="3454172"/>
            <a:ext cx="3438782" cy="3850978"/>
          </a:xfrm>
          <a:prstGeom prst="rect">
            <a:avLst/>
          </a:prstGeom>
        </p:spPr>
      </p:pic>
      <p:sp>
        <p:nvSpPr>
          <p:cNvPr id="2" name="Arrow: Striped Right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6FDE3AD-8366-42A4-AAAE-E406F4828B46}"/>
              </a:ext>
            </a:extLst>
          </p:cNvPr>
          <p:cNvSpPr/>
          <p:nvPr/>
        </p:nvSpPr>
        <p:spPr>
          <a:xfrm>
            <a:off x="8454006" y="6084165"/>
            <a:ext cx="574696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00" y="1018203"/>
            <a:ext cx="265987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012" y="795576"/>
            <a:ext cx="265987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84" y="2757805"/>
            <a:ext cx="265987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733" y="3504414"/>
            <a:ext cx="265987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76" y="-393237"/>
            <a:ext cx="265987" cy="332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11" y="3938012"/>
            <a:ext cx="265987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78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-234534" y="257908"/>
            <a:ext cx="9775086" cy="2062670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234533" y="2757805"/>
            <a:ext cx="8319477" cy="3989237"/>
            <a:chOff x="382927" y="2757798"/>
            <a:chExt cx="8901243" cy="398923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2838930" y="301795"/>
              <a:ext cx="3989237" cy="890124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416472" y="3938005"/>
              <a:ext cx="66058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endPara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6996453" y="2649102"/>
            <a:ext cx="2147551" cy="5184624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3C2909CB-0982-4D3A-8C25-33CB2023458E}"/>
              </a:ext>
            </a:extLst>
          </p:cNvPr>
          <p:cNvSpPr/>
          <p:nvPr/>
        </p:nvSpPr>
        <p:spPr>
          <a:xfrm>
            <a:off x="8488365" y="6109855"/>
            <a:ext cx="574696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600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293" y="1047841"/>
            <a:ext cx="265987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373" y="-70616"/>
            <a:ext cx="265987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0" y="3011032"/>
            <a:ext cx="265987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53" y="3498946"/>
            <a:ext cx="265987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92" y="-568570"/>
            <a:ext cx="265987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11" y="3938012"/>
            <a:ext cx="265987" cy="33263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140600" y="724675"/>
            <a:ext cx="7433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2.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hành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40468" y="3945469"/>
            <a:ext cx="5336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bình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hành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hình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hai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cặp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cạnh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diện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song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song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bằng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2800" dirty="0" err="1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nhau</a:t>
            </a:r>
            <a:r>
              <a:rPr lang="en-US" altLang="en-US" sz="2800" dirty="0" smtClean="0">
                <a:solidFill>
                  <a:srgbClr val="7030A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lang="en-US" sz="6600" dirty="0">
              <a:solidFill>
                <a:srgbClr val="7030A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923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-288539" y="257915"/>
            <a:ext cx="9667074" cy="195497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-726682" y="2493612"/>
            <a:ext cx="10105219" cy="4789573"/>
            <a:chOff x="3141008" y="2328120"/>
            <a:chExt cx="8471843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982143" y="486985"/>
              <a:ext cx="4789573" cy="8471843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644553" y="3819701"/>
              <a:ext cx="546475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thoi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cặp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đối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song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song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dirty="0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7030A0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nhau</a:t>
              </a:r>
              <a:endParaRPr lang="en-US" sz="2800" dirty="0">
                <a:solidFill>
                  <a:srgbClr val="7030A0"/>
                </a:solidFill>
                <a:latin typeface="UTM Avo" panose="0204060305050602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502569" y="3985193"/>
            <a:ext cx="2142866" cy="2798845"/>
          </a:xfrm>
          <a:prstGeom prst="rect">
            <a:avLst/>
          </a:prstGeom>
        </p:spPr>
      </p:pic>
      <p:sp>
        <p:nvSpPr>
          <p:cNvPr id="9" name="Arrow: Striped Right 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D92C532-7BC2-4D78-88E3-58D9A1E0247C}"/>
              </a:ext>
            </a:extLst>
          </p:cNvPr>
          <p:cNvSpPr/>
          <p:nvPr/>
        </p:nvSpPr>
        <p:spPr>
          <a:xfrm>
            <a:off x="8488365" y="6109855"/>
            <a:ext cx="574696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5400">
              <a:solidFill>
                <a:srgbClr val="ED7D31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722" y="-68585"/>
            <a:ext cx="265987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8" y="308555"/>
            <a:ext cx="265987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33" y="3310990"/>
            <a:ext cx="265987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0" y="-393392"/>
            <a:ext cx="299587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11" y="3938012"/>
            <a:ext cx="265987" cy="332636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92372" y="623462"/>
            <a:ext cx="7383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3.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Nêu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đặc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thoi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37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=""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361" y="795535"/>
            <a:ext cx="6361278" cy="50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7C0BFF-C836-C02A-8ACA-9B884616B9FB}"/>
              </a:ext>
            </a:extLst>
          </p:cNvPr>
          <p:cNvSpPr txBox="1"/>
          <p:nvPr/>
        </p:nvSpPr>
        <p:spPr>
          <a:xfrm>
            <a:off x="2776362" y="3828871"/>
            <a:ext cx="4767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Luyện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tập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0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899159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867321" y="4181954"/>
            <a:ext cx="386834" cy="4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xmlns="" id="{EC297EFB-8A2A-4D68-AC08-4240E25EC3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2858571" y="1219200"/>
            <a:ext cx="386834" cy="44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6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274</Words>
  <PresentationFormat>On-screen Show (4:3)</PresentationFormat>
  <Paragraphs>35</Paragraphs>
  <Slides>13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Office Theme</vt:lpstr>
      <vt:lpstr>1_Office Theme</vt:lpstr>
      <vt:lpstr>3_Office Theme</vt:lpstr>
      <vt:lpstr>Slipstream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2023-10-04T13:16:41Z</dcterms:modified>
</cp:coreProperties>
</file>