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1" r:id="rId2"/>
    <p:sldId id="312" r:id="rId3"/>
    <p:sldId id="298" r:id="rId4"/>
    <p:sldId id="288" r:id="rId5"/>
    <p:sldId id="322" r:id="rId6"/>
    <p:sldId id="323" r:id="rId7"/>
    <p:sldId id="313" r:id="rId8"/>
    <p:sldId id="321" r:id="rId9"/>
    <p:sldId id="314" r:id="rId10"/>
    <p:sldId id="325" r:id="rId11"/>
    <p:sldId id="326" r:id="rId12"/>
    <p:sldId id="327" r:id="rId13"/>
    <p:sldId id="324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966" autoAdjust="0"/>
  </p:normalViewPr>
  <p:slideViewPr>
    <p:cSldViewPr snapToGrid="0">
      <p:cViewPr>
        <p:scale>
          <a:sx n="10" d="100"/>
          <a:sy n="10" d="100"/>
        </p:scale>
        <p:origin x="304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C2BE4C4-1894-331F-0888-051BAC27DBB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slide" Target="slide7.xml"/><Relationship Id="rId4" Type="http://schemas.openxmlformats.org/officeDocument/2006/relationships/image" Target="../media/image11.gif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3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5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6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8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 :5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 :5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553998"/>
          </a:xfrm>
          <a:custGeom>
            <a:avLst/>
            <a:gdLst>
              <a:gd name="connsiteX0" fmla="*/ 0 w 4207671"/>
              <a:gd name="connsiteY0" fmla="*/ 0 h 553998"/>
              <a:gd name="connsiteX1" fmla="*/ 643173 w 4207671"/>
              <a:gd name="connsiteY1" fmla="*/ 0 h 553998"/>
              <a:gd name="connsiteX2" fmla="*/ 1244268 w 4207671"/>
              <a:gd name="connsiteY2" fmla="*/ 0 h 553998"/>
              <a:gd name="connsiteX3" fmla="*/ 1719134 w 4207671"/>
              <a:gd name="connsiteY3" fmla="*/ 0 h 553998"/>
              <a:gd name="connsiteX4" fmla="*/ 2194000 w 4207671"/>
              <a:gd name="connsiteY4" fmla="*/ 0 h 553998"/>
              <a:gd name="connsiteX5" fmla="*/ 2879249 w 4207671"/>
              <a:gd name="connsiteY5" fmla="*/ 0 h 553998"/>
              <a:gd name="connsiteX6" fmla="*/ 3564498 w 4207671"/>
              <a:gd name="connsiteY6" fmla="*/ 0 h 553998"/>
              <a:gd name="connsiteX7" fmla="*/ 4207671 w 4207671"/>
              <a:gd name="connsiteY7" fmla="*/ 0 h 553998"/>
              <a:gd name="connsiteX8" fmla="*/ 4207671 w 4207671"/>
              <a:gd name="connsiteY8" fmla="*/ 553998 h 553998"/>
              <a:gd name="connsiteX9" fmla="*/ 3522422 w 4207671"/>
              <a:gd name="connsiteY9" fmla="*/ 553998 h 553998"/>
              <a:gd name="connsiteX10" fmla="*/ 3005479 w 4207671"/>
              <a:gd name="connsiteY10" fmla="*/ 553998 h 553998"/>
              <a:gd name="connsiteX11" fmla="*/ 2404383 w 4207671"/>
              <a:gd name="connsiteY11" fmla="*/ 553998 h 553998"/>
              <a:gd name="connsiteX12" fmla="*/ 1845364 w 4207671"/>
              <a:gd name="connsiteY12" fmla="*/ 553998 h 553998"/>
              <a:gd name="connsiteX13" fmla="*/ 1160115 w 4207671"/>
              <a:gd name="connsiteY13" fmla="*/ 553998 h 553998"/>
              <a:gd name="connsiteX14" fmla="*/ 516942 w 4207671"/>
              <a:gd name="connsiteY14" fmla="*/ 553998 h 553998"/>
              <a:gd name="connsiteX15" fmla="*/ 0 w 4207671"/>
              <a:gd name="connsiteY15" fmla="*/ 553998 h 553998"/>
              <a:gd name="connsiteX16" fmla="*/ 0 w 4207671"/>
              <a:gd name="connsiteY16" fmla="*/ 0 h 553998"/>
              <a:gd name="connsiteX0" fmla="*/ 0 w 4207671"/>
              <a:gd name="connsiteY0" fmla="*/ 0 h 553998"/>
              <a:gd name="connsiteX1" fmla="*/ 559019 w 4207671"/>
              <a:gd name="connsiteY1" fmla="*/ 0 h 553998"/>
              <a:gd name="connsiteX2" fmla="*/ 1244268 w 4207671"/>
              <a:gd name="connsiteY2" fmla="*/ 0 h 553998"/>
              <a:gd name="connsiteX3" fmla="*/ 1887441 w 4207671"/>
              <a:gd name="connsiteY3" fmla="*/ 0 h 553998"/>
              <a:gd name="connsiteX4" fmla="*/ 2404383 w 4207671"/>
              <a:gd name="connsiteY4" fmla="*/ 0 h 553998"/>
              <a:gd name="connsiteX5" fmla="*/ 3005479 w 4207671"/>
              <a:gd name="connsiteY5" fmla="*/ 0 h 553998"/>
              <a:gd name="connsiteX6" fmla="*/ 3564498 w 4207671"/>
              <a:gd name="connsiteY6" fmla="*/ 0 h 553998"/>
              <a:gd name="connsiteX7" fmla="*/ 4207671 w 4207671"/>
              <a:gd name="connsiteY7" fmla="*/ 0 h 553998"/>
              <a:gd name="connsiteX8" fmla="*/ 4207671 w 4207671"/>
              <a:gd name="connsiteY8" fmla="*/ 553998 h 553998"/>
              <a:gd name="connsiteX9" fmla="*/ 3648652 w 4207671"/>
              <a:gd name="connsiteY9" fmla="*/ 553998 h 553998"/>
              <a:gd name="connsiteX10" fmla="*/ 3047556 w 4207671"/>
              <a:gd name="connsiteY10" fmla="*/ 553998 h 553998"/>
              <a:gd name="connsiteX11" fmla="*/ 2404383 w 4207671"/>
              <a:gd name="connsiteY11" fmla="*/ 553998 h 553998"/>
              <a:gd name="connsiteX12" fmla="*/ 1803288 w 4207671"/>
              <a:gd name="connsiteY12" fmla="*/ 553998 h 553998"/>
              <a:gd name="connsiteX13" fmla="*/ 1160115 w 4207671"/>
              <a:gd name="connsiteY13" fmla="*/ 553998 h 553998"/>
              <a:gd name="connsiteX14" fmla="*/ 685249 w 4207671"/>
              <a:gd name="connsiteY14" fmla="*/ 553998 h 553998"/>
              <a:gd name="connsiteX15" fmla="*/ 0 w 4207671"/>
              <a:gd name="connsiteY15" fmla="*/ 553998 h 553998"/>
              <a:gd name="connsiteX16" fmla="*/ 0 w 4207671"/>
              <a:gd name="connsiteY16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7671" h="553998" fill="none" extrusionOk="0">
                <a:moveTo>
                  <a:pt x="0" y="0"/>
                </a:moveTo>
                <a:cubicBezTo>
                  <a:pt x="251894" y="-7391"/>
                  <a:pt x="482586" y="28612"/>
                  <a:pt x="643173" y="0"/>
                </a:cubicBezTo>
                <a:cubicBezTo>
                  <a:pt x="814702" y="-27468"/>
                  <a:pt x="957058" y="7955"/>
                  <a:pt x="1244268" y="0"/>
                </a:cubicBezTo>
                <a:cubicBezTo>
                  <a:pt x="1492159" y="11422"/>
                  <a:pt x="1566034" y="-12992"/>
                  <a:pt x="1719134" y="0"/>
                </a:cubicBezTo>
                <a:cubicBezTo>
                  <a:pt x="1885743" y="27783"/>
                  <a:pt x="2087037" y="-23251"/>
                  <a:pt x="2194000" y="0"/>
                </a:cubicBezTo>
                <a:cubicBezTo>
                  <a:pt x="2284368" y="45788"/>
                  <a:pt x="2720439" y="5889"/>
                  <a:pt x="2879249" y="0"/>
                </a:cubicBezTo>
                <a:cubicBezTo>
                  <a:pt x="3043176" y="37766"/>
                  <a:pt x="3255914" y="-1217"/>
                  <a:pt x="3564498" y="0"/>
                </a:cubicBezTo>
                <a:cubicBezTo>
                  <a:pt x="3861569" y="5922"/>
                  <a:pt x="3989220" y="21418"/>
                  <a:pt x="4207671" y="0"/>
                </a:cubicBezTo>
                <a:cubicBezTo>
                  <a:pt x="4224895" y="274218"/>
                  <a:pt x="4223253" y="296159"/>
                  <a:pt x="4207671" y="553998"/>
                </a:cubicBezTo>
                <a:cubicBezTo>
                  <a:pt x="4048255" y="590254"/>
                  <a:pt x="3763095" y="606446"/>
                  <a:pt x="3522422" y="553998"/>
                </a:cubicBezTo>
                <a:cubicBezTo>
                  <a:pt x="3289701" y="500892"/>
                  <a:pt x="3177897" y="553018"/>
                  <a:pt x="3005479" y="553998"/>
                </a:cubicBezTo>
                <a:cubicBezTo>
                  <a:pt x="2892775" y="545321"/>
                  <a:pt x="2608669" y="561445"/>
                  <a:pt x="2404383" y="553998"/>
                </a:cubicBezTo>
                <a:cubicBezTo>
                  <a:pt x="2178731" y="564058"/>
                  <a:pt x="2102270" y="574988"/>
                  <a:pt x="1845364" y="553998"/>
                </a:cubicBezTo>
                <a:cubicBezTo>
                  <a:pt x="1608938" y="505610"/>
                  <a:pt x="1434509" y="553923"/>
                  <a:pt x="1160115" y="553998"/>
                </a:cubicBezTo>
                <a:cubicBezTo>
                  <a:pt x="869599" y="560606"/>
                  <a:pt x="665959" y="546389"/>
                  <a:pt x="516942" y="553998"/>
                </a:cubicBezTo>
                <a:cubicBezTo>
                  <a:pt x="380744" y="542796"/>
                  <a:pt x="103599" y="554779"/>
                  <a:pt x="0" y="553998"/>
                </a:cubicBezTo>
                <a:cubicBezTo>
                  <a:pt x="-40489" y="392015"/>
                  <a:pt x="-8201" y="200946"/>
                  <a:pt x="0" y="0"/>
                </a:cubicBezTo>
                <a:close/>
              </a:path>
              <a:path w="4207671" h="553998" stroke="0" extrusionOk="0">
                <a:moveTo>
                  <a:pt x="0" y="0"/>
                </a:moveTo>
                <a:cubicBezTo>
                  <a:pt x="147332" y="-7946"/>
                  <a:pt x="314406" y="36297"/>
                  <a:pt x="559019" y="0"/>
                </a:cubicBezTo>
                <a:cubicBezTo>
                  <a:pt x="829762" y="-26864"/>
                  <a:pt x="1035505" y="-26512"/>
                  <a:pt x="1244268" y="0"/>
                </a:cubicBezTo>
                <a:cubicBezTo>
                  <a:pt x="1467548" y="31317"/>
                  <a:pt x="1641766" y="-5906"/>
                  <a:pt x="1887441" y="0"/>
                </a:cubicBezTo>
                <a:cubicBezTo>
                  <a:pt x="2149975" y="-33246"/>
                  <a:pt x="2236199" y="14953"/>
                  <a:pt x="2404383" y="0"/>
                </a:cubicBezTo>
                <a:cubicBezTo>
                  <a:pt x="2555440" y="-9534"/>
                  <a:pt x="2688008" y="2639"/>
                  <a:pt x="3005479" y="0"/>
                </a:cubicBezTo>
                <a:cubicBezTo>
                  <a:pt x="3299106" y="6069"/>
                  <a:pt x="3293285" y="12908"/>
                  <a:pt x="3564498" y="0"/>
                </a:cubicBezTo>
                <a:cubicBezTo>
                  <a:pt x="3830105" y="-22552"/>
                  <a:pt x="4024392" y="8375"/>
                  <a:pt x="4207671" y="0"/>
                </a:cubicBezTo>
                <a:cubicBezTo>
                  <a:pt x="4231774" y="227227"/>
                  <a:pt x="4215642" y="301084"/>
                  <a:pt x="4207671" y="553998"/>
                </a:cubicBezTo>
                <a:cubicBezTo>
                  <a:pt x="3977635" y="518714"/>
                  <a:pt x="3902514" y="551506"/>
                  <a:pt x="3648652" y="553998"/>
                </a:cubicBezTo>
                <a:cubicBezTo>
                  <a:pt x="3433752" y="578955"/>
                  <a:pt x="3256429" y="541453"/>
                  <a:pt x="3047556" y="553998"/>
                </a:cubicBezTo>
                <a:cubicBezTo>
                  <a:pt x="2853445" y="543006"/>
                  <a:pt x="2550340" y="597348"/>
                  <a:pt x="2404383" y="553998"/>
                </a:cubicBezTo>
                <a:cubicBezTo>
                  <a:pt x="2253461" y="569889"/>
                  <a:pt x="2027200" y="515263"/>
                  <a:pt x="1803288" y="553998"/>
                </a:cubicBezTo>
                <a:cubicBezTo>
                  <a:pt x="1587868" y="577650"/>
                  <a:pt x="1411016" y="533382"/>
                  <a:pt x="1160115" y="553998"/>
                </a:cubicBezTo>
                <a:cubicBezTo>
                  <a:pt x="954256" y="561328"/>
                  <a:pt x="802568" y="528149"/>
                  <a:pt x="685249" y="553998"/>
                </a:cubicBezTo>
                <a:cubicBezTo>
                  <a:pt x="561817" y="565890"/>
                  <a:pt x="154163" y="532130"/>
                  <a:pt x="0" y="553998"/>
                </a:cubicBezTo>
                <a:cubicBezTo>
                  <a:pt x="-43404" y="278477"/>
                  <a:pt x="-27862" y="120965"/>
                  <a:pt x="0" y="0"/>
                </a:cubicBezTo>
                <a:close/>
              </a:path>
              <a:path w="4207671" h="553998" fill="none" stroke="0" extrusionOk="0">
                <a:moveTo>
                  <a:pt x="0" y="0"/>
                </a:moveTo>
                <a:cubicBezTo>
                  <a:pt x="232879" y="10659"/>
                  <a:pt x="467047" y="14438"/>
                  <a:pt x="643173" y="0"/>
                </a:cubicBezTo>
                <a:cubicBezTo>
                  <a:pt x="776688" y="-52041"/>
                  <a:pt x="968626" y="5215"/>
                  <a:pt x="1244268" y="0"/>
                </a:cubicBezTo>
                <a:cubicBezTo>
                  <a:pt x="1523768" y="11307"/>
                  <a:pt x="1553322" y="-20484"/>
                  <a:pt x="1719134" y="0"/>
                </a:cubicBezTo>
                <a:cubicBezTo>
                  <a:pt x="1865784" y="19582"/>
                  <a:pt x="2079920" y="-26912"/>
                  <a:pt x="2194000" y="0"/>
                </a:cubicBezTo>
                <a:cubicBezTo>
                  <a:pt x="2316484" y="11759"/>
                  <a:pt x="2724020" y="-17734"/>
                  <a:pt x="2879249" y="0"/>
                </a:cubicBezTo>
                <a:cubicBezTo>
                  <a:pt x="3052663" y="24461"/>
                  <a:pt x="3287101" y="70348"/>
                  <a:pt x="3564498" y="0"/>
                </a:cubicBezTo>
                <a:cubicBezTo>
                  <a:pt x="3854849" y="-50880"/>
                  <a:pt x="3972243" y="14018"/>
                  <a:pt x="4207671" y="0"/>
                </a:cubicBezTo>
                <a:cubicBezTo>
                  <a:pt x="4215316" y="277803"/>
                  <a:pt x="4221159" y="296072"/>
                  <a:pt x="4207671" y="553998"/>
                </a:cubicBezTo>
                <a:cubicBezTo>
                  <a:pt x="4005919" y="539227"/>
                  <a:pt x="3735064" y="596630"/>
                  <a:pt x="3522422" y="553998"/>
                </a:cubicBezTo>
                <a:cubicBezTo>
                  <a:pt x="3302001" y="527592"/>
                  <a:pt x="3156914" y="547047"/>
                  <a:pt x="3005479" y="553998"/>
                </a:cubicBezTo>
                <a:cubicBezTo>
                  <a:pt x="2812909" y="606579"/>
                  <a:pt x="2667703" y="563610"/>
                  <a:pt x="2404383" y="553998"/>
                </a:cubicBezTo>
                <a:cubicBezTo>
                  <a:pt x="2180777" y="549246"/>
                  <a:pt x="2094378" y="572405"/>
                  <a:pt x="1845364" y="553998"/>
                </a:cubicBezTo>
                <a:cubicBezTo>
                  <a:pt x="1592295" y="526287"/>
                  <a:pt x="1402705" y="542706"/>
                  <a:pt x="1160115" y="553998"/>
                </a:cubicBezTo>
                <a:cubicBezTo>
                  <a:pt x="855727" y="536310"/>
                  <a:pt x="625929" y="539956"/>
                  <a:pt x="516942" y="553998"/>
                </a:cubicBezTo>
                <a:cubicBezTo>
                  <a:pt x="358487" y="574873"/>
                  <a:pt x="133651" y="533939"/>
                  <a:pt x="0" y="553998"/>
                </a:cubicBezTo>
                <a:cubicBezTo>
                  <a:pt x="-27210" y="393864"/>
                  <a:pt x="-1191" y="215435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74" y="1689453"/>
            <a:ext cx="12034547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 :12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 :12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 :20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90</TotalTime>
  <Words>345</Words>
  <PresentationFormat>Widescreen</PresentationFormat>
  <Paragraphs>116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UTM Netmuc KT</vt:lpstr>
      <vt:lpstr>UTM Rockwell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2023-12-19T11:04:28Z</dcterms:created>
  <dcterms:modified xsi:type="dcterms:W3CDTF">2024-02-20T13:04:51Z</dcterms:modified>
</cp:coreProperties>
</file>