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42" r:id="rId2"/>
    <p:sldId id="472" r:id="rId3"/>
    <p:sldId id="425" r:id="rId4"/>
    <p:sldId id="444" r:id="rId5"/>
    <p:sldId id="446" r:id="rId6"/>
    <p:sldId id="445" r:id="rId7"/>
    <p:sldId id="429" r:id="rId8"/>
    <p:sldId id="447" r:id="rId9"/>
    <p:sldId id="449" r:id="rId10"/>
    <p:sldId id="448" r:id="rId11"/>
    <p:sldId id="451" r:id="rId12"/>
    <p:sldId id="456" r:id="rId13"/>
    <p:sldId id="450" r:id="rId14"/>
    <p:sldId id="452" r:id="rId15"/>
    <p:sldId id="430" r:id="rId16"/>
    <p:sldId id="455" r:id="rId17"/>
    <p:sldId id="454" r:id="rId18"/>
    <p:sldId id="453" r:id="rId19"/>
    <p:sldId id="458" r:id="rId20"/>
    <p:sldId id="462" r:id="rId21"/>
    <p:sldId id="431" r:id="rId22"/>
    <p:sldId id="461" r:id="rId23"/>
    <p:sldId id="460" r:id="rId24"/>
    <p:sldId id="432" r:id="rId25"/>
    <p:sldId id="467" r:id="rId26"/>
    <p:sldId id="463" r:id="rId27"/>
    <p:sldId id="465" r:id="rId28"/>
    <p:sldId id="466" r:id="rId29"/>
    <p:sldId id="464" r:id="rId30"/>
    <p:sldId id="468" r:id="rId31"/>
    <p:sldId id="469" r:id="rId32"/>
    <p:sldId id="433" r:id="rId33"/>
    <p:sldId id="434" r:id="rId34"/>
    <p:sldId id="471" r:id="rId35"/>
    <p:sldId id="435" r:id="rId36"/>
    <p:sldId id="436" r:id="rId37"/>
    <p:sldId id="437" r:id="rId38"/>
    <p:sldId id="44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C3852B"/>
    <a:srgbClr val="CC3300"/>
    <a:srgbClr val="003300"/>
    <a:srgbClr val="9D6C2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5358" y="1345757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6571" y="2057614"/>
            <a:ext cx="753291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8" y="2059890"/>
            <a:ext cx="3052761" cy="299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055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21" y="2498500"/>
            <a:ext cx="8051356" cy="409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37" y="2447699"/>
            <a:ext cx="9068600" cy="411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2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4" y="2477034"/>
            <a:ext cx="8467097" cy="405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406259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94738"/>
              </p:ext>
            </p:extLst>
          </p:nvPr>
        </p:nvGraphicFramePr>
        <p:xfrm>
          <a:off x="798287" y="2206166"/>
          <a:ext cx="10981750" cy="3802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92696" imgH="2924583" progId="Paint.Picture">
                  <p:embed/>
                </p:oleObj>
              </mc:Choice>
              <mc:Fallback>
                <p:oleObj name="Bitmap Image" r:id="rId3" imgW="8392696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287" y="2206166"/>
                        <a:ext cx="10981750" cy="3802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32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977015"/>
            <a:ext cx="6749143" cy="2478871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0273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715" y="189730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965" y="2654665"/>
            <a:ext cx="5267204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82" y="2654665"/>
            <a:ext cx="5836415" cy="3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875417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665" y="4287069"/>
            <a:ext cx="1044099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1383" y="2283041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335" y="3032028"/>
            <a:ext cx="4520892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ý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52 SGK.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52 SGK.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2" y="1847621"/>
            <a:ext cx="6605588" cy="466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0171" y="2274838"/>
            <a:ext cx="9840686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875417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576284" y="2492274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93661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6473372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2965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3607" y="218144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Ở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2066" y="2968171"/>
            <a:ext cx="507370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7" y="2823031"/>
            <a:ext cx="6413170" cy="21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112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5786" y="4424180"/>
            <a:ext cx="913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5" y="2322060"/>
            <a:ext cx="9583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55786" y="3410632"/>
            <a:ext cx="913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1356653" y="2250325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1331658" y="3265371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1311047" y="4343246"/>
            <a:ext cx="612498" cy="59450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Explosion 2 1"/>
          <p:cNvSpPr/>
          <p:nvPr/>
        </p:nvSpPr>
        <p:spPr>
          <a:xfrm>
            <a:off x="210724" y="1644413"/>
            <a:ext cx="6144712" cy="443707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MỜI ĐẠI DIỆN CÁC NHÓM LÊN THUYẾT TRÌNH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04000" y="2895596"/>
            <a:ext cx="51525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 CHÍ ĐÁNH GIÁ: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logic,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660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1037" y="225401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436" y="3061065"/>
            <a:ext cx="4951193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7412" name="Picture 4" descr="Ứng phó khi nghi trẻ lệch giới tí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5" y="2473970"/>
            <a:ext cx="6444110" cy="362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60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715" y="2100498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2828832"/>
            <a:ext cx="558580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6" name="Picture 2" descr="Top 10 dụng cụ học tập dễ thương, cần thiết cho học sinh trung học c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67" y="209006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2" y="1987549"/>
            <a:ext cx="9885930" cy="43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3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2532" name="Picture 4" descr="Hình nền Ghi Nhớ Phong Cách Bút Chì Nền, Bản Ghi Nhớ, Ghim, Văn Phòng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63" y="1907394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1010" y="2487134"/>
            <a:ext cx="66620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822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 VẤN NHANH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68686" y="304864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641355" y="2965542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644558" y="3678693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655260" y="4551702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726904"/>
              </p:ext>
            </p:extLst>
          </p:nvPr>
        </p:nvGraphicFramePr>
        <p:xfrm>
          <a:off x="4332744" y="2249715"/>
          <a:ext cx="7061199" cy="4034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4791744" progId="Paint.Picture">
                  <p:embed/>
                </p:oleObj>
              </mc:Choice>
              <mc:Fallback>
                <p:oleObj name="Bitmap Image" r:id="rId3" imgW="8411749" imgH="479174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744" y="2249715"/>
                        <a:ext cx="7061199" cy="40349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670481" y="2773914"/>
            <a:ext cx="173750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3442" y="3818944"/>
            <a:ext cx="1734541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62317" y="4951056"/>
            <a:ext cx="1745666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74504" y="508955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158" y="2001670"/>
            <a:ext cx="252523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8409" y="2813094"/>
            <a:ext cx="9573079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56" y="1788886"/>
            <a:ext cx="6407157" cy="464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101600" y="2635881"/>
            <a:ext cx="6473372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02" y="1852387"/>
            <a:ext cx="8194221" cy="467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5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1997" y="218758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3156015"/>
            <a:ext cx="5585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93" y="1778549"/>
            <a:ext cx="2036123" cy="1221674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5203318" y="1998798"/>
            <a:ext cx="6625826" cy="216681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945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2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1909" y="2484314"/>
            <a:ext cx="1944914" cy="37856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Chia HS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đáng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HS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. </a:t>
            </a:r>
          </a:p>
        </p:txBody>
      </p:sp>
      <p:sp>
        <p:nvSpPr>
          <p:cNvPr id="25" name="Google Shape;152;p4"/>
          <p:cNvSpPr/>
          <p:nvPr/>
        </p:nvSpPr>
        <p:spPr>
          <a:xfrm>
            <a:off x="1161355" y="1760156"/>
            <a:ext cx="1509282" cy="141601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61;p4"/>
          <p:cNvSpPr txBox="1"/>
          <p:nvPr/>
        </p:nvSpPr>
        <p:spPr>
          <a:xfrm>
            <a:off x="1479167" y="2173067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TRƯNG BÀY SẢN PHẨM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23;p6"/>
          <p:cNvSpPr/>
          <p:nvPr/>
        </p:nvSpPr>
        <p:spPr>
          <a:xfrm>
            <a:off x="1592101" y="1801241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63795" y="2427073"/>
            <a:ext cx="2104571" cy="40934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.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,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cử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đáng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.</a:t>
            </a:r>
          </a:p>
        </p:txBody>
      </p:sp>
      <p:sp>
        <p:nvSpPr>
          <p:cNvPr id="31" name="Google Shape;160;p4"/>
          <p:cNvSpPr/>
          <p:nvPr/>
        </p:nvSpPr>
        <p:spPr>
          <a:xfrm>
            <a:off x="6550451" y="1812126"/>
            <a:ext cx="1428794" cy="1424565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61;p4"/>
          <p:cNvSpPr txBox="1"/>
          <p:nvPr/>
        </p:nvSpPr>
        <p:spPr>
          <a:xfrm>
            <a:off x="6871561" y="2108051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GIỚI THIỆU TRUYỀN THỐNG CỦA ĐỊA PHƯƠNG</a:t>
            </a: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24;p6"/>
          <p:cNvSpPr/>
          <p:nvPr/>
        </p:nvSpPr>
        <p:spPr>
          <a:xfrm>
            <a:off x="6939667" y="1609196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/>
      <p:bldP spid="28" grpId="0" animBg="1"/>
      <p:bldP spid="30" grpId="0" animBg="1"/>
      <p:bldP spid="31" grpId="0" animBg="1"/>
      <p:bldP spid="32" grpId="0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028009" y="1629899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97001" y="1898413"/>
            <a:ext cx="7020841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86" y="4370019"/>
            <a:ext cx="8341211" cy="219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76466" y="1978241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354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35734"/>
            <a:ext cx="27826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1909" y="2484314"/>
            <a:ext cx="4024016" cy="28623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    HS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       </a:t>
            </a:r>
          </a:p>
          <a:p>
            <a:pPr algn="just"/>
            <a:r>
              <a:rPr lang="en-US" sz="2000" dirty="0"/>
              <a:t>      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dán</a:t>
            </a:r>
            <a:r>
              <a:rPr lang="en-US" sz="2000" dirty="0"/>
              <a:t> 1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 </a:t>
            </a:r>
            <a:r>
              <a:rPr lang="en-US" sz="2000" dirty="0" err="1"/>
              <a:t>lên</a:t>
            </a:r>
            <a:r>
              <a:rPr lang="en-US" sz="2000" dirty="0"/>
              <a:t> lung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1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. HS di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lưng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: 2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cố</a:t>
            </a:r>
            <a:r>
              <a:rPr lang="en-US" sz="2000" dirty="0"/>
              <a:t> </a:t>
            </a:r>
            <a:r>
              <a:rPr lang="en-US" sz="2000" dirty="0" err="1"/>
              <a:t>gắng</a:t>
            </a:r>
            <a:r>
              <a:rPr lang="en-US" sz="2000" dirty="0"/>
              <a:t>. HS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A4. </a:t>
            </a:r>
          </a:p>
        </p:txBody>
      </p:sp>
      <p:sp>
        <p:nvSpPr>
          <p:cNvPr id="16" name="Google Shape;152;p4"/>
          <p:cNvSpPr/>
          <p:nvPr/>
        </p:nvSpPr>
        <p:spPr>
          <a:xfrm>
            <a:off x="1161355" y="1760156"/>
            <a:ext cx="1509282" cy="141601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61;p4"/>
          <p:cNvSpPr txBox="1"/>
          <p:nvPr/>
        </p:nvSpPr>
        <p:spPr>
          <a:xfrm>
            <a:off x="1479167" y="2173067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VỚI BẠN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3;p6"/>
          <p:cNvSpPr/>
          <p:nvPr/>
        </p:nvSpPr>
        <p:spPr>
          <a:xfrm>
            <a:off x="1592101" y="1801241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0253" y="2789923"/>
            <a:ext cx="2262376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</a:t>
            </a:r>
            <a:r>
              <a:rPr lang="en-US" sz="2000" dirty="0" err="1"/>
              <a:t>Mời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HS                        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,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, </a:t>
            </a:r>
            <a:r>
              <a:rPr lang="en-US" sz="2000" dirty="0" err="1"/>
              <a:t>chưa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. </a:t>
            </a:r>
          </a:p>
        </p:txBody>
      </p:sp>
      <p:sp>
        <p:nvSpPr>
          <p:cNvPr id="20" name="Google Shape;160;p4"/>
          <p:cNvSpPr/>
          <p:nvPr/>
        </p:nvSpPr>
        <p:spPr>
          <a:xfrm>
            <a:off x="6550451" y="1812126"/>
            <a:ext cx="1428794" cy="1424565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61;p4"/>
          <p:cNvSpPr txBox="1"/>
          <p:nvPr/>
        </p:nvSpPr>
        <p:spPr>
          <a:xfrm>
            <a:off x="6871561" y="2108051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TRƯỚC LỚP</a:t>
            </a:r>
            <a:endParaRPr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4;p6"/>
          <p:cNvSpPr/>
          <p:nvPr/>
        </p:nvSpPr>
        <p:spPr>
          <a:xfrm>
            <a:off x="6939667" y="1609196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27" y="1481158"/>
            <a:ext cx="5428344" cy="502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7: GÓP PHẦN GIẢM THIỂU HIỆU ỨNG NHÀ 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1" y="2458811"/>
            <a:ext cx="7829022" cy="295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6630" y="225047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96379" y="3042018"/>
            <a:ext cx="3995970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– 8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3714" y="222144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921" y="3025393"/>
            <a:ext cx="4156307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–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50 SGK.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49" y="2214110"/>
            <a:ext cx="7386138" cy="341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23316" y="246818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9324" y="3252868"/>
            <a:ext cx="477452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146" name="Picture 2" descr="Nghệ thuật giao tiếp ứng xử nói chuyện hay APK 1.7 for Android – Download  Nghệ thuật giao tiếp ứng xử nói chuyện hay APK Latest Version from  APKFab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1964100"/>
            <a:ext cx="4291557" cy="42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5687" y="189730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156" y="2603256"/>
            <a:ext cx="5014676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 descr="6 phép lịch sự của người Nhật khiến cả thế giới phát điên không theo n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7" y="2215218"/>
            <a:ext cx="6191250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02" y="2122489"/>
            <a:ext cx="4821237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246154"/>
              </p:ext>
            </p:extLst>
          </p:nvPr>
        </p:nvGraphicFramePr>
        <p:xfrm>
          <a:off x="5441954" y="3222153"/>
          <a:ext cx="6405350" cy="2786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430802" imgH="3666667" progId="Paint.Picture">
                  <p:embed/>
                </p:oleObj>
              </mc:Choice>
              <mc:Fallback>
                <p:oleObj name="Bitmap Image" r:id="rId4" imgW="8430802" imgH="36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4" y="3222153"/>
                        <a:ext cx="6405350" cy="2786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5829393" y="2242855"/>
            <a:ext cx="158739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2192" y="2242855"/>
            <a:ext cx="1587399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898735" y="2242855"/>
            <a:ext cx="149497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99112" y="238799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0411" y="1920191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029" y="2712716"/>
            <a:ext cx="4118542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ý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SGK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51, 52.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3" y="2701243"/>
            <a:ext cx="7102737" cy="30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2664</Words>
  <Application>Microsoft Office PowerPoint</Application>
  <PresentationFormat>Widescreen</PresentationFormat>
  <Paragraphs>214</Paragraphs>
  <Slides>38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</vt:lpstr>
      <vt:lpstr>Myriad Pro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2022-04-05T12:52:23Z</dcterms:created>
  <dcterms:modified xsi:type="dcterms:W3CDTF">2024-04-03T03:22:46Z</dcterms:modified>
</cp:coreProperties>
</file>