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7" r:id="rId5"/>
    <p:sldId id="258" r:id="rId6"/>
    <p:sldId id="265" r:id="rId7"/>
    <p:sldId id="264" r:id="rId8"/>
    <p:sldId id="263" r:id="rId9"/>
    <p:sldId id="262" r:id="rId10"/>
    <p:sldId id="259" r:id="rId11"/>
    <p:sldId id="260" r:id="rId12"/>
    <p:sldId id="261" r:id="rId13"/>
    <p:sldId id="266" r:id="rId14"/>
    <p:sldId id="425" r:id="rId15"/>
  </p:sldIdLst>
  <p:sldSz cx="9144000" cy="6858000" type="screen4x3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8" autoAdjust="0"/>
    <p:restoredTop sz="94671" autoAdjust="0"/>
  </p:normalViewPr>
  <p:slideViewPr>
    <p:cSldViewPr>
      <p:cViewPr varScale="1">
        <p:scale>
          <a:sx n="62" d="100"/>
          <a:sy n="62" d="100"/>
        </p:scale>
        <p:origin x="154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372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422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76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360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465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9675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439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5185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057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5880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5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23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6786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144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0525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329381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11344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542116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226746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142008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987706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69599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5288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717695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691863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013404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09831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34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6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1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038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13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B2B0-5692-4608-AE5E-181004025582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94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4B2B0-5692-4608-AE5E-181004025582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41656-4857-41DD-BA83-C1CDF45A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01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16-Sep-23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670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16354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facebook.com/groups/299257004355186" TargetMode="Externa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0.xml"/><Relationship Id="rId18" Type="http://schemas.openxmlformats.org/officeDocument/2006/relationships/image" Target="../media/image8.gif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0.png"/><Relationship Id="rId7" Type="http://schemas.openxmlformats.org/officeDocument/2006/relationships/slide" Target="slide8.xml"/><Relationship Id="rId12" Type="http://schemas.openxmlformats.org/officeDocument/2006/relationships/slide" Target="slide4.xml"/><Relationship Id="rId17" Type="http://schemas.openxmlformats.org/officeDocument/2006/relationships/image" Target="../media/image3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20" Type="http://schemas.microsoft.com/office/2007/relationships/hdphoto" Target="../media/hdphoto2.wdp"/><Relationship Id="rId1" Type="http://schemas.microsoft.com/office/2007/relationships/media" Target="../media/media2.mp3"/><Relationship Id="rId6" Type="http://schemas.openxmlformats.org/officeDocument/2006/relationships/image" Target="../media/image5.jpg"/><Relationship Id="rId11" Type="http://schemas.openxmlformats.org/officeDocument/2006/relationships/slide" Target="slide5.xml"/><Relationship Id="rId5" Type="http://schemas.openxmlformats.org/officeDocument/2006/relationships/slide" Target="slide3.xml"/><Relationship Id="rId15" Type="http://schemas.microsoft.com/office/2007/relationships/hdphoto" Target="../media/hdphoto1.wdp"/><Relationship Id="rId23" Type="http://schemas.openxmlformats.org/officeDocument/2006/relationships/slide" Target="slide11.xml"/><Relationship Id="rId10" Type="http://schemas.openxmlformats.org/officeDocument/2006/relationships/slide" Target="slide7.xml"/><Relationship Id="rId19" Type="http://schemas.openxmlformats.org/officeDocument/2006/relationships/image" Target="../media/image9.png"/><Relationship Id="rId4" Type="http://schemas.openxmlformats.org/officeDocument/2006/relationships/image" Target="../media/image4.jpg"/><Relationship Id="rId9" Type="http://schemas.openxmlformats.org/officeDocument/2006/relationships/slide" Target="slide6.xml"/><Relationship Id="rId14" Type="http://schemas.openxmlformats.org/officeDocument/2006/relationships/image" Target="../media/image6.png"/><Relationship Id="rId22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886200"/>
            <a:ext cx="2819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 TÀI</a:t>
            </a:r>
          </a:p>
        </p:txBody>
      </p:sp>
      <p:pic>
        <p:nvPicPr>
          <p:cNvPr id="8" name="TomAndJerryOST-V.A-2794728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76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90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389" y="1079212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</p:spTree>
    <p:extLst>
      <p:ext uri="{BB962C8B-B14F-4D97-AF65-F5344CB8AC3E}">
        <p14:creationId xmlns:p14="http://schemas.microsoft.com/office/powerpoint/2010/main" val="258780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" action="ppaction://hlinkshowjump?jump=nextslide"/>
          </p:cNvPr>
          <p:cNvSpPr/>
          <p:nvPr/>
        </p:nvSpPr>
        <p:spPr>
          <a:xfrm>
            <a:off x="1905000" y="1447800"/>
            <a:ext cx="5695950" cy="28956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3786715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A6727A3-8CEA-96F8-BB16-341F681E5897}"/>
              </a:ext>
            </a:extLst>
          </p:cNvPr>
          <p:cNvSpPr txBox="1"/>
          <p:nvPr/>
        </p:nvSpPr>
        <p:spPr>
          <a:xfrm>
            <a:off x="457200" y="5105400"/>
            <a:ext cx="8543108" cy="133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SƯU TẦM: ĐOÀN VĂN DOANH, NAM TRỰC, NAM ĐỊNH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LINK NHÓM DÀNH CHO GV BỘ MÔN VẬT LÝ TRAO ĐỔI TÀI LIỆU VÀ CHUYÊN MÔN CT 2018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2"/>
              </a:rPr>
              <a:t>https://www.facebook.com/groups/299257004355186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E9646C3-A4D4-6F24-9294-95C76FDC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996"/>
            <a:ext cx="909697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25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04" b="50000"/>
          <a:stretch/>
        </p:blipFill>
        <p:spPr>
          <a:xfrm>
            <a:off x="1447800" y="-1"/>
            <a:ext cx="569794" cy="821976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3" r="59795" b="50000"/>
          <a:stretch/>
        </p:blipFill>
        <p:spPr>
          <a:xfrm>
            <a:off x="2971800" y="1600200"/>
            <a:ext cx="589128" cy="824233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6" r="40485" b="50000"/>
          <a:stretch/>
        </p:blipFill>
        <p:spPr>
          <a:xfrm>
            <a:off x="4693938" y="1600200"/>
            <a:ext cx="565892" cy="824234"/>
          </a:xfrm>
          <a:prstGeom prst="rect">
            <a:avLst/>
          </a:prstGeom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15" r="19776" b="55099"/>
          <a:stretch/>
        </p:blipFill>
        <p:spPr>
          <a:xfrm>
            <a:off x="6312090" y="8388"/>
            <a:ext cx="561124" cy="684344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04" b="50000"/>
          <a:stretch/>
        </p:blipFill>
        <p:spPr>
          <a:xfrm>
            <a:off x="1447800" y="1600200"/>
            <a:ext cx="569794" cy="821976"/>
          </a:xfrm>
          <a:prstGeom prst="rect">
            <a:avLst/>
          </a:prstGeom>
        </p:spPr>
      </p:pic>
      <p:pic>
        <p:nvPicPr>
          <p:cNvPr id="17" name="Picture 16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6" r="40485" b="50000"/>
          <a:stretch/>
        </p:blipFill>
        <p:spPr>
          <a:xfrm>
            <a:off x="4729439" y="-2259"/>
            <a:ext cx="565892" cy="824234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3" r="59795" b="50000"/>
          <a:stretch/>
        </p:blipFill>
        <p:spPr>
          <a:xfrm>
            <a:off x="2971800" y="-2258"/>
            <a:ext cx="589128" cy="824233"/>
          </a:xfrm>
          <a:prstGeom prst="rect">
            <a:avLst/>
          </a:prstGeom>
        </p:spPr>
      </p:pic>
      <p:pic>
        <p:nvPicPr>
          <p:cNvPr id="24" name="Picture 23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15" r="19776" b="55099"/>
          <a:stretch/>
        </p:blipFill>
        <p:spPr>
          <a:xfrm>
            <a:off x="6312090" y="1600200"/>
            <a:ext cx="561124" cy="68434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71" b="98283" l="10000" r="90000">
                        <a14:foregroundMark x1="65165" y1="36624" x2="74835" y2="26609"/>
                        <a14:foregroundMark x1="74835" y1="24750" x2="80879" y2="19886"/>
                        <a14:foregroundMark x1="76154" y1="25751" x2="84176" y2="20887"/>
                        <a14:foregroundMark x1="25385" y1="94707" x2="36154" y2="83405"/>
                        <a14:foregroundMark x1="48462" y1="90129" x2="36484" y2="82690"/>
                        <a14:foregroundMark x1="21648" y1="92418" x2="30000" y2="87268"/>
                        <a14:foregroundMark x1="65385" y1="59943" x2="55714" y2="68670"/>
                        <a14:foregroundMark x1="47143" y1="60658" x2="43077" y2="72961"/>
                        <a14:foregroundMark x1="50989" y1="87411" x2="45934" y2="819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1219200"/>
            <a:ext cx="1915469" cy="147133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" y="-102182"/>
            <a:ext cx="1473782" cy="1473782"/>
          </a:xfrm>
          <a:prstGeom prst="rect">
            <a:avLst/>
          </a:prstGeom>
        </p:spPr>
      </p:pic>
      <p:pic>
        <p:nvPicPr>
          <p:cNvPr id="28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448800" y="105058"/>
            <a:ext cx="609600" cy="609600"/>
          </a:xfrm>
          <a:prstGeom prst="rect">
            <a:avLst/>
          </a:prstGeom>
        </p:spPr>
      </p:pic>
      <p:pic>
        <p:nvPicPr>
          <p:cNvPr id="29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448800" y="1436337"/>
            <a:ext cx="609600" cy="609600"/>
          </a:xfrm>
          <a:prstGeom prst="rect">
            <a:avLst/>
          </a:prstGeom>
        </p:spPr>
      </p:pic>
      <p:pic>
        <p:nvPicPr>
          <p:cNvPr id="30" name="Picture 4" descr="Hình ảnh có liên quan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527" y="-1450676"/>
            <a:ext cx="47625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752" y="-1480246"/>
            <a:ext cx="47625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tOM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9000" l="10000" r="83438">
                        <a14:foregroundMark x1="45250" y1="53333" x2="50000" y2="52556"/>
                        <a14:foregroundMark x1="46563" y1="53667" x2="48813" y2="53333"/>
                        <a14:backgroundMark x1="22250" y1="22111" x2="33563" y2="22556"/>
                        <a14:backgroundMark x1="35250" y1="42778" x2="31313" y2="31667"/>
                        <a14:backgroundMark x1="18500" y1="44889" x2="19875" y2="47556"/>
                        <a14:backgroundMark x1="53312" y1="33222" x2="65688" y2="37222"/>
                        <a14:backgroundMark x1="71188" y1="10667" x2="70438" y2="31333"/>
                        <a14:backgroundMark x1="75375" y1="49111" x2="82250" y2="40667"/>
                        <a14:backgroundMark x1="77938" y1="29778" x2="76000" y2="33444"/>
                        <a14:backgroundMark x1="56688" y1="89444" x2="76875" y2="59444"/>
                        <a14:backgroundMark x1="60875" y1="51000" x2="71063" y2="88111"/>
                        <a14:backgroundMark x1="69688" y1="50444" x2="64625" y2="69889"/>
                        <a14:backgroundMark x1="60000" y1="48556" x2="71813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02" t="8999" r="14963"/>
          <a:stretch/>
        </p:blipFill>
        <p:spPr>
          <a:xfrm>
            <a:off x="0" y="4062554"/>
            <a:ext cx="2688560" cy="1826796"/>
          </a:xfrm>
          <a:prstGeom prst="rect">
            <a:avLst/>
          </a:prstGeom>
        </p:spPr>
      </p:pic>
      <p:pic>
        <p:nvPicPr>
          <p:cNvPr id="3" name="JERRY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100000" l="46688" r="90000">
                        <a14:foregroundMark x1="67116" y1="77306" x2="65768" y2="53690"/>
                        <a14:foregroundMark x1="69502" y1="55535" x2="65145" y2="57934"/>
                        <a14:foregroundMark x1="70228" y1="62731" x2="67531" y2="51845"/>
                        <a14:backgroundMark x1="48688" y1="44111" x2="87313" y2="3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1709" r="18508" b="951"/>
          <a:stretch/>
        </p:blipFill>
        <p:spPr>
          <a:xfrm>
            <a:off x="117915" y="5517197"/>
            <a:ext cx="1262185" cy="1292698"/>
          </a:xfrm>
          <a:prstGeom prst="rect">
            <a:avLst/>
          </a:prstGeom>
        </p:spPr>
      </p:pic>
      <p:sp>
        <p:nvSpPr>
          <p:cNvPr id="20" name="Rounded Rectangle 19">
            <a:hlinkClick r:id="rId23" action="ppaction://hlinksldjump"/>
          </p:cNvPr>
          <p:cNvSpPr/>
          <p:nvPr/>
        </p:nvSpPr>
        <p:spPr>
          <a:xfrm>
            <a:off x="7658100" y="6163546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107678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66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85939E-6 L 0.16962 -0.0032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72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62 -0.00324 L 0.33628 -0.0032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628 -0.00324 L 0.53628 -0.0032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628 -0.00324 L 0.73628 -0.0032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66512E-7 L 0.22656 -0.0097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9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656 -0.00971 L 0.39323 -0.0097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323 -0.00971 L 0.59323 -0.0097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323 -0.00971 L 0.79323 -0.0097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389" y="1079212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60" y="7961"/>
            <a:ext cx="901540" cy="11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1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389" y="1079212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60" y="7961"/>
            <a:ext cx="901540" cy="11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0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389" y="1079212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60" y="7961"/>
            <a:ext cx="901540" cy="11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0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389" y="1079212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60" y="7961"/>
            <a:ext cx="901540" cy="11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0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389" y="1079212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60" y="7961"/>
            <a:ext cx="901540" cy="11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0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389" y="1079212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60" y="7961"/>
            <a:ext cx="901540" cy="11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0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424211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389" y="893823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60" y="7961"/>
            <a:ext cx="901540" cy="11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0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65&quot;/&gt;&lt;/object&gt;&lt;object type=&quot;3&quot; unique_id=&quot;10007&quot;&gt;&lt;property id=&quot;20148&quot; value=&quot;5&quot;/&gt;&lt;property id=&quot;20300&quot; value=&quot;Slide 5&quot;/&gt;&lt;property id=&quot;20307&quot; value=&quot;264&quot;/&gt;&lt;/object&gt;&lt;object type=&quot;3&quot; unique_id=&quot;10008&quot;&gt;&lt;property id=&quot;20148&quot; value=&quot;5&quot;/&gt;&lt;property id=&quot;20300&quot; value=&quot;Slide 6&quot;/&gt;&lt;property id=&quot;20307&quot; value=&quot;263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59&quot;/&gt;&lt;/object&gt;&lt;object type=&quot;3&quot; unique_id=&quot;10011&quot;&gt;&lt;property id=&quot;20148&quot; value=&quot;5&quot;/&gt;&lt;property id=&quot;20300&quot; value=&quot;Slide 9&quot;/&gt;&lt;property id=&quot;20307&quot; value=&quot;260&quot;/&gt;&lt;/object&gt;&lt;object type=&quot;3&quot; unique_id=&quot;10012&quot;&gt;&lt;property id=&quot;20148&quot; value=&quot;5&quot;/&gt;&lt;property id=&quot;20300&quot; value=&quot;Slide 10&quot;/&gt;&lt;property id=&quot;20307&quot; value=&quot;261&quot;/&gt;&lt;/object&gt;&lt;object type=&quot;3&quot; unique_id=&quot;10049&quot;&gt;&lt;property id=&quot;20148&quot; value=&quot;5&quot;/&gt;&lt;property id=&quot;20300&quot; value=&quot;Slide 11&quot;/&gt;&lt;property id=&quot;20307&quot; value=&quot;266&quot;/&gt;&lt;/object&gt;&lt;/object&gt;&lt;object type=&quot;8&quot; unique_id=&quot;1002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183</Words>
  <PresentationFormat>Trình chiếu Trên màn hình (4:3)</PresentationFormat>
  <Paragraphs>22</Paragraphs>
  <Slides>12</Slides>
  <Notes>0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1_Office Theme</vt:lpstr>
      <vt:lpstr>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2020-08-06T16:47:30Z</dcterms:created>
  <dcterms:modified xsi:type="dcterms:W3CDTF">2023-09-16T12:10:53Z</dcterms:modified>
</cp:coreProperties>
</file>