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9" r:id="rId16"/>
    <p:sldId id="270" r:id="rId17"/>
    <p:sldId id="271" r:id="rId18"/>
    <p:sldId id="295" r:id="rId19"/>
    <p:sldId id="296"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2331994-966D-4BA6-9500-A9A483544A5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499F1D6B-8CBF-4AF0-9B81-203A71FB419C}"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2331994-966D-4BA6-9500-A9A483544A5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2331994-966D-4BA6-9500-A9A483544A5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lvl="0" eaLnBrk="1" hangingPunct="1">
              <a:buNone/>
            </a:pPr>
            <a:endParaRPr lang="en-US" altLang="en-US" dirty="0"/>
          </a:p>
        </p:txBody>
      </p:sp>
      <p:sp>
        <p:nvSpPr>
          <p:cNvPr id="4" name="Footer Placeholder 3"/>
          <p:cNvSpPr>
            <a:spLocks noGrp="1"/>
          </p:cNvSpPr>
          <p:nvPr>
            <p:ph type="ftr" sz="quarter" idx="11"/>
          </p:nvPr>
        </p:nvSpPr>
        <p:spPr/>
        <p:txBody>
          <a:bodyPr/>
          <a:p>
            <a:pPr lvl="0" eaLnBrk="1" hangingPunct="1">
              <a:buNone/>
            </a:pPr>
            <a:endParaRPr lang="en-US" altLang="en-US"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22331994-966D-4BA6-9500-A9A483544A5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22331994-966D-4BA6-9500-A9A483544A5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22331994-966D-4BA6-9500-A9A483544A5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22331994-966D-4BA6-9500-A9A483544A5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22331994-966D-4BA6-9500-A9A483544A5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22331994-966D-4BA6-9500-A9A483544A5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2331994-966D-4BA6-9500-A9A483544A5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2331994-966D-4BA6-9500-A9A483544A5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499F1D6B-8CBF-4AF0-9B81-203A71FB419C}"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3"/>
          <p:cNvPicPr>
            <a:picLocks noChangeAspect="1"/>
          </p:cNvPicPr>
          <p:nvPr/>
        </p:nvPicPr>
        <p:blipFill>
          <a:blip r:embed="rId13"/>
          <a:stretch>
            <a:fillRect/>
          </a:stretch>
        </p:blipFill>
        <p:spPr>
          <a:xfrm>
            <a:off x="-8467" y="0"/>
            <a:ext cx="12200467"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2331994-966D-4BA6-9500-A9A483544A5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499F1D6B-8CBF-4AF0-9B81-203A71FB41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slide" Target="slide11.xml"/><Relationship Id="rId5" Type="http://schemas.openxmlformats.org/officeDocument/2006/relationships/image" Target="../media/image36.wmf"/><Relationship Id="rId4" Type="http://schemas.openxmlformats.org/officeDocument/2006/relationships/oleObject" Target="../embeddings/oleObject2.bin"/><Relationship Id="rId3" Type="http://schemas.openxmlformats.org/officeDocument/2006/relationships/image" Target="../media/image35.wmf"/><Relationship Id="rId2" Type="http://schemas.openxmlformats.org/officeDocument/2006/relationships/oleObject" Target="../embeddings/oleObject1.bin"/><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45.png"/><Relationship Id="rId1"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0110" y="0"/>
            <a:ext cx="11762508" cy="3403516"/>
          </a:xfrm>
          <a:prstGeom prst="rect">
            <a:avLst/>
          </a:prstGeom>
        </p:spPr>
      </p:pic>
      <p:pic>
        <p:nvPicPr>
          <p:cNvPr id="5" name="Picture 4" descr="A picture containing logo&#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985" y="3789611"/>
            <a:ext cx="5308180" cy="13720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2231" y="176981"/>
            <a:ext cx="11857704" cy="2610464"/>
          </a:xfrm>
          <a:prstGeom prst="rect">
            <a:avLst/>
          </a:prstGeom>
        </p:spPr>
      </p:pic>
      <p:pic>
        <p:nvPicPr>
          <p:cNvPr id="5122" name="Picture 2" descr="Vector Cậu Bé Đang Ngồi Học Bài - Free.Vector6.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31" y="2787445"/>
            <a:ext cx="5715000" cy="39415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áy Quạt điện ASIAvina B12004 chính hãng tại ALOBUY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453" y="2787445"/>
            <a:ext cx="5591482" cy="3893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386" y="0"/>
            <a:ext cx="10681889" cy="1108364"/>
          </a:xfrm>
          <a:prstGeom prst="rect">
            <a:avLst/>
          </a:prstGeom>
        </p:spPr>
      </p:pic>
      <p:pic>
        <p:nvPicPr>
          <p:cNvPr id="5" name="Picture 4" descr="Diagram&#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87" y="1011382"/>
            <a:ext cx="11821228" cy="57219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ết Kiệm Điện Năng Có Lợi Ích Gì? Có Thật Sự Cần Tiết Kiệm Điện Năng Khô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07974" y="0"/>
            <a:ext cx="7373386" cy="66662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1" y="1883709"/>
            <a:ext cx="5918211" cy="42663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3245" y="0"/>
            <a:ext cx="9374019" cy="1978959"/>
          </a:xfrm>
          <a:prstGeom prst="rect">
            <a:avLst/>
          </a:prstGeom>
        </p:spPr>
      </p:pic>
      <p:pic>
        <p:nvPicPr>
          <p:cNvPr id="7170" name="Picture 2" descr="CHUẨN NHẤT] Công thức tính lực kéo lớ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52" y="1968115"/>
            <a:ext cx="4856061" cy="4757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rường hợp suýt mất ngón tay chỉ vì dắt chó đi dạo sai cách và lời khuyên  từ các chuyên 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8115"/>
            <a:ext cx="5991225" cy="475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p:nvPr/>
        </p:nvSpPr>
        <p:spPr>
          <a:xfrm>
            <a:off x="2362200" y="228600"/>
            <a:ext cx="7848600" cy="6259513"/>
          </a:xfrm>
          <a:prstGeom prst="rect">
            <a:avLst/>
          </a:prstGeom>
          <a:noFill/>
          <a:ln w="9525">
            <a:noFill/>
          </a:ln>
        </p:spPr>
        <p:txBody>
          <a:bodyPr anchor="ctr" anchorCtr="0"/>
          <a:p>
            <a:pPr algn="ctr" eaLnBrk="1" hangingPunct="1"/>
            <a:r>
              <a:rPr lang="en-US" altLang="en-US" sz="2000" dirty="0">
                <a:latin typeface="Comic Sans MS" panose="030F0702030302020204" pitchFamily="66" charset="0"/>
              </a:rPr>
              <a:t> </a:t>
            </a:r>
            <a:endParaRPr lang="en-US" altLang="en-US" sz="2000" b="1" dirty="0">
              <a:latin typeface="Comic Sans MS" panose="030F0702030302020204" pitchFamily="66" charset="0"/>
            </a:endParaRPr>
          </a:p>
        </p:txBody>
      </p:sp>
      <p:pic>
        <p:nvPicPr>
          <p:cNvPr id="181252" name="Picture 4" descr="77-01"/>
          <p:cNvPicPr>
            <a:picLocks noChangeAspect="1"/>
          </p:cNvPicPr>
          <p:nvPr/>
        </p:nvPicPr>
        <p:blipFill>
          <a:blip r:embed="rId1"/>
          <a:srcRect r="53049"/>
          <a:stretch>
            <a:fillRect/>
          </a:stretch>
        </p:blipFill>
        <p:spPr>
          <a:xfrm>
            <a:off x="7178675" y="2506663"/>
            <a:ext cx="1770063" cy="2065337"/>
          </a:xfrm>
          <a:prstGeom prst="rect">
            <a:avLst/>
          </a:prstGeom>
          <a:solidFill>
            <a:srgbClr val="FF99FF"/>
          </a:solidFill>
          <a:ln w="9525">
            <a:noFill/>
          </a:ln>
        </p:spPr>
      </p:pic>
      <p:sp>
        <p:nvSpPr>
          <p:cNvPr id="181253" name="Text Box 5"/>
          <p:cNvSpPr txBox="1"/>
          <p:nvPr/>
        </p:nvSpPr>
        <p:spPr>
          <a:xfrm>
            <a:off x="2286000" y="838200"/>
            <a:ext cx="7315200" cy="1568450"/>
          </a:xfrm>
          <a:prstGeom prst="rect">
            <a:avLst/>
          </a:prstGeom>
          <a:noFill/>
          <a:ln w="9525">
            <a:noFill/>
          </a:ln>
        </p:spPr>
        <p:txBody>
          <a:bodyPr>
            <a:spAutoFit/>
          </a:bodyPr>
          <a:p>
            <a:r>
              <a:rPr lang="en-US" altLang="en-US" sz="2400" b="1" dirty="0">
                <a:latin typeface="Arial" panose="020B0604020202020204" pitchFamily="34" charset="0"/>
              </a:rPr>
              <a:t>Thực tế thì khi lực sinh công, hướng di chuyển điểm đặt của  lực thường không cùng hướng của lực. Ta sẽ xét cách tính công trong trường hợp tổng quát</a:t>
            </a:r>
            <a:endParaRPr lang="en-US" altLang="en-US" sz="2400" b="1" dirty="0">
              <a:latin typeface="Arial" panose="020B0604020202020204" pitchFamily="34" charset="0"/>
            </a:endParaRPr>
          </a:p>
        </p:txBody>
      </p:sp>
      <p:sp>
        <p:nvSpPr>
          <p:cNvPr id="181254" name="Arc 6"/>
          <p:cNvSpPr/>
          <p:nvPr/>
        </p:nvSpPr>
        <p:spPr>
          <a:xfrm>
            <a:off x="4724400" y="3554413"/>
            <a:ext cx="146050" cy="179387"/>
          </a:xfrm>
          <a:custGeom>
            <a:avLst/>
            <a:gdLst/>
            <a:ahLst/>
            <a:cxnLst>
              <a:cxn ang="0">
                <a:pos x="0" y="0"/>
              </a:cxn>
              <a:cxn ang="0">
                <a:pos x="2147483647" y="2147483647"/>
              </a:cxn>
              <a:cxn ang="0">
                <a:pos x="0" y="2147483647"/>
              </a:cxn>
            </a:cxnLst>
            <a:pathLst>
              <a:path w="21600" h="33198" fill="none">
                <a:moveTo>
                  <a:pt x="0" y="0"/>
                </a:moveTo>
                <a:cubicBezTo>
                  <a:pt x="11929" y="0"/>
                  <a:pt x="21600" y="9670"/>
                  <a:pt x="21600" y="21600"/>
                </a:cubicBezTo>
                <a:cubicBezTo>
                  <a:pt x="21600" y="25708"/>
                  <a:pt x="20428" y="29731"/>
                  <a:pt x="18222" y="33198"/>
                </a:cubicBezTo>
              </a:path>
              <a:path w="21600" h="33198" stroke="0">
                <a:moveTo>
                  <a:pt x="0" y="0"/>
                </a:moveTo>
                <a:cubicBezTo>
                  <a:pt x="11929" y="0"/>
                  <a:pt x="21600" y="9670"/>
                  <a:pt x="21600" y="21600"/>
                </a:cubicBezTo>
                <a:cubicBezTo>
                  <a:pt x="21600" y="25708"/>
                  <a:pt x="20428" y="29731"/>
                  <a:pt x="18222" y="33198"/>
                </a:cubicBezTo>
                <a:lnTo>
                  <a:pt x="0" y="21600"/>
                </a:lnTo>
                <a:lnTo>
                  <a:pt x="0" y="0"/>
                </a:lnTo>
                <a:close/>
              </a:path>
            </a:pathLst>
          </a:custGeom>
          <a:noFill/>
          <a:ln w="9525" cap="flat" cmpd="sng">
            <a:solidFill>
              <a:srgbClr val="0066FF">
                <a:alpha val="100000"/>
              </a:srgbClr>
            </a:solidFill>
            <a:prstDash val="solid"/>
            <a:round/>
            <a:headEnd type="none" w="med" len="med"/>
            <a:tailEnd type="stealth" w="med" len="med"/>
          </a:ln>
        </p:spPr>
        <p:txBody>
          <a:bodyPr/>
          <a:p>
            <a:endParaRPr lang="en-US"/>
          </a:p>
        </p:txBody>
      </p:sp>
      <p:pic>
        <p:nvPicPr>
          <p:cNvPr id="181255" name="Picture 7" descr="77-01"/>
          <p:cNvPicPr>
            <a:picLocks noChangeAspect="1"/>
          </p:cNvPicPr>
          <p:nvPr/>
        </p:nvPicPr>
        <p:blipFill>
          <a:blip r:embed="rId1"/>
          <a:srcRect r="53049"/>
          <a:stretch>
            <a:fillRect/>
          </a:stretch>
        </p:blipFill>
        <p:spPr>
          <a:xfrm>
            <a:off x="3200400" y="2514600"/>
            <a:ext cx="1770063" cy="2065338"/>
          </a:xfrm>
          <a:prstGeom prst="rect">
            <a:avLst/>
          </a:prstGeom>
          <a:solidFill>
            <a:srgbClr val="FF99FF"/>
          </a:solidFill>
          <a:ln w="9525">
            <a:noFill/>
          </a:ln>
        </p:spPr>
      </p:pic>
      <p:sp>
        <p:nvSpPr>
          <p:cNvPr id="181257" name="Line 9"/>
          <p:cNvSpPr/>
          <p:nvPr/>
        </p:nvSpPr>
        <p:spPr>
          <a:xfrm rot="5400000" flipV="1">
            <a:off x="5068888" y="2932113"/>
            <a:ext cx="0" cy="1603375"/>
          </a:xfrm>
          <a:prstGeom prst="line">
            <a:avLst/>
          </a:prstGeom>
          <a:ln w="28575" cap="flat" cmpd="sng">
            <a:solidFill>
              <a:srgbClr val="0066FF"/>
            </a:solidFill>
            <a:prstDash val="solid"/>
            <a:headEnd type="none" w="med" len="med"/>
            <a:tailEnd type="triangle" w="med" len="med"/>
          </a:ln>
        </p:spPr>
      </p:sp>
      <p:sp>
        <p:nvSpPr>
          <p:cNvPr id="181258" name="Line 10"/>
          <p:cNvSpPr>
            <a:spLocks noChangeShapeType="1"/>
          </p:cNvSpPr>
          <p:nvPr/>
        </p:nvSpPr>
        <p:spPr bwMode="auto">
          <a:xfrm rot="-5400000">
            <a:off x="4890294" y="2756694"/>
            <a:ext cx="369888" cy="1584325"/>
          </a:xfrm>
          <a:prstGeom prst="line">
            <a:avLst/>
          </a:prstGeom>
          <a:ln>
            <a:tailEnd type="triangl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81259" name="Line 11"/>
          <p:cNvSpPr/>
          <p:nvPr/>
        </p:nvSpPr>
        <p:spPr>
          <a:xfrm>
            <a:off x="5867400" y="3354388"/>
            <a:ext cx="0" cy="379412"/>
          </a:xfrm>
          <a:prstGeom prst="line">
            <a:avLst/>
          </a:prstGeom>
          <a:ln w="9525" cap="flat" cmpd="sng">
            <a:solidFill>
              <a:srgbClr val="0066FF"/>
            </a:solidFill>
            <a:prstDash val="dash"/>
            <a:headEnd type="none" w="med" len="med"/>
            <a:tailEnd type="none" w="med" len="med"/>
          </a:ln>
        </p:spPr>
      </p:sp>
      <p:graphicFrame>
        <p:nvGraphicFramePr>
          <p:cNvPr id="181260" name="Object 12"/>
          <p:cNvGraphicFramePr>
            <a:graphicFrameLocks noChangeAspect="1"/>
          </p:cNvGraphicFramePr>
          <p:nvPr/>
        </p:nvGraphicFramePr>
        <p:xfrm>
          <a:off x="5751672" y="2527300"/>
          <a:ext cx="912495" cy="831850"/>
        </p:xfrm>
        <a:graphic>
          <a:graphicData uri="http://schemas.openxmlformats.org/presentationml/2006/ole">
            <mc:AlternateContent xmlns:mc="http://schemas.openxmlformats.org/markup-compatibility/2006">
              <mc:Choice xmlns:v="urn:schemas-microsoft-com:vml" Requires="v">
                <p:oleObj spid="_x0000_s3077" name="" r:id="rId2" imgW="165100" imgH="215900" progId="Equation.3">
                  <p:embed/>
                </p:oleObj>
              </mc:Choice>
              <mc:Fallback>
                <p:oleObj name="" r:id="rId2" imgW="165100" imgH="215900" progId="Equation.3">
                  <p:embed/>
                  <p:pic>
                    <p:nvPicPr>
                      <p:cNvPr id="0" name="Picture 3076"/>
                      <p:cNvPicPr/>
                      <p:nvPr/>
                    </p:nvPicPr>
                    <p:blipFill>
                      <a:blip r:embed="rId3">
                        <a:clrChange>
                          <a:clrFrom>
                            <a:srgbClr val="000000"/>
                          </a:clrFrom>
                          <a:clrTo>
                            <a:srgbClr val="0066FF"/>
                          </a:clrTo>
                        </a:clrChange>
                      </a:blip>
                      <a:stretch>
                        <a:fillRect/>
                      </a:stretch>
                    </p:blipFill>
                    <p:spPr>
                      <a:xfrm>
                        <a:off x="5751672" y="2527300"/>
                        <a:ext cx="912495" cy="831850"/>
                      </a:xfrm>
                      <a:prstGeom prst="rect">
                        <a:avLst/>
                      </a:prstGeom>
                      <a:noFill/>
                      <a:ln w="38100">
                        <a:noFill/>
                        <a:miter/>
                      </a:ln>
                    </p:spPr>
                  </p:pic>
                </p:oleObj>
              </mc:Fallback>
            </mc:AlternateContent>
          </a:graphicData>
        </a:graphic>
      </p:graphicFrame>
      <p:sp>
        <p:nvSpPr>
          <p:cNvPr id="181264" name="Line 16"/>
          <p:cNvSpPr/>
          <p:nvPr/>
        </p:nvSpPr>
        <p:spPr>
          <a:xfrm flipV="1">
            <a:off x="3200400" y="4419600"/>
            <a:ext cx="6300788" cy="14288"/>
          </a:xfrm>
          <a:prstGeom prst="line">
            <a:avLst/>
          </a:prstGeom>
          <a:ln w="9525" cap="flat" cmpd="sng">
            <a:solidFill>
              <a:schemeClr val="accent1"/>
            </a:solidFill>
            <a:prstDash val="solid"/>
            <a:headEnd type="none" w="med" len="med"/>
            <a:tailEnd type="none" w="med" len="med"/>
          </a:ln>
          <a:scene3d>
            <a:camera prst="legacyObliqueBottomLeft">
              <a:rot lat="0" lon="0" rev="0"/>
            </a:camera>
            <a:lightRig rig="legacyFlat3" dir="t"/>
          </a:scene3d>
          <a:sp3d extrusionH="430200" prstMaterial="legacyMatte">
            <a:bevelT w="13500" h="13500" prst="angle"/>
            <a:bevelB w="13500" h="13500" prst="angle"/>
            <a:extrusionClr>
              <a:schemeClr val="accent1"/>
            </a:extrusionClr>
          </a:sp3d>
        </p:spPr>
      </p:sp>
      <p:sp>
        <p:nvSpPr>
          <p:cNvPr id="9228" name="AutoShape 17"/>
          <p:cNvSpPr/>
          <p:nvPr/>
        </p:nvSpPr>
        <p:spPr>
          <a:xfrm rot="5400000">
            <a:off x="6008688" y="2116138"/>
            <a:ext cx="307975" cy="3987800"/>
          </a:xfrm>
          <a:prstGeom prst="rightBrace">
            <a:avLst>
              <a:gd name="adj1" fmla="val 107903"/>
              <a:gd name="adj2" fmla="val 50000"/>
            </a:avLst>
          </a:prstGeom>
          <a:noFill/>
          <a:ln w="19050" cap="flat" cmpd="sng">
            <a:solidFill>
              <a:srgbClr val="0000FF"/>
            </a:solidFill>
            <a:prstDash val="solid"/>
            <a:headEnd type="none" w="med" len="med"/>
            <a:tailEnd type="none" w="med" len="med"/>
          </a:ln>
        </p:spPr>
        <p:txBody>
          <a:bodyPr rot="10800000" vert="eaVert" wrap="none" anchor="ctr" anchorCtr="0"/>
          <a:p>
            <a:pPr algn="ctr" eaLnBrk="1" hangingPunct="1"/>
            <a:endParaRPr lang="en-US" altLang="en-US" dirty="0">
              <a:solidFill>
                <a:schemeClr val="bg1"/>
              </a:solidFill>
              <a:latin typeface="Arial" panose="020B0604020202020204" pitchFamily="34" charset="0"/>
            </a:endParaRPr>
          </a:p>
        </p:txBody>
      </p:sp>
      <p:sp>
        <p:nvSpPr>
          <p:cNvPr id="181266" name="Text Box 18"/>
          <p:cNvSpPr txBox="1"/>
          <p:nvPr/>
        </p:nvSpPr>
        <p:spPr>
          <a:xfrm>
            <a:off x="6008688" y="4011613"/>
            <a:ext cx="512762" cy="583565"/>
          </a:xfrm>
          <a:prstGeom prst="rect">
            <a:avLst/>
          </a:prstGeom>
          <a:noFill/>
          <a:ln w="9525">
            <a:noFill/>
          </a:ln>
        </p:spPr>
        <p:txBody>
          <a:bodyPr>
            <a:spAutoFit/>
          </a:bodyPr>
          <a:p>
            <a:pPr eaLnBrk="1" hangingPunct="1">
              <a:spcBef>
                <a:spcPct val="50000"/>
              </a:spcBef>
            </a:pPr>
            <a:r>
              <a:rPr lang="en-US" altLang="en-US" sz="3200" b="1" dirty="0">
                <a:solidFill>
                  <a:srgbClr val="0066FF"/>
                </a:solidFill>
                <a:latin typeface="Times New Roman" panose="02020603050405020304" pitchFamily="18" charset="0"/>
              </a:rPr>
              <a:t> </a:t>
            </a:r>
            <a:r>
              <a:rPr lang="vi-VN" altLang="en-US" sz="3200" b="1" dirty="0">
                <a:solidFill>
                  <a:schemeClr val="tx1"/>
                </a:solidFill>
                <a:latin typeface="Times New Roman" panose="02020603050405020304" pitchFamily="18" charset="0"/>
              </a:rPr>
              <a:t>d</a:t>
            </a:r>
            <a:endParaRPr lang="vi-VN" altLang="en-US" sz="3200" b="1" dirty="0">
              <a:solidFill>
                <a:schemeClr val="tx1"/>
              </a:solidFill>
              <a:latin typeface="Times New Roman" panose="02020603050405020304" pitchFamily="18" charset="0"/>
            </a:endParaRPr>
          </a:p>
        </p:txBody>
      </p:sp>
      <p:graphicFrame>
        <p:nvGraphicFramePr>
          <p:cNvPr id="181267" name="Object 19"/>
          <p:cNvGraphicFramePr>
            <a:graphicFrameLocks noChangeAspect="1"/>
          </p:cNvGraphicFramePr>
          <p:nvPr/>
        </p:nvGraphicFramePr>
        <p:xfrm>
          <a:off x="4927600" y="3273584"/>
          <a:ext cx="508000" cy="744220"/>
        </p:xfrm>
        <a:graphic>
          <a:graphicData uri="http://schemas.openxmlformats.org/presentationml/2006/ole">
            <mc:AlternateContent xmlns:mc="http://schemas.openxmlformats.org/markup-compatibility/2006">
              <mc:Choice xmlns:v="urn:schemas-microsoft-com:vml" Requires="v">
                <p:oleObj spid="_x0000_s3076" name="" r:id="rId4" imgW="127000" imgH="177165" progId="Equation.3">
                  <p:embed/>
                </p:oleObj>
              </mc:Choice>
              <mc:Fallback>
                <p:oleObj name="" r:id="rId4" imgW="127000" imgH="177165" progId="Equation.3">
                  <p:embed/>
                  <p:pic>
                    <p:nvPicPr>
                      <p:cNvPr id="0" name="Picture 3075"/>
                      <p:cNvPicPr/>
                      <p:nvPr/>
                    </p:nvPicPr>
                    <p:blipFill>
                      <a:blip r:embed="rId5">
                        <a:clrChange>
                          <a:clrFrom>
                            <a:srgbClr val="000000"/>
                          </a:clrFrom>
                          <a:clrTo>
                            <a:srgbClr val="0000FF"/>
                          </a:clrTo>
                        </a:clrChange>
                      </a:blip>
                      <a:stretch>
                        <a:fillRect/>
                      </a:stretch>
                    </p:blipFill>
                    <p:spPr>
                      <a:xfrm>
                        <a:off x="4927600" y="3273584"/>
                        <a:ext cx="508000" cy="744220"/>
                      </a:xfrm>
                      <a:prstGeom prst="rect">
                        <a:avLst/>
                      </a:prstGeom>
                      <a:noFill/>
                      <a:ln w="38100">
                        <a:noFill/>
                        <a:miter/>
                      </a:ln>
                    </p:spPr>
                  </p:pic>
                </p:oleObj>
              </mc:Fallback>
            </mc:AlternateContent>
          </a:graphicData>
        </a:graphic>
      </p:graphicFrame>
      <p:sp>
        <p:nvSpPr>
          <p:cNvPr id="181268" name="Line 20"/>
          <p:cNvSpPr>
            <a:spLocks noChangeShapeType="1"/>
          </p:cNvSpPr>
          <p:nvPr/>
        </p:nvSpPr>
        <p:spPr bwMode="auto">
          <a:xfrm>
            <a:off x="4191000" y="3733800"/>
            <a:ext cx="3505200" cy="0"/>
          </a:xfrm>
          <a:prstGeom prst="line">
            <a:avLst/>
          </a:prstGeom>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9232" name="Rectangle 21">
            <a:hlinkClick r:id="" action="ppaction://noaction"/>
          </p:cNvPr>
          <p:cNvSpPr/>
          <p:nvPr/>
        </p:nvSpPr>
        <p:spPr>
          <a:xfrm>
            <a:off x="1752600" y="3810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3" name="Rectangle 22">
            <a:hlinkClick r:id="" action="ppaction://noaction"/>
          </p:cNvPr>
          <p:cNvSpPr/>
          <p:nvPr/>
        </p:nvSpPr>
        <p:spPr>
          <a:xfrm>
            <a:off x="1676400" y="762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4" name="Rectangle 23">
            <a:hlinkClick r:id="" action="ppaction://noaction"/>
          </p:cNvPr>
          <p:cNvSpPr/>
          <p:nvPr/>
        </p:nvSpPr>
        <p:spPr>
          <a:xfrm>
            <a:off x="1676400" y="10668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5" name="Rectangle 24">
            <a:hlinkClick r:id="rId6" action="ppaction://hlinksldjump"/>
          </p:cNvPr>
          <p:cNvSpPr/>
          <p:nvPr/>
        </p:nvSpPr>
        <p:spPr>
          <a:xfrm>
            <a:off x="1524000" y="1371600"/>
            <a:ext cx="2438400" cy="5334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6" name="Rectangle 25">
            <a:hlinkClick r:id="" action="ppaction://noaction"/>
          </p:cNvPr>
          <p:cNvSpPr/>
          <p:nvPr/>
        </p:nvSpPr>
        <p:spPr>
          <a:xfrm>
            <a:off x="1676400" y="1905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7" name="Rectangle 26">
            <a:hlinkClick r:id="" action="ppaction://noaction"/>
          </p:cNvPr>
          <p:cNvSpPr/>
          <p:nvPr/>
        </p:nvSpPr>
        <p:spPr>
          <a:xfrm>
            <a:off x="1752600" y="2209800"/>
            <a:ext cx="2057400" cy="4572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8" name="Rectangle 27">
            <a:hlinkClick r:id="" action="ppaction://noaction"/>
          </p:cNvPr>
          <p:cNvSpPr/>
          <p:nvPr/>
        </p:nvSpPr>
        <p:spPr>
          <a:xfrm>
            <a:off x="1752600" y="3810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39" name="Rectangle 28">
            <a:hlinkClick r:id="" action="ppaction://noaction"/>
          </p:cNvPr>
          <p:cNvSpPr/>
          <p:nvPr/>
        </p:nvSpPr>
        <p:spPr>
          <a:xfrm>
            <a:off x="1676400" y="1114425"/>
            <a:ext cx="2286000" cy="2286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40" name="Rectangle 30">
            <a:hlinkClick r:id="" action="ppaction://noaction"/>
          </p:cNvPr>
          <p:cNvSpPr/>
          <p:nvPr/>
        </p:nvSpPr>
        <p:spPr>
          <a:xfrm>
            <a:off x="1676400" y="1905000"/>
            <a:ext cx="2438400" cy="3048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41" name="Rectangle 31">
            <a:hlinkClick r:id="" action="ppaction://noaction"/>
          </p:cNvPr>
          <p:cNvSpPr/>
          <p:nvPr/>
        </p:nvSpPr>
        <p:spPr>
          <a:xfrm>
            <a:off x="1676400" y="2209800"/>
            <a:ext cx="2362200" cy="381000"/>
          </a:xfrm>
          <a:prstGeom prst="rect">
            <a:avLst/>
          </a:prstGeom>
          <a:noFill/>
          <a:ln w="76200">
            <a:noFill/>
          </a:ln>
          <a:effectLst>
            <a:outerShdw dist="242633" dir="2572734" algn="ctr" rotWithShape="0">
              <a:schemeClr val="bg2">
                <a:alpha val="50000"/>
              </a:schemeClr>
            </a:outerShdw>
          </a:effectLst>
        </p:spPr>
        <p:txBody>
          <a:bodyPr wrap="none" anchor="ctr" anchorCtr="0"/>
          <a:p>
            <a:endParaRPr lang="en-US" altLang="en-US" dirty="0">
              <a:latin typeface="Arial" panose="020B0604020202020204" pitchFamily="34" charset="0"/>
            </a:endParaRPr>
          </a:p>
        </p:txBody>
      </p:sp>
      <p:sp>
        <p:nvSpPr>
          <p:cNvPr id="9243" name="Rectangle 41">
            <a:hlinkClick r:id="" action="ppaction://noaction"/>
          </p:cNvPr>
          <p:cNvSpPr/>
          <p:nvPr/>
        </p:nvSpPr>
        <p:spPr>
          <a:xfrm>
            <a:off x="1676400" y="13716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4" name="Rectangle 42">
            <a:hlinkClick r:id="rId6" action="ppaction://hlinksldjump"/>
          </p:cNvPr>
          <p:cNvSpPr/>
          <p:nvPr/>
        </p:nvSpPr>
        <p:spPr>
          <a:xfrm>
            <a:off x="1676400" y="16764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5" name="Rectangle 43">
            <a:hlinkClick r:id="rId6" action="ppaction://hlinksldjump"/>
          </p:cNvPr>
          <p:cNvSpPr/>
          <p:nvPr/>
        </p:nvSpPr>
        <p:spPr>
          <a:xfrm>
            <a:off x="1663700" y="19050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6" name="Rectangle 44">
            <a:hlinkClick r:id="rId6" action="ppaction://hlinksldjump"/>
          </p:cNvPr>
          <p:cNvSpPr/>
          <p:nvPr/>
        </p:nvSpPr>
        <p:spPr>
          <a:xfrm>
            <a:off x="1676400" y="22098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7" name="Rectangle 45">
            <a:hlinkClick r:id="" action="ppaction://noaction"/>
          </p:cNvPr>
          <p:cNvSpPr/>
          <p:nvPr/>
        </p:nvSpPr>
        <p:spPr>
          <a:xfrm>
            <a:off x="1676400" y="25146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8" name="Rectangle 46">
            <a:hlinkClick r:id="" action="ppaction://noaction"/>
          </p:cNvPr>
          <p:cNvSpPr/>
          <p:nvPr/>
        </p:nvSpPr>
        <p:spPr>
          <a:xfrm>
            <a:off x="1676400" y="2819400"/>
            <a:ext cx="1752600" cy="3048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9249" name="Rectangle 48">
            <a:hlinkClick r:id="" action="ppaction://noaction"/>
          </p:cNvPr>
          <p:cNvSpPr/>
          <p:nvPr/>
        </p:nvSpPr>
        <p:spPr>
          <a:xfrm>
            <a:off x="1752600" y="304800"/>
            <a:ext cx="1981200" cy="609600"/>
          </a:xfrm>
          <a:prstGeom prst="rect">
            <a:avLst/>
          </a:prstGeom>
          <a:noFill/>
          <a:ln w="76200">
            <a:noFill/>
          </a:ln>
        </p:spPr>
        <p:txBody>
          <a:bodyPr wrap="none" anchor="ctr" anchorCtr="0"/>
          <a:p>
            <a:endParaRPr lang="en-US" altLang="en-US" dirty="0">
              <a:latin typeface="Arial" panose="020B0604020202020204" pitchFamily="34" charset="0"/>
            </a:endParaRPr>
          </a:p>
        </p:txBody>
      </p:sp>
      <p:sp>
        <p:nvSpPr>
          <p:cNvPr id="181298" name="Rectangle 50"/>
          <p:cNvSpPr/>
          <p:nvPr/>
        </p:nvSpPr>
        <p:spPr>
          <a:xfrm>
            <a:off x="2514600" y="4724400"/>
            <a:ext cx="7620000" cy="1752600"/>
          </a:xfrm>
          <a:prstGeom prst="rect">
            <a:avLst/>
          </a:prstGeom>
          <a:noFill/>
          <a:ln w="57150">
            <a:noFill/>
          </a:ln>
        </p:spPr>
        <p:txBody>
          <a:bodyPr/>
          <a:p>
            <a:pPr marL="609600" indent="-609600" eaLnBrk="1" hangingPunct="1">
              <a:spcBef>
                <a:spcPct val="20000"/>
              </a:spcBef>
            </a:pPr>
            <a:endParaRPr lang="en-US" altLang="en-US" sz="2400" dirty="0">
              <a:solidFill>
                <a:srgbClr val="3333CC"/>
              </a:solidFill>
              <a:latin typeface="Arial" panose="020B0604020202020204" pitchFamily="34" charset="0"/>
            </a:endParaRPr>
          </a:p>
        </p:txBody>
      </p:sp>
      <p:sp>
        <p:nvSpPr>
          <p:cNvPr id="181299" name="Arc 51"/>
          <p:cNvSpPr/>
          <p:nvPr/>
        </p:nvSpPr>
        <p:spPr>
          <a:xfrm>
            <a:off x="4876800" y="3581400"/>
            <a:ext cx="146050" cy="179388"/>
          </a:xfrm>
          <a:custGeom>
            <a:avLst/>
            <a:gdLst/>
            <a:ahLst/>
            <a:cxnLst>
              <a:cxn ang="0">
                <a:pos x="0" y="0"/>
              </a:cxn>
              <a:cxn ang="0">
                <a:pos x="2147483647" y="2147483647"/>
              </a:cxn>
              <a:cxn ang="0">
                <a:pos x="0" y="2147483647"/>
              </a:cxn>
            </a:cxnLst>
            <a:pathLst>
              <a:path w="21600" h="33198" fill="none">
                <a:moveTo>
                  <a:pt x="0" y="0"/>
                </a:moveTo>
                <a:cubicBezTo>
                  <a:pt x="11929" y="0"/>
                  <a:pt x="21600" y="9670"/>
                  <a:pt x="21600" y="21600"/>
                </a:cubicBezTo>
                <a:cubicBezTo>
                  <a:pt x="21600" y="25708"/>
                  <a:pt x="20428" y="29731"/>
                  <a:pt x="18222" y="33198"/>
                </a:cubicBezTo>
              </a:path>
              <a:path w="21600" h="33198" stroke="0">
                <a:moveTo>
                  <a:pt x="0" y="0"/>
                </a:moveTo>
                <a:cubicBezTo>
                  <a:pt x="11929" y="0"/>
                  <a:pt x="21600" y="9670"/>
                  <a:pt x="21600" y="21600"/>
                </a:cubicBezTo>
                <a:cubicBezTo>
                  <a:pt x="21600" y="25708"/>
                  <a:pt x="20428" y="29731"/>
                  <a:pt x="18222" y="33198"/>
                </a:cubicBezTo>
                <a:lnTo>
                  <a:pt x="0" y="21600"/>
                </a:lnTo>
                <a:lnTo>
                  <a:pt x="0" y="0"/>
                </a:lnTo>
                <a:close/>
              </a:path>
            </a:pathLst>
          </a:custGeom>
          <a:noFill/>
          <a:ln w="9525" cap="flat" cmpd="sng">
            <a:solidFill>
              <a:srgbClr val="0066FF">
                <a:alpha val="100000"/>
              </a:srgbClr>
            </a:solidFill>
            <a:prstDash val="solid"/>
            <a:round/>
            <a:headEnd type="none" w="med" len="med"/>
            <a:tailEnd type="stealth" w="med" len="med"/>
          </a:ln>
        </p:spPr>
        <p:txBody>
          <a:bodyPr/>
          <a:p>
            <a:endParaRPr lang="en-US"/>
          </a:p>
        </p:txBody>
      </p:sp>
      <p:sp>
        <p:nvSpPr>
          <p:cNvPr id="9252" name="Content Placeholder 1"/>
          <p:cNvSpPr>
            <a:spLocks noGrp="1"/>
          </p:cNvSpPr>
          <p:nvPr>
            <p:ph/>
          </p:nvPr>
        </p:nvSpPr>
        <p:spPr>
          <a:xfrm>
            <a:off x="2209800" y="571500"/>
            <a:ext cx="4141788" cy="1638300"/>
          </a:xfrm>
        </p:spPr>
        <p:txBody>
          <a:bodyPr vert="horz" wrap="square" lIns="91440" tIns="45720" rIns="91440" bIns="45720" anchor="t" anchorCtr="0"/>
          <a:p>
            <a:endParaRPr lang="vi-VN" altLang="x-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fade">
                                      <p:cBhvr>
                                        <p:cTn id="7" dur="1000"/>
                                        <p:tgtEl>
                                          <p:spTgt spid="181253"/>
                                        </p:tgtEl>
                                      </p:cBhvr>
                                    </p:animEffect>
                                    <p:anim calcmode="lin" valueType="num">
                                      <p:cBhvr>
                                        <p:cTn id="8" dur="1000" fill="hold"/>
                                        <p:tgtEl>
                                          <p:spTgt spid="181253"/>
                                        </p:tgtEl>
                                        <p:attrNameLst>
                                          <p:attrName>ppt_x</p:attrName>
                                        </p:attrNameLst>
                                      </p:cBhvr>
                                      <p:tavLst>
                                        <p:tav tm="0">
                                          <p:val>
                                            <p:strVal val="#ppt_x"/>
                                          </p:val>
                                        </p:tav>
                                        <p:tav tm="100000">
                                          <p:val>
                                            <p:strVal val="#ppt_x"/>
                                          </p:val>
                                        </p:tav>
                                      </p:tavLst>
                                    </p:anim>
                                    <p:anim calcmode="lin" valueType="num">
                                      <p:cBhvr>
                                        <p:cTn id="9" dur="1000" fill="hold"/>
                                        <p:tgtEl>
                                          <p:spTgt spid="1812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81252"/>
                                        </p:tgtEl>
                                        <p:attrNameLst>
                                          <p:attrName>style.visibility</p:attrName>
                                        </p:attrNameLst>
                                      </p:cBhvr>
                                      <p:to>
                                        <p:strVal val="visible"/>
                                      </p:to>
                                    </p:set>
                                    <p:animEffect transition="in" filter="fade">
                                      <p:cBhvr>
                                        <p:cTn id="13" dur="1000"/>
                                        <p:tgtEl>
                                          <p:spTgt spid="181252"/>
                                        </p:tgtEl>
                                      </p:cBhvr>
                                    </p:animEffect>
                                  </p:childTnLst>
                                </p:cTn>
                              </p:par>
                              <p:par>
                                <p:cTn id="14" presetID="10" presetClass="entr" presetSubtype="0" fill="hold" nodeType="withEffect">
                                  <p:stCondLst>
                                    <p:cond delay="0"/>
                                  </p:stCondLst>
                                  <p:childTnLst>
                                    <p:set>
                                      <p:cBhvr>
                                        <p:cTn id="15" dur="1" fill="hold">
                                          <p:stCondLst>
                                            <p:cond delay="0"/>
                                          </p:stCondLst>
                                        </p:cTn>
                                        <p:tgtEl>
                                          <p:spTgt spid="181260"/>
                                        </p:tgtEl>
                                        <p:attrNameLst>
                                          <p:attrName>style.visibility</p:attrName>
                                        </p:attrNameLst>
                                      </p:cBhvr>
                                      <p:to>
                                        <p:strVal val="visible"/>
                                      </p:to>
                                    </p:set>
                                    <p:animEffect transition="in" filter="fade">
                                      <p:cBhvr>
                                        <p:cTn id="16" dur="1000"/>
                                        <p:tgtEl>
                                          <p:spTgt spid="181260"/>
                                        </p:tgtEl>
                                      </p:cBhvr>
                                    </p:animEffect>
                                  </p:childTnLst>
                                </p:cTn>
                              </p:par>
                              <p:par>
                                <p:cTn id="17" presetID="10" presetClass="entr" presetSubtype="0" fill="hold" nodeType="withEffect">
                                  <p:stCondLst>
                                    <p:cond delay="0"/>
                                  </p:stCondLst>
                                  <p:childTnLst>
                                    <p:set>
                                      <p:cBhvr>
                                        <p:cTn id="18" dur="1" fill="hold">
                                          <p:stCondLst>
                                            <p:cond delay="0"/>
                                          </p:stCondLst>
                                        </p:cTn>
                                        <p:tgtEl>
                                          <p:spTgt spid="181258"/>
                                        </p:tgtEl>
                                        <p:attrNameLst>
                                          <p:attrName>style.visibility</p:attrName>
                                        </p:attrNameLst>
                                      </p:cBhvr>
                                      <p:to>
                                        <p:strVal val="visible"/>
                                      </p:to>
                                    </p:set>
                                    <p:animEffect transition="in" filter="fade">
                                      <p:cBhvr>
                                        <p:cTn id="19" dur="1000"/>
                                        <p:tgtEl>
                                          <p:spTgt spid="181258"/>
                                        </p:tgtEl>
                                      </p:cBhvr>
                                    </p:animEffect>
                                  </p:childTnLst>
                                </p:cTn>
                              </p:par>
                              <p:par>
                                <p:cTn id="20" presetID="10" presetClass="entr" presetSubtype="0" fill="hold" nodeType="withEffect">
                                  <p:stCondLst>
                                    <p:cond delay="0"/>
                                  </p:stCondLst>
                                  <p:childTnLst>
                                    <p:set>
                                      <p:cBhvr>
                                        <p:cTn id="21" dur="1" fill="hold">
                                          <p:stCondLst>
                                            <p:cond delay="0"/>
                                          </p:stCondLst>
                                        </p:cTn>
                                        <p:tgtEl>
                                          <p:spTgt spid="181254"/>
                                        </p:tgtEl>
                                        <p:attrNameLst>
                                          <p:attrName>style.visibility</p:attrName>
                                        </p:attrNameLst>
                                      </p:cBhvr>
                                      <p:to>
                                        <p:strVal val="visible"/>
                                      </p:to>
                                    </p:set>
                                    <p:animEffect transition="in" filter="fade">
                                      <p:cBhvr>
                                        <p:cTn id="22" dur="1000"/>
                                        <p:tgtEl>
                                          <p:spTgt spid="181254"/>
                                        </p:tgtEl>
                                      </p:cBhvr>
                                    </p:animEffect>
                                  </p:childTnLst>
                                </p:cTn>
                              </p:par>
                              <p:par>
                                <p:cTn id="23" presetID="10" presetClass="entr" presetSubtype="0" fill="hold" nodeType="withEffect">
                                  <p:stCondLst>
                                    <p:cond delay="0"/>
                                  </p:stCondLst>
                                  <p:childTnLst>
                                    <p:set>
                                      <p:cBhvr>
                                        <p:cTn id="24" dur="1" fill="hold">
                                          <p:stCondLst>
                                            <p:cond delay="0"/>
                                          </p:stCondLst>
                                        </p:cTn>
                                        <p:tgtEl>
                                          <p:spTgt spid="181267"/>
                                        </p:tgtEl>
                                        <p:attrNameLst>
                                          <p:attrName>style.visibility</p:attrName>
                                        </p:attrNameLst>
                                      </p:cBhvr>
                                      <p:to>
                                        <p:strVal val="visible"/>
                                      </p:to>
                                    </p:set>
                                    <p:animEffect transition="in" filter="fade">
                                      <p:cBhvr>
                                        <p:cTn id="25" dur="1000"/>
                                        <p:tgtEl>
                                          <p:spTgt spid="181267"/>
                                        </p:tgtEl>
                                      </p:cBhvr>
                                    </p:animEffect>
                                  </p:childTnLst>
                                </p:cTn>
                              </p:par>
                              <p:par>
                                <p:cTn id="26" presetID="10" presetClass="entr" presetSubtype="0" fill="hold" nodeType="withEffect">
                                  <p:stCondLst>
                                    <p:cond delay="0"/>
                                  </p:stCondLst>
                                  <p:childTnLst>
                                    <p:set>
                                      <p:cBhvr>
                                        <p:cTn id="27" dur="1" fill="hold">
                                          <p:stCondLst>
                                            <p:cond delay="0"/>
                                          </p:stCondLst>
                                        </p:cTn>
                                        <p:tgtEl>
                                          <p:spTgt spid="181268"/>
                                        </p:tgtEl>
                                        <p:attrNameLst>
                                          <p:attrName>style.visibility</p:attrName>
                                        </p:attrNameLst>
                                      </p:cBhvr>
                                      <p:to>
                                        <p:strVal val="visible"/>
                                      </p:to>
                                    </p:set>
                                    <p:animEffect transition="in" filter="fade">
                                      <p:cBhvr>
                                        <p:cTn id="28" dur="1000"/>
                                        <p:tgtEl>
                                          <p:spTgt spid="181268"/>
                                        </p:tgtEl>
                                      </p:cBhvr>
                                    </p:animEffect>
                                  </p:childTnLst>
                                </p:cTn>
                              </p:par>
                              <p:par>
                                <p:cTn id="29" presetID="10" presetClass="entr" presetSubtype="0" fill="hold" nodeType="withEffect">
                                  <p:stCondLst>
                                    <p:cond delay="0"/>
                                  </p:stCondLst>
                                  <p:childTnLst>
                                    <p:set>
                                      <p:cBhvr>
                                        <p:cTn id="30" dur="1" fill="hold">
                                          <p:stCondLst>
                                            <p:cond delay="0"/>
                                          </p:stCondLst>
                                        </p:cTn>
                                        <p:tgtEl>
                                          <p:spTgt spid="181255"/>
                                        </p:tgtEl>
                                        <p:attrNameLst>
                                          <p:attrName>style.visibility</p:attrName>
                                        </p:attrNameLst>
                                      </p:cBhvr>
                                      <p:to>
                                        <p:strVal val="visible"/>
                                      </p:to>
                                    </p:set>
                                    <p:animEffect transition="in" filter="fade">
                                      <p:cBhvr>
                                        <p:cTn id="31" dur="1000"/>
                                        <p:tgtEl>
                                          <p:spTgt spid="18125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28"/>
                                        </p:tgtEl>
                                        <p:attrNameLst>
                                          <p:attrName>style.visibility</p:attrName>
                                        </p:attrNameLst>
                                      </p:cBhvr>
                                      <p:to>
                                        <p:strVal val="visible"/>
                                      </p:to>
                                    </p:set>
                                    <p:animEffect transition="in" filter="fade">
                                      <p:cBhvr>
                                        <p:cTn id="34" dur="1000"/>
                                        <p:tgtEl>
                                          <p:spTgt spid="9228"/>
                                        </p:tgtEl>
                                      </p:cBhvr>
                                    </p:animEffect>
                                  </p:childTnLst>
                                </p:cTn>
                              </p:par>
                              <p:par>
                                <p:cTn id="35" presetID="10" presetClass="entr" presetSubtype="0" fill="hold" nodeType="withEffect">
                                  <p:stCondLst>
                                    <p:cond delay="0"/>
                                  </p:stCondLst>
                                  <p:childTnLst>
                                    <p:set>
                                      <p:cBhvr>
                                        <p:cTn id="36" dur="1" fill="hold">
                                          <p:stCondLst>
                                            <p:cond delay="0"/>
                                          </p:stCondLst>
                                        </p:cTn>
                                        <p:tgtEl>
                                          <p:spTgt spid="181264"/>
                                        </p:tgtEl>
                                        <p:attrNameLst>
                                          <p:attrName>style.visibility</p:attrName>
                                        </p:attrNameLst>
                                      </p:cBhvr>
                                      <p:to>
                                        <p:strVal val="visible"/>
                                      </p:to>
                                    </p:set>
                                    <p:animEffect transition="in" filter="fade">
                                      <p:cBhvr>
                                        <p:cTn id="37" dur="1000"/>
                                        <p:tgtEl>
                                          <p:spTgt spid="1812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1266"/>
                                        </p:tgtEl>
                                        <p:attrNameLst>
                                          <p:attrName>style.visibility</p:attrName>
                                        </p:attrNameLst>
                                      </p:cBhvr>
                                      <p:to>
                                        <p:strVal val="visible"/>
                                      </p:to>
                                    </p:set>
                                    <p:animEffect transition="in" filter="fade">
                                      <p:cBhvr>
                                        <p:cTn id="40" dur="1000"/>
                                        <p:tgtEl>
                                          <p:spTgt spid="181266"/>
                                        </p:tgtEl>
                                      </p:cBhvr>
                                    </p:animEffect>
                                  </p:childTnLst>
                                </p:cTn>
                              </p:par>
                              <p:par>
                                <p:cTn id="41" presetID="51" presetClass="entr" presetSubtype="0" fill="hold" nodeType="withEffect">
                                  <p:stCondLst>
                                    <p:cond delay="0"/>
                                  </p:stCondLst>
                                  <p:childTnLst>
                                    <p:set>
                                      <p:cBhvr>
                                        <p:cTn id="42" dur="1" fill="hold">
                                          <p:stCondLst>
                                            <p:cond delay="0"/>
                                          </p:stCondLst>
                                        </p:cTn>
                                        <p:tgtEl>
                                          <p:spTgt spid="181259"/>
                                        </p:tgtEl>
                                        <p:attrNameLst>
                                          <p:attrName>style.visibility</p:attrName>
                                        </p:attrNameLst>
                                      </p:cBhvr>
                                      <p:to>
                                        <p:strVal val="visible"/>
                                      </p:to>
                                    </p:set>
                                    <p:animEffect transition="in" filter="fade">
                                      <p:cBhvr>
                                        <p:cTn id="43" dur="770" decel="100000"/>
                                        <p:tgtEl>
                                          <p:spTgt spid="181259"/>
                                        </p:tgtEl>
                                      </p:cBhvr>
                                    </p:animEffect>
                                    <p:animScale>
                                      <p:cBhvr>
                                        <p:cTn id="44" dur="770" decel="100000"/>
                                        <p:tgtEl>
                                          <p:spTgt spid="181259"/>
                                        </p:tgtEl>
                                      </p:cBhvr>
                                      <p:from x="10000" y="10000"/>
                                      <p:to x="200000" y="450000"/>
                                    </p:animScale>
                                    <p:animScale>
                                      <p:cBhvr>
                                        <p:cTn id="45" dur="1230" accel="100000" fill="hold">
                                          <p:stCondLst>
                                            <p:cond delay="770"/>
                                          </p:stCondLst>
                                        </p:cTn>
                                        <p:tgtEl>
                                          <p:spTgt spid="181259"/>
                                        </p:tgtEl>
                                      </p:cBhvr>
                                      <p:from x="200000" y="450000"/>
                                      <p:to x="100000" y="100000"/>
                                    </p:animScale>
                                    <p:set>
                                      <p:cBhvr>
                                        <p:cTn id="46" dur="770" fill="hold"/>
                                        <p:tgtEl>
                                          <p:spTgt spid="181259"/>
                                        </p:tgtEl>
                                        <p:attrNameLst>
                                          <p:attrName>ppt_x</p:attrName>
                                        </p:attrNameLst>
                                      </p:cBhvr>
                                      <p:to>
                                        <p:strVal val="(0.5)"/>
                                      </p:to>
                                    </p:set>
                                    <p:anim from="(0.5)" to="(#ppt_x)" calcmode="lin" valueType="num">
                                      <p:cBhvr>
                                        <p:cTn id="47" dur="1230" accel="100000" fill="hold">
                                          <p:stCondLst>
                                            <p:cond delay="770"/>
                                          </p:stCondLst>
                                        </p:cTn>
                                        <p:tgtEl>
                                          <p:spTgt spid="181259"/>
                                        </p:tgtEl>
                                        <p:attrNameLst>
                                          <p:attrName>ppt_x</p:attrName>
                                        </p:attrNameLst>
                                      </p:cBhvr>
                                    </p:anim>
                                    <p:set>
                                      <p:cBhvr>
                                        <p:cTn id="48" dur="770" fill="hold"/>
                                        <p:tgtEl>
                                          <p:spTgt spid="181259"/>
                                        </p:tgtEl>
                                        <p:attrNameLst>
                                          <p:attrName>ppt_y</p:attrName>
                                        </p:attrNameLst>
                                      </p:cBhvr>
                                      <p:to>
                                        <p:strVal val="(#ppt_y+0.4)"/>
                                      </p:to>
                                    </p:set>
                                    <p:anim from="(#ppt_y+0.4)" to="(#ppt_y)" calcmode="lin" valueType="num">
                                      <p:cBhvr>
                                        <p:cTn id="49" dur="1230" accel="100000" fill="hold">
                                          <p:stCondLst>
                                            <p:cond delay="770"/>
                                          </p:stCondLst>
                                        </p:cTn>
                                        <p:tgtEl>
                                          <p:spTgt spid="181259"/>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181257"/>
                                        </p:tgtEl>
                                        <p:attrNameLst>
                                          <p:attrName>style.visibility</p:attrName>
                                        </p:attrNameLst>
                                      </p:cBhvr>
                                      <p:to>
                                        <p:strVal val="visible"/>
                                      </p:to>
                                    </p:set>
                                    <p:animEffect transition="in" filter="fade">
                                      <p:cBhvr>
                                        <p:cTn id="52" dur="770" decel="100000"/>
                                        <p:tgtEl>
                                          <p:spTgt spid="181257"/>
                                        </p:tgtEl>
                                      </p:cBhvr>
                                    </p:animEffect>
                                    <p:animScale>
                                      <p:cBhvr>
                                        <p:cTn id="53" dur="770" decel="100000"/>
                                        <p:tgtEl>
                                          <p:spTgt spid="181257"/>
                                        </p:tgtEl>
                                      </p:cBhvr>
                                      <p:from x="10000" y="10000"/>
                                      <p:to x="200000" y="450000"/>
                                    </p:animScale>
                                    <p:animScale>
                                      <p:cBhvr>
                                        <p:cTn id="54" dur="1230" accel="100000" fill="hold">
                                          <p:stCondLst>
                                            <p:cond delay="770"/>
                                          </p:stCondLst>
                                        </p:cTn>
                                        <p:tgtEl>
                                          <p:spTgt spid="181257"/>
                                        </p:tgtEl>
                                      </p:cBhvr>
                                      <p:from x="200000" y="450000"/>
                                      <p:to x="100000" y="100000"/>
                                    </p:animScale>
                                    <p:set>
                                      <p:cBhvr>
                                        <p:cTn id="55" dur="770" fill="hold"/>
                                        <p:tgtEl>
                                          <p:spTgt spid="181257"/>
                                        </p:tgtEl>
                                        <p:attrNameLst>
                                          <p:attrName>ppt_x</p:attrName>
                                        </p:attrNameLst>
                                      </p:cBhvr>
                                      <p:to>
                                        <p:strVal val="(0.5)"/>
                                      </p:to>
                                    </p:set>
                                    <p:anim from="(0.5)" to="(#ppt_x)" calcmode="lin" valueType="num">
                                      <p:cBhvr>
                                        <p:cTn id="56" dur="1230" accel="100000" fill="hold">
                                          <p:stCondLst>
                                            <p:cond delay="770"/>
                                          </p:stCondLst>
                                        </p:cTn>
                                        <p:tgtEl>
                                          <p:spTgt spid="181257"/>
                                        </p:tgtEl>
                                        <p:attrNameLst>
                                          <p:attrName>ppt_x</p:attrName>
                                        </p:attrNameLst>
                                      </p:cBhvr>
                                    </p:anim>
                                    <p:set>
                                      <p:cBhvr>
                                        <p:cTn id="57" dur="770" fill="hold"/>
                                        <p:tgtEl>
                                          <p:spTgt spid="181257"/>
                                        </p:tgtEl>
                                        <p:attrNameLst>
                                          <p:attrName>ppt_y</p:attrName>
                                        </p:attrNameLst>
                                      </p:cBhvr>
                                      <p:to>
                                        <p:strVal val="(#ppt_y+0.4)"/>
                                      </p:to>
                                    </p:set>
                                    <p:anim from="(#ppt_y+0.4)" to="(#ppt_y)" calcmode="lin" valueType="num">
                                      <p:cBhvr>
                                        <p:cTn id="58" dur="1230" accel="100000" fill="hold">
                                          <p:stCondLst>
                                            <p:cond delay="770"/>
                                          </p:stCondLst>
                                        </p:cTn>
                                        <p:tgtEl>
                                          <p:spTgt spid="181257"/>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nodeType="clickEffect">
                                  <p:stCondLst>
                                    <p:cond delay="0"/>
                                  </p:stCondLst>
                                  <p:childTnLst>
                                    <p:animEffect transition="out" filter="dissolve">
                                      <p:cBhvr>
                                        <p:cTn id="62" dur="500"/>
                                        <p:tgtEl>
                                          <p:spTgt spid="181252"/>
                                        </p:tgtEl>
                                      </p:cBhvr>
                                    </p:animEffect>
                                    <p:set>
                                      <p:cBhvr>
                                        <p:cTn id="63" dur="1" fill="hold">
                                          <p:stCondLst>
                                            <p:cond delay="499"/>
                                          </p:stCondLst>
                                        </p:cTn>
                                        <p:tgtEl>
                                          <p:spTgt spid="181252"/>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1254"/>
                                        </p:tgtEl>
                                      </p:cBhvr>
                                    </p:animEffect>
                                    <p:set>
                                      <p:cBhvr>
                                        <p:cTn id="66" dur="1" fill="hold">
                                          <p:stCondLst>
                                            <p:cond delay="499"/>
                                          </p:stCondLst>
                                        </p:cTn>
                                        <p:tgtEl>
                                          <p:spTgt spid="181254"/>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81255"/>
                                        </p:tgtEl>
                                      </p:cBhvr>
                                    </p:animEffect>
                                    <p:set>
                                      <p:cBhvr>
                                        <p:cTn id="69" dur="1" fill="hold">
                                          <p:stCondLst>
                                            <p:cond delay="499"/>
                                          </p:stCondLst>
                                        </p:cTn>
                                        <p:tgtEl>
                                          <p:spTgt spid="181255"/>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181257"/>
                                        </p:tgtEl>
                                      </p:cBhvr>
                                    </p:animEffect>
                                    <p:set>
                                      <p:cBhvr>
                                        <p:cTn id="72" dur="1" fill="hold">
                                          <p:stCondLst>
                                            <p:cond delay="499"/>
                                          </p:stCondLst>
                                        </p:cTn>
                                        <p:tgtEl>
                                          <p:spTgt spid="181257"/>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181258"/>
                                        </p:tgtEl>
                                      </p:cBhvr>
                                    </p:animEffect>
                                    <p:set>
                                      <p:cBhvr>
                                        <p:cTn id="75" dur="1" fill="hold">
                                          <p:stCondLst>
                                            <p:cond delay="499"/>
                                          </p:stCondLst>
                                        </p:cTn>
                                        <p:tgtEl>
                                          <p:spTgt spid="181258"/>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181259"/>
                                        </p:tgtEl>
                                      </p:cBhvr>
                                    </p:animEffect>
                                    <p:set>
                                      <p:cBhvr>
                                        <p:cTn id="78" dur="1" fill="hold">
                                          <p:stCondLst>
                                            <p:cond delay="499"/>
                                          </p:stCondLst>
                                        </p:cTn>
                                        <p:tgtEl>
                                          <p:spTgt spid="181259"/>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500"/>
                                        <p:tgtEl>
                                          <p:spTgt spid="181260"/>
                                        </p:tgtEl>
                                      </p:cBhvr>
                                    </p:animEffect>
                                    <p:set>
                                      <p:cBhvr>
                                        <p:cTn id="81" dur="1" fill="hold">
                                          <p:stCondLst>
                                            <p:cond delay="499"/>
                                          </p:stCondLst>
                                        </p:cTn>
                                        <p:tgtEl>
                                          <p:spTgt spid="181260"/>
                                        </p:tgtEl>
                                        <p:attrNameLst>
                                          <p:attrName>style.visibility</p:attrName>
                                        </p:attrNameLst>
                                      </p:cBhvr>
                                      <p:to>
                                        <p:strVal val="hidden"/>
                                      </p:to>
                                    </p:set>
                                  </p:childTnLst>
                                </p:cTn>
                              </p:par>
                              <p:par>
                                <p:cTn id="82" presetID="12" presetClass="exit" presetSubtype="4" fill="hold" nodeType="withEffect">
                                  <p:stCondLst>
                                    <p:cond delay="0"/>
                                  </p:stCondLst>
                                  <p:childTnLst>
                                    <p:animEffect transition="out" filter="slide(fromBottom)">
                                      <p:cBhvr>
                                        <p:cTn id="83" dur="500"/>
                                        <p:tgtEl>
                                          <p:spTgt spid="181264"/>
                                        </p:tgtEl>
                                      </p:cBhvr>
                                    </p:animEffect>
                                    <p:set>
                                      <p:cBhvr>
                                        <p:cTn id="84" dur="1" fill="hold">
                                          <p:stCondLst>
                                            <p:cond delay="499"/>
                                          </p:stCondLst>
                                        </p:cTn>
                                        <p:tgtEl>
                                          <p:spTgt spid="181264"/>
                                        </p:tgtEl>
                                        <p:attrNameLst>
                                          <p:attrName>style.visibility</p:attrName>
                                        </p:attrNameLst>
                                      </p:cBhvr>
                                      <p:to>
                                        <p:strVal val="hidden"/>
                                      </p:to>
                                    </p:set>
                                  </p:childTnLst>
                                </p:cTn>
                              </p:par>
                              <p:par>
                                <p:cTn id="85" presetID="12" presetClass="exit" presetSubtype="4" fill="hold" grpId="1" nodeType="withEffect">
                                  <p:stCondLst>
                                    <p:cond delay="0"/>
                                  </p:stCondLst>
                                  <p:childTnLst>
                                    <p:animEffect transition="out" filter="slide(fromBottom)">
                                      <p:cBhvr>
                                        <p:cTn id="86" dur="500"/>
                                        <p:tgtEl>
                                          <p:spTgt spid="9228"/>
                                        </p:tgtEl>
                                      </p:cBhvr>
                                    </p:animEffect>
                                    <p:set>
                                      <p:cBhvr>
                                        <p:cTn id="87" dur="1" fill="hold">
                                          <p:stCondLst>
                                            <p:cond delay="499"/>
                                          </p:stCondLst>
                                        </p:cTn>
                                        <p:tgtEl>
                                          <p:spTgt spid="9228"/>
                                        </p:tgtEl>
                                        <p:attrNameLst>
                                          <p:attrName>style.visibility</p:attrName>
                                        </p:attrNameLst>
                                      </p:cBhvr>
                                      <p:to>
                                        <p:strVal val="hidden"/>
                                      </p:to>
                                    </p:set>
                                  </p:childTnLst>
                                </p:cTn>
                              </p:par>
                              <p:par>
                                <p:cTn id="88" presetID="12" presetClass="exit" presetSubtype="4" fill="hold" grpId="1" nodeType="withEffect">
                                  <p:stCondLst>
                                    <p:cond delay="0"/>
                                  </p:stCondLst>
                                  <p:childTnLst>
                                    <p:animEffect transition="out" filter="slide(fromBottom)">
                                      <p:cBhvr>
                                        <p:cTn id="89" dur="500"/>
                                        <p:tgtEl>
                                          <p:spTgt spid="181266"/>
                                        </p:tgtEl>
                                      </p:cBhvr>
                                    </p:animEffect>
                                    <p:set>
                                      <p:cBhvr>
                                        <p:cTn id="90" dur="1" fill="hold">
                                          <p:stCondLst>
                                            <p:cond delay="499"/>
                                          </p:stCondLst>
                                        </p:cTn>
                                        <p:tgtEl>
                                          <p:spTgt spid="181266"/>
                                        </p:tgtEl>
                                        <p:attrNameLst>
                                          <p:attrName>style.visibility</p:attrName>
                                        </p:attrNameLst>
                                      </p:cBhvr>
                                      <p:to>
                                        <p:strVal val="hidden"/>
                                      </p:to>
                                    </p:set>
                                  </p:childTnLst>
                                </p:cTn>
                              </p:par>
                              <p:par>
                                <p:cTn id="91" presetID="12" presetClass="exit" presetSubtype="4" fill="hold" nodeType="withEffect">
                                  <p:stCondLst>
                                    <p:cond delay="0"/>
                                  </p:stCondLst>
                                  <p:childTnLst>
                                    <p:animEffect transition="out" filter="slide(fromBottom)">
                                      <p:cBhvr>
                                        <p:cTn id="92" dur="500"/>
                                        <p:tgtEl>
                                          <p:spTgt spid="181267"/>
                                        </p:tgtEl>
                                      </p:cBhvr>
                                    </p:animEffect>
                                    <p:set>
                                      <p:cBhvr>
                                        <p:cTn id="93" dur="1" fill="hold">
                                          <p:stCondLst>
                                            <p:cond delay="499"/>
                                          </p:stCondLst>
                                        </p:cTn>
                                        <p:tgtEl>
                                          <p:spTgt spid="181267"/>
                                        </p:tgtEl>
                                        <p:attrNameLst>
                                          <p:attrName>style.visibility</p:attrName>
                                        </p:attrNameLst>
                                      </p:cBhvr>
                                      <p:to>
                                        <p:strVal val="hidden"/>
                                      </p:to>
                                    </p:set>
                                  </p:childTnLst>
                                </p:cTn>
                              </p:par>
                              <p:par>
                                <p:cTn id="94" presetID="12" presetClass="exit" presetSubtype="4" fill="hold" nodeType="withEffect">
                                  <p:stCondLst>
                                    <p:cond delay="0"/>
                                  </p:stCondLst>
                                  <p:childTnLst>
                                    <p:animEffect transition="out" filter="slide(fromBottom)">
                                      <p:cBhvr>
                                        <p:cTn id="95" dur="500"/>
                                        <p:tgtEl>
                                          <p:spTgt spid="181268"/>
                                        </p:tgtEl>
                                      </p:cBhvr>
                                    </p:animEffect>
                                    <p:set>
                                      <p:cBhvr>
                                        <p:cTn id="96" dur="1" fill="hold">
                                          <p:stCondLst>
                                            <p:cond delay="499"/>
                                          </p:stCondLst>
                                        </p:cTn>
                                        <p:tgtEl>
                                          <p:spTgt spid="181268"/>
                                        </p:tgtEl>
                                        <p:attrNameLst>
                                          <p:attrName>style.visibility</p:attrName>
                                        </p:attrNameLst>
                                      </p:cBhvr>
                                      <p:to>
                                        <p:strVal val="hidden"/>
                                      </p:to>
                                    </p:set>
                                  </p:childTnLst>
                                </p:cTn>
                              </p:par>
                              <p:par>
                                <p:cTn id="97" presetID="12" presetClass="exit" presetSubtype="4" fill="hold" grpId="0" nodeType="withEffect">
                                  <p:stCondLst>
                                    <p:cond delay="0"/>
                                  </p:stCondLst>
                                  <p:childTnLst>
                                    <p:animEffect transition="out" filter="slide(fromBottom)">
                                      <p:cBhvr>
                                        <p:cTn id="98" dur="500"/>
                                        <p:tgtEl>
                                          <p:spTgt spid="181253"/>
                                        </p:tgtEl>
                                      </p:cBhvr>
                                    </p:animEffect>
                                    <p:set>
                                      <p:cBhvr>
                                        <p:cTn id="99" dur="1" fill="hold">
                                          <p:stCondLst>
                                            <p:cond delay="499"/>
                                          </p:stCondLst>
                                        </p:cTn>
                                        <p:tgtEl>
                                          <p:spTgt spid="18125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nodeType="clickEffect" nodePh="1">
                                  <p:stCondLst>
                                    <p:cond delay="0"/>
                                  </p:stCondLst>
                                  <p:endCondLst>
                                    <p:cond evt="begin" delay="0">
                                      <p:tn val="102"/>
                                    </p:cond>
                                  </p:endCondLst>
                                  <p:iterate type="lt">
                                    <p:tmPct val="10000"/>
                                  </p:iterate>
                                  <p:childTnLst>
                                    <p:set>
                                      <p:cBhvr>
                                        <p:cTn id="103" dur="1" fill="hold">
                                          <p:stCondLst>
                                            <p:cond delay="0"/>
                                          </p:stCondLst>
                                        </p:cTn>
                                        <p:tgtEl>
                                          <p:spTgt spid="181298">
                                            <p:txEl>
                                              <p:charRg st="0" end="1"/>
                                            </p:txEl>
                                          </p:spTgt>
                                        </p:tgtEl>
                                        <p:attrNameLst>
                                          <p:attrName>style.visibility</p:attrName>
                                        </p:attrNameLst>
                                      </p:cBhvr>
                                      <p:to>
                                        <p:strVal val="visible"/>
                                      </p:to>
                                    </p:set>
                                    <p:anim calcmode="lin" valueType="num">
                                      <p:cBhvr>
                                        <p:cTn id="104" dur="500" fill="hold"/>
                                        <p:tgtEl>
                                          <p:spTgt spid="181298">
                                            <p:txEl>
                                              <p:charRg st="0"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81298">
                                            <p:txEl>
                                              <p:charRg st="0" end="1"/>
                                            </p:txEl>
                                          </p:spTgt>
                                        </p:tgtEl>
                                        <p:attrNameLst>
                                          <p:attrName>ppt_y</p:attrName>
                                        </p:attrNameLst>
                                      </p:cBhvr>
                                      <p:tavLst>
                                        <p:tav tm="0">
                                          <p:val>
                                            <p:strVal val="#ppt_y"/>
                                          </p:val>
                                        </p:tav>
                                        <p:tav tm="100000">
                                          <p:val>
                                            <p:strVal val="#ppt_y"/>
                                          </p:val>
                                        </p:tav>
                                      </p:tavLst>
                                    </p:anim>
                                    <p:anim calcmode="lin" valueType="num">
                                      <p:cBhvr>
                                        <p:cTn id="106" dur="500" fill="hold"/>
                                        <p:tgtEl>
                                          <p:spTgt spid="181298">
                                            <p:txEl>
                                              <p:charRg st="0"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81298">
                                            <p:txEl>
                                              <p:charRg st="0"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81298">
                                            <p:txEl>
                                              <p:charRg st="0" end="1"/>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181299"/>
                                        </p:tgtEl>
                                        <p:attrNameLst>
                                          <p:attrName>style.visibility</p:attrName>
                                        </p:attrNameLst>
                                      </p:cBhvr>
                                      <p:to>
                                        <p:strVal val="visible"/>
                                      </p:to>
                                    </p:set>
                                    <p:animEffect transition="in" filter="fade">
                                      <p:cBhvr>
                                        <p:cTn id="111" dur="1000"/>
                                        <p:tgtEl>
                                          <p:spTgt spid="181299"/>
                                        </p:tgtEl>
                                      </p:cBhvr>
                                    </p:animEffect>
                                  </p:childTnLst>
                                </p:cTn>
                              </p:par>
                              <p:par>
                                <p:cTn id="112" presetID="9" presetClass="exit" presetSubtype="0" fill="hold" nodeType="withEffect">
                                  <p:stCondLst>
                                    <p:cond delay="0"/>
                                  </p:stCondLst>
                                  <p:childTnLst>
                                    <p:animEffect transition="out" filter="dissolve">
                                      <p:cBhvr>
                                        <p:cTn id="113" dur="500"/>
                                        <p:tgtEl>
                                          <p:spTgt spid="181299"/>
                                        </p:tgtEl>
                                      </p:cBhvr>
                                    </p:animEffect>
                                    <p:set>
                                      <p:cBhvr>
                                        <p:cTn id="114" dur="1" fill="hold">
                                          <p:stCondLst>
                                            <p:cond delay="499"/>
                                          </p:stCondLst>
                                        </p:cTn>
                                        <p:tgtEl>
                                          <p:spTgt spid="181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3" grpId="1"/>
      <p:bldP spid="9228" grpId="0" bldLvl="0" animBg="1"/>
      <p:bldP spid="9228" grpId="1" bldLvl="0" animBg="1"/>
      <p:bldP spid="181266" grpId="0"/>
      <p:bldP spid="18126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a:xfrm>
          <a:off x="0" y="0"/>
          <a:ext cx="0" cy="0"/>
          <a:chOff x="0" y="0"/>
          <a:chExt cx="0" cy="0"/>
        </a:xfrm>
      </p:grpSpPr>
      <p:sp>
        <p:nvSpPr>
          <p:cNvPr id="19"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467" y="0"/>
            <a:ext cx="10905066" cy="3680458"/>
          </a:xfrm>
          <a:prstGeom prst="rect">
            <a:avLst/>
          </a:prstGeom>
          <a:ln>
            <a:noFill/>
          </a:ln>
        </p:spPr>
      </p:pic>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23" name="Picture 11" descr="joulef"/>
          <p:cNvPicPr>
            <a:picLocks noChangeAspect="1"/>
          </p:cNvPicPr>
          <p:nvPr/>
        </p:nvPicPr>
        <p:blipFill>
          <a:blip r:embed="rId2"/>
          <a:stretch>
            <a:fillRect/>
          </a:stretch>
        </p:blipFill>
        <p:spPr>
          <a:xfrm>
            <a:off x="855980" y="3609340"/>
            <a:ext cx="4197350" cy="3248660"/>
          </a:xfrm>
          <a:prstGeom prst="rect">
            <a:avLst/>
          </a:prstGeom>
          <a:noFill/>
          <a:ln w="38100" cap="flat" cmpd="sng">
            <a:solidFill>
              <a:schemeClr val="hlink"/>
            </a:solidFill>
            <a:prstDash val="solid"/>
            <a:miter/>
            <a:headEnd type="none" w="med" len="med"/>
            <a:tailEnd type="none" w="med" len="med"/>
          </a:ln>
        </p:spPr>
      </p:pic>
      <p:sp>
        <p:nvSpPr>
          <p:cNvPr id="38922" name="Text Box 10"/>
          <p:cNvSpPr txBox="1"/>
          <p:nvPr/>
        </p:nvSpPr>
        <p:spPr>
          <a:xfrm>
            <a:off x="5680075" y="4931410"/>
            <a:ext cx="4953000" cy="879475"/>
          </a:xfrm>
          <a:prstGeom prst="rect">
            <a:avLst/>
          </a:prstGeom>
          <a:solidFill>
            <a:schemeClr val="accent6"/>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lIns="45720" rIns="45720">
            <a:spAutoFit/>
          </a:bodyPr>
          <a:p>
            <a:pPr algn="ctr" eaLnBrk="1" hangingPunct="1"/>
            <a:r>
              <a:rPr lang="en-US" altLang="en-US" sz="2400" b="1" dirty="0">
                <a:latin typeface="Times New Roman" panose="02020603050405020304" pitchFamily="18" charset="0"/>
              </a:rPr>
              <a:t>James Prescott Joule (1818 - 1889)</a:t>
            </a:r>
            <a:endParaRPr lang="en-US" altLang="en-US" sz="2400" b="1" dirty="0">
              <a:latin typeface="Times New Roman" panose="02020603050405020304" pitchFamily="18" charset="0"/>
            </a:endParaRPr>
          </a:p>
          <a:p>
            <a:pPr algn="ctr" eaLnBrk="1" hangingPunct="1"/>
            <a:r>
              <a:rPr lang="en-US" altLang="en-US" sz="2400" b="1" dirty="0">
                <a:latin typeface="Times New Roman" panose="02020603050405020304" pitchFamily="18" charset="0"/>
              </a:rPr>
              <a:t>Nhà bác học người Anh</a:t>
            </a:r>
            <a:endParaRPr lang="en-US" altLang="en-US"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dissolve">
                                      <p:cBhvr>
                                        <p:cTn id="7" dur="2000"/>
                                        <p:tgtEl>
                                          <p:spTgt spid="3892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8922"/>
                                        </p:tgtEl>
                                        <p:attrNameLst>
                                          <p:attrName>style.visibility</p:attrName>
                                        </p:attrNameLst>
                                      </p:cBhvr>
                                      <p:to>
                                        <p:strVal val="visible"/>
                                      </p:to>
                                    </p:set>
                                    <p:anim calcmode="discrete" valueType="clr">
                                      <p:cBhvr override="childStyle">
                                        <p:cTn id="10" dur="80"/>
                                        <p:tgtEl>
                                          <p:spTgt spid="38922"/>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8922"/>
                                        </p:tgtEl>
                                        <p:attrNameLst>
                                          <p:attrName>fillcolor</p:attrName>
                                        </p:attrNameLst>
                                      </p:cBhvr>
                                      <p:tavLst>
                                        <p:tav tm="0">
                                          <p:val>
                                            <p:clrVal>
                                              <a:schemeClr val="accent2"/>
                                            </p:clrVal>
                                          </p:val>
                                        </p:tav>
                                        <p:tav tm="50000">
                                          <p:val>
                                            <p:clrVal>
                                              <a:schemeClr val="hlink"/>
                                            </p:clrVal>
                                          </p:val>
                                        </p:tav>
                                      </p:tavLst>
                                    </p:anim>
                                    <p:set>
                                      <p:cBhvr>
                                        <p:cTn id="12" dur="80"/>
                                        <p:tgtEl>
                                          <p:spTgt spid="389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9843" y="215242"/>
            <a:ext cx="10897868" cy="3213758"/>
          </a:xfrm>
          <a:prstGeom prst="rect">
            <a:avLst/>
          </a:prstGeom>
        </p:spPr>
      </p:pic>
      <p:pic>
        <p:nvPicPr>
          <p:cNvPr id="7" name="Picture 6"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1844"/>
            <a:ext cx="11977695" cy="31561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p:nvPr/>
        </p:nvSpPr>
        <p:spPr>
          <a:xfrm>
            <a:off x="2667000" y="457200"/>
            <a:ext cx="6553200" cy="1752600"/>
          </a:xfrm>
          <a:prstGeom prst="rect">
            <a:avLst/>
          </a:prstGeom>
          <a:noFill/>
          <a:ln w="76200">
            <a:noFill/>
          </a:ln>
        </p:spPr>
        <p:txBody>
          <a:bodyPr/>
          <a:lstStyle/>
          <a:p>
            <a:pPr marL="24130" indent="-24130" algn="just">
              <a:spcBef>
                <a:spcPct val="20000"/>
              </a:spcBef>
            </a:pPr>
            <a:r>
              <a:rPr lang="en-US" altLang="en-US" sz="2400" b="1" dirty="0">
                <a:latin typeface="Comic Sans MS" panose="030F0702030302020204" pitchFamily="66" charset="0"/>
              </a:rPr>
              <a:t>Dựa vào công thức đã có, xét các trường hợp góc </a:t>
            </a:r>
            <a:r>
              <a:rPr lang="el-GR" altLang="en-US" sz="2400" b="1" dirty="0">
                <a:solidFill>
                  <a:srgbClr val="0000CC"/>
                </a:solidFill>
                <a:latin typeface="Comic Sans MS" panose="030F0702030302020204" pitchFamily="66" charset="0"/>
              </a:rPr>
              <a:t>α</a:t>
            </a:r>
            <a:r>
              <a:rPr lang="en-US" altLang="en-US" sz="2400" dirty="0">
                <a:latin typeface="Comic Sans MS" panose="030F0702030302020204" pitchFamily="66" charset="0"/>
              </a:rPr>
              <a:t> </a:t>
            </a:r>
            <a:r>
              <a:rPr lang="en-US" altLang="en-US" sz="2400" b="1" dirty="0">
                <a:latin typeface="Comic Sans MS" panose="030F0702030302020204" pitchFamily="66" charset="0"/>
              </a:rPr>
              <a:t>như hình dưới, hãy xếp tương ứng vào các trường hợp sau :</a:t>
            </a:r>
            <a:endParaRPr lang="en-US" altLang="en-US" sz="2400" b="1" dirty="0">
              <a:latin typeface="Comic Sans MS" panose="030F0702030302020204" pitchFamily="66" charset="0"/>
            </a:endParaRPr>
          </a:p>
          <a:p>
            <a:pPr marL="24130" indent="-24130" algn="just">
              <a:spcBef>
                <a:spcPct val="20000"/>
              </a:spcBef>
            </a:pPr>
            <a:r>
              <a:rPr lang="en-US" altLang="en-US" sz="2400" b="1" dirty="0">
                <a:latin typeface="Comic Sans MS" panose="030F0702030302020204" pitchFamily="66" charset="0"/>
              </a:rPr>
              <a:t>1) A = 0   2) A &gt; 0    3) A &lt; 0</a:t>
            </a:r>
            <a:endParaRPr lang="en-US" altLang="en-US" sz="2400" b="1" dirty="0">
              <a:latin typeface="Comic Sans MS" panose="030F0702030302020204" pitchFamily="66" charset="0"/>
            </a:endParaRPr>
          </a:p>
        </p:txBody>
      </p:sp>
      <p:sp>
        <p:nvSpPr>
          <p:cNvPr id="184332" name="Text Box 12"/>
          <p:cNvSpPr txBox="1"/>
          <p:nvPr/>
        </p:nvSpPr>
        <p:spPr>
          <a:xfrm>
            <a:off x="2514601" y="2438401"/>
            <a:ext cx="530225" cy="519113"/>
          </a:xfrm>
          <a:prstGeom prst="rect">
            <a:avLst/>
          </a:prstGeom>
          <a:noFill/>
          <a:ln w="2857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rPr>
              <a:t>1)</a:t>
            </a:r>
            <a:endParaRPr lang="en-US" altLang="en-US" sz="2800" b="1" dirty="0">
              <a:solidFill>
                <a:srgbClr val="0000FF"/>
              </a:solidFill>
              <a:latin typeface="Times New Roman" panose="02020603050405020304" pitchFamily="18" charset="0"/>
            </a:endParaRPr>
          </a:p>
        </p:txBody>
      </p:sp>
      <p:grpSp>
        <p:nvGrpSpPr>
          <p:cNvPr id="184381" name="Group 61"/>
          <p:cNvGrpSpPr/>
          <p:nvPr/>
        </p:nvGrpSpPr>
        <p:grpSpPr>
          <a:xfrm>
            <a:off x="6705600" y="2438401"/>
            <a:ext cx="3048000" cy="930275"/>
            <a:chOff x="1968" y="1968"/>
            <a:chExt cx="1920" cy="586"/>
          </a:xfrm>
        </p:grpSpPr>
        <p:sp>
          <p:nvSpPr>
            <p:cNvPr id="11289" name="Arc 10"/>
            <p:cNvSpPr/>
            <p:nvPr/>
          </p:nvSpPr>
          <p:spPr>
            <a:xfrm>
              <a:off x="2717" y="2337"/>
              <a:ext cx="123" cy="217"/>
            </a:xfrm>
            <a:custGeom>
              <a:avLst/>
              <a:gdLst/>
              <a:ahLst/>
              <a:cxnLst>
                <a:cxn ang="0">
                  <a:pos x="0" y="0"/>
                </a:cxn>
                <a:cxn ang="0">
                  <a:pos x="0" y="0"/>
                </a:cxn>
                <a:cxn ang="0">
                  <a:pos x="0" y="0"/>
                </a:cxn>
              </a:cxnLst>
              <a:rect l="0" t="0" r="0" b="0"/>
              <a:pathLst>
                <a:path w="21600" h="21600" fill="none">
                  <a:moveTo>
                    <a:pt x="0" y="0"/>
                  </a:moveTo>
                  <a:cubicBezTo>
                    <a:pt x="11929" y="0"/>
                    <a:pt x="21600" y="9670"/>
                    <a:pt x="21600" y="21600"/>
                  </a:cubicBezTo>
                </a:path>
                <a:path w="21600" h="21600" stroke="0">
                  <a:moveTo>
                    <a:pt x="0" y="0"/>
                  </a:moveTo>
                  <a:cubicBezTo>
                    <a:pt x="11929" y="0"/>
                    <a:pt x="21600" y="9670"/>
                    <a:pt x="21600" y="21600"/>
                  </a:cubicBezTo>
                  <a:lnTo>
                    <a:pt x="0" y="21600"/>
                  </a:lnTo>
                  <a:lnTo>
                    <a:pt x="0" y="0"/>
                  </a:lnTo>
                  <a:close/>
                </a:path>
              </a:pathLst>
            </a:custGeom>
            <a:noFill/>
            <a:ln w="28575" cap="flat" cmpd="sng">
              <a:solidFill>
                <a:srgbClr val="008000">
                  <a:alpha val="100000"/>
                </a:srgbClr>
              </a:solidFill>
              <a:prstDash val="solid"/>
              <a:round/>
              <a:headEnd type="none" w="med" len="med"/>
              <a:tailEnd type="triangle" w="med" len="med"/>
            </a:ln>
          </p:spPr>
          <p:txBody>
            <a:bodyPr/>
            <a:lstStyle/>
            <a:p>
              <a:endParaRPr lang="en-US"/>
            </a:p>
          </p:txBody>
        </p:sp>
        <p:sp>
          <p:nvSpPr>
            <p:cNvPr id="11290" name="Line 15"/>
            <p:cNvSpPr/>
            <p:nvPr/>
          </p:nvSpPr>
          <p:spPr>
            <a:xfrm flipV="1">
              <a:off x="2346" y="1968"/>
              <a:ext cx="1122" cy="561"/>
            </a:xfrm>
            <a:prstGeom prst="line">
              <a:avLst/>
            </a:prstGeom>
            <a:ln w="28575" cap="flat" cmpd="sng">
              <a:solidFill>
                <a:srgbClr val="008000"/>
              </a:solidFill>
              <a:prstDash val="solid"/>
              <a:headEnd type="none" w="med" len="med"/>
              <a:tailEnd type="triangle" w="med" len="med"/>
            </a:ln>
          </p:spPr>
        </p:sp>
        <p:sp>
          <p:nvSpPr>
            <p:cNvPr id="11291" name="Line 17"/>
            <p:cNvSpPr/>
            <p:nvPr/>
          </p:nvSpPr>
          <p:spPr>
            <a:xfrm>
              <a:off x="1968" y="2534"/>
              <a:ext cx="1466" cy="0"/>
            </a:xfrm>
            <a:prstGeom prst="line">
              <a:avLst/>
            </a:prstGeom>
            <a:ln w="38100" cap="flat" cmpd="sng">
              <a:solidFill>
                <a:srgbClr val="008000"/>
              </a:solidFill>
              <a:prstDash val="solid"/>
              <a:headEnd type="none" w="med" len="med"/>
              <a:tailEnd type="triangle" w="med" len="med"/>
            </a:ln>
          </p:spPr>
        </p:sp>
        <mc:AlternateContent xmlns:mc="http://schemas.openxmlformats.org/markup-compatibility/2006">
          <mc:Choice xmlns:a14="http://schemas.microsoft.com/office/drawing/2010/main" Requires="a14">
            <p:sp>
              <p:nvSpPr>
                <p:cNvPr id="11292" name="Text Box 19"/>
                <p:cNvSpPr txBox="1"/>
                <p:nvPr/>
              </p:nvSpPr>
              <p:spPr>
                <a:xfrm>
                  <a:off x="2880" y="2150"/>
                  <a:ext cx="1008" cy="330"/>
                </a:xfrm>
                <a:prstGeom prst="rect">
                  <a:avLst/>
                </a:prstGeom>
                <a:noFill/>
                <a:ln w="28575">
                  <a:noFill/>
                </a:ln>
              </p:spPr>
              <p:txBody>
                <a:bodyPr>
                  <a:spAutoFit/>
                </a:bodyPr>
                <a:lstStyle/>
                <a:p>
                  <a:pPr algn="ctr">
                    <a:spcBef>
                      <a:spcPct val="50000"/>
                    </a:spcBef>
                  </a:pPr>
                  <a14:m>
                    <m:oMath xmlns:m="http://schemas.openxmlformats.org/officeDocument/2006/math">
                      <m:r>
                        <a:rPr lang="vi-VN" altLang="en-US" sz="2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2800" b="1" i="1" dirty="0">
                      <a:solidFill>
                        <a:schemeClr val="tx1"/>
                      </a:solidFill>
                      <a:latin typeface="Times New Roman" panose="02020603050405020304" pitchFamily="18" charset="0"/>
                    </a:rPr>
                    <a:t>&lt; 90</a:t>
                  </a:r>
                  <a:r>
                    <a:rPr lang="en-US" altLang="en-US" sz="2800" b="1" i="1" baseline="30000" dirty="0">
                      <a:solidFill>
                        <a:schemeClr val="tx1"/>
                      </a:solidFill>
                      <a:latin typeface="Times New Roman" panose="02020603050405020304" pitchFamily="18" charset="0"/>
                    </a:rPr>
                    <a:t>o</a:t>
                  </a:r>
                  <a:endParaRPr lang="en-US" altLang="en-US" sz="2800" b="1" i="1" baseline="30000" dirty="0">
                    <a:solidFill>
                      <a:schemeClr val="tx1"/>
                    </a:solidFill>
                    <a:latin typeface="Times New Roman" panose="02020603050405020304" pitchFamily="18" charset="0"/>
                  </a:endParaRPr>
                </a:p>
              </p:txBody>
            </p:sp>
          </mc:Choice>
          <mc:Fallback>
            <p:sp>
              <p:nvSpPr>
                <p:cNvPr id="11292" name="Text Box 19"/>
                <p:cNvSpPr txBox="1">
                  <a:spLocks noRot="1" noChangeAspect="1" noMove="1" noResize="1" noEditPoints="1" noAdjustHandles="1" noChangeArrowheads="1" noChangeShapeType="1" noTextEdit="1"/>
                </p:cNvSpPr>
                <p:nvPr/>
              </p:nvSpPr>
              <p:spPr>
                <a:xfrm>
                  <a:off x="2880" y="2150"/>
                  <a:ext cx="1008" cy="330"/>
                </a:xfrm>
                <a:prstGeom prst="rect">
                  <a:avLst/>
                </a:prstGeom>
                <a:blipFill rotWithShape="1">
                  <a:blip r:embed="rId1"/>
                </a:blipFill>
                <a:ln w="28575">
                  <a:noFill/>
                </a:ln>
              </p:spPr>
              <p:txBody>
                <a:bodyPr/>
                <a:lstStyle/>
                <a:p>
                  <a:r>
                    <a:rPr lang="en-US" altLang="en-US">
                      <a:noFill/>
                    </a:rPr>
                    <a:t> </a:t>
                  </a:r>
                </a:p>
              </p:txBody>
            </p:sp>
          </mc:Fallback>
        </mc:AlternateContent>
      </p:grpSp>
      <p:sp>
        <p:nvSpPr>
          <p:cNvPr id="184345" name="Text Box 25"/>
          <p:cNvSpPr txBox="1"/>
          <p:nvPr/>
        </p:nvSpPr>
        <p:spPr>
          <a:xfrm>
            <a:off x="2438401" y="3581401"/>
            <a:ext cx="530225" cy="519113"/>
          </a:xfrm>
          <a:prstGeom prst="rect">
            <a:avLst/>
          </a:prstGeom>
          <a:noFill/>
          <a:ln w="2857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rPr>
              <a:t>2)</a:t>
            </a:r>
            <a:endParaRPr lang="en-US" altLang="en-US" sz="2800" b="1" dirty="0">
              <a:solidFill>
                <a:srgbClr val="0000FF"/>
              </a:solidFill>
              <a:latin typeface="Times New Roman" panose="02020603050405020304" pitchFamily="18" charset="0"/>
            </a:endParaRPr>
          </a:p>
        </p:txBody>
      </p:sp>
      <p:sp>
        <p:nvSpPr>
          <p:cNvPr id="184346" name="Text Box 26"/>
          <p:cNvSpPr txBox="1"/>
          <p:nvPr/>
        </p:nvSpPr>
        <p:spPr>
          <a:xfrm>
            <a:off x="2438401" y="4800601"/>
            <a:ext cx="530225" cy="519113"/>
          </a:xfrm>
          <a:prstGeom prst="rect">
            <a:avLst/>
          </a:prstGeom>
          <a:noFill/>
          <a:ln w="28575">
            <a:noFill/>
          </a:ln>
        </p:spPr>
        <p:txBody>
          <a:bodyPr>
            <a:spAutoFit/>
          </a:bodyPr>
          <a:lstStyle/>
          <a:p>
            <a:pPr algn="ctr" eaLnBrk="1" hangingPunct="1">
              <a:spcBef>
                <a:spcPct val="50000"/>
              </a:spcBef>
            </a:pPr>
            <a:r>
              <a:rPr lang="en-US" altLang="en-US" sz="2800" b="1" dirty="0">
                <a:solidFill>
                  <a:srgbClr val="0000FF"/>
                </a:solidFill>
                <a:latin typeface="Times New Roman" panose="02020603050405020304" pitchFamily="18" charset="0"/>
              </a:rPr>
              <a:t>3)</a:t>
            </a:r>
            <a:endParaRPr lang="en-US" altLang="en-US" sz="2800" b="1" dirty="0">
              <a:solidFill>
                <a:srgbClr val="0000FF"/>
              </a:solidFill>
              <a:latin typeface="Times New Roman" panose="02020603050405020304" pitchFamily="18" charset="0"/>
            </a:endParaRPr>
          </a:p>
        </p:txBody>
      </p:sp>
      <p:grpSp>
        <p:nvGrpSpPr>
          <p:cNvPr id="184382" name="Group 62"/>
          <p:cNvGrpSpPr/>
          <p:nvPr/>
        </p:nvGrpSpPr>
        <p:grpSpPr>
          <a:xfrm>
            <a:off x="6765926" y="4870450"/>
            <a:ext cx="3425825" cy="877888"/>
            <a:chOff x="902" y="2988"/>
            <a:chExt cx="2158" cy="553"/>
          </a:xfrm>
        </p:grpSpPr>
        <mc:AlternateContent xmlns:mc="http://schemas.openxmlformats.org/markup-compatibility/2006">
          <mc:Choice xmlns:a14="http://schemas.microsoft.com/office/drawing/2010/main" Requires="a14">
            <p:sp>
              <p:nvSpPr>
                <p:cNvPr id="11285" name="Text Box 27"/>
                <p:cNvSpPr txBox="1"/>
                <p:nvPr/>
              </p:nvSpPr>
              <p:spPr>
                <a:xfrm>
                  <a:off x="1344" y="2988"/>
                  <a:ext cx="1716" cy="330"/>
                </a:xfrm>
                <a:prstGeom prst="rect">
                  <a:avLst/>
                </a:prstGeom>
                <a:noFill/>
                <a:ln w="28575">
                  <a:noFill/>
                </a:ln>
              </p:spPr>
              <p:txBody>
                <a:bodyPr>
                  <a:spAutoFit/>
                </a:bodyPr>
                <a:lstStyle/>
                <a:p>
                  <a:pPr algn="ctr">
                    <a:spcBef>
                      <a:spcPct val="50000"/>
                    </a:spcBef>
                  </a:pPr>
                  <a:r>
                    <a:rPr lang="en-US" altLang="en-US" sz="2800" b="1" i="1" dirty="0">
                      <a:solidFill>
                        <a:schemeClr val="tx1"/>
                      </a:solidFill>
                      <a:latin typeface="Times New Roman" panose="02020603050405020304" pitchFamily="18" charset="0"/>
                    </a:rPr>
                    <a:t>90</a:t>
                  </a:r>
                  <a:r>
                    <a:rPr lang="en-US" altLang="en-US" sz="2800" b="1" i="1" baseline="30000" dirty="0">
                      <a:solidFill>
                        <a:schemeClr val="tx1"/>
                      </a:solidFill>
                      <a:latin typeface="Times New Roman" panose="02020603050405020304" pitchFamily="18" charset="0"/>
                    </a:rPr>
                    <a:t>o</a:t>
                  </a:r>
                  <a:r>
                    <a:rPr lang="en-US" altLang="en-US" sz="2800" b="1" i="1" dirty="0">
                      <a:solidFill>
                        <a:schemeClr val="tx1"/>
                      </a:solidFill>
                      <a:latin typeface="Times New Roman" panose="02020603050405020304" pitchFamily="18" charset="0"/>
                    </a:rPr>
                    <a:t>&lt; </a:t>
                  </a:r>
                  <a14:m>
                    <m:oMath xmlns:m="http://schemas.openxmlformats.org/officeDocument/2006/math">
                      <m:r>
                        <a:rPr lang="vi-VN" altLang="en-US" sz="2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2800" b="1" i="1" dirty="0">
                      <a:solidFill>
                        <a:schemeClr val="tx1"/>
                      </a:solidFill>
                      <a:latin typeface="Times New Roman" panose="02020603050405020304" pitchFamily="18" charset="0"/>
                    </a:rPr>
                    <a:t> </a:t>
                  </a:r>
                  <a:r>
                    <a:rPr lang="en-US" altLang="en-US" sz="2800" b="1" i="1" dirty="0">
                      <a:solidFill>
                        <a:schemeClr val="tx1"/>
                      </a:solidFill>
                      <a:latin typeface="Times New Roman" panose="02020603050405020304" pitchFamily="18" charset="0"/>
                      <a:cs typeface="Times New Roman" panose="02020603050405020304" pitchFamily="18" charset="0"/>
                    </a:rPr>
                    <a:t>≤</a:t>
                  </a:r>
                  <a:r>
                    <a:rPr lang="en-US" altLang="en-US" sz="2800" b="1" i="1" dirty="0">
                      <a:solidFill>
                        <a:schemeClr val="tx1"/>
                      </a:solidFill>
                      <a:latin typeface="Times New Roman" panose="02020603050405020304" pitchFamily="18" charset="0"/>
                    </a:rPr>
                    <a:t> 180</a:t>
                  </a:r>
                  <a:r>
                    <a:rPr lang="en-US" altLang="en-US" sz="2800" b="1" i="1" baseline="30000" dirty="0">
                      <a:solidFill>
                        <a:schemeClr val="tx1"/>
                      </a:solidFill>
                      <a:latin typeface="Times New Roman" panose="02020603050405020304" pitchFamily="18" charset="0"/>
                    </a:rPr>
                    <a:t>o</a:t>
                  </a:r>
                  <a:endParaRPr lang="en-US" altLang="en-US" sz="2800" b="1" i="1" baseline="30000" dirty="0">
                    <a:solidFill>
                      <a:schemeClr val="tx1"/>
                    </a:solidFill>
                    <a:latin typeface="Times New Roman" panose="02020603050405020304" pitchFamily="18" charset="0"/>
                  </a:endParaRPr>
                </a:p>
              </p:txBody>
            </p:sp>
          </mc:Choice>
          <mc:Fallback>
            <p:sp>
              <p:nvSpPr>
                <p:cNvPr id="11285" name="Text Box 27"/>
                <p:cNvSpPr txBox="1">
                  <a:spLocks noRot="1" noChangeAspect="1" noMove="1" noResize="1" noEditPoints="1" noAdjustHandles="1" noChangeArrowheads="1" noChangeShapeType="1" noTextEdit="1"/>
                </p:cNvSpPr>
                <p:nvPr/>
              </p:nvSpPr>
              <p:spPr>
                <a:xfrm>
                  <a:off x="1344" y="2988"/>
                  <a:ext cx="1716" cy="330"/>
                </a:xfrm>
                <a:prstGeom prst="rect">
                  <a:avLst/>
                </a:prstGeom>
                <a:blipFill rotWithShape="1">
                  <a:blip r:embed="rId2"/>
                </a:blipFill>
                <a:ln w="28575">
                  <a:noFill/>
                </a:ln>
              </p:spPr>
              <p:txBody>
                <a:bodyPr/>
                <a:lstStyle/>
                <a:p>
                  <a:r>
                    <a:rPr lang="en-US" altLang="en-US">
                      <a:noFill/>
                    </a:rPr>
                    <a:t> </a:t>
                  </a:r>
                </a:p>
              </p:txBody>
            </p:sp>
          </mc:Fallback>
        </mc:AlternateContent>
        <p:sp>
          <p:nvSpPr>
            <p:cNvPr id="11286" name="Line 30"/>
            <p:cNvSpPr/>
            <p:nvPr/>
          </p:nvSpPr>
          <p:spPr>
            <a:xfrm>
              <a:off x="1179" y="3541"/>
              <a:ext cx="1249" cy="0"/>
            </a:xfrm>
            <a:prstGeom prst="line">
              <a:avLst/>
            </a:prstGeom>
            <a:ln w="38100" cap="flat" cmpd="sng">
              <a:solidFill>
                <a:srgbClr val="008000"/>
              </a:solidFill>
              <a:prstDash val="solid"/>
              <a:headEnd type="none" w="med" len="med"/>
              <a:tailEnd type="triangle" w="med" len="med"/>
            </a:ln>
          </p:spPr>
        </p:sp>
        <p:sp>
          <p:nvSpPr>
            <p:cNvPr id="11287" name="Line 31"/>
            <p:cNvSpPr/>
            <p:nvPr/>
          </p:nvSpPr>
          <p:spPr>
            <a:xfrm flipH="1" flipV="1">
              <a:off x="902" y="2988"/>
              <a:ext cx="733" cy="546"/>
            </a:xfrm>
            <a:prstGeom prst="line">
              <a:avLst/>
            </a:prstGeom>
            <a:ln w="28575" cap="flat" cmpd="sng">
              <a:solidFill>
                <a:srgbClr val="008000"/>
              </a:solidFill>
              <a:prstDash val="solid"/>
              <a:headEnd type="none" w="med" len="med"/>
              <a:tailEnd type="triangle" w="med" len="med"/>
            </a:ln>
          </p:spPr>
        </p:sp>
        <p:sp>
          <p:nvSpPr>
            <p:cNvPr id="11288" name="Arc 32"/>
            <p:cNvSpPr/>
            <p:nvPr/>
          </p:nvSpPr>
          <p:spPr>
            <a:xfrm>
              <a:off x="1392" y="3264"/>
              <a:ext cx="523" cy="263"/>
            </a:xfrm>
            <a:custGeom>
              <a:avLst/>
              <a:gdLst/>
              <a:ahLst/>
              <a:cxnLst>
                <a:cxn ang="0">
                  <a:pos x="0" y="0"/>
                </a:cxn>
                <a:cxn ang="0">
                  <a:pos x="0" y="0"/>
                </a:cxn>
                <a:cxn ang="0">
                  <a:pos x="0" y="0"/>
                </a:cxn>
              </a:cxnLst>
              <a:rect l="0" t="0" r="0" b="0"/>
              <a:pathLst>
                <a:path w="34728" h="21600" fill="none">
                  <a:moveTo>
                    <a:pt x="0" y="4447"/>
                  </a:moveTo>
                  <a:cubicBezTo>
                    <a:pt x="3768" y="1562"/>
                    <a:pt x="8382" y="0"/>
                    <a:pt x="13128" y="0"/>
                  </a:cubicBezTo>
                  <a:cubicBezTo>
                    <a:pt x="25057" y="0"/>
                    <a:pt x="34728" y="9670"/>
                    <a:pt x="34728" y="21600"/>
                  </a:cubicBezTo>
                </a:path>
                <a:path w="34728" h="21600" stroke="0">
                  <a:moveTo>
                    <a:pt x="0" y="4447"/>
                  </a:moveTo>
                  <a:cubicBezTo>
                    <a:pt x="3768" y="1562"/>
                    <a:pt x="8382" y="0"/>
                    <a:pt x="13128" y="0"/>
                  </a:cubicBezTo>
                  <a:cubicBezTo>
                    <a:pt x="25057" y="0"/>
                    <a:pt x="34728" y="9670"/>
                    <a:pt x="34728" y="21600"/>
                  </a:cubicBezTo>
                  <a:lnTo>
                    <a:pt x="13128" y="21600"/>
                  </a:lnTo>
                  <a:lnTo>
                    <a:pt x="0" y="4447"/>
                  </a:lnTo>
                  <a:close/>
                </a:path>
              </a:pathLst>
            </a:custGeom>
            <a:noFill/>
            <a:ln w="28575" cap="flat" cmpd="sng">
              <a:solidFill>
                <a:srgbClr val="008000">
                  <a:alpha val="100000"/>
                </a:srgbClr>
              </a:solidFill>
              <a:prstDash val="solid"/>
              <a:round/>
              <a:headEnd type="none" w="med" len="med"/>
              <a:tailEnd type="triangle" w="med" len="med"/>
            </a:ln>
          </p:spPr>
          <p:txBody>
            <a:bodyPr/>
            <a:lstStyle/>
            <a:p>
              <a:endParaRPr lang="en-US"/>
            </a:p>
          </p:txBody>
        </p:sp>
      </p:grpSp>
      <p:grpSp>
        <p:nvGrpSpPr>
          <p:cNvPr id="184383" name="Group 63"/>
          <p:cNvGrpSpPr/>
          <p:nvPr/>
        </p:nvGrpSpPr>
        <p:grpSpPr>
          <a:xfrm>
            <a:off x="6956425" y="3581401"/>
            <a:ext cx="2438400" cy="911225"/>
            <a:chOff x="3244" y="2967"/>
            <a:chExt cx="1536" cy="574"/>
          </a:xfrm>
        </p:grpSpPr>
        <p:sp>
          <p:nvSpPr>
            <p:cNvPr id="11282" name="Line 18"/>
            <p:cNvSpPr/>
            <p:nvPr/>
          </p:nvSpPr>
          <p:spPr>
            <a:xfrm flipV="1">
              <a:off x="3858" y="2967"/>
              <a:ext cx="0" cy="567"/>
            </a:xfrm>
            <a:prstGeom prst="line">
              <a:avLst/>
            </a:prstGeom>
            <a:ln w="28575" cap="flat" cmpd="sng">
              <a:solidFill>
                <a:srgbClr val="008000"/>
              </a:solidFill>
              <a:prstDash val="solid"/>
              <a:headEnd type="none" w="med" len="med"/>
              <a:tailEnd type="triangle" w="med" len="med"/>
            </a:ln>
          </p:spPr>
        </p:sp>
        <p:sp>
          <p:nvSpPr>
            <p:cNvPr id="11283" name="Line 24"/>
            <p:cNvSpPr/>
            <p:nvPr/>
          </p:nvSpPr>
          <p:spPr>
            <a:xfrm>
              <a:off x="3244" y="3541"/>
              <a:ext cx="1242" cy="0"/>
            </a:xfrm>
            <a:prstGeom prst="line">
              <a:avLst/>
            </a:prstGeom>
            <a:ln w="38100" cap="flat" cmpd="sng">
              <a:solidFill>
                <a:srgbClr val="008000"/>
              </a:solidFill>
              <a:prstDash val="solid"/>
              <a:headEnd type="none" w="med" len="med"/>
              <a:tailEnd type="triangle" w="med" len="med"/>
            </a:ln>
          </p:spPr>
        </p:sp>
        <mc:AlternateContent xmlns:mc="http://schemas.openxmlformats.org/markup-compatibility/2006">
          <mc:Choice xmlns:a14="http://schemas.microsoft.com/office/drawing/2010/main" Requires="a14">
            <p:sp>
              <p:nvSpPr>
                <p:cNvPr id="11284" name="Text Box 28"/>
                <p:cNvSpPr txBox="1"/>
                <p:nvPr/>
              </p:nvSpPr>
              <p:spPr>
                <a:xfrm>
                  <a:off x="3793" y="3104"/>
                  <a:ext cx="987" cy="330"/>
                </a:xfrm>
                <a:prstGeom prst="rect">
                  <a:avLst/>
                </a:prstGeom>
                <a:noFill/>
                <a:ln w="28575">
                  <a:noFill/>
                </a:ln>
              </p:spPr>
              <p:txBody>
                <a:bodyPr>
                  <a:spAutoFit/>
                </a:bodyPr>
                <a:lstStyle/>
                <a:p>
                  <a:pPr algn="ctr">
                    <a:spcBef>
                      <a:spcPct val="50000"/>
                    </a:spcBef>
                  </a:pPr>
                  <a14:m>
                    <m:oMath xmlns:m="http://schemas.openxmlformats.org/officeDocument/2006/math">
                      <m:r>
                        <a:rPr lang="vi-VN" altLang="en-US" sz="28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2800" b="1" i="1" dirty="0">
                      <a:solidFill>
                        <a:schemeClr val="tx1"/>
                      </a:solidFill>
                      <a:latin typeface="Times New Roman" panose="02020603050405020304" pitchFamily="18" charset="0"/>
                    </a:rPr>
                    <a:t> = 90</a:t>
                  </a:r>
                  <a:r>
                    <a:rPr lang="en-US" altLang="en-US" sz="2800" b="1" i="1" baseline="30000" dirty="0">
                      <a:solidFill>
                        <a:schemeClr val="tx1"/>
                      </a:solidFill>
                      <a:latin typeface="Times New Roman" panose="02020603050405020304" pitchFamily="18" charset="0"/>
                    </a:rPr>
                    <a:t>o</a:t>
                  </a:r>
                  <a:endParaRPr lang="en-US" altLang="en-US" sz="2800" b="1" i="1" baseline="30000" dirty="0">
                    <a:solidFill>
                      <a:schemeClr val="tx1"/>
                    </a:solidFill>
                    <a:latin typeface="Times New Roman" panose="02020603050405020304" pitchFamily="18" charset="0"/>
                  </a:endParaRPr>
                </a:p>
              </p:txBody>
            </p:sp>
          </mc:Choice>
          <mc:Fallback>
            <p:sp>
              <p:nvSpPr>
                <p:cNvPr id="11284" name="Text Box 28"/>
                <p:cNvSpPr txBox="1">
                  <a:spLocks noRot="1" noChangeAspect="1" noMove="1" noResize="1" noEditPoints="1" noAdjustHandles="1" noChangeArrowheads="1" noChangeShapeType="1" noTextEdit="1"/>
                </p:cNvSpPr>
                <p:nvPr/>
              </p:nvSpPr>
              <p:spPr>
                <a:xfrm>
                  <a:off x="3793" y="3104"/>
                  <a:ext cx="987" cy="330"/>
                </a:xfrm>
                <a:prstGeom prst="rect">
                  <a:avLst/>
                </a:prstGeom>
                <a:blipFill rotWithShape="1">
                  <a:blip r:embed="rId3"/>
                </a:blipFill>
                <a:ln w="28575">
                  <a:noFill/>
                </a:ln>
              </p:spPr>
              <p:txBody>
                <a:bodyPr/>
                <a:lstStyle/>
                <a:p>
                  <a:r>
                    <a:rPr lang="en-US" altLang="en-US">
                      <a:noFill/>
                    </a:rPr>
                    <a:t> </a:t>
                  </a:r>
                </a:p>
              </p:txBody>
            </p:sp>
          </mc:Fallback>
        </mc:AlternateContent>
      </p:grpSp>
      <p:sp>
        <p:nvSpPr>
          <p:cNvPr id="11273" name="Rectangle 39">
            <a:hlinkClick r:id="" action="ppaction://noaction"/>
          </p:cNvPr>
          <p:cNvSpPr/>
          <p:nvPr/>
        </p:nvSpPr>
        <p:spPr>
          <a:xfrm>
            <a:off x="1752600" y="3810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4" name="Rectangle 40">
            <a:hlinkClick r:id="" action="ppaction://noaction"/>
          </p:cNvPr>
          <p:cNvSpPr/>
          <p:nvPr/>
        </p:nvSpPr>
        <p:spPr>
          <a:xfrm>
            <a:off x="1676400" y="762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5" name="Rectangle 41">
            <a:hlinkClick r:id="" action="ppaction://noaction"/>
          </p:cNvPr>
          <p:cNvSpPr/>
          <p:nvPr/>
        </p:nvSpPr>
        <p:spPr>
          <a:xfrm>
            <a:off x="1676400" y="10668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6" name="Rectangle 42">
            <a:hlinkClick r:id="" action="ppaction://noaction"/>
          </p:cNvPr>
          <p:cNvSpPr/>
          <p:nvPr/>
        </p:nvSpPr>
        <p:spPr>
          <a:xfrm>
            <a:off x="1524000" y="1371600"/>
            <a:ext cx="2438400" cy="5334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7" name="Rectangle 43">
            <a:hlinkClick r:id="" action="ppaction://noaction"/>
          </p:cNvPr>
          <p:cNvSpPr/>
          <p:nvPr/>
        </p:nvSpPr>
        <p:spPr>
          <a:xfrm>
            <a:off x="1676400" y="1905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8" name="Rectangle 44">
            <a:hlinkClick r:id="" action="ppaction://noaction"/>
          </p:cNvPr>
          <p:cNvSpPr/>
          <p:nvPr/>
        </p:nvSpPr>
        <p:spPr>
          <a:xfrm>
            <a:off x="1752600" y="2209800"/>
            <a:ext cx="2057400" cy="4572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1279" name="Rectangle 57">
            <a:hlinkClick r:id="" action="ppaction://noaction"/>
          </p:cNvPr>
          <p:cNvSpPr/>
          <p:nvPr/>
        </p:nvSpPr>
        <p:spPr>
          <a:xfrm>
            <a:off x="1676400" y="13716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1280" name="Rectangle 58">
            <a:hlinkClick r:id="" action="ppaction://noaction"/>
          </p:cNvPr>
          <p:cNvSpPr/>
          <p:nvPr/>
        </p:nvSpPr>
        <p:spPr>
          <a:xfrm>
            <a:off x="1689100" y="28194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1281" name="Rectangle 59">
            <a:hlinkClick r:id="" action="ppaction://noaction"/>
          </p:cNvPr>
          <p:cNvSpPr/>
          <p:nvPr/>
        </p:nvSpPr>
        <p:spPr>
          <a:xfrm>
            <a:off x="1752600" y="3810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1266">
                                            <p:txEl>
                                              <p:pRg st="0" end="0"/>
                                            </p:txEl>
                                          </p:spTgt>
                                        </p:tgtEl>
                                        <p:attrNameLst>
                                          <p:attrName>style.visibility</p:attrName>
                                        </p:attrNameLst>
                                      </p:cBhvr>
                                      <p:to>
                                        <p:strVal val="visible"/>
                                      </p:to>
                                    </p:set>
                                    <p:anim calcmode="discrete" valueType="clr">
                                      <p:cBhvr override="childStyle">
                                        <p:cTn id="7" dur="80"/>
                                        <p:tgtEl>
                                          <p:spTgt spid="112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26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266">
                                            <p:txEl>
                                              <p:pRg st="1" end="1"/>
                                            </p:txEl>
                                          </p:spTgt>
                                        </p:tgtEl>
                                        <p:attrNameLst>
                                          <p:attrName>style.visibility</p:attrName>
                                        </p:attrNameLst>
                                      </p:cBhvr>
                                      <p:to>
                                        <p:strVal val="visible"/>
                                      </p:to>
                                    </p:set>
                                    <p:anim calcmode="lin" valueType="num">
                                      <p:cBhvr>
                                        <p:cTn id="14" dur="1000" fill="hold"/>
                                        <p:tgtEl>
                                          <p:spTgt spid="1126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26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84381"/>
                                        </p:tgtEl>
                                        <p:attrNameLst>
                                          <p:attrName>style.visibility</p:attrName>
                                        </p:attrNameLst>
                                      </p:cBhvr>
                                      <p:to>
                                        <p:strVal val="visible"/>
                                      </p:to>
                                    </p:set>
                                    <p:animEffect transition="in" filter="box(in)">
                                      <p:cBhvr>
                                        <p:cTn id="21" dur="500"/>
                                        <p:tgtEl>
                                          <p:spTgt spid="18438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84383"/>
                                        </p:tgtEl>
                                        <p:attrNameLst>
                                          <p:attrName>style.visibility</p:attrName>
                                        </p:attrNameLst>
                                      </p:cBhvr>
                                      <p:to>
                                        <p:strVal val="visible"/>
                                      </p:to>
                                    </p:set>
                                    <p:animEffect transition="in" filter="box(in)">
                                      <p:cBhvr>
                                        <p:cTn id="26" dur="500"/>
                                        <p:tgtEl>
                                          <p:spTgt spid="18438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84382"/>
                                        </p:tgtEl>
                                        <p:attrNameLst>
                                          <p:attrName>style.visibility</p:attrName>
                                        </p:attrNameLst>
                                      </p:cBhvr>
                                      <p:to>
                                        <p:strVal val="visible"/>
                                      </p:to>
                                    </p:set>
                                    <p:animEffect transition="in" filter="box(in)">
                                      <p:cBhvr>
                                        <p:cTn id="31" dur="500"/>
                                        <p:tgtEl>
                                          <p:spTgt spid="18438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84332"/>
                                        </p:tgtEl>
                                        <p:attrNameLst>
                                          <p:attrName>style.visibility</p:attrName>
                                        </p:attrNameLst>
                                      </p:cBhvr>
                                      <p:to>
                                        <p:strVal val="visible"/>
                                      </p:to>
                                    </p:set>
                                    <p:animEffect transition="in" filter="blinds(horizontal)">
                                      <p:cBhvr>
                                        <p:cTn id="36" dur="500"/>
                                        <p:tgtEl>
                                          <p:spTgt spid="1843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4345"/>
                                        </p:tgtEl>
                                        <p:attrNameLst>
                                          <p:attrName>style.visibility</p:attrName>
                                        </p:attrNameLst>
                                      </p:cBhvr>
                                      <p:to>
                                        <p:strVal val="visible"/>
                                      </p:to>
                                    </p:set>
                                    <p:animEffect transition="in" filter="blinds(horizontal)">
                                      <p:cBhvr>
                                        <p:cTn id="41" dur="500"/>
                                        <p:tgtEl>
                                          <p:spTgt spid="18434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4346"/>
                                        </p:tgtEl>
                                        <p:attrNameLst>
                                          <p:attrName>style.visibility</p:attrName>
                                        </p:attrNameLst>
                                      </p:cBhvr>
                                      <p:to>
                                        <p:strVal val="visible"/>
                                      </p:to>
                                    </p:set>
                                    <p:animEffect transition="in" filter="blinds(horizontal)">
                                      <p:cBhvr>
                                        <p:cTn id="46" dur="500"/>
                                        <p:tgtEl>
                                          <p:spTgt spid="184346"/>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2.91667E-6 2.59259E-6 L -0.422 -0.17755 " pathEditMode="relative" rAng="0" ptsTypes="AA">
                                      <p:cBhvr>
                                        <p:cTn id="50" dur="2000" fill="hold"/>
                                        <p:tgtEl>
                                          <p:spTgt spid="184383"/>
                                        </p:tgtEl>
                                        <p:attrNameLst>
                                          <p:attrName>ppt_x</p:attrName>
                                          <p:attrName>ppt_y</p:attrName>
                                        </p:attrNameLst>
                                      </p:cBhvr>
                                      <p:rCtr x="-21107" y="-8889"/>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16667 0.07662 L -0.44167 0.1544 " pathEditMode="relative" rAng="0" ptsTypes="AA">
                                      <p:cBhvr>
                                        <p:cTn id="54" dur="2000" fill="hold"/>
                                        <p:tgtEl>
                                          <p:spTgt spid="184381"/>
                                        </p:tgtEl>
                                        <p:attrNameLst>
                                          <p:attrName>ppt_x</p:attrName>
                                          <p:attrName>ppt_y</p:attrName>
                                        </p:attrNameLst>
                                      </p:cBhvr>
                                      <p:rCtr x="-13750" y="3889"/>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2.70833E-6 -4.07407E-6 L -0.44218 -0.01342 " pathEditMode="relative" rAng="0" ptsTypes="AA">
                                      <p:cBhvr>
                                        <p:cTn id="58" dur="2000" fill="hold"/>
                                        <p:tgtEl>
                                          <p:spTgt spid="184382"/>
                                        </p:tgtEl>
                                        <p:attrNameLst>
                                          <p:attrName>ppt_x</p:attrName>
                                          <p:attrName>ppt_y</p:attrName>
                                        </p:attrNameLst>
                                      </p:cBhvr>
                                      <p:rCtr x="-22109" y="-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2" grpId="0"/>
      <p:bldP spid="184345" grpId="0"/>
      <p:bldP spid="1843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6371" name="Rectangle 3"/>
              <p:cNvSpPr/>
              <p:nvPr/>
            </p:nvSpPr>
            <p:spPr>
              <a:xfrm>
                <a:off x="665017" y="207818"/>
                <a:ext cx="11388437" cy="6470073"/>
              </a:xfrm>
              <a:prstGeom prst="rect">
                <a:avLst/>
              </a:prstGeom>
              <a:noFill/>
              <a:ln w="57150" cap="flat" cmpd="thinThick">
                <a:solidFill>
                  <a:srgbClr val="0000CC"/>
                </a:solidFill>
                <a:prstDash val="solid"/>
                <a:miter/>
                <a:headEnd type="none" w="med" len="med"/>
                <a:tailEnd type="none" w="med" len="med"/>
              </a:ln>
            </p:spPr>
            <p:txBody>
              <a:bodyPr/>
              <a:lstStyle/>
              <a:p>
                <a:pPr marL="609600" indent="-609600">
                  <a:spcBef>
                    <a:spcPct val="20000"/>
                  </a:spcBef>
                </a:pPr>
                <a:endParaRPr lang="vi-VN" altLang="en-US" sz="2600" b="1" dirty="0">
                  <a:latin typeface="Tahoma" panose="020B0604030504040204" pitchFamily="34" charset="0"/>
                  <a:cs typeface="Tahoma" panose="020B0604030504040204" pitchFamily="34" charset="0"/>
                </a:endParaRPr>
              </a:p>
              <a:p>
                <a:pPr marL="609600" indent="-609600">
                  <a:spcBef>
                    <a:spcPct val="20000"/>
                  </a:spcBef>
                </a:pPr>
                <a:endParaRPr lang="vi-VN" altLang="en-US" sz="2600" b="1" dirty="0">
                  <a:latin typeface="Tahoma" panose="020B0604030504040204" pitchFamily="34" charset="0"/>
                  <a:cs typeface="Tahoma" panose="020B0604030504040204" pitchFamily="34" charset="0"/>
                </a:endParaRPr>
              </a:p>
              <a:p>
                <a:pPr marL="609600" indent="-609600">
                  <a:spcBef>
                    <a:spcPct val="20000"/>
                  </a:spcBef>
                </a:pPr>
                <a:endParaRPr lang="vi-VN" altLang="en-US" sz="2600" b="1" dirty="0">
                  <a:latin typeface="Tahoma" panose="020B0604030504040204" pitchFamily="34" charset="0"/>
                  <a:cs typeface="Tahoma" panose="020B0604030504040204" pitchFamily="34" charset="0"/>
                </a:endParaRPr>
              </a:p>
              <a:p>
                <a:pPr>
                  <a:spcBef>
                    <a:spcPct val="20000"/>
                  </a:spcBef>
                </a:pPr>
                <a:r>
                  <a:rPr lang="vi-VN" altLang="en-US" sz="2600" b="1" dirty="0">
                    <a:latin typeface="Tahoma" panose="020B0604030504040204" pitchFamily="34" charset="0"/>
                    <a:cs typeface="Tahoma" panose="020B0604030504040204" pitchFamily="34" charset="0"/>
                  </a:rPr>
                  <a:t>*</a:t>
                </a:r>
                <a:r>
                  <a:rPr lang="vi-VN" altLang="en-US" sz="2600" dirty="0">
                    <a:latin typeface="Tahoma" panose="020B0604030504040204" pitchFamily="34" charset="0"/>
                    <a:cs typeface="Tahoma" panose="020B0604030504040204" pitchFamily="34" charset="0"/>
                  </a:rPr>
                  <a:t> Công là đại lượng vô hướng luôn dương</a:t>
                </a:r>
                <a:endParaRPr lang="vi-VN" altLang="en-US" sz="2600" dirty="0">
                  <a:latin typeface="Tahoma" panose="020B0604030504040204" pitchFamily="34" charset="0"/>
                  <a:cs typeface="Tahoma" panose="020B0604030504040204" pitchFamily="34" charset="0"/>
                </a:endParaRPr>
              </a:p>
              <a:p>
                <a:pPr>
                  <a:spcBef>
                    <a:spcPct val="20000"/>
                  </a:spcBef>
                </a:pPr>
                <a:r>
                  <a:rPr lang="vi-VN" altLang="en-US" sz="2600" b="1" dirty="0">
                    <a:latin typeface="Tahoma" panose="020B0604030504040204" pitchFamily="34" charset="0"/>
                    <a:ea typeface="Cambria Math" panose="02040503050406030204" pitchFamily="18" charset="0"/>
                    <a:cs typeface="Tahoma" panose="020B0604030504040204" pitchFamily="34" charset="0"/>
                  </a:rPr>
                  <a:t>*</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&lt; 90</a:t>
                </a:r>
                <a:r>
                  <a:rPr lang="en-US" altLang="en-US" sz="3500" b="1" baseline="30000" dirty="0">
                    <a:latin typeface="+mj-lt"/>
                    <a:cs typeface="Tahoma" panose="020B0604030504040204" pitchFamily="34" charset="0"/>
                  </a:rPr>
                  <a:t>0</a:t>
                </a:r>
                <a:r>
                  <a:rPr lang="en-US" altLang="en-US" sz="3500" b="1" dirty="0">
                    <a:latin typeface="+mj-lt"/>
                    <a:cs typeface="Tahoma" panose="020B0604030504040204" pitchFamily="34" charset="0"/>
                  </a:rPr>
                  <a:t>, cos </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&gt; 0 =&gt; A &gt; 0: công </a:t>
                </a:r>
                <a:r>
                  <a:rPr lang="en-US" altLang="en-US" sz="3500" b="1" dirty="0" err="1">
                    <a:latin typeface="+mj-lt"/>
                    <a:cs typeface="Tahoma" panose="020B0604030504040204" pitchFamily="34" charset="0"/>
                  </a:rPr>
                  <a:t>phát</a:t>
                </a:r>
                <a:r>
                  <a:rPr lang="en-US" altLang="en-US" sz="3500" b="1" dirty="0">
                    <a:latin typeface="+mj-lt"/>
                    <a:cs typeface="Tahoma" panose="020B0604030504040204" pitchFamily="34" charset="0"/>
                  </a:rPr>
                  <a:t> </a:t>
                </a:r>
                <a:r>
                  <a:rPr lang="en-US" altLang="en-US" sz="3500" b="1" dirty="0" err="1">
                    <a:latin typeface="+mj-lt"/>
                    <a:cs typeface="Tahoma" panose="020B0604030504040204" pitchFamily="34" charset="0"/>
                  </a:rPr>
                  <a:t>động</a:t>
                </a:r>
                <a:endParaRPr lang="vi-VN" altLang="en-US" sz="3500" b="1" dirty="0">
                  <a:latin typeface="+mj-lt"/>
                  <a:cs typeface="Tahoma" panose="020B0604030504040204" pitchFamily="34" charset="0"/>
                </a:endParaRPr>
              </a:p>
              <a:p>
                <a:pPr marL="609600" indent="-609600">
                  <a:spcBef>
                    <a:spcPct val="20000"/>
                  </a:spcBef>
                  <a:buFont typeface="Arial" panose="020B0604020202020204" pitchFamily="34" charset="0"/>
                  <a:buChar char="•"/>
                </a:pPr>
                <a:endParaRPr lang="en-US" altLang="en-US" sz="3500" b="1" i="1" baseline="30000" dirty="0">
                  <a:latin typeface="+mj-lt"/>
                  <a:cs typeface="Tahoma" panose="020B0604030504040204" pitchFamily="34" charset="0"/>
                </a:endParaRPr>
              </a:p>
              <a:p>
                <a:pPr marL="609600" indent="-609600">
                  <a:spcBef>
                    <a:spcPct val="20000"/>
                  </a:spcBef>
                </a:pPr>
                <a:r>
                  <a:rPr lang="en-US" altLang="en-US" sz="3500" dirty="0">
                    <a:latin typeface="+mj-lt"/>
                    <a:cs typeface="Tahoma" panose="020B0604030504040204" pitchFamily="34" charset="0"/>
                  </a:rPr>
                  <a:t> </a:t>
                </a:r>
                <a:r>
                  <a:rPr lang="en-US" altLang="en-US" sz="3500" b="1" dirty="0">
                    <a:latin typeface="+mj-lt"/>
                    <a:cs typeface="Tahoma" panose="020B0604030504040204" pitchFamily="34" charset="0"/>
                  </a:rPr>
                  <a:t>* </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 90</a:t>
                </a:r>
                <a:r>
                  <a:rPr lang="en-US" altLang="en-US" sz="3500" b="1" baseline="30000" dirty="0">
                    <a:latin typeface="+mj-lt"/>
                    <a:cs typeface="Tahoma" panose="020B0604030504040204" pitchFamily="34" charset="0"/>
                  </a:rPr>
                  <a:t>0</a:t>
                </a:r>
                <a:r>
                  <a:rPr lang="en-US" altLang="en-US" sz="3500" b="1" dirty="0">
                    <a:latin typeface="+mj-lt"/>
                    <a:cs typeface="Tahoma" panose="020B0604030504040204" pitchFamily="34" charset="0"/>
                  </a:rPr>
                  <a:t>, cos </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 = 0 =&gt; A = 0: lực không </a:t>
                </a:r>
                <a:r>
                  <a:rPr lang="en-US" altLang="en-US" sz="3500" b="1" dirty="0" err="1">
                    <a:latin typeface="+mj-lt"/>
                    <a:cs typeface="Tahoma" panose="020B0604030504040204" pitchFamily="34" charset="0"/>
                  </a:rPr>
                  <a:t>sinh</a:t>
                </a:r>
                <a:r>
                  <a:rPr lang="en-US" altLang="en-US" sz="3500" b="1" dirty="0">
                    <a:latin typeface="+mj-lt"/>
                    <a:cs typeface="Tahoma" panose="020B0604030504040204" pitchFamily="34" charset="0"/>
                  </a:rPr>
                  <a:t> </a:t>
                </a:r>
                <a:r>
                  <a:rPr lang="en-US" altLang="en-US" sz="3500" b="1" dirty="0" err="1">
                    <a:latin typeface="+mj-lt"/>
                    <a:cs typeface="Tahoma" panose="020B0604030504040204" pitchFamily="34" charset="0"/>
                  </a:rPr>
                  <a:t>công</a:t>
                </a:r>
                <a:endParaRPr lang="vi-VN" altLang="en-US" sz="3500" b="1" dirty="0">
                  <a:latin typeface="+mj-lt"/>
                  <a:cs typeface="Tahoma" panose="020B0604030504040204" pitchFamily="34" charset="0"/>
                </a:endParaRPr>
              </a:p>
              <a:p>
                <a:pPr marL="609600" indent="-609600">
                  <a:spcBef>
                    <a:spcPct val="20000"/>
                  </a:spcBef>
                </a:pPr>
                <a:endParaRPr lang="en-US" altLang="en-US" sz="3500" b="1" dirty="0">
                  <a:latin typeface="+mj-lt"/>
                  <a:cs typeface="Tahoma" panose="020B0604030504040204" pitchFamily="34" charset="0"/>
                </a:endParaRPr>
              </a:p>
              <a:p>
                <a:pPr marL="609600" indent="-609600">
                  <a:spcBef>
                    <a:spcPct val="20000"/>
                  </a:spcBef>
                </a:pPr>
                <a:r>
                  <a:rPr lang="en-US" altLang="en-US" sz="3500" b="1" dirty="0">
                    <a:latin typeface="+mj-lt"/>
                    <a:cs typeface="Tahoma" panose="020B0604030504040204" pitchFamily="34" charset="0"/>
                  </a:rPr>
                  <a:t> * </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&gt; 90</a:t>
                </a:r>
                <a:r>
                  <a:rPr lang="en-US" altLang="en-US" sz="3500" b="1" baseline="30000" dirty="0">
                    <a:latin typeface="+mj-lt"/>
                    <a:cs typeface="Tahoma" panose="020B0604030504040204" pitchFamily="34" charset="0"/>
                  </a:rPr>
                  <a:t>0</a:t>
                </a:r>
                <a:r>
                  <a:rPr lang="en-US" altLang="en-US" sz="3500" b="1" dirty="0">
                    <a:latin typeface="+mj-lt"/>
                    <a:cs typeface="Tahoma" panose="020B0604030504040204" pitchFamily="34" charset="0"/>
                  </a:rPr>
                  <a:t>, cos </a:t>
                </a:r>
                <a14:m>
                  <m:oMath xmlns:m="http://schemas.openxmlformats.org/officeDocument/2006/math">
                    <m:r>
                      <a:rPr lang="vi-VN" altLang="en-US" sz="3500" b="1" i="1" smtClean="0">
                        <a:latin typeface="Cambria Math" panose="02040503050406030204" pitchFamily="18" charset="0"/>
                        <a:ea typeface="Cambria Math" panose="02040503050406030204" pitchFamily="18" charset="0"/>
                        <a:cs typeface="Tahoma" panose="020B0604030504040204" pitchFamily="34" charset="0"/>
                      </a:rPr>
                      <m:t>𝜃</m:t>
                    </m:r>
                  </m:oMath>
                </a14:m>
                <a:r>
                  <a:rPr lang="en-US" altLang="en-US" sz="3500" b="1" dirty="0">
                    <a:latin typeface="+mj-lt"/>
                    <a:cs typeface="Tahoma" panose="020B0604030504040204" pitchFamily="34" charset="0"/>
                  </a:rPr>
                  <a:t> &lt; 0 =&gt; A &lt; 0: công cản (công âm)</a:t>
                </a:r>
                <a:endParaRPr lang="en-US" altLang="en-US" sz="3500" b="1" dirty="0">
                  <a:latin typeface="+mj-lt"/>
                  <a:ea typeface="Tahoma" panose="020B0604030504040204" pitchFamily="34" charset="0"/>
                </a:endParaRPr>
              </a:p>
            </p:txBody>
          </p:sp>
        </mc:Choice>
        <mc:Fallback>
          <p:sp>
            <p:nvSpPr>
              <p:cNvPr id="186371" name="Rectangle 3"/>
              <p:cNvSpPr>
                <a:spLocks noRot="1" noChangeAspect="1" noMove="1" noResize="1" noEditPoints="1" noAdjustHandles="1" noChangeArrowheads="1" noChangeShapeType="1" noTextEdit="1"/>
              </p:cNvSpPr>
              <p:nvPr/>
            </p:nvSpPr>
            <p:spPr>
              <a:xfrm>
                <a:off x="665017" y="207818"/>
                <a:ext cx="11388437" cy="6470073"/>
              </a:xfrm>
              <a:prstGeom prst="rect">
                <a:avLst/>
              </a:prstGeom>
              <a:blipFill rotWithShape="1">
                <a:blip r:embed="rId1"/>
                <a:stretch>
                  <a:fillRect l="-252" t="-444" r="-246" b="-438"/>
                </a:stretch>
              </a:blipFill>
              <a:ln w="57150" cap="flat" cmpd="thinThick">
                <a:solidFill>
                  <a:srgbClr val="0000CC"/>
                </a:solidFill>
                <a:prstDash val="solid"/>
                <a:miter/>
                <a:headEnd type="none" w="med" len="med"/>
                <a:tailEnd type="none" w="med" len="med"/>
              </a:ln>
            </p:spPr>
            <p:txBody>
              <a:bodyPr/>
              <a:lstStyle/>
              <a:p>
                <a:r>
                  <a:rPr lang="en-US" altLang="en-US">
                    <a:noFill/>
                  </a:rPr>
                  <a:t> </a:t>
                </a:r>
              </a:p>
            </p:txBody>
          </p:sp>
        </mc:Fallback>
      </mc:AlternateContent>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 y="554183"/>
            <a:ext cx="7506929" cy="1083748"/>
          </a:xfrm>
          <a:prstGeom prst="rect">
            <a:avLst/>
          </a:prstGeom>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6371">
                                            <p:txEl>
                                              <p:pRg st="3" end="3"/>
                                            </p:txEl>
                                          </p:spTgt>
                                        </p:tgtEl>
                                        <p:attrNameLst>
                                          <p:attrName>style.visibility</p:attrName>
                                        </p:attrNameLst>
                                      </p:cBhvr>
                                      <p:to>
                                        <p:strVal val="visible"/>
                                      </p:to>
                                    </p:set>
                                    <p:anim calcmode="lin" valueType="num">
                                      <p:cBhvr additive="base">
                                        <p:cTn id="7" dur="30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863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elBall.wav"/>
                                        </p:tgtEl>
                                      </p:cMediaNode>
                                    </p:audio>
                                  </p:sub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186371">
                                            <p:txEl>
                                              <p:pRg st="4" end="4"/>
                                            </p:txEl>
                                          </p:spTgt>
                                        </p:tgtEl>
                                        <p:attrNameLst>
                                          <p:attrName>style.visibility</p:attrName>
                                        </p:attrNameLst>
                                      </p:cBhvr>
                                      <p:to>
                                        <p:strVal val="visible"/>
                                      </p:to>
                                    </p:set>
                                    <p:anim calcmode="lin" valueType="num">
                                      <p:cBhvr additive="base">
                                        <p:cTn id="12" dur="3000" fill="hold"/>
                                        <p:tgtEl>
                                          <p:spTgt spid="186371">
                                            <p:txEl>
                                              <p:pRg st="4" end="4"/>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1863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DelBall.wav"/>
                                        </p:tgtEl>
                                      </p:cMediaNode>
                                    </p:audio>
                                  </p:sub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186371">
                                            <p:txEl>
                                              <p:pRg st="6" end="6"/>
                                            </p:txEl>
                                          </p:spTgt>
                                        </p:tgtEl>
                                        <p:attrNameLst>
                                          <p:attrName>style.visibility</p:attrName>
                                        </p:attrNameLst>
                                      </p:cBhvr>
                                      <p:to>
                                        <p:strVal val="visible"/>
                                      </p:to>
                                    </p:set>
                                    <p:anim calcmode="lin" valueType="num">
                                      <p:cBhvr additive="base">
                                        <p:cTn id="17" dur="3000" fill="hold"/>
                                        <p:tgtEl>
                                          <p:spTgt spid="186371">
                                            <p:txEl>
                                              <p:pRg st="6" end="6"/>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1863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DelBall.wav"/>
                                        </p:tgtEl>
                                      </p:cMediaNode>
                                    </p:audio>
                                  </p:sub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186371">
                                            <p:txEl>
                                              <p:pRg st="8" end="8"/>
                                            </p:txEl>
                                          </p:spTgt>
                                        </p:tgtEl>
                                        <p:attrNameLst>
                                          <p:attrName>style.visibility</p:attrName>
                                        </p:attrNameLst>
                                      </p:cBhvr>
                                      <p:to>
                                        <p:strVal val="visible"/>
                                      </p:to>
                                    </p:set>
                                    <p:anim calcmode="lin" valueType="num">
                                      <p:cBhvr additive="base">
                                        <p:cTn id="22" dur="3000" fill="hold"/>
                                        <p:tgtEl>
                                          <p:spTgt spid="186371">
                                            <p:txEl>
                                              <p:pRg st="8" end="8"/>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186371">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DelBa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Rùng mình xe chạy ngược chiều trên cao tốc nghìn tỉ - Tin tứ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1895" y="140677"/>
            <a:ext cx="5259542" cy="3288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siêu du thuyền chạy bằng năng lượ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63" y="140677"/>
            <a:ext cx="5526942" cy="33571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èn Led Bulb và những thắc mắc thường gặ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95" y="3497799"/>
            <a:ext cx="5259542" cy="33602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á trình sinh trưởng của các loại cây trồng như thế nà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163" y="3601328"/>
            <a:ext cx="5526941" cy="3256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745" y="1634836"/>
            <a:ext cx="4405746" cy="3256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ircle(in)">
                                      <p:cBhvr>
                                        <p:cTn id="1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7739160" cy="1357746"/>
          </a:xfrm>
          <a:prstGeom prst="rect">
            <a:avLst/>
          </a:prstGeom>
        </p:spPr>
      </p:pic>
      <p:pic>
        <p:nvPicPr>
          <p:cNvPr id="5" name="Picture 4"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1" y="1698141"/>
            <a:ext cx="11282219" cy="3802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564" y="0"/>
            <a:ext cx="8723832" cy="1116182"/>
          </a:xfrm>
          <a:prstGeom prst="rect">
            <a:avLst/>
          </a:prstGeom>
        </p:spPr>
      </p:pic>
      <p:pic>
        <p:nvPicPr>
          <p:cNvPr id="5" name="Picture 4" descr="Text, lette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1116182"/>
            <a:ext cx="10806545" cy="56448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736826" cy="3632303"/>
          </a:xfrm>
          <a:prstGeom prst="rect">
            <a:avLst/>
          </a:prstGeom>
        </p:spPr>
      </p:pic>
      <p:pic>
        <p:nvPicPr>
          <p:cNvPr id="2050" name="Picture 2" descr="Công thức cho 7 món tráng miệng dễ làm nhưng ngon khó cưỡng từ Chocolate –  Món ngon đơn gi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413" y="2816941"/>
            <a:ext cx="6334125" cy="393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0397871" cy="1886624"/>
          </a:xfrm>
          <a:prstGeom prst="rect">
            <a:avLst/>
          </a:prstGeom>
        </p:spPr>
      </p:pic>
      <p:pic>
        <p:nvPicPr>
          <p:cNvPr id="3074" name="Picture 2" descr="Cách tạo lửa từ kính lú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8288"/>
            <a:ext cx="57150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ý do tại sao người Mỹ dùng ấm đun nước còn người Anh dùng ấ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884" y="2564435"/>
            <a:ext cx="609600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271" y="1628162"/>
            <a:ext cx="4793226" cy="2080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arn(inVertical)">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GƯỜI RỪNG - Cách Tạo Ra Lửa Để Sinh Tồn Trong Rừng | Tập 6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871" y="265471"/>
            <a:ext cx="5869858" cy="63285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ìm hiểu về công nghệ sạc không dây trên các thiết bị di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245" y="265471"/>
            <a:ext cx="5176684" cy="659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p:cNvSpPr>
            <a:spLocks noGrp="1" noRot="1" noChangeAspect="1" noMove="1" noResize="1" noEditPoints="1" noAdjustHandles="1" noChangeArrowheads="1" noChangeShapeType="1" noTextEdit="1"/>
          </p:cNvSpPr>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10" name="Freeform 7"/>
          <p:cNvSpPr>
            <a:spLocks noGrp="1" noRot="1" noChangeAspect="1" noMove="1" noResize="1" noEditPoints="1" noAdjustHandles="1" noChangeArrowheads="1" noChangeShapeType="1" noTextEdit="1"/>
          </p:cNvSpPr>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12" name="Rectangle 11"/>
          <p:cNvSpPr>
            <a:spLocks noGrp="1" noRot="1" noChangeAspect="1" noMove="1" noResize="1" noEditPoints="1" noAdjustHandles="1" noChangeArrowheads="1" noChangeShapeType="1" noTextEdit="1"/>
          </p:cNvSpPr>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lstStyle/>
          <a:p>
            <a:endParaRPr lang="en-US"/>
          </a:p>
        </p:txBody>
      </p:sp>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9148" y="822589"/>
            <a:ext cx="10609038" cy="51171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9846" y="66367"/>
            <a:ext cx="11872307" cy="6725265"/>
          </a:xfrm>
          <a:prstGeom prst="rect">
            <a:avLst/>
          </a:prstGeom>
        </p:spPr>
      </p:pic>
    </p:spTree>
  </p:cSld>
  <p:clrMapOvr>
    <a:masterClrMapping/>
  </p:clrMapOvr>
</p:sld>
</file>

<file path=ppt/theme/theme1.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Words>
  <PresentationFormat>Widescreen</PresentationFormat>
  <Paragraphs>33</Paragraphs>
  <Slides>19</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33" baseType="lpstr">
      <vt:lpstr>Arial</vt:lpstr>
      <vt:lpstr>SimSun</vt:lpstr>
      <vt:lpstr>Wingdings</vt:lpstr>
      <vt:lpstr>Comic Sans MS</vt:lpstr>
      <vt:lpstr>Times New Roman</vt:lpstr>
      <vt:lpstr>Cambria Math</vt:lpstr>
      <vt:lpstr>Tahoma</vt:lpstr>
      <vt:lpstr>Microsoft YaHei</vt:lpstr>
      <vt:lpstr>Arial Unicode MS</vt:lpstr>
      <vt:lpstr>Calibri Light</vt:lpstr>
      <vt:lpstr>Calibri</vt:lpstr>
      <vt:lpstr>Gear Drives</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2022-06-21T13:38:00Z</dcterms:created>
  <dcterms:modified xsi:type="dcterms:W3CDTF">2022-06-22T00:48:56Z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C54666AE222241CDAAE9C6A317F805BB</vt:lpwstr>
  </property>
  <property fmtid="{D5CDD505-2E9C-101B-9397-08002B2CF9AE}" pid="3" name="KSOProductBuildVer">
    <vt:lpwstr>1033-11.2.0.11156</vt:lpwstr>
  </property>
</Properties>
</file>