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69" autoAdjust="0"/>
  </p:normalViewPr>
  <p:slideViewPr>
    <p:cSldViewPr>
      <p:cViewPr>
        <p:scale>
          <a:sx n="50" d="100"/>
          <a:sy n="50" d="100"/>
        </p:scale>
        <p:origin x="-1398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5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3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8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0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8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7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644EC-45C8-4D00-987F-F6388D088808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6AD2-D007-4C52-91EC-0FDE2739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20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gif"/><Relationship Id="rId50" Type="http://schemas.openxmlformats.org/officeDocument/2006/relationships/image" Target="../media/image46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17" Type="http://schemas.openxmlformats.org/officeDocument/2006/relationships/image" Target="../media/image16.png"/><Relationship Id="rId25" Type="http://schemas.microsoft.com/office/2007/relationships/hdphoto" Target="../media/hdphoto6.wdp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microsoft.com/office/2007/relationships/hdphoto" Target="../media/hdphoto5.wdp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openxmlformats.org/officeDocument/2006/relationships/slide" Target="slide1.xml"/><Relationship Id="rId10" Type="http://schemas.microsoft.com/office/2007/relationships/hdphoto" Target="../media/hdphoto2.wdp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microsoft.com/office/2007/relationships/hdphoto" Target="../media/hdphoto4.wdp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gif"/><Relationship Id="rId8" Type="http://schemas.openxmlformats.org/officeDocument/2006/relationships/image" Target="../media/image10.png"/><Relationship Id="rId51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2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57150"/>
            <a:ext cx="1060132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905860"/>
            <a:ext cx="3352800" cy="25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33350"/>
            <a:ext cx="381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C00000"/>
                </a:solidFill>
                <a:latin typeface="UTM Colossalis" panose="02040603050506020204" pitchFamily="18" charset="0"/>
              </a:rPr>
              <a:t>POKEMON</a:t>
            </a:r>
            <a:r>
              <a:rPr lang="en-US" sz="3400" dirty="0" smtClean="0">
                <a:solidFill>
                  <a:srgbClr val="006600"/>
                </a:solidFill>
                <a:latin typeface="UTM Colossalis" panose="02040603050506020204" pitchFamily="18" charset="0"/>
              </a:rPr>
              <a:t> </a:t>
            </a:r>
          </a:p>
          <a:p>
            <a:pPr algn="ctr"/>
            <a:r>
              <a:rPr lang="en-US" sz="3400" dirty="0" smtClean="0">
                <a:solidFill>
                  <a:srgbClr val="006600"/>
                </a:solidFill>
                <a:latin typeface="UTM Colossalis" panose="02040603050506020204" pitchFamily="18" charset="0"/>
              </a:rPr>
              <a:t>TRANH TÀI</a:t>
            </a:r>
            <a:endParaRPr lang="en-US" sz="3400" dirty="0">
              <a:solidFill>
                <a:srgbClr val="006600"/>
              </a:solidFill>
              <a:latin typeface="UTM Colossalis" panose="02040603050506020204" pitchFamily="18" charset="0"/>
            </a:endParaRPr>
          </a:p>
        </p:txBody>
      </p:sp>
      <p:pic>
        <p:nvPicPr>
          <p:cNvPr id="9" name="Picture 11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11630"/>
            <a:ext cx="1261404" cy="6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hac Gunb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49000" y="4268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7200" y="-57151"/>
            <a:ext cx="9677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CO SO KNS TRI VIET\POKEMON\png\trung binh 300-400\pokemon_PNG1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4" y="3793853"/>
            <a:ext cx="1666780" cy="10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:\CO SO KNS TRI VIET\POKEMON\1 (14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6" y="3282715"/>
            <a:ext cx="2020529" cy="9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pokeb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4" y="4428203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CO SO KNS TRI VIET\POKEMON\png\kha 500-700\10003-Shiny-Mega-Venusau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4" y="2497777"/>
            <a:ext cx="18288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CO SO KNS TRI VIET\POKEMON\1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7500" y1="31157" x2="54333" y2="57649"/>
                        <a14:foregroundMark x1="76833" y1="36567" x2="60333" y2="58582"/>
                        <a14:foregroundMark x1="52000" y1="40858" x2="52000" y2="53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4" y="1773760"/>
            <a:ext cx="1295400" cy="8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Cuoc thi Pokemon\pikachu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93614" y1="30982" x2="68342" y2="43015"/>
                        <a14:foregroundMark x1="56250" y1="33472" x2="56250" y2="47165"/>
                        <a14:foregroundMark x1="36141" y1="30844" x2="31522" y2="52697"/>
                        <a14:foregroundMark x1="5163" y1="4979" x2="10190" y2="10650"/>
                        <a14:foregroundMark x1="86141" y1="7746" x2="71875" y2="21024"/>
                        <a14:foregroundMark x1="80299" y1="5809" x2="77989" y2="6224"/>
                        <a14:foregroundMark x1="37364" y1="76625" x2="56250" y2="77317"/>
                        <a14:foregroundMark x1="25951" y1="50899" x2="28125" y2="63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65" y="1334678"/>
            <a:ext cx="741271" cy="54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CO SO KNS TRI VIET\POKEMON\1 (18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0503" y1="8712" x2="31069" y2="17045"/>
                        <a14:foregroundMark x1="29560" y1="7955" x2="31069" y2="15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35" y="951339"/>
            <a:ext cx="715449" cy="53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4" y="4420039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4" y="440055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4" y="440055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4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4" y="440055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5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4" y="4397828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6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4" y="440055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CO SO KNS TRI VIET\POKEMON\1 (6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34" y="3637013"/>
            <a:ext cx="1638300" cy="123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Kết quả hình ảnh cho pokeb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09" y="441469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ADMIN\Desktop\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59" y="4406528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05" y="4416536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55" y="4412895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4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05" y="440055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ADMIN\Desktop\5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05" y="4416536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C:\Users\ADMIN\Desktop\6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55" y="4397828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CO SO KNS TRI VIET\POKEMON\1 (7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50766" y1="41843" x2="69540" y2="59501"/>
                        <a14:foregroundMark x1="55364" y1="44146" x2="62261" y2="46065"/>
                        <a14:foregroundMark x1="48084" y1="47217" x2="54215" y2="56430"/>
                        <a14:foregroundMark x1="47701" y1="42610" x2="54215" y2="48369"/>
                        <a14:foregroundMark x1="92146" y1="35701" x2="96360" y2="50288"/>
                        <a14:foregroundMark x1="88314" y1="36852" x2="92146" y2="47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50" y="3105412"/>
            <a:ext cx="1002607" cy="7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CO SO KNS TRI VIET\POKEMON\1 (20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35185" y1="5806" x2="43266" y2="11935"/>
                        <a14:foregroundMark x1="58081" y1="8710" x2="68182" y2="27419"/>
                        <a14:foregroundMark x1="61111" y1="5161" x2="64141" y2="17742"/>
                        <a14:foregroundMark x1="57407" y1="41290" x2="74916" y2="70968"/>
                        <a14:foregroundMark x1="29798" y1="54839" x2="29798" y2="64839"/>
                        <a14:foregroundMark x1="9596" y1="83871" x2="18350" y2="89677"/>
                        <a14:foregroundMark x1="5892" y1="81613" x2="23401" y2="96452"/>
                        <a14:foregroundMark x1="26431" y1="86129" x2="46970" y2="87742"/>
                        <a14:foregroundMark x1="25758" y1="89355" x2="35185" y2="90968"/>
                        <a14:foregroundMark x1="28114" y1="92581" x2="59428" y2="86452"/>
                        <a14:foregroundMark x1="48653" y1="86774" x2="59091" y2="91613"/>
                        <a14:foregroundMark x1="89394" y1="74516" x2="77609" y2="94516"/>
                        <a14:foregroundMark x1="95455" y1="66452" x2="93771" y2="72258"/>
                        <a14:foregroundMark x1="23401" y1="55806" x2="27778" y2="62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55" y="2594799"/>
            <a:ext cx="914400" cy="71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F:\CO SO KNS TRI VIET\POKEMON\1 (10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7549" y="1749997"/>
            <a:ext cx="820915" cy="93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:\CO SO KNS TRI VIET\POKEMON\1 (2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56" y="1431174"/>
            <a:ext cx="656507" cy="5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F:\CO SO KNS TRI VIET\POKEMON\png\thap 100-200\ok (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66" y="847074"/>
            <a:ext cx="851768" cy="6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CO SO KNS TRI VIET\POKEMON\png\kha 500-700\14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324" flipH="1">
            <a:off x="3614624" y="3507954"/>
            <a:ext cx="2048413" cy="13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ết quả hình ảnh cho pokeb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59" y="441469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09" y="440055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ADMIN\Desktop\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84" y="440055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:\Users\ADMIN\Desktop\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09" y="4412895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:\Users\ADMIN\Desktop\4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84" y="4428203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C:\Users\ADMIN\Desktop\5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36" y="4414692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C:\Users\ADMIN\Desktop\6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11" y="4400550"/>
            <a:ext cx="11017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F:\CO SO KNS TRI VIET\POKEMON\png\trung binh 300-400\okk (11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34" y="2917371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F:\CO SO KNS TRI VIET\POKEMON\png\trung binh 300-400\okkkk (2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231">
            <a:off x="4171912" y="2813237"/>
            <a:ext cx="724956" cy="6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CO SO KNS TRI VIET\POKEMON\png\trung binh 300-400\okk (1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87" y="1984808"/>
            <a:ext cx="1463194" cy="10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CO SO KNS TRI VIET\POKEMON\png\trung binh 300-400\1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14">
            <a:off x="3572414" y="1509513"/>
            <a:ext cx="1003935" cy="8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:\CO SO KNS TRI VIET\POKEMON\png\trung binh 300-400\okk (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65" y="893425"/>
            <a:ext cx="1008271" cy="7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:\CO SO KNS TRI VIET\POKEMON\png\trung binh 300-400\okk (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539">
            <a:off x="5823227" y="3575983"/>
            <a:ext cx="1411417" cy="13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ết quả hình ảnh cho pokeb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38" y="4417414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:\Users\ADMIN\Desktop\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88" y="4409249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ADMIN\Desktop\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34" y="440055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C:\Users\ADMIN\Desktop\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34" y="440055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:\Users\ADMIN\Desktop\4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34" y="440055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C:\Users\ADMIN\Desktop\5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34" y="440055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C:\Users\ADMIN\Desktop\6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4" y="439793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F:\CO SO KNS TRI VIET\POKEMON\png\trung binh 300-400\okk (5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21" y="2939223"/>
            <a:ext cx="1524000" cy="11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F:\CO SO KNS TRI VIET\POKEMON\png\trung binh 300-400\okk (6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202" flipH="1">
            <a:off x="6195431" y="2345909"/>
            <a:ext cx="1080883" cy="85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:\CO SO KNS TRI VIET\POKEMON\png\trung binh 300-400\okkkk (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838">
            <a:off x="6459167" y="2035247"/>
            <a:ext cx="808246" cy="6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CO SO KNS TRI VIET\POKEMON\png\trung binh 300-400\okk (2)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10" y="1334677"/>
            <a:ext cx="744875" cy="7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:\CO SO KNS TRI VIET\POKEMON\png\pokemon-league-image-pokemon-league-36640020-878-1111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15" y="958064"/>
            <a:ext cx="513878" cy="4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F:\CO SO KNS TRI VIET\POKEMON\png\trung binh 300-400\ok (4)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733">
            <a:off x="7565299" y="3539607"/>
            <a:ext cx="1527660" cy="14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Kết quả hình ảnh cho pokeb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84" y="437646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\Desktop\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34" y="4368297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C:\Users\ADMIN\Desktop\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34" y="4355553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9" descr="C:\Users\ADMIN\Desktop\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34" y="4351969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C:\Users\ADMIN\Desktop\4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34" y="4355553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C:\Users\ADMIN\Desktop\5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34" y="4352434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C:\Users\ADMIN\Desktop\6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84" y="4346910"/>
            <a:ext cx="1073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:\CO SO KNS TRI VIET\POKEMON\png\trung binh 300-400\ok (3)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58" y="3113365"/>
            <a:ext cx="1211178" cy="9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F:\CO SO KNS TRI VIET\POKEMON\png\cao 800 -1000\ok (1)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26" y="2426315"/>
            <a:ext cx="1184513" cy="8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:\CO SO KNS TRI VIET\POKEMON\png\thap 100-200\ok (2)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39" y="2018213"/>
            <a:ext cx="925286" cy="6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7" descr="F:\CO SO KNS TRI VIET\POKEMON\png\thap 100-200\13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42" y="1538354"/>
            <a:ext cx="890482" cy="62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F:\CO SO KNS TRI VIET\POKEMON\png\thap 100-200\4b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26" y="842401"/>
            <a:ext cx="1010399" cy="7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1627835" y="1585913"/>
            <a:ext cx="6596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36" y="168378"/>
            <a:ext cx="2939313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ình ảnh có liên quan"/>
          <p:cNvPicPr>
            <a:picLocks noChangeAspect="1" noChangeArrowheads="1" noCrop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37" y="1585913"/>
            <a:ext cx="47625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1627835" y="1588986"/>
            <a:ext cx="6596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36" y="171450"/>
            <a:ext cx="2939313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ình ảnh có liên quan"/>
          <p:cNvPicPr>
            <a:picLocks noChangeAspect="1" noChangeArrowheads="1" noCrop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37" y="1588985"/>
            <a:ext cx="47625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1627835" y="1588986"/>
            <a:ext cx="6596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36" y="171450"/>
            <a:ext cx="2939313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ình ảnh có liên quan"/>
          <p:cNvPicPr>
            <a:picLocks noChangeAspect="1" noChangeArrowheads="1" noCrop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37" y="1588985"/>
            <a:ext cx="47625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/>
          <p:cNvSpPr/>
          <p:nvPr/>
        </p:nvSpPr>
        <p:spPr>
          <a:xfrm>
            <a:off x="1627835" y="1588986"/>
            <a:ext cx="6596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23" y="171450"/>
            <a:ext cx="2939313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Hình ảnh có liên quan"/>
          <p:cNvPicPr>
            <a:picLocks noChangeAspect="1" noChangeArrowheads="1" noCrop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37" y="1588985"/>
            <a:ext cx="47625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/>
          <p:cNvSpPr/>
          <p:nvPr/>
        </p:nvSpPr>
        <p:spPr>
          <a:xfrm>
            <a:off x="1627835" y="1588986"/>
            <a:ext cx="6596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23" y="171450"/>
            <a:ext cx="2939313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Hình ảnh có liên quan"/>
          <p:cNvPicPr>
            <a:picLocks noChangeAspect="1" noChangeArrowheads="1" noCrop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37" y="1588985"/>
            <a:ext cx="47625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1a.pn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43" y="-38786"/>
            <a:ext cx="1361659" cy="5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77" grpId="0"/>
      <p:bldP spid="77" grpId="1"/>
      <p:bldP spid="80" grpId="0"/>
      <p:bldP spid="80" grpId="1"/>
      <p:bldP spid="83" grpId="0"/>
      <p:bldP spid="83" grpId="1"/>
      <p:bldP spid="86" grpId="0"/>
      <p:bldP spid="8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13</Words>
  <PresentationFormat>On-screen Show (16:9)</PresentationFormat>
  <Paragraphs>7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2017-12-27T09:50:59Z</dcterms:created>
  <dcterms:modified xsi:type="dcterms:W3CDTF">2018-03-28T13:28:22Z</dcterms:modified>
</cp:coreProperties>
</file>