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9" r:id="rId3"/>
    <p:sldId id="295" r:id="rId4"/>
    <p:sldId id="296" r:id="rId5"/>
    <p:sldId id="297" r:id="rId6"/>
    <p:sldId id="303" r:id="rId7"/>
    <p:sldId id="343" r:id="rId8"/>
    <p:sldId id="305" r:id="rId9"/>
    <p:sldId id="342" r:id="rId10"/>
    <p:sldId id="345" r:id="rId11"/>
    <p:sldId id="344" r:id="rId12"/>
    <p:sldId id="349" r:id="rId13"/>
    <p:sldId id="346" r:id="rId14"/>
    <p:sldId id="299" r:id="rId15"/>
    <p:sldId id="347" r:id="rId16"/>
    <p:sldId id="348" r:id="rId17"/>
    <p:sldId id="298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7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4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4: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phạm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vi 1000 000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506F8C-FF75-405C-AA4F-90F4415D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72" y="2204877"/>
            <a:ext cx="895291" cy="90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2DFEA-9DBC-4881-8864-6C5F780CD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03" y="3429000"/>
            <a:ext cx="1401497" cy="603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3B86AF-16CD-4F10-960C-571A3872D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67" y="4188160"/>
            <a:ext cx="1530233" cy="410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9D41C-48EA-407F-9D67-2496FBCFC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538" y="864461"/>
            <a:ext cx="805941" cy="24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27256-785F-44AE-A1CC-1093CF4D3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123" y="3458733"/>
            <a:ext cx="2907167" cy="554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10D89-10CC-4F70-9E15-9279FB35D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346" y="4188160"/>
            <a:ext cx="1830719" cy="507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DD334-28AB-4B89-97E6-DFFFDD3B6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4854" y="845411"/>
            <a:ext cx="2400109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790111-5C55-49AC-B112-3BD2DA9E1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4854" y="3526754"/>
            <a:ext cx="2838573" cy="520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185D9-2A1A-4AF3-AEF2-691BAC109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1208" y="734583"/>
            <a:ext cx="2984638" cy="2724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0DC6E-BA37-47AD-A637-169FFFF969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4156027"/>
            <a:ext cx="1869217" cy="529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F17E61-EB63-4487-90C5-71C31F445F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46554" y="3526755"/>
            <a:ext cx="2755357" cy="356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D71257-1C1B-471C-9253-CA097FDC39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76558" y="4150897"/>
            <a:ext cx="2024077" cy="4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3312E-D264-4A3B-9286-966EB6743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307"/>
            <a:ext cx="5346551" cy="866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3D8C3-44B2-4BFD-A599-E775B7D87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82" y="2268815"/>
            <a:ext cx="4596985" cy="519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E2844A-6E53-4D7D-8379-FC182330D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25" y="2979452"/>
            <a:ext cx="2695110" cy="473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9CDEB6-7FB8-48FB-A5BF-1C63A8F2C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945" y="0"/>
            <a:ext cx="6296697" cy="283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5D50F-A697-4610-8A4B-99D9FB5B3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669" y="2911079"/>
            <a:ext cx="4766532" cy="44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D1345-3BB1-4804-89AF-0F5EE42F1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378" y="3435669"/>
            <a:ext cx="2554888" cy="441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0E5BA-6C6F-4C04-BAF1-61EBAF23A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28928"/>
            <a:ext cx="12192000" cy="2539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5C96EE-2CA7-464B-ADE5-46E930C31D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1356" y="5911126"/>
            <a:ext cx="3861089" cy="45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F522C-EE1F-4E5E-9CCE-3E18A3456D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3664" y="6453062"/>
            <a:ext cx="2883918" cy="2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1289C6-F761-44B5-8298-27A4CDA4A827}"/>
              </a:ext>
            </a:extLst>
          </p:cNvPr>
          <p:cNvGrpSpPr/>
          <p:nvPr/>
        </p:nvGrpSpPr>
        <p:grpSpPr>
          <a:xfrm>
            <a:off x="4134679" y="3419062"/>
            <a:ext cx="3441912" cy="2808874"/>
            <a:chOff x="8604068" y="6331731"/>
            <a:chExt cx="3235139" cy="23599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6B953-A29A-A422-E7F0-2658C48DE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A6C96C-657E-C59A-DBDD-5287042A38A1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文本框 34">
            <a:extLst>
              <a:ext uri="{FF2B5EF4-FFF2-40B4-BE49-F238E27FC236}">
                <a16:creationId xmlns:a16="http://schemas.microsoft.com/office/drawing/2014/main" id="{17D9EAE0-523D-A951-8F47-ED71FFD84B7C}"/>
              </a:ext>
            </a:extLst>
          </p:cNvPr>
          <p:cNvSpPr txBox="1"/>
          <p:nvPr/>
        </p:nvSpPr>
        <p:spPr>
          <a:xfrm flipH="1">
            <a:off x="859501" y="2463942"/>
            <a:ext cx="4203359" cy="578882"/>
          </a:xfrm>
          <a:prstGeom prst="wedgeRoundRectCallout">
            <a:avLst>
              <a:gd name="adj1" fmla="val -39757"/>
              <a:gd name="adj2" fmla="val 253511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 Hai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nghìn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124A1A1A-138A-69E7-C620-D9FBEB44F653}"/>
              </a:ext>
            </a:extLst>
          </p:cNvPr>
          <p:cNvSpPr txBox="1"/>
          <p:nvPr/>
        </p:nvSpPr>
        <p:spPr>
          <a:xfrm>
            <a:off x="6433251" y="2527134"/>
            <a:ext cx="3638401" cy="578882"/>
          </a:xfrm>
          <a:prstGeom prst="wedgeRoundRectCallout">
            <a:avLst>
              <a:gd name="adj1" fmla="val -38313"/>
              <a:gd name="adj2" fmla="val 2167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Bốn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nghìn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7B16-51D6-4E31-E58B-0744F83AB670}"/>
              </a:ext>
            </a:extLst>
          </p:cNvPr>
          <p:cNvSpPr txBox="1"/>
          <p:nvPr/>
        </p:nvSpPr>
        <p:spPr>
          <a:xfrm>
            <a:off x="2822713" y="141493"/>
            <a:ext cx="58309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đôi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E46067-6FAD-4C66-8E38-3D13FFC7E14E}"/>
              </a:ext>
            </a:extLst>
          </p:cNvPr>
          <p:cNvSpPr/>
          <p:nvPr/>
        </p:nvSpPr>
        <p:spPr>
          <a:xfrm>
            <a:off x="60780" y="937761"/>
            <a:ext cx="11589706" cy="1313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1a.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nối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200 000, 400 000, 560 000, 730 000, 1 000 000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1289C6-F761-44B5-8298-27A4CDA4A827}"/>
              </a:ext>
            </a:extLst>
          </p:cNvPr>
          <p:cNvGrpSpPr/>
          <p:nvPr/>
        </p:nvGrpSpPr>
        <p:grpSpPr>
          <a:xfrm>
            <a:off x="7679634" y="4171403"/>
            <a:ext cx="3441912" cy="2808874"/>
            <a:chOff x="8604068" y="6331731"/>
            <a:chExt cx="3235139" cy="23599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6B953-A29A-A422-E7F0-2658C48DE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A6C96C-657E-C59A-DBDD-5287042A38A1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6" name="文本框 34">
            <a:extLst>
              <a:ext uri="{FF2B5EF4-FFF2-40B4-BE49-F238E27FC236}">
                <a16:creationId xmlns:a16="http://schemas.microsoft.com/office/drawing/2014/main" id="{17D9EAE0-523D-A951-8F47-ED71FFD84B7C}"/>
              </a:ext>
            </a:extLst>
          </p:cNvPr>
          <p:cNvSpPr txBox="1"/>
          <p:nvPr/>
        </p:nvSpPr>
        <p:spPr>
          <a:xfrm flipH="1">
            <a:off x="5128589" y="3113297"/>
            <a:ext cx="3193775" cy="578882"/>
          </a:xfrm>
          <a:prstGeom prst="wedgeRoundRectCallout">
            <a:avLst>
              <a:gd name="adj1" fmla="val -41647"/>
              <a:gd name="adj2" fmla="val 36568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trăm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nghìn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124A1A1A-138A-69E7-C620-D9FBEB44F653}"/>
              </a:ext>
            </a:extLst>
          </p:cNvPr>
          <p:cNvSpPr txBox="1"/>
          <p:nvPr/>
        </p:nvSpPr>
        <p:spPr>
          <a:xfrm>
            <a:off x="8669216" y="2873309"/>
            <a:ext cx="3638401" cy="578882"/>
          </a:xfrm>
          <a:prstGeom prst="wedgeRoundRectCallout">
            <a:avLst>
              <a:gd name="adj1" fmla="val 1753"/>
              <a:gd name="adj2" fmla="val 36329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Tớ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: 100 000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B190E3-2FD8-4AB1-A877-FDDC67EED047}"/>
              </a:ext>
            </a:extLst>
          </p:cNvPr>
          <p:cNvSpPr/>
          <p:nvPr/>
        </p:nvSpPr>
        <p:spPr>
          <a:xfrm>
            <a:off x="205409" y="5494"/>
            <a:ext cx="11781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1b.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đổi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lần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lượt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hết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kiểm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tra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4AB28-08ED-47AF-AC51-C2A33F03C965}"/>
              </a:ext>
            </a:extLst>
          </p:cNvPr>
          <p:cNvSpPr/>
          <p:nvPr/>
        </p:nvSpPr>
        <p:spPr>
          <a:xfrm>
            <a:off x="371061" y="1324193"/>
            <a:ext cx="4757530" cy="4219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kern="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Sáu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triệu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Hai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chin m</a:t>
            </a:r>
            <a:r>
              <a:rPr lang="vi-VN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nghìn</a:t>
            </a:r>
            <a:endParaRPr lang="vi-VN" sz="2600" dirty="0"/>
          </a:p>
        </p:txBody>
      </p:sp>
    </p:spTree>
    <p:extLst>
      <p:ext uri="{BB962C8B-B14F-4D97-AF65-F5344CB8AC3E}">
        <p14:creationId xmlns:p14="http://schemas.microsoft.com/office/powerpoint/2010/main" val="25365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B71372-D038-4E9D-87B3-F3111A292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074"/>
            <a:ext cx="12192000" cy="3497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70229-38D1-4503-A7DB-9B87ED3E6C96}"/>
              </a:ext>
            </a:extLst>
          </p:cNvPr>
          <p:cNvSpPr txBox="1"/>
          <p:nvPr/>
        </p:nvSpPr>
        <p:spPr>
          <a:xfrm flipH="1">
            <a:off x="2715034" y="2229494"/>
            <a:ext cx="130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52460-1C57-4291-8EC3-8A039659CBED}"/>
              </a:ext>
            </a:extLst>
          </p:cNvPr>
          <p:cNvSpPr txBox="1"/>
          <p:nvPr/>
        </p:nvSpPr>
        <p:spPr>
          <a:xfrm>
            <a:off x="4099738" y="2229495"/>
            <a:ext cx="130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BD479-95F7-420F-8316-79EEFB137803}"/>
              </a:ext>
            </a:extLst>
          </p:cNvPr>
          <p:cNvSpPr txBox="1"/>
          <p:nvPr/>
        </p:nvSpPr>
        <p:spPr>
          <a:xfrm>
            <a:off x="6401153" y="2229494"/>
            <a:ext cx="150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8C8BD-AAD8-4DDA-8D55-B05CB29A9645}"/>
              </a:ext>
            </a:extLst>
          </p:cNvPr>
          <p:cNvSpPr txBox="1"/>
          <p:nvPr/>
        </p:nvSpPr>
        <p:spPr>
          <a:xfrm>
            <a:off x="8640915" y="2275660"/>
            <a:ext cx="130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AEFE6-4DCC-4186-BF70-C2A296A443D7}"/>
              </a:ext>
            </a:extLst>
          </p:cNvPr>
          <p:cNvSpPr txBox="1"/>
          <p:nvPr/>
        </p:nvSpPr>
        <p:spPr>
          <a:xfrm>
            <a:off x="10770740" y="2229494"/>
            <a:ext cx="178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85806-D63E-4A36-9281-FD3162466328}"/>
              </a:ext>
            </a:extLst>
          </p:cNvPr>
          <p:cNvSpPr txBox="1"/>
          <p:nvPr/>
        </p:nvSpPr>
        <p:spPr>
          <a:xfrm>
            <a:off x="2805194" y="3749875"/>
            <a:ext cx="129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9CD58-156C-43E0-8062-5A90943E57AB}"/>
              </a:ext>
            </a:extLst>
          </p:cNvPr>
          <p:cNvSpPr txBox="1"/>
          <p:nvPr/>
        </p:nvSpPr>
        <p:spPr>
          <a:xfrm>
            <a:off x="5147703" y="3796041"/>
            <a:ext cx="138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185E0B-B8D3-44F6-9572-5EEF520F3641}"/>
              </a:ext>
            </a:extLst>
          </p:cNvPr>
          <p:cNvSpPr txBox="1"/>
          <p:nvPr/>
        </p:nvSpPr>
        <p:spPr>
          <a:xfrm>
            <a:off x="6534714" y="3816158"/>
            <a:ext cx="120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810 000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46DF3-229A-4E46-A48B-761037BD41A2}"/>
              </a:ext>
            </a:extLst>
          </p:cNvPr>
          <p:cNvSpPr txBox="1"/>
          <p:nvPr/>
        </p:nvSpPr>
        <p:spPr>
          <a:xfrm>
            <a:off x="8669851" y="3749874"/>
            <a:ext cx="138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830 000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37059-983F-46F0-B89D-766D11766BFB}"/>
              </a:ext>
            </a:extLst>
          </p:cNvPr>
          <p:cNvSpPr txBox="1"/>
          <p:nvPr/>
        </p:nvSpPr>
        <p:spPr>
          <a:xfrm>
            <a:off x="10912868" y="3749873"/>
            <a:ext cx="125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850 000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621C1-D259-4A4A-A48A-548FC236B34D}"/>
              </a:ext>
            </a:extLst>
          </p:cNvPr>
          <p:cNvSpPr txBox="1"/>
          <p:nvPr/>
        </p:nvSpPr>
        <p:spPr>
          <a:xfrm>
            <a:off x="2822713" y="141493"/>
            <a:ext cx="58309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cá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nhân</a:t>
            </a:r>
            <a:endParaRPr lang="vi-VN" sz="3600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9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380D1B-F85A-44F4-8A48-653C1905419F}"/>
              </a:ext>
            </a:extLst>
          </p:cNvPr>
          <p:cNvSpPr/>
          <p:nvPr/>
        </p:nvSpPr>
        <p:spPr>
          <a:xfrm>
            <a:off x="3652148" y="0"/>
            <a:ext cx="4656965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ĐỐ BẠN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1F7DB-941D-4EB5-9106-2F33D4D63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245"/>
            <a:ext cx="12192000" cy="52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2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01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E2A69-0E14-4ECD-B6F4-C76E0BC7678B}"/>
              </a:ext>
            </a:extLst>
          </p:cNvPr>
          <p:cNvSpPr txBox="1"/>
          <p:nvPr/>
        </p:nvSpPr>
        <p:spPr>
          <a:xfrm>
            <a:off x="1060174" y="967132"/>
            <a:ext cx="9674085" cy="433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420 000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800 000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650 000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1 000 000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6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380D1B-F85A-44F4-8A48-653C1905419F}"/>
              </a:ext>
            </a:extLst>
          </p:cNvPr>
          <p:cNvSpPr/>
          <p:nvPr/>
        </p:nvSpPr>
        <p:spPr>
          <a:xfrm>
            <a:off x="3652148" y="0"/>
            <a:ext cx="4656965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ĐỐ BẠN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491EB-D04A-4C4C-A184-0907C91E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157"/>
            <a:ext cx="12192000" cy="49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5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5B2D3-518B-9C54-2132-CBCD8C3F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F2035536-FDA2-3903-C41B-91117F8D7C0C}"/>
              </a:ext>
            </a:extLst>
          </p:cNvPr>
          <p:cNvSpPr/>
          <p:nvPr/>
        </p:nvSpPr>
        <p:spPr>
          <a:xfrm>
            <a:off x="85125" y="78221"/>
            <a:ext cx="2902226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1FEE398-AAFE-82C3-248A-D384D62446F5}"/>
              </a:ext>
            </a:extLst>
          </p:cNvPr>
          <p:cNvSpPr/>
          <p:nvPr/>
        </p:nvSpPr>
        <p:spPr>
          <a:xfrm>
            <a:off x="2416526" y="135168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non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F42A64D-21C1-9025-54F6-0CE1CE901632}"/>
              </a:ext>
            </a:extLst>
          </p:cNvPr>
          <p:cNvSpPr/>
          <p:nvPr/>
        </p:nvSpPr>
        <p:spPr>
          <a:xfrm>
            <a:off x="6664283" y="128221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việc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2EDF9D2-35AE-14EC-65A4-F1F38F5E91DC}"/>
              </a:ext>
            </a:extLst>
          </p:cNvPr>
          <p:cNvSpPr/>
          <p:nvPr/>
        </p:nvSpPr>
        <p:spPr>
          <a:xfrm>
            <a:off x="4494954" y="2555674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học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8BB0E-84E7-E1BF-F88F-5C6DF487F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" y="3436622"/>
            <a:ext cx="2650039" cy="2869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AF1B6-B592-41AE-BEAA-B1926D956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5E18B3-503E-DB06-D07A-9A79D7A4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764"/>
            <a:ext cx="12192000" cy="6360607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2F376118-845E-A4CA-0096-E638BF54C912}"/>
              </a:ext>
            </a:extLst>
          </p:cNvPr>
          <p:cNvSpPr/>
          <p:nvPr/>
        </p:nvSpPr>
        <p:spPr>
          <a:xfrm>
            <a:off x="864490" y="525919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đang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bông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Nhưng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5DC4-1A50-7EF9-0C23-4464FD54A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26" y="716570"/>
            <a:ext cx="2534804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C46E6-34D3-E8A4-8E2F-FC7DE74F9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620671"/>
            <a:ext cx="2206387" cy="2216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4B63C-C0F6-03E1-589C-F9548446A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051927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500 870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3462741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587 000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500 087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500 87000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909027" y="356221"/>
            <a:ext cx="8563111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bảy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326 000 018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288645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6124438" y="5236596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326 018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045" y="2535648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3217909" y="5322162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326 180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32 618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468B5980-F78B-4E7A-93C3-6FA6C3BC1D9D}"/>
              </a:ext>
            </a:extLst>
          </p:cNvPr>
          <p:cNvSpPr/>
          <p:nvPr/>
        </p:nvSpPr>
        <p:spPr>
          <a:xfrm>
            <a:off x="771389" y="447241"/>
            <a:ext cx="8563111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Ba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9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142 0.0590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357176" y="5381473"/>
            <a:ext cx="2724203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mươi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964" y="2427578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9464787" y="5380034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Bốn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bảy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096000" y="5390673"/>
            <a:ext cx="3234771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mươi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3291512" y="5412128"/>
            <a:ext cx="257202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mươi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5F6D2122-11EF-47E7-A025-23C67110FBB8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472 000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0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74037 0.059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68264" y="5420076"/>
            <a:ext cx="2648596" cy="1137753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220" y="2469571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5997213" y="5415582"/>
            <a:ext cx="3110295" cy="1125892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369" y="2467309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9380814" y="5385853"/>
            <a:ext cx="2824691" cy="1125892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endParaRPr lang="en-US" sz="26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2944604" y="5420076"/>
            <a:ext cx="2797805" cy="1137753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6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B9375E36-06E6-42C4-813B-B180E88F5BF0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305 010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2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2579 0.0509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370</Words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2023-08-27T06:50:35Z</dcterms:created>
  <dcterms:modified xsi:type="dcterms:W3CDTF">2023-09-11T06:56:33Z</dcterms:modified>
</cp:coreProperties>
</file>