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  <p:sldMasterId id="2147483751" r:id="rId2"/>
  </p:sldMasterIdLst>
  <p:notesMasterIdLst>
    <p:notesMasterId r:id="rId19"/>
  </p:notesMasterIdLst>
  <p:sldIdLst>
    <p:sldId id="584" r:id="rId3"/>
    <p:sldId id="621" r:id="rId4"/>
    <p:sldId id="548" r:id="rId5"/>
    <p:sldId id="606" r:id="rId6"/>
    <p:sldId id="605" r:id="rId7"/>
    <p:sldId id="607" r:id="rId8"/>
    <p:sldId id="622" r:id="rId9"/>
    <p:sldId id="609" r:id="rId10"/>
    <p:sldId id="610" r:id="rId11"/>
    <p:sldId id="611" r:id="rId12"/>
    <p:sldId id="620" r:id="rId13"/>
    <p:sldId id="617" r:id="rId14"/>
    <p:sldId id="619" r:id="rId15"/>
    <p:sldId id="615" r:id="rId16"/>
    <p:sldId id="618" r:id="rId17"/>
    <p:sldId id="600" r:id="rId18"/>
  </p:sldIdLst>
  <p:sldSz cx="9144000" cy="5143500" type="screen16x9"/>
  <p:notesSz cx="6858000" cy="9144000"/>
  <p:embeddedFontLst>
    <p:embeddedFont>
      <p:font typeface="Bebas Neue" panose="020B0604020202020204" charset="0"/>
      <p:regular r:id="rId20"/>
    </p:embeddedFont>
    <p:embeddedFont>
      <p:font typeface="Bahianita" panose="020B0604020202020204" charset="0"/>
      <p:regular r:id="rId21"/>
    </p:embeddedFont>
    <p:embeddedFont>
      <p:font typeface=".VnTime" panose="020B7200000000000000" pitchFamily="34" charset="0"/>
      <p:regular r:id="rId22"/>
      <p:bold r:id="rId23"/>
      <p:italic r:id="rId24"/>
      <p:boldItalic r:id="rId25"/>
    </p:embeddedFont>
    <p:embeddedFont>
      <p:font typeface="SimSun" panose="02010600030101010101" pitchFamily="2" charset="-122"/>
      <p:regular r:id="rId26"/>
    </p:embeddedFont>
    <p:embeddedFont>
      <p:font typeface="MS Mincho" panose="02020609040205080304" pitchFamily="49" charset="-128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6600"/>
    <a:srgbClr val="33CCCC"/>
    <a:srgbClr val="FF9933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1E1C4B-8E83-4837-A6C8-5CF44D40ED22}" v="207" dt="2022-07-30T04:12:02.712"/>
  </p1510:revLst>
</p1510:revInfo>
</file>

<file path=ppt/tableStyles.xml><?xml version="1.0" encoding="utf-8"?>
<a:tblStyleLst xmlns:a="http://schemas.openxmlformats.org/drawingml/2006/main" def="{94A77349-3C72-4370-9980-B132419C4A6D}">
  <a:tblStyle styleId="{94A77349-3C72-4370-9980-B132419C4A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63" autoAdjust="0"/>
    <p:restoredTop sz="84727" autoAdjust="0"/>
  </p:normalViewPr>
  <p:slideViewPr>
    <p:cSldViewPr snapToGrid="0">
      <p:cViewPr varScale="1">
        <p:scale>
          <a:sx n="83" d="100"/>
          <a:sy n="83" d="100"/>
        </p:scale>
        <p:origin x="11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18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19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thu thuy" userId="61ba43ae003805c1" providerId="LiveId" clId="{021E1C4B-8E83-4837-A6C8-5CF44D40ED22}"/>
    <pc:docChg chg="undo redo custSel addSld delSld modSld sldOrd">
      <pc:chgData name="mai thu thuy" userId="61ba43ae003805c1" providerId="LiveId" clId="{021E1C4B-8E83-4837-A6C8-5CF44D40ED22}" dt="2022-07-30T04:12:05.100" v="5208" actId="1076"/>
      <pc:docMkLst>
        <pc:docMk/>
      </pc:docMkLst>
      <pc:sldChg chg="del">
        <pc:chgData name="mai thu thuy" userId="61ba43ae003805c1" providerId="LiveId" clId="{021E1C4B-8E83-4837-A6C8-5CF44D40ED22}" dt="2022-07-30T01:06:24.647" v="1" actId="2696"/>
        <pc:sldMkLst>
          <pc:docMk/>
          <pc:sldMk cId="1262132009" sldId="256"/>
        </pc:sldMkLst>
      </pc:sldChg>
      <pc:sldChg chg="modSp add mod modAnim">
        <pc:chgData name="mai thu thuy" userId="61ba43ae003805c1" providerId="LiveId" clId="{021E1C4B-8E83-4837-A6C8-5CF44D40ED22}" dt="2022-07-30T01:12:35.322" v="119" actId="20577"/>
        <pc:sldMkLst>
          <pc:docMk/>
          <pc:sldMk cId="1262132009" sldId="256"/>
        </pc:sldMkLst>
        <pc:spChg chg="mod">
          <ac:chgData name="mai thu thuy" userId="61ba43ae003805c1" providerId="LiveId" clId="{021E1C4B-8E83-4837-A6C8-5CF44D40ED22}" dt="2022-07-30T01:12:35.322" v="119" actId="20577"/>
          <ac:spMkLst>
            <pc:docMk/>
            <pc:sldMk cId="1262132009" sldId="256"/>
            <ac:spMk id="12" creationId="{31DFECB2-ED48-4408-B832-73FA845466C9}"/>
          </ac:spMkLst>
        </pc:spChg>
        <pc:spChg chg="mod">
          <ac:chgData name="mai thu thuy" userId="61ba43ae003805c1" providerId="LiveId" clId="{021E1C4B-8E83-4837-A6C8-5CF44D40ED22}" dt="2022-07-30T01:12:27.252" v="103" actId="1076"/>
          <ac:spMkLst>
            <pc:docMk/>
            <pc:sldMk cId="1262132009" sldId="256"/>
            <ac:spMk id="14" creationId="{28E79253-C1B2-9E5C-43E5-579033ACF590}"/>
          </ac:spMkLst>
        </pc:spChg>
        <pc:grpChg chg="mod">
          <ac:chgData name="mai thu thuy" userId="61ba43ae003805c1" providerId="LiveId" clId="{021E1C4B-8E83-4837-A6C8-5CF44D40ED22}" dt="2022-07-30T01:12:22.084" v="102" actId="1076"/>
          <ac:grpSpMkLst>
            <pc:docMk/>
            <pc:sldMk cId="1262132009" sldId="256"/>
            <ac:grpSpMk id="8" creationId="{8A74D5E2-3B6F-E780-27D1-86C367FC603E}"/>
          </ac:grpSpMkLst>
        </pc:grpChg>
      </pc:sldChg>
      <pc:sldChg chg="modSp mod">
        <pc:chgData name="mai thu thuy" userId="61ba43ae003805c1" providerId="LiveId" clId="{021E1C4B-8E83-4837-A6C8-5CF44D40ED22}" dt="2022-07-30T04:01:17.871" v="5109" actId="1076"/>
        <pc:sldMkLst>
          <pc:docMk/>
          <pc:sldMk cId="0" sldId="257"/>
        </pc:sldMkLst>
        <pc:grpChg chg="mod">
          <ac:chgData name="mai thu thuy" userId="61ba43ae003805c1" providerId="LiveId" clId="{021E1C4B-8E83-4837-A6C8-5CF44D40ED22}" dt="2022-07-30T04:01:17.871" v="5109" actId="1076"/>
          <ac:grpSpMkLst>
            <pc:docMk/>
            <pc:sldMk cId="0" sldId="257"/>
            <ac:grpSpMk id="12" creationId="{19ACCB8F-3A95-ACAF-7081-96A4B97A3A21}"/>
          </ac:grpSpMkLst>
        </pc:grpChg>
      </pc:sldChg>
      <pc:sldChg chg="modSp add del mod modTransition">
        <pc:chgData name="mai thu thuy" userId="61ba43ae003805c1" providerId="LiveId" clId="{021E1C4B-8E83-4837-A6C8-5CF44D40ED22}" dt="2022-07-30T02:13:20.630" v="500"/>
        <pc:sldMkLst>
          <pc:docMk/>
          <pc:sldMk cId="1346037963" sldId="265"/>
        </pc:sldMkLst>
        <pc:spChg chg="mod">
          <ac:chgData name="mai thu thuy" userId="61ba43ae003805c1" providerId="LiveId" clId="{021E1C4B-8E83-4837-A6C8-5CF44D40ED22}" dt="2022-07-30T02:07:47.229" v="495" actId="14100"/>
          <ac:spMkLst>
            <pc:docMk/>
            <pc:sldMk cId="1346037963" sldId="265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6:29.563" v="486" actId="207"/>
          <ac:spMkLst>
            <pc:docMk/>
            <pc:sldMk cId="1346037963" sldId="265"/>
            <ac:spMk id="6" creationId="{F2C02E49-665E-0CC0-04B4-1BA857F1D751}"/>
          </ac:spMkLst>
        </pc:spChg>
      </pc:sldChg>
      <pc:sldChg chg="modSp add del mod">
        <pc:chgData name="mai thu thuy" userId="61ba43ae003805c1" providerId="LiveId" clId="{021E1C4B-8E83-4837-A6C8-5CF44D40ED22}" dt="2022-07-30T02:20:15.756" v="513" actId="1076"/>
        <pc:sldMkLst>
          <pc:docMk/>
          <pc:sldMk cId="1746312643" sldId="290"/>
        </pc:sldMkLst>
        <pc:spChg chg="mod">
          <ac:chgData name="mai thu thuy" userId="61ba43ae003805c1" providerId="LiveId" clId="{021E1C4B-8E83-4837-A6C8-5CF44D40ED22}" dt="2022-07-30T02:20:15.756" v="513" actId="1076"/>
          <ac:spMkLst>
            <pc:docMk/>
            <pc:sldMk cId="1746312643" sldId="290"/>
            <ac:spMk id="20" creationId="{3FBE30A2-8CAB-6A81-BC2A-6DBEFF656085}"/>
          </ac:spMkLst>
        </pc:spChg>
      </pc:sldChg>
      <pc:sldChg chg="modSp add del mod">
        <pc:chgData name="mai thu thuy" userId="61ba43ae003805c1" providerId="LiveId" clId="{021E1C4B-8E83-4837-A6C8-5CF44D40ED22}" dt="2022-07-30T02:26:50.485" v="573" actId="1076"/>
        <pc:sldMkLst>
          <pc:docMk/>
          <pc:sldMk cId="4259019724" sldId="297"/>
        </pc:sldMkLst>
        <pc:spChg chg="mod">
          <ac:chgData name="mai thu thuy" userId="61ba43ae003805c1" providerId="LiveId" clId="{021E1C4B-8E83-4837-A6C8-5CF44D40ED22}" dt="2022-07-30T01:34:41.640" v="262" actId="14100"/>
          <ac:spMkLst>
            <pc:docMk/>
            <pc:sldMk cId="4259019724" sldId="297"/>
            <ac:spMk id="2" creationId="{673073D7-1896-458C-8279-ACB23A71E589}"/>
          </ac:spMkLst>
        </pc:spChg>
        <pc:spChg chg="mod">
          <ac:chgData name="mai thu thuy" userId="61ba43ae003805c1" providerId="LiveId" clId="{021E1C4B-8E83-4837-A6C8-5CF44D40ED22}" dt="2022-07-30T01:34:20.856" v="257" actId="1076"/>
          <ac:spMkLst>
            <pc:docMk/>
            <pc:sldMk cId="4259019724" sldId="297"/>
            <ac:spMk id="18" creationId="{77EC2BA7-462B-6C41-1F23-F70465C2E095}"/>
          </ac:spMkLst>
        </pc:spChg>
        <pc:spChg chg="mod">
          <ac:chgData name="mai thu thuy" userId="61ba43ae003805c1" providerId="LiveId" clId="{021E1C4B-8E83-4837-A6C8-5CF44D40ED22}" dt="2022-07-30T02:26:50.485" v="573" actId="1076"/>
          <ac:spMkLst>
            <pc:docMk/>
            <pc:sldMk cId="4259019724" sldId="297"/>
            <ac:spMk id="19" creationId="{5B61BE7F-F6DF-C903-D320-4642502727C6}"/>
          </ac:spMkLst>
        </pc:spChg>
        <pc:grpChg chg="mod">
          <ac:chgData name="mai thu thuy" userId="61ba43ae003805c1" providerId="LiveId" clId="{021E1C4B-8E83-4837-A6C8-5CF44D40ED22}" dt="2022-07-30T01:34:54.538" v="265" actId="14100"/>
          <ac:grpSpMkLst>
            <pc:docMk/>
            <pc:sldMk cId="4259019724" sldId="297"/>
            <ac:grpSpMk id="3" creationId="{3783ECBA-F23E-4F49-8034-6B4C8238B15C}"/>
          </ac:grpSpMkLst>
        </pc:grpChg>
        <pc:grpChg chg="mod">
          <ac:chgData name="mai thu thuy" userId="61ba43ae003805c1" providerId="LiveId" clId="{021E1C4B-8E83-4837-A6C8-5CF44D40ED22}" dt="2022-07-30T02:26:47.193" v="572" actId="1076"/>
          <ac:grpSpMkLst>
            <pc:docMk/>
            <pc:sldMk cId="4259019724" sldId="297"/>
            <ac:grpSpMk id="15" creationId="{EBA8BE29-1355-7477-1801-29C5A2DB0D34}"/>
          </ac:grpSpMkLst>
        </pc:grpChg>
        <pc:picChg chg="mod">
          <ac:chgData name="mai thu thuy" userId="61ba43ae003805c1" providerId="LiveId" clId="{021E1C4B-8E83-4837-A6C8-5CF44D40ED22}" dt="2022-07-30T01:35:00.936" v="266" actId="1076"/>
          <ac:picMkLst>
            <pc:docMk/>
            <pc:sldMk cId="4259019724" sldId="297"/>
            <ac:picMk id="20" creationId="{00000000-0000-0000-0000-000000000000}"/>
          </ac:picMkLst>
        </pc:picChg>
      </pc:sldChg>
      <pc:sldChg chg="modSp add del mod">
        <pc:chgData name="mai thu thuy" userId="61ba43ae003805c1" providerId="LiveId" clId="{021E1C4B-8E83-4837-A6C8-5CF44D40ED22}" dt="2022-07-30T02:21:57.636" v="524" actId="1076"/>
        <pc:sldMkLst>
          <pc:docMk/>
          <pc:sldMk cId="3731238247" sldId="309"/>
        </pc:sldMkLst>
        <pc:spChg chg="mod">
          <ac:chgData name="mai thu thuy" userId="61ba43ae003805c1" providerId="LiveId" clId="{021E1C4B-8E83-4837-A6C8-5CF44D40ED22}" dt="2022-07-30T02:21:57.636" v="524" actId="1076"/>
          <ac:spMkLst>
            <pc:docMk/>
            <pc:sldMk cId="3731238247" sldId="309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1:55.027" v="523" actId="1076"/>
          <ac:grpSpMkLst>
            <pc:docMk/>
            <pc:sldMk cId="3731238247" sldId="309"/>
            <ac:grpSpMk id="29" creationId="{ADCE24E8-0C5A-1C13-4364-597D5B1EC4DB}"/>
          </ac:grpSpMkLst>
        </pc:grpChg>
      </pc:sldChg>
      <pc:sldChg chg="modSp add del mod">
        <pc:chgData name="mai thu thuy" userId="61ba43ae003805c1" providerId="LiveId" clId="{021E1C4B-8E83-4837-A6C8-5CF44D40ED22}" dt="2022-07-30T04:00:49.443" v="5107" actId="2696"/>
        <pc:sldMkLst>
          <pc:docMk/>
          <pc:sldMk cId="3041541933" sldId="321"/>
        </pc:sldMkLst>
        <pc:spChg chg="mod">
          <ac:chgData name="mai thu thuy" userId="61ba43ae003805c1" providerId="LiveId" clId="{021E1C4B-8E83-4837-A6C8-5CF44D40ED22}" dt="2022-07-30T01:06:42.530" v="4" actId="14100"/>
          <ac:spMkLst>
            <pc:docMk/>
            <pc:sldMk cId="3041541933" sldId="321"/>
            <ac:spMk id="18" creationId="{00000000-0000-0000-0000-000000000000}"/>
          </ac:spMkLst>
        </pc:spChg>
      </pc:sldChg>
      <pc:sldChg chg="modSp add del mod">
        <pc:chgData name="mai thu thuy" userId="61ba43ae003805c1" providerId="LiveId" clId="{021E1C4B-8E83-4837-A6C8-5CF44D40ED22}" dt="2022-07-30T02:27:06.509" v="577" actId="1076"/>
        <pc:sldMkLst>
          <pc:docMk/>
          <pc:sldMk cId="846430922" sldId="322"/>
        </pc:sldMkLst>
        <pc:spChg chg="mod">
          <ac:chgData name="mai thu thuy" userId="61ba43ae003805c1" providerId="LiveId" clId="{021E1C4B-8E83-4837-A6C8-5CF44D40ED22}" dt="2022-07-30T02:27:04.108" v="576" actId="1076"/>
          <ac:spMkLst>
            <pc:docMk/>
            <pc:sldMk cId="846430922" sldId="322"/>
            <ac:spMk id="32" creationId="{006B5489-9CD3-B387-A5DE-F83C42D39009}"/>
          </ac:spMkLst>
        </pc:spChg>
        <pc:spChg chg="mod">
          <ac:chgData name="mai thu thuy" userId="61ba43ae003805c1" providerId="LiveId" clId="{021E1C4B-8E83-4837-A6C8-5CF44D40ED22}" dt="2022-07-30T02:27:06.509" v="577" actId="1076"/>
          <ac:spMkLst>
            <pc:docMk/>
            <pc:sldMk cId="846430922" sldId="322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7:01.908" v="575" actId="1076"/>
          <ac:grpSpMkLst>
            <pc:docMk/>
            <pc:sldMk cId="846430922" sldId="322"/>
            <ac:grpSpMk id="29" creationId="{ADCE24E8-0C5A-1C13-4364-597D5B1EC4DB}"/>
          </ac:grpSpMkLst>
        </pc:grpChg>
      </pc:sldChg>
      <pc:sldChg chg="modSp add del mod">
        <pc:chgData name="mai thu thuy" userId="61ba43ae003805c1" providerId="LiveId" clId="{021E1C4B-8E83-4837-A6C8-5CF44D40ED22}" dt="2022-07-30T04:11:52.549" v="5203" actId="1076"/>
        <pc:sldMkLst>
          <pc:docMk/>
          <pc:sldMk cId="217725883" sldId="323"/>
        </pc:sldMkLst>
        <pc:spChg chg="mod">
          <ac:chgData name="mai thu thuy" userId="61ba43ae003805c1" providerId="LiveId" clId="{021E1C4B-8E83-4837-A6C8-5CF44D40ED22}" dt="2022-07-30T04:11:51.636" v="5202" actId="14100"/>
          <ac:spMkLst>
            <pc:docMk/>
            <pc:sldMk cId="217725883" sldId="323"/>
            <ac:spMk id="18" creationId="{00000000-0000-0000-0000-000000000000}"/>
          </ac:spMkLst>
        </pc:spChg>
        <pc:picChg chg="mod">
          <ac:chgData name="mai thu thuy" userId="61ba43ae003805c1" providerId="LiveId" clId="{021E1C4B-8E83-4837-A6C8-5CF44D40ED22}" dt="2022-07-30T04:11:52.549" v="5203" actId="1076"/>
          <ac:picMkLst>
            <pc:docMk/>
            <pc:sldMk cId="217725883" sldId="323"/>
            <ac:picMk id="5" creationId="{00000000-0000-0000-0000-000000000000}"/>
          </ac:picMkLst>
        </pc:picChg>
      </pc:sldChg>
      <pc:sldChg chg="modSp add del mod">
        <pc:chgData name="mai thu thuy" userId="61ba43ae003805c1" providerId="LiveId" clId="{021E1C4B-8E83-4837-A6C8-5CF44D40ED22}" dt="2022-07-30T02:16:12.337" v="503" actId="2696"/>
        <pc:sldMkLst>
          <pc:docMk/>
          <pc:sldMk cId="1042005451" sldId="324"/>
        </pc:sldMkLst>
        <pc:spChg chg="mod">
          <ac:chgData name="mai thu thuy" userId="61ba43ae003805c1" providerId="LiveId" clId="{021E1C4B-8E83-4837-A6C8-5CF44D40ED22}" dt="2022-07-30T01:06:47.750" v="5" actId="14100"/>
          <ac:spMkLst>
            <pc:docMk/>
            <pc:sldMk cId="1042005451" sldId="324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27:39.661" v="587" actId="1076"/>
        <pc:sldMkLst>
          <pc:docMk/>
          <pc:sldMk cId="1718680451" sldId="324"/>
        </pc:sldMkLst>
        <pc:spChg chg="mod">
          <ac:chgData name="mai thu thuy" userId="61ba43ae003805c1" providerId="LiveId" clId="{021E1C4B-8E83-4837-A6C8-5CF44D40ED22}" dt="2022-07-30T02:27:31.941" v="585" actId="1076"/>
          <ac:spMkLst>
            <pc:docMk/>
            <pc:sldMk cId="1718680451" sldId="324"/>
            <ac:spMk id="41" creationId="{74CA5CDD-211D-C143-32E5-084CD2148AE6}"/>
          </ac:spMkLst>
        </pc:spChg>
        <pc:spChg chg="mod">
          <ac:chgData name="mai thu thuy" userId="61ba43ae003805c1" providerId="LiveId" clId="{021E1C4B-8E83-4837-A6C8-5CF44D40ED22}" dt="2022-07-30T02:27:36.318" v="586" actId="1076"/>
          <ac:spMkLst>
            <pc:docMk/>
            <pc:sldMk cId="1718680451" sldId="324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7:24.934" v="582" actId="1076"/>
          <ac:grpSpMkLst>
            <pc:docMk/>
            <pc:sldMk cId="1718680451" sldId="324"/>
            <ac:grpSpMk id="28" creationId="{B7B0F779-1D0B-1608-5010-362FC6C5DAE9}"/>
          </ac:grpSpMkLst>
        </pc:grpChg>
        <pc:picChg chg="mod">
          <ac:chgData name="mai thu thuy" userId="61ba43ae003805c1" providerId="LiveId" clId="{021E1C4B-8E83-4837-A6C8-5CF44D40ED22}" dt="2022-07-30T02:27:39.661" v="587" actId="1076"/>
          <ac:picMkLst>
            <pc:docMk/>
            <pc:sldMk cId="1718680451" sldId="324"/>
            <ac:picMk id="40" creationId="{4DD375E1-81F0-0516-3951-33D36428830A}"/>
          </ac:picMkLst>
        </pc:picChg>
        <pc:picChg chg="mod">
          <ac:chgData name="mai thu thuy" userId="61ba43ae003805c1" providerId="LiveId" clId="{021E1C4B-8E83-4837-A6C8-5CF44D40ED22}" dt="2022-07-30T02:27:27.509" v="583" actId="1076"/>
          <ac:picMkLst>
            <pc:docMk/>
            <pc:sldMk cId="1718680451" sldId="324"/>
            <ac:picMk id="86" creationId="{4C0D4697-9D99-03EF-19B0-9B8583B24233}"/>
          </ac:picMkLst>
        </pc:picChg>
      </pc:sldChg>
      <pc:sldChg chg="modSp add del mod">
        <pc:chgData name="mai thu thuy" userId="61ba43ae003805c1" providerId="LiveId" clId="{021E1C4B-8E83-4837-A6C8-5CF44D40ED22}" dt="2022-07-30T02:27:59.373" v="589" actId="1076"/>
        <pc:sldMkLst>
          <pc:docMk/>
          <pc:sldMk cId="365184585" sldId="325"/>
        </pc:sldMkLst>
        <pc:spChg chg="mod">
          <ac:chgData name="mai thu thuy" userId="61ba43ae003805c1" providerId="LiveId" clId="{021E1C4B-8E83-4837-A6C8-5CF44D40ED22}" dt="2022-07-30T02:27:59.373" v="589" actId="1076"/>
          <ac:spMkLst>
            <pc:docMk/>
            <pc:sldMk cId="365184585" sldId="325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7:56.701" v="588" actId="1076"/>
          <ac:grpSpMkLst>
            <pc:docMk/>
            <pc:sldMk cId="365184585" sldId="325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8:07.933" v="591" actId="1076"/>
        <pc:sldMkLst>
          <pc:docMk/>
          <pc:sldMk cId="241377990" sldId="326"/>
        </pc:sldMkLst>
        <pc:spChg chg="mod">
          <ac:chgData name="mai thu thuy" userId="61ba43ae003805c1" providerId="LiveId" clId="{021E1C4B-8E83-4837-A6C8-5CF44D40ED22}" dt="2022-07-30T02:28:07.933" v="591" actId="1076"/>
          <ac:spMkLst>
            <pc:docMk/>
            <pc:sldMk cId="241377990" sldId="326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8:05.724" v="590" actId="1076"/>
          <ac:grpSpMkLst>
            <pc:docMk/>
            <pc:sldMk cId="241377990" sldId="326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8:18.141" v="594" actId="1076"/>
        <pc:sldMkLst>
          <pc:docMk/>
          <pc:sldMk cId="4088856202" sldId="327"/>
        </pc:sldMkLst>
        <pc:spChg chg="mod">
          <ac:chgData name="mai thu thuy" userId="61ba43ae003805c1" providerId="LiveId" clId="{021E1C4B-8E83-4837-A6C8-5CF44D40ED22}" dt="2022-07-30T01:40:18.014" v="288" actId="1076"/>
          <ac:spMkLst>
            <pc:docMk/>
            <pc:sldMk cId="4088856202" sldId="327"/>
            <ac:spMk id="13" creationId="{A1F101A8-AA72-8BC4-A721-5838886FF372}"/>
          </ac:spMkLst>
        </pc:spChg>
        <pc:spChg chg="mod">
          <ac:chgData name="mai thu thuy" userId="61ba43ae003805c1" providerId="LiveId" clId="{021E1C4B-8E83-4837-A6C8-5CF44D40ED22}" dt="2022-07-30T02:28:18.141" v="594" actId="1076"/>
          <ac:spMkLst>
            <pc:docMk/>
            <pc:sldMk cId="4088856202" sldId="327"/>
            <ac:spMk id="19" creationId="{5B61BE7F-F6DF-C903-D320-4642502727C6}"/>
          </ac:spMkLst>
        </pc:spChg>
        <pc:grpChg chg="mod">
          <ac:chgData name="mai thu thuy" userId="61ba43ae003805c1" providerId="LiveId" clId="{021E1C4B-8E83-4837-A6C8-5CF44D40ED22}" dt="2022-07-30T01:40:02.913" v="285" actId="1076"/>
          <ac:grpSpMkLst>
            <pc:docMk/>
            <pc:sldMk cId="4088856202" sldId="327"/>
            <ac:grpSpMk id="14" creationId="{D9E0FBB0-7D35-3AF9-2E88-5DFD2F6B8812}"/>
          </ac:grpSpMkLst>
        </pc:grpChg>
        <pc:grpChg chg="mod">
          <ac:chgData name="mai thu thuy" userId="61ba43ae003805c1" providerId="LiveId" clId="{021E1C4B-8E83-4837-A6C8-5CF44D40ED22}" dt="2022-07-30T02:28:15.844" v="593" actId="1076"/>
          <ac:grpSpMkLst>
            <pc:docMk/>
            <pc:sldMk cId="4088856202" sldId="327"/>
            <ac:grpSpMk id="15" creationId="{EBA8BE29-1355-7477-1801-29C5A2DB0D34}"/>
          </ac:grpSpMkLst>
        </pc:grpChg>
        <pc:grpChg chg="mod">
          <ac:chgData name="mai thu thuy" userId="61ba43ae003805c1" providerId="LiveId" clId="{021E1C4B-8E83-4837-A6C8-5CF44D40ED22}" dt="2022-07-30T01:40:25.441" v="290" actId="14100"/>
          <ac:grpSpMkLst>
            <pc:docMk/>
            <pc:sldMk cId="4088856202" sldId="327"/>
            <ac:grpSpMk id="21" creationId="{2CD4528E-72AF-A79F-1915-000B0DFA10C5}"/>
          </ac:grpSpMkLst>
        </pc:grpChg>
        <pc:picChg chg="mod">
          <ac:chgData name="mai thu thuy" userId="61ba43ae003805c1" providerId="LiveId" clId="{021E1C4B-8E83-4837-A6C8-5CF44D40ED22}" dt="2022-07-30T01:39:29.377" v="279" actId="14100"/>
          <ac:picMkLst>
            <pc:docMk/>
            <pc:sldMk cId="4088856202" sldId="327"/>
            <ac:picMk id="8" creationId="{3F694CF4-5C7B-4532-808C-343625E46AE1}"/>
          </ac:picMkLst>
        </pc:picChg>
        <pc:picChg chg="mod">
          <ac:chgData name="mai thu thuy" userId="61ba43ae003805c1" providerId="LiveId" clId="{021E1C4B-8E83-4837-A6C8-5CF44D40ED22}" dt="2022-07-30T01:39:37.688" v="280" actId="14100"/>
          <ac:picMkLst>
            <pc:docMk/>
            <pc:sldMk cId="4088856202" sldId="327"/>
            <ac:picMk id="9" creationId="{D625EF98-927F-44CA-9F59-3324E25E909B}"/>
          </ac:picMkLst>
        </pc:picChg>
        <pc:picChg chg="mod">
          <ac:chgData name="mai thu thuy" userId="61ba43ae003805c1" providerId="LiveId" clId="{021E1C4B-8E83-4837-A6C8-5CF44D40ED22}" dt="2022-07-30T01:39:49.711" v="283" actId="1076"/>
          <ac:picMkLst>
            <pc:docMk/>
            <pc:sldMk cId="4088856202" sldId="327"/>
            <ac:picMk id="22" creationId="{00000000-0000-0000-0000-000000000000}"/>
          </ac:picMkLst>
        </pc:picChg>
      </pc:sldChg>
      <pc:sldChg chg="modSp add del mod">
        <pc:chgData name="mai thu thuy" userId="61ba43ae003805c1" providerId="LiveId" clId="{021E1C4B-8E83-4837-A6C8-5CF44D40ED22}" dt="2022-07-30T02:28:36.996" v="598" actId="1076"/>
        <pc:sldMkLst>
          <pc:docMk/>
          <pc:sldMk cId="660052833" sldId="328"/>
        </pc:sldMkLst>
        <pc:spChg chg="mod">
          <ac:chgData name="mai thu thuy" userId="61ba43ae003805c1" providerId="LiveId" clId="{021E1C4B-8E83-4837-A6C8-5CF44D40ED22}" dt="2022-07-30T02:28:36.996" v="598" actId="1076"/>
          <ac:spMkLst>
            <pc:docMk/>
            <pc:sldMk cId="660052833" sldId="328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8:34.901" v="597" actId="1076"/>
          <ac:grpSpMkLst>
            <pc:docMk/>
            <pc:sldMk cId="660052833" sldId="328"/>
            <ac:grpSpMk id="29" creationId="{ADCE24E8-0C5A-1C13-4364-597D5B1EC4DB}"/>
          </ac:grpSpMkLst>
        </pc:grpChg>
      </pc:sldChg>
      <pc:sldChg chg="modSp add del mod">
        <pc:chgData name="mai thu thuy" userId="61ba43ae003805c1" providerId="LiveId" clId="{021E1C4B-8E83-4837-A6C8-5CF44D40ED22}" dt="2022-07-30T04:00:59.312" v="5108" actId="2696"/>
        <pc:sldMkLst>
          <pc:docMk/>
          <pc:sldMk cId="1085553541" sldId="329"/>
        </pc:sldMkLst>
        <pc:spChg chg="mod">
          <ac:chgData name="mai thu thuy" userId="61ba43ae003805c1" providerId="LiveId" clId="{021E1C4B-8E83-4837-A6C8-5CF44D40ED22}" dt="2022-07-30T01:06:52.515" v="6" actId="14100"/>
          <ac:spMkLst>
            <pc:docMk/>
            <pc:sldMk cId="1085553541" sldId="329"/>
            <ac:spMk id="18" creationId="{00000000-0000-0000-0000-000000000000}"/>
          </ac:spMkLst>
        </pc:spChg>
      </pc:sldChg>
      <pc:sldChg chg="modSp add del mod">
        <pc:chgData name="mai thu thuy" userId="61ba43ae003805c1" providerId="LiveId" clId="{021E1C4B-8E83-4837-A6C8-5CF44D40ED22}" dt="2022-07-30T04:12:05.100" v="5208" actId="1076"/>
        <pc:sldMkLst>
          <pc:docMk/>
          <pc:sldMk cId="309206554" sldId="330"/>
        </pc:sldMkLst>
        <pc:spChg chg="mod">
          <ac:chgData name="mai thu thuy" userId="61ba43ae003805c1" providerId="LiveId" clId="{021E1C4B-8E83-4837-A6C8-5CF44D40ED22}" dt="2022-07-30T04:12:02.711" v="5207" actId="1076"/>
          <ac:spMkLst>
            <pc:docMk/>
            <pc:sldMk cId="309206554" sldId="330"/>
            <ac:spMk id="53" creationId="{00000000-0000-0000-0000-000000000000}"/>
          </ac:spMkLst>
        </pc:spChg>
        <pc:spChg chg="mod">
          <ac:chgData name="mai thu thuy" userId="61ba43ae003805c1" providerId="LiveId" clId="{021E1C4B-8E83-4837-A6C8-5CF44D40ED22}" dt="2022-07-30T04:12:05.100" v="5208" actId="1076"/>
          <ac:spMkLst>
            <pc:docMk/>
            <pc:sldMk cId="309206554" sldId="330"/>
            <ac:spMk id="60" creationId="{00000000-0000-0000-0000-000000000000}"/>
          </ac:spMkLst>
        </pc:spChg>
      </pc:sldChg>
      <pc:sldChg chg="modSp add del mod">
        <pc:chgData name="mai thu thuy" userId="61ba43ae003805c1" providerId="LiveId" clId="{021E1C4B-8E83-4837-A6C8-5CF44D40ED22}" dt="2022-07-30T02:29:02.620" v="604" actId="1076"/>
        <pc:sldMkLst>
          <pc:docMk/>
          <pc:sldMk cId="2692986096" sldId="331"/>
        </pc:sldMkLst>
        <pc:spChg chg="mod">
          <ac:chgData name="mai thu thuy" userId="61ba43ae003805c1" providerId="LiveId" clId="{021E1C4B-8E83-4837-A6C8-5CF44D40ED22}" dt="2022-07-30T02:29:02.620" v="604" actId="1076"/>
          <ac:spMkLst>
            <pc:docMk/>
            <pc:sldMk cId="2692986096" sldId="331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8:59.732" v="603" actId="1076"/>
          <ac:grpSpMkLst>
            <pc:docMk/>
            <pc:sldMk cId="2692986096" sldId="331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14.773" v="608" actId="1076"/>
        <pc:sldMkLst>
          <pc:docMk/>
          <pc:sldMk cId="3914218242" sldId="332"/>
        </pc:sldMkLst>
        <pc:spChg chg="mod">
          <ac:chgData name="mai thu thuy" userId="61ba43ae003805c1" providerId="LiveId" clId="{021E1C4B-8E83-4837-A6C8-5CF44D40ED22}" dt="2022-07-30T02:29:12.173" v="607" actId="1076"/>
          <ac:spMkLst>
            <pc:docMk/>
            <pc:sldMk cId="3914218242" sldId="332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14.773" v="608" actId="1076"/>
          <ac:grpSpMkLst>
            <pc:docMk/>
            <pc:sldMk cId="3914218242" sldId="332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21.981" v="610" actId="1076"/>
        <pc:sldMkLst>
          <pc:docMk/>
          <pc:sldMk cId="3616072593" sldId="333"/>
        </pc:sldMkLst>
        <pc:spChg chg="mod">
          <ac:chgData name="mai thu thuy" userId="61ba43ae003805c1" providerId="LiveId" clId="{021E1C4B-8E83-4837-A6C8-5CF44D40ED22}" dt="2022-07-30T02:29:21.981" v="610" actId="1076"/>
          <ac:spMkLst>
            <pc:docMk/>
            <pc:sldMk cId="3616072593" sldId="333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19.628" v="609" actId="1076"/>
          <ac:grpSpMkLst>
            <pc:docMk/>
            <pc:sldMk cId="3616072593" sldId="333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33.540" v="612" actId="1076"/>
        <pc:sldMkLst>
          <pc:docMk/>
          <pc:sldMk cId="634274665" sldId="334"/>
        </pc:sldMkLst>
        <pc:spChg chg="mod">
          <ac:chgData name="mai thu thuy" userId="61ba43ae003805c1" providerId="LiveId" clId="{021E1C4B-8E83-4837-A6C8-5CF44D40ED22}" dt="2022-07-30T02:29:33.540" v="612" actId="1076"/>
          <ac:spMkLst>
            <pc:docMk/>
            <pc:sldMk cId="634274665" sldId="334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9:31.532" v="611" actId="1076"/>
          <ac:grpSpMkLst>
            <pc:docMk/>
            <pc:sldMk cId="634274665" sldId="334"/>
            <ac:grpSpMk id="29" creationId="{ADCE24E8-0C5A-1C13-4364-597D5B1EC4DB}"/>
          </ac:grpSpMkLst>
        </pc:grpChg>
      </pc:sldChg>
      <pc:sldChg chg="modSp add del mod">
        <pc:chgData name="mai thu thuy" userId="61ba43ae003805c1" providerId="LiveId" clId="{021E1C4B-8E83-4837-A6C8-5CF44D40ED22}" dt="2022-07-30T02:29:39.981" v="614" actId="1076"/>
        <pc:sldMkLst>
          <pc:docMk/>
          <pc:sldMk cId="3172681860" sldId="335"/>
        </pc:sldMkLst>
        <pc:spChg chg="mod">
          <ac:chgData name="mai thu thuy" userId="61ba43ae003805c1" providerId="LiveId" clId="{021E1C4B-8E83-4837-A6C8-5CF44D40ED22}" dt="2022-07-30T02:29:39.981" v="614" actId="1076"/>
          <ac:spMkLst>
            <pc:docMk/>
            <pc:sldMk cId="3172681860" sldId="335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37.605" v="613" actId="1076"/>
          <ac:grpSpMkLst>
            <pc:docMk/>
            <pc:sldMk cId="3172681860" sldId="335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58.390" v="619" actId="1076"/>
        <pc:sldMkLst>
          <pc:docMk/>
          <pc:sldMk cId="1526096717" sldId="336"/>
        </pc:sldMkLst>
        <pc:spChg chg="mod">
          <ac:chgData name="mai thu thuy" userId="61ba43ae003805c1" providerId="LiveId" clId="{021E1C4B-8E83-4837-A6C8-5CF44D40ED22}" dt="2022-07-30T02:29:58.390" v="619" actId="1076"/>
          <ac:spMkLst>
            <pc:docMk/>
            <pc:sldMk cId="1526096717" sldId="336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56.397" v="618" actId="1076"/>
          <ac:grpSpMkLst>
            <pc:docMk/>
            <pc:sldMk cId="1526096717" sldId="336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55.112" v="510"/>
        <pc:sldMkLst>
          <pc:docMk/>
          <pc:sldMk cId="807578984" sldId="337"/>
        </pc:sldMkLst>
        <pc:spChg chg="mod">
          <ac:chgData name="mai thu thuy" userId="61ba43ae003805c1" providerId="LiveId" clId="{021E1C4B-8E83-4837-A6C8-5CF44D40ED22}" dt="2022-07-30T01:42:16.168" v="314" actId="1076"/>
          <ac:spMkLst>
            <pc:docMk/>
            <pc:sldMk cId="807578984" sldId="337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42:12.967" v="312" actId="1076"/>
          <ac:grpSpMkLst>
            <pc:docMk/>
            <pc:sldMk cId="807578984" sldId="337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29:49.716" v="616" actId="1076"/>
        <pc:sldMkLst>
          <pc:docMk/>
          <pc:sldMk cId="3462675386" sldId="338"/>
        </pc:sldMkLst>
        <pc:spChg chg="mod">
          <ac:chgData name="mai thu thuy" userId="61ba43ae003805c1" providerId="LiveId" clId="{021E1C4B-8E83-4837-A6C8-5CF44D40ED22}" dt="2022-07-30T02:29:49.716" v="616" actId="1076"/>
          <ac:spMkLst>
            <pc:docMk/>
            <pc:sldMk cId="3462675386" sldId="338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9:47.412" v="615" actId="1076"/>
          <ac:grpSpMkLst>
            <pc:docMk/>
            <pc:sldMk cId="3462675386" sldId="338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30:07.308" v="621" actId="1076"/>
        <pc:sldMkLst>
          <pc:docMk/>
          <pc:sldMk cId="70949213" sldId="339"/>
        </pc:sldMkLst>
        <pc:spChg chg="mod">
          <ac:chgData name="mai thu thuy" userId="61ba43ae003805c1" providerId="LiveId" clId="{021E1C4B-8E83-4837-A6C8-5CF44D40ED22}" dt="2022-07-30T02:30:07.308" v="621" actId="1076"/>
          <ac:spMkLst>
            <pc:docMk/>
            <pc:sldMk cId="70949213" sldId="339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05.159" v="620" actId="1076"/>
          <ac:grpSpMkLst>
            <pc:docMk/>
            <pc:sldMk cId="70949213" sldId="339"/>
            <ac:grpSpMk id="28" creationId="{B7B0F779-1D0B-1608-5010-362FC6C5DAE9}"/>
          </ac:grpSpMkLst>
        </pc:grpChg>
        <pc:graphicFrameChg chg="modGraphic">
          <ac:chgData name="mai thu thuy" userId="61ba43ae003805c1" providerId="LiveId" clId="{021E1C4B-8E83-4837-A6C8-5CF44D40ED22}" dt="2022-07-30T01:42:41.554" v="315" actId="12385"/>
          <ac:graphicFrameMkLst>
            <pc:docMk/>
            <pc:sldMk cId="70949213" sldId="339"/>
            <ac:graphicFrameMk id="30" creationId="{9E15AC3D-CDE8-B14E-A654-CD7C054F1D5C}"/>
          </ac:graphicFrameMkLst>
        </pc:graphicFrameChg>
      </pc:sldChg>
      <pc:sldChg chg="modSp add del mod">
        <pc:chgData name="mai thu thuy" userId="61ba43ae003805c1" providerId="LiveId" clId="{021E1C4B-8E83-4837-A6C8-5CF44D40ED22}" dt="2022-07-30T02:20:23.108" v="515" actId="1076"/>
        <pc:sldMkLst>
          <pc:docMk/>
          <pc:sldMk cId="4214185106" sldId="340"/>
        </pc:sldMkLst>
        <pc:spChg chg="mod">
          <ac:chgData name="mai thu thuy" userId="61ba43ae003805c1" providerId="LiveId" clId="{021E1C4B-8E83-4837-A6C8-5CF44D40ED22}" dt="2022-07-30T02:20:23.108" v="515" actId="1076"/>
          <ac:spMkLst>
            <pc:docMk/>
            <pc:sldMk cId="4214185106" sldId="340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2:20:20.799" v="514" actId="1076"/>
          <ac:grpSpMkLst>
            <pc:docMk/>
            <pc:sldMk cId="4214185106" sldId="340"/>
            <ac:grpSpMk id="15" creationId="{5173ABD1-F267-CD5E-2CB8-9ADB060BAEEC}"/>
          </ac:grpSpMkLst>
        </pc:grpChg>
      </pc:sldChg>
      <pc:sldChg chg="modSp add del mod">
        <pc:chgData name="mai thu thuy" userId="61ba43ae003805c1" providerId="LiveId" clId="{021E1C4B-8E83-4837-A6C8-5CF44D40ED22}" dt="2022-07-30T02:20:35.349" v="517" actId="1076"/>
        <pc:sldMkLst>
          <pc:docMk/>
          <pc:sldMk cId="3159921340" sldId="341"/>
        </pc:sldMkLst>
        <pc:spChg chg="mod">
          <ac:chgData name="mai thu thuy" userId="61ba43ae003805c1" providerId="LiveId" clId="{021E1C4B-8E83-4837-A6C8-5CF44D40ED22}" dt="2022-07-30T02:20:35.349" v="517" actId="1076"/>
          <ac:spMkLst>
            <pc:docMk/>
            <pc:sldMk cId="3159921340" sldId="341"/>
            <ac:spMk id="33" creationId="{996AC408-A37A-1F1A-D389-445F8E41F9A4}"/>
          </ac:spMkLst>
        </pc:spChg>
        <pc:grpChg chg="mod">
          <ac:chgData name="mai thu thuy" userId="61ba43ae003805c1" providerId="LiveId" clId="{021E1C4B-8E83-4837-A6C8-5CF44D40ED22}" dt="2022-07-30T02:20:32.317" v="516" actId="1076"/>
          <ac:grpSpMkLst>
            <pc:docMk/>
            <pc:sldMk cId="3159921340" sldId="341"/>
            <ac:grpSpMk id="29" creationId="{ADCE24E8-0C5A-1C13-4364-597D5B1EC4DB}"/>
          </ac:grpSpMkLst>
        </pc:grpChg>
      </pc:sldChg>
      <pc:sldChg chg="add del">
        <pc:chgData name="mai thu thuy" userId="61ba43ae003805c1" providerId="LiveId" clId="{021E1C4B-8E83-4837-A6C8-5CF44D40ED22}" dt="2022-07-30T02:19:55.112" v="510"/>
        <pc:sldMkLst>
          <pc:docMk/>
          <pc:sldMk cId="1480720754" sldId="342"/>
        </pc:sldMkLst>
      </pc:sldChg>
      <pc:sldChg chg="modSp add del mod">
        <pc:chgData name="mai thu thuy" userId="61ba43ae003805c1" providerId="LiveId" clId="{021E1C4B-8E83-4837-A6C8-5CF44D40ED22}" dt="2022-07-30T02:20:44.053" v="519" actId="1076"/>
        <pc:sldMkLst>
          <pc:docMk/>
          <pc:sldMk cId="4000915697" sldId="343"/>
        </pc:sldMkLst>
        <pc:spChg chg="mod">
          <ac:chgData name="mai thu thuy" userId="61ba43ae003805c1" providerId="LiveId" clId="{021E1C4B-8E83-4837-A6C8-5CF44D40ED22}" dt="2022-07-30T01:13:56.705" v="129" actId="1076"/>
          <ac:spMkLst>
            <pc:docMk/>
            <pc:sldMk cId="4000915697" sldId="343"/>
            <ac:spMk id="14" creationId="{6B990461-026C-7CAD-FEDF-89FE643E1F5D}"/>
          </ac:spMkLst>
        </pc:spChg>
        <pc:spChg chg="mod">
          <ac:chgData name="mai thu thuy" userId="61ba43ae003805c1" providerId="LiveId" clId="{021E1C4B-8E83-4837-A6C8-5CF44D40ED22}" dt="2022-07-30T02:20:44.053" v="519" actId="1076"/>
          <ac:spMkLst>
            <pc:docMk/>
            <pc:sldMk cId="4000915697" sldId="343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2:20:41.821" v="518" actId="1076"/>
          <ac:grpSpMkLst>
            <pc:docMk/>
            <pc:sldMk cId="4000915697" sldId="343"/>
            <ac:grpSpMk id="15" creationId="{5173ABD1-F267-CD5E-2CB8-9ADB060BAEEC}"/>
          </ac:grpSpMkLst>
        </pc:grpChg>
      </pc:sldChg>
      <pc:sldChg chg="modSp add mod ord">
        <pc:chgData name="mai thu thuy" userId="61ba43ae003805c1" providerId="LiveId" clId="{021E1C4B-8E83-4837-A6C8-5CF44D40ED22}" dt="2022-07-30T02:16:25.914" v="508"/>
        <pc:sldMkLst>
          <pc:docMk/>
          <pc:sldMk cId="1697788000" sldId="344"/>
        </pc:sldMkLst>
        <pc:spChg chg="mod">
          <ac:chgData name="mai thu thuy" userId="61ba43ae003805c1" providerId="LiveId" clId="{021E1C4B-8E83-4837-A6C8-5CF44D40ED22}" dt="2022-07-30T01:19:31.779" v="148" actId="14100"/>
          <ac:spMkLst>
            <pc:docMk/>
            <pc:sldMk cId="1697788000" sldId="344"/>
            <ac:spMk id="3" creationId="{93C4AC01-FB4B-F658-DA11-EDFF1357EFB5}"/>
          </ac:spMkLst>
        </pc:spChg>
        <pc:spChg chg="mod">
          <ac:chgData name="mai thu thuy" userId="61ba43ae003805c1" providerId="LiveId" clId="{021E1C4B-8E83-4837-A6C8-5CF44D40ED22}" dt="2022-07-30T01:07:30.082" v="12" actId="1076"/>
          <ac:spMkLst>
            <pc:docMk/>
            <pc:sldMk cId="1697788000" sldId="344"/>
            <ac:spMk id="22" creationId="{00000000-0000-0000-0000-000000000000}"/>
          </ac:spMkLst>
        </pc:spChg>
        <pc:spChg chg="mod">
          <ac:chgData name="mai thu thuy" userId="61ba43ae003805c1" providerId="LiveId" clId="{021E1C4B-8E83-4837-A6C8-5CF44D40ED22}" dt="2022-07-30T01:07:09.090" v="9" actId="1076"/>
          <ac:spMkLst>
            <pc:docMk/>
            <pc:sldMk cId="1697788000" sldId="344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1:19:45.475" v="151" actId="20577"/>
        <pc:sldMkLst>
          <pc:docMk/>
          <pc:sldMk cId="3319599533" sldId="345"/>
        </pc:sldMkLst>
        <pc:spChg chg="mod">
          <ac:chgData name="mai thu thuy" userId="61ba43ae003805c1" providerId="LiveId" clId="{021E1C4B-8E83-4837-A6C8-5CF44D40ED22}" dt="2022-07-30T01:19:45.475" v="151" actId="20577"/>
          <ac:spMkLst>
            <pc:docMk/>
            <pc:sldMk cId="3319599533" sldId="345"/>
            <ac:spMk id="3" creationId="{93C4AC01-FB4B-F658-DA11-EDFF1357EFB5}"/>
          </ac:spMkLst>
        </pc:spChg>
      </pc:sldChg>
      <pc:sldChg chg="addSp delSp modSp add del mod">
        <pc:chgData name="mai thu thuy" userId="61ba43ae003805c1" providerId="LiveId" clId="{021E1C4B-8E83-4837-A6C8-5CF44D40ED22}" dt="2022-07-30T04:02:23.334" v="5111" actId="14100"/>
        <pc:sldMkLst>
          <pc:docMk/>
          <pc:sldMk cId="2671522608" sldId="346"/>
        </pc:sldMkLst>
        <pc:spChg chg="mod">
          <ac:chgData name="mai thu thuy" userId="61ba43ae003805c1" providerId="LiveId" clId="{021E1C4B-8E83-4837-A6C8-5CF44D40ED22}" dt="2022-07-30T04:02:23.334" v="5111" actId="14100"/>
          <ac:spMkLst>
            <pc:docMk/>
            <pc:sldMk cId="2671522608" sldId="346"/>
            <ac:spMk id="4" creationId="{F6B22B17-A419-DA3E-1AAF-4B7DA493C6A1}"/>
          </ac:spMkLst>
        </pc:spChg>
        <pc:graphicFrameChg chg="del">
          <ac:chgData name="mai thu thuy" userId="61ba43ae003805c1" providerId="LiveId" clId="{021E1C4B-8E83-4837-A6C8-5CF44D40ED22}" dt="2022-07-30T01:15:04.193" v="134" actId="478"/>
          <ac:graphicFrameMkLst>
            <pc:docMk/>
            <pc:sldMk cId="2671522608" sldId="346"/>
            <ac:graphicFrameMk id="5" creationId="{354ABD98-717B-BCFB-16DD-3795635C82EE}"/>
          </ac:graphicFrameMkLst>
        </pc:graphicFrameChg>
        <pc:graphicFrameChg chg="add mod modGraphic">
          <ac:chgData name="mai thu thuy" userId="61ba43ae003805c1" providerId="LiveId" clId="{021E1C4B-8E83-4837-A6C8-5CF44D40ED22}" dt="2022-07-30T01:17:17.986" v="137" actId="12385"/>
          <ac:graphicFrameMkLst>
            <pc:docMk/>
            <pc:sldMk cId="2671522608" sldId="346"/>
            <ac:graphicFrameMk id="6" creationId="{B987393A-FFCC-8DD3-E377-8B2D0C906161}"/>
          </ac:graphicFrameMkLst>
        </pc:graphicFrameChg>
      </pc:sldChg>
      <pc:sldChg chg="add del modTransition">
        <pc:chgData name="mai thu thuy" userId="61ba43ae003805c1" providerId="LiveId" clId="{021E1C4B-8E83-4837-A6C8-5CF44D40ED22}" dt="2022-07-30T02:14:47.893" v="502"/>
        <pc:sldMkLst>
          <pc:docMk/>
          <pc:sldMk cId="2509118965" sldId="347"/>
        </pc:sldMkLst>
      </pc:sldChg>
      <pc:sldChg chg="add del modTransition">
        <pc:chgData name="mai thu thuy" userId="61ba43ae003805c1" providerId="LiveId" clId="{021E1C4B-8E83-4837-A6C8-5CF44D40ED22}" dt="2022-07-30T02:14:47.893" v="502"/>
        <pc:sldMkLst>
          <pc:docMk/>
          <pc:sldMk cId="3796359344" sldId="348"/>
        </pc:sldMkLst>
      </pc:sldChg>
      <pc:sldChg chg="modSp add mod">
        <pc:chgData name="mai thu thuy" userId="61ba43ae003805c1" providerId="LiveId" clId="{021E1C4B-8E83-4837-A6C8-5CF44D40ED22}" dt="2022-07-30T02:30:41.021" v="630" actId="1076"/>
        <pc:sldMkLst>
          <pc:docMk/>
          <pc:sldMk cId="1534300085" sldId="349"/>
        </pc:sldMkLst>
        <pc:spChg chg="mod">
          <ac:chgData name="mai thu thuy" userId="61ba43ae003805c1" providerId="LiveId" clId="{021E1C4B-8E83-4837-A6C8-5CF44D40ED22}" dt="2022-07-30T02:30:41.021" v="630" actId="1076"/>
          <ac:spMkLst>
            <pc:docMk/>
            <pc:sldMk cId="1534300085" sldId="349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38.764" v="629" actId="1076"/>
          <ac:grpSpMkLst>
            <pc:docMk/>
            <pc:sldMk cId="1534300085" sldId="349"/>
            <ac:grpSpMk id="28" creationId="{B7B0F779-1D0B-1608-5010-362FC6C5DAE9}"/>
          </ac:grpSpMkLst>
        </pc:grpChg>
      </pc:sldChg>
      <pc:sldChg chg="modSp add del mod modTransition">
        <pc:chgData name="mai thu thuy" userId="61ba43ae003805c1" providerId="LiveId" clId="{021E1C4B-8E83-4837-A6C8-5CF44D40ED22}" dt="2022-07-30T02:14:07.337" v="501" actId="2696"/>
        <pc:sldMkLst>
          <pc:docMk/>
          <pc:sldMk cId="1528071993" sldId="350"/>
        </pc:sldMkLst>
        <pc:graphicFrameChg chg="modGraphic">
          <ac:chgData name="mai thu thuy" userId="61ba43ae003805c1" providerId="LiveId" clId="{021E1C4B-8E83-4837-A6C8-5CF44D40ED22}" dt="2022-07-30T01:54:43.207" v="400" actId="12385"/>
          <ac:graphicFrameMkLst>
            <pc:docMk/>
            <pc:sldMk cId="1528071993" sldId="350"/>
            <ac:graphicFrameMk id="5" creationId="{354ABD98-717B-BCFB-16DD-3795635C82EE}"/>
          </ac:graphicFrameMkLst>
        </pc:graphicFrameChg>
      </pc:sldChg>
      <pc:sldChg chg="modSp add mod">
        <pc:chgData name="mai thu thuy" userId="61ba43ae003805c1" providerId="LiveId" clId="{021E1C4B-8E83-4837-A6C8-5CF44D40ED22}" dt="2022-07-30T04:04:49.810" v="5122" actId="20577"/>
        <pc:sldMkLst>
          <pc:docMk/>
          <pc:sldMk cId="2787242834" sldId="350"/>
        </pc:sldMkLst>
        <pc:spChg chg="mod">
          <ac:chgData name="mai thu thuy" userId="61ba43ae003805c1" providerId="LiveId" clId="{021E1C4B-8E83-4837-A6C8-5CF44D40ED22}" dt="2022-07-30T04:04:49.810" v="5122" actId="20577"/>
          <ac:spMkLst>
            <pc:docMk/>
            <pc:sldMk cId="2787242834" sldId="350"/>
            <ac:spMk id="4" creationId="{F6B22B17-A419-DA3E-1AAF-4B7DA493C6A1}"/>
          </ac:spMkLst>
        </pc:spChg>
      </pc:sldChg>
      <pc:sldChg chg="add del">
        <pc:chgData name="mai thu thuy" userId="61ba43ae003805c1" providerId="LiveId" clId="{021E1C4B-8E83-4837-A6C8-5CF44D40ED22}" dt="2022-07-30T02:14:47.893" v="502"/>
        <pc:sldMkLst>
          <pc:docMk/>
          <pc:sldMk cId="1870977679" sldId="351"/>
        </pc:sldMkLst>
      </pc:sldChg>
      <pc:sldChg chg="add">
        <pc:chgData name="mai thu thuy" userId="61ba43ae003805c1" providerId="LiveId" clId="{021E1C4B-8E83-4837-A6C8-5CF44D40ED22}" dt="2022-07-30T02:19:55.112" v="510"/>
        <pc:sldMkLst>
          <pc:docMk/>
          <pc:sldMk cId="942144748" sldId="352"/>
        </pc:sldMkLst>
      </pc:sldChg>
      <pc:sldChg chg="delSp modSp add del mod modNotes">
        <pc:chgData name="mai thu thuy" userId="61ba43ae003805c1" providerId="LiveId" clId="{021E1C4B-8E83-4837-A6C8-5CF44D40ED22}" dt="2022-07-30T04:06:14.523" v="5130" actId="255"/>
        <pc:sldMkLst>
          <pc:docMk/>
          <pc:sldMk cId="2554912651" sldId="353"/>
        </pc:sldMkLst>
        <pc:spChg chg="del">
          <ac:chgData name="mai thu thuy" userId="61ba43ae003805c1" providerId="LiveId" clId="{021E1C4B-8E83-4837-A6C8-5CF44D40ED22}" dt="2022-07-30T01:58:42.475" v="452" actId="478"/>
          <ac:spMkLst>
            <pc:docMk/>
            <pc:sldMk cId="2554912651" sldId="353"/>
            <ac:spMk id="25" creationId="{C5BC50ED-0244-5553-AB27-52D798C58269}"/>
          </ac:spMkLst>
        </pc:spChg>
        <pc:grpChg chg="mod">
          <ac:chgData name="mai thu thuy" userId="61ba43ae003805c1" providerId="LiveId" clId="{021E1C4B-8E83-4837-A6C8-5CF44D40ED22}" dt="2022-07-30T04:05:06.465" v="5123" actId="1076"/>
          <ac:grpSpMkLst>
            <pc:docMk/>
            <pc:sldMk cId="2554912651" sldId="353"/>
            <ac:grpSpMk id="2" creationId="{9B9D3AD6-EE69-3F86-1847-10023EDC1E9D}"/>
          </ac:grpSpMkLst>
        </pc:grpChg>
        <pc:graphicFrameChg chg="mod">
          <ac:chgData name="mai thu thuy" userId="61ba43ae003805c1" providerId="LiveId" clId="{021E1C4B-8E83-4837-A6C8-5CF44D40ED22}" dt="2022-07-30T04:06:14.523" v="5130" actId="255"/>
          <ac:graphicFrameMkLst>
            <pc:docMk/>
            <pc:sldMk cId="2554912651" sldId="353"/>
            <ac:graphicFrameMk id="3" creationId="{DAE236A3-F065-CB56-9659-0D38968E133D}"/>
          </ac:graphicFrameMkLst>
        </pc:graphicFrameChg>
      </pc:sldChg>
      <pc:sldChg chg="add del">
        <pc:chgData name="mai thu thuy" userId="61ba43ae003805c1" providerId="LiveId" clId="{021E1C4B-8E83-4837-A6C8-5CF44D40ED22}" dt="2022-07-30T02:19:55.112" v="510"/>
        <pc:sldMkLst>
          <pc:docMk/>
          <pc:sldMk cId="2051822" sldId="354"/>
        </pc:sldMkLst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1651824510" sldId="355"/>
        </pc:sldMkLst>
        <pc:spChg chg="mod">
          <ac:chgData name="mai thu thuy" userId="61ba43ae003805c1" providerId="LiveId" clId="{021E1C4B-8E83-4837-A6C8-5CF44D40ED22}" dt="2022-07-30T01:14:07.713" v="131" actId="1076"/>
          <ac:spMkLst>
            <pc:docMk/>
            <pc:sldMk cId="1651824510" sldId="355"/>
            <ac:spMk id="13" creationId="{A1F101A8-AA72-8BC4-A721-5838886FF372}"/>
          </ac:spMkLst>
        </pc:spChg>
        <pc:spChg chg="mod">
          <ac:chgData name="mai thu thuy" userId="61ba43ae003805c1" providerId="LiveId" clId="{021E1C4B-8E83-4837-A6C8-5CF44D40ED22}" dt="2022-07-30T01:14:15.498" v="133" actId="1076"/>
          <ac:spMkLst>
            <pc:docMk/>
            <pc:sldMk cId="1651824510" sldId="355"/>
            <ac:spMk id="19" creationId="{5B61BE7F-F6DF-C903-D320-4642502727C6}"/>
          </ac:spMkLst>
        </pc:spChg>
        <pc:grpChg chg="mod">
          <ac:chgData name="mai thu thuy" userId="61ba43ae003805c1" providerId="LiveId" clId="{021E1C4B-8E83-4837-A6C8-5CF44D40ED22}" dt="2022-07-30T01:14:11.834" v="132" actId="1076"/>
          <ac:grpSpMkLst>
            <pc:docMk/>
            <pc:sldMk cId="1651824510" sldId="355"/>
            <ac:grpSpMk id="15" creationId="{EBA8BE29-1355-7477-1801-29C5A2DB0D34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2759880204" sldId="356"/>
        </pc:sldMkLst>
        <pc:spChg chg="mod">
          <ac:chgData name="mai thu thuy" userId="61ba43ae003805c1" providerId="LiveId" clId="{021E1C4B-8E83-4837-A6C8-5CF44D40ED22}" dt="2022-07-30T01:17:49.146" v="140" actId="1076"/>
          <ac:spMkLst>
            <pc:docMk/>
            <pc:sldMk cId="2759880204" sldId="356"/>
            <ac:spMk id="42" creationId="{9A11A72F-C85A-5337-1344-77E9241D3AE5}"/>
          </ac:spMkLst>
        </pc:spChg>
        <pc:spChg chg="mod">
          <ac:chgData name="mai thu thuy" userId="61ba43ae003805c1" providerId="LiveId" clId="{021E1C4B-8E83-4837-A6C8-5CF44D40ED22}" dt="2022-07-30T01:18:43.266" v="144" actId="14100"/>
          <ac:spMkLst>
            <pc:docMk/>
            <pc:sldMk cId="2759880204" sldId="356"/>
            <ac:spMk id="58" creationId="{C5F776E3-99EE-BFF4-DA3D-41FFB0D2FB44}"/>
          </ac:spMkLst>
        </pc:spChg>
        <pc:grpChg chg="mod">
          <ac:chgData name="mai thu thuy" userId="61ba43ae003805c1" providerId="LiveId" clId="{021E1C4B-8E83-4837-A6C8-5CF44D40ED22}" dt="2022-07-30T01:17:54.321" v="141" actId="1076"/>
          <ac:grpSpMkLst>
            <pc:docMk/>
            <pc:sldMk cId="2759880204" sldId="356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1414316982" sldId="357"/>
        </pc:sldMkLst>
        <pc:spChg chg="mod">
          <ac:chgData name="mai thu thuy" userId="61ba43ae003805c1" providerId="LiveId" clId="{021E1C4B-8E83-4837-A6C8-5CF44D40ED22}" dt="2022-07-30T01:18:37.300" v="143" actId="14100"/>
          <ac:spMkLst>
            <pc:docMk/>
            <pc:sldMk cId="1414316982" sldId="357"/>
            <ac:spMk id="58" creationId="{C5F776E3-99EE-BFF4-DA3D-41FFB0D2FB44}"/>
          </ac:spMkLst>
        </pc:spChg>
        <pc:grpChg chg="mod">
          <ac:chgData name="mai thu thuy" userId="61ba43ae003805c1" providerId="LiveId" clId="{021E1C4B-8E83-4837-A6C8-5CF44D40ED22}" dt="2022-07-30T01:18:33.985" v="142" actId="1076"/>
          <ac:grpSpMkLst>
            <pc:docMk/>
            <pc:sldMk cId="1414316982" sldId="357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487534517" sldId="358"/>
        </pc:sldMkLst>
        <pc:spChg chg="mod">
          <ac:chgData name="mai thu thuy" userId="61ba43ae003805c1" providerId="LiveId" clId="{021E1C4B-8E83-4837-A6C8-5CF44D40ED22}" dt="2022-07-30T01:32:47.488" v="251" actId="1076"/>
          <ac:spMkLst>
            <pc:docMk/>
            <pc:sldMk cId="487534517" sldId="358"/>
            <ac:spMk id="44" creationId="{290B6515-08E4-B49C-5069-11AB3F0B6958}"/>
          </ac:spMkLst>
        </pc:spChg>
        <pc:spChg chg="mod">
          <ac:chgData name="mai thu thuy" userId="61ba43ae003805c1" providerId="LiveId" clId="{021E1C4B-8E83-4837-A6C8-5CF44D40ED22}" dt="2022-07-30T01:18:52.468" v="145" actId="14100"/>
          <ac:spMkLst>
            <pc:docMk/>
            <pc:sldMk cId="487534517" sldId="358"/>
            <ac:spMk id="58" creationId="{C5F776E3-99EE-BFF4-DA3D-41FFB0D2FB44}"/>
          </ac:spMkLst>
        </pc:spChg>
        <pc:grpChg chg="mod">
          <ac:chgData name="mai thu thuy" userId="61ba43ae003805c1" providerId="LiveId" clId="{021E1C4B-8E83-4837-A6C8-5CF44D40ED22}" dt="2022-07-30T01:32:42.440" v="250" actId="1076"/>
          <ac:grpSpMkLst>
            <pc:docMk/>
            <pc:sldMk cId="487534517" sldId="358"/>
            <ac:grpSpMk id="51" creationId="{795B8F5E-71CF-11B9-4ABB-4135A75F1FFC}"/>
          </ac:grpSpMkLst>
        </pc:grpChg>
        <pc:grpChg chg="mod">
          <ac:chgData name="mai thu thuy" userId="61ba43ae003805c1" providerId="LiveId" clId="{021E1C4B-8E83-4837-A6C8-5CF44D40ED22}" dt="2022-07-30T01:32:50.232" v="252" actId="1076"/>
          <ac:grpSpMkLst>
            <pc:docMk/>
            <pc:sldMk cId="487534517" sldId="358"/>
            <ac:grpSpMk id="56" creationId="{5B01D206-6CB8-E7A8-2138-C0F96C4971B9}"/>
          </ac:grpSpMkLst>
        </pc:grpChg>
      </pc:sldChg>
      <pc:sldChg chg="addSp delSp modSp add del mod delAnim modAnim modNotes">
        <pc:chgData name="mai thu thuy" userId="61ba43ae003805c1" providerId="LiveId" clId="{021E1C4B-8E83-4837-A6C8-5CF44D40ED22}" dt="2022-07-30T01:27:01.508" v="194" actId="2696"/>
        <pc:sldMkLst>
          <pc:docMk/>
          <pc:sldMk cId="647277630" sldId="359"/>
        </pc:sldMkLst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33" creationId="{7CA89D8C-9B8F-36AE-A1E1-8A1C443C4ABC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36" creationId="{7724D514-540F-BD87-7B8E-E8BBBF9D0B5C}"/>
          </ac:spMkLst>
        </pc:spChg>
        <pc:spChg chg="mod">
          <ac:chgData name="mai thu thuy" userId="61ba43ae003805c1" providerId="LiveId" clId="{021E1C4B-8E83-4837-A6C8-5CF44D40ED22}" dt="2022-07-30T01:22:21.321" v="168" actId="1076"/>
          <ac:spMkLst>
            <pc:docMk/>
            <pc:sldMk cId="647277630" sldId="359"/>
            <ac:spMk id="42" creationId="{9A11A72F-C85A-5337-1344-77E9241D3AE5}"/>
          </ac:spMkLst>
        </pc:spChg>
        <pc:spChg chg="del mod">
          <ac:chgData name="mai thu thuy" userId="61ba43ae003805c1" providerId="LiveId" clId="{021E1C4B-8E83-4837-A6C8-5CF44D40ED22}" dt="2022-07-30T01:26:01.054" v="182" actId="478"/>
          <ac:spMkLst>
            <pc:docMk/>
            <pc:sldMk cId="647277630" sldId="359"/>
            <ac:spMk id="44" creationId="{290B6515-08E4-B49C-5069-11AB3F0B6958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45" creationId="{D942A28B-6037-652F-E9D7-ED0C4724C4A1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47" creationId="{19D9E42A-50E8-9732-29E3-254FC07CD62F}"/>
          </ac:spMkLst>
        </pc:spChg>
        <pc:spChg chg="del mod">
          <ac:chgData name="mai thu thuy" userId="61ba43ae003805c1" providerId="LiveId" clId="{021E1C4B-8E83-4837-A6C8-5CF44D40ED22}" dt="2022-07-30T01:26:05.036" v="184" actId="478"/>
          <ac:spMkLst>
            <pc:docMk/>
            <pc:sldMk cId="647277630" sldId="359"/>
            <ac:spMk id="48" creationId="{A0BBAC50-ABE5-33D8-89A5-EFCF682CE99C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49" creationId="{502AD9A3-44D3-7D86-28C6-BF919D10EAFD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0" creationId="{487C5852-87CD-3F9C-F078-43735F212908}"/>
          </ac:spMkLst>
        </pc:spChg>
        <pc:spChg chg="mod">
          <ac:chgData name="mai thu thuy" userId="61ba43ae003805c1" providerId="LiveId" clId="{021E1C4B-8E83-4837-A6C8-5CF44D40ED22}" dt="2022-07-30T01:26:47.837" v="192" actId="14100"/>
          <ac:spMkLst>
            <pc:docMk/>
            <pc:sldMk cId="647277630" sldId="359"/>
            <ac:spMk id="51" creationId="{CF6C8506-77ED-6317-1835-28E0FC396BC5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3" creationId="{2D16D7BB-D232-AA7E-47B6-3FED666BF9A4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4" creationId="{3166CD72-78B4-E0F5-78CB-D6CEBBB96588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5" creationId="{DD1CC65B-9C84-EB04-4096-F5FD5269B6D3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6" creationId="{7C0AF95D-5B65-1769-F648-06EC554E3B4E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57" creationId="{F66DEBD9-A303-8511-067B-CA6F5BDCFC03}"/>
          </ac:spMkLst>
        </pc:spChg>
        <pc:spChg chg="mod">
          <ac:chgData name="mai thu thuy" userId="61ba43ae003805c1" providerId="LiveId" clId="{021E1C4B-8E83-4837-A6C8-5CF44D40ED22}" dt="2022-07-30T01:20:48.971" v="156" actId="14100"/>
          <ac:spMkLst>
            <pc:docMk/>
            <pc:sldMk cId="647277630" sldId="359"/>
            <ac:spMk id="58" creationId="{C5F776E3-99EE-BFF4-DA3D-41FFB0D2FB44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69" creationId="{5810A44B-6B6D-F181-61BF-855D5065B207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70" creationId="{01AB3EE3-AFDF-538F-927E-4973D13D7A5C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71" creationId="{98C0BA1E-14D9-71DD-BCBD-DD7E447D62F9}"/>
          </ac:spMkLst>
        </pc:spChg>
        <pc:spChg chg="mod">
          <ac:chgData name="mai thu thuy" userId="61ba43ae003805c1" providerId="LiveId" clId="{021E1C4B-8E83-4837-A6C8-5CF44D40ED22}" dt="2022-07-30T01:26:12.031" v="188"/>
          <ac:spMkLst>
            <pc:docMk/>
            <pc:sldMk cId="647277630" sldId="359"/>
            <ac:spMk id="75" creationId="{3BC34AE4-DD56-D3A6-0809-688C04D6B761}"/>
          </ac:spMkLst>
        </pc:spChg>
        <pc:grpChg chg="del">
          <ac:chgData name="mai thu thuy" userId="61ba43ae003805c1" providerId="LiveId" clId="{021E1C4B-8E83-4837-A6C8-5CF44D40ED22}" dt="2022-07-30T01:26:02.709" v="183" actId="478"/>
          <ac:grpSpMkLst>
            <pc:docMk/>
            <pc:sldMk cId="647277630" sldId="359"/>
            <ac:grpSpMk id="4" creationId="{63B3B296-1581-0FC6-6658-7D64CEA65D13}"/>
          </ac:grpSpMkLst>
        </pc:grpChg>
        <pc:grpChg chg="mod">
          <ac:chgData name="mai thu thuy" userId="61ba43ae003805c1" providerId="LiveId" clId="{021E1C4B-8E83-4837-A6C8-5CF44D40ED22}" dt="2022-07-30T01:22:18.937" v="167" actId="1076"/>
          <ac:grpSpMkLst>
            <pc:docMk/>
            <pc:sldMk cId="647277630" sldId="359"/>
            <ac:grpSpMk id="28" creationId="{B7B0F779-1D0B-1608-5010-362FC6C5DAE9}"/>
          </ac:grpSpMkLst>
        </pc:grpChg>
        <pc:grpChg chg="add del mod">
          <ac:chgData name="mai thu thuy" userId="61ba43ae003805c1" providerId="LiveId" clId="{021E1C4B-8E83-4837-A6C8-5CF44D40ED22}" dt="2022-07-30T01:26:55.375" v="193" actId="478"/>
          <ac:grpSpMkLst>
            <pc:docMk/>
            <pc:sldMk cId="647277630" sldId="359"/>
            <ac:grpSpMk id="32" creationId="{D5173370-A13A-5DEF-1A02-AEAF6F095378}"/>
          </ac:grpSpMkLst>
        </pc:grpChg>
        <pc:grpChg chg="mod">
          <ac:chgData name="mai thu thuy" userId="61ba43ae003805c1" providerId="LiveId" clId="{021E1C4B-8E83-4837-A6C8-5CF44D40ED22}" dt="2022-07-30T01:26:12.031" v="188"/>
          <ac:grpSpMkLst>
            <pc:docMk/>
            <pc:sldMk cId="647277630" sldId="359"/>
            <ac:grpSpMk id="34" creationId="{8CEBB8CF-A7FB-7DB8-AC01-705CAC54E22D}"/>
          </ac:grpSpMkLst>
        </pc:grpChg>
        <pc:grpChg chg="mod">
          <ac:chgData name="mai thu thuy" userId="61ba43ae003805c1" providerId="LiveId" clId="{021E1C4B-8E83-4837-A6C8-5CF44D40ED22}" dt="2022-07-30T01:26:12.031" v="188"/>
          <ac:grpSpMkLst>
            <pc:docMk/>
            <pc:sldMk cId="647277630" sldId="359"/>
            <ac:grpSpMk id="35" creationId="{6DBD0FBE-ED6B-2D03-6933-95BC3A445AA4}"/>
          </ac:grpSpMkLst>
        </pc:grpChg>
        <pc:grpChg chg="mod">
          <ac:chgData name="mai thu thuy" userId="61ba43ae003805c1" providerId="LiveId" clId="{021E1C4B-8E83-4837-A6C8-5CF44D40ED22}" dt="2022-07-30T01:26:12.031" v="188"/>
          <ac:grpSpMkLst>
            <pc:docMk/>
            <pc:sldMk cId="647277630" sldId="359"/>
            <ac:grpSpMk id="52" creationId="{6093044B-FE8A-6327-9C10-6A2983FC7CB8}"/>
          </ac:grpSpMkLst>
        </pc:grpChg>
        <pc:grpChg chg="del mod">
          <ac:chgData name="mai thu thuy" userId="61ba43ae003805c1" providerId="LiveId" clId="{021E1C4B-8E83-4837-A6C8-5CF44D40ED22}" dt="2022-07-30T01:26:06.799" v="185" actId="478"/>
          <ac:grpSpMkLst>
            <pc:docMk/>
            <pc:sldMk cId="647277630" sldId="359"/>
            <ac:grpSpMk id="72" creationId="{3ECE19A5-F4E0-0677-40E4-9713D1448C47}"/>
          </ac:grpSpMkLst>
        </pc:grpChg>
        <pc:graphicFrameChg chg="del mod">
          <ac:chgData name="mai thu thuy" userId="61ba43ae003805c1" providerId="LiveId" clId="{021E1C4B-8E83-4837-A6C8-5CF44D40ED22}" dt="2022-07-30T01:21:43.419" v="161" actId="478"/>
          <ac:graphicFrameMkLst>
            <pc:docMk/>
            <pc:sldMk cId="647277630" sldId="359"/>
            <ac:graphicFrameMk id="3" creationId="{DAE236A3-F065-CB56-9659-0D38968E133D}"/>
          </ac:graphicFrameMkLst>
        </pc:graphicFrameChg>
        <pc:graphicFrameChg chg="add del mod">
          <ac:chgData name="mai thu thuy" userId="61ba43ae003805c1" providerId="LiveId" clId="{021E1C4B-8E83-4837-A6C8-5CF44D40ED22}" dt="2022-07-30T01:21:50.412" v="163"/>
          <ac:graphicFrameMkLst>
            <pc:docMk/>
            <pc:sldMk cId="647277630" sldId="359"/>
            <ac:graphicFrameMk id="30" creationId="{AD97A81B-5B18-1DAC-9BF2-B9164DA7A996}"/>
          </ac:graphicFrameMkLst>
        </pc:graphicFrameChg>
        <pc:graphicFrameChg chg="add del mod">
          <ac:chgData name="mai thu thuy" userId="61ba43ae003805c1" providerId="LiveId" clId="{021E1C4B-8E83-4837-A6C8-5CF44D40ED22}" dt="2022-07-30T01:26:09.307" v="187" actId="478"/>
          <ac:graphicFrameMkLst>
            <pc:docMk/>
            <pc:sldMk cId="647277630" sldId="359"/>
            <ac:graphicFrameMk id="31" creationId="{5C43717C-BBD8-C890-B781-63E195CD7ACE}"/>
          </ac:graphicFrameMkLst>
        </pc:graphicFrameChg>
        <pc:graphicFrameChg chg="mod">
          <ac:chgData name="mai thu thuy" userId="61ba43ae003805c1" providerId="LiveId" clId="{021E1C4B-8E83-4837-A6C8-5CF44D40ED22}" dt="2022-07-30T01:26:12.031" v="188"/>
          <ac:graphicFrameMkLst>
            <pc:docMk/>
            <pc:sldMk cId="647277630" sldId="359"/>
            <ac:graphicFrameMk id="37" creationId="{562F1294-1B0F-5124-6FA0-1FC5FD4A8675}"/>
          </ac:graphicFrameMkLst>
        </pc:graphicFrameChg>
        <pc:picChg chg="mod">
          <ac:chgData name="mai thu thuy" userId="61ba43ae003805c1" providerId="LiveId" clId="{021E1C4B-8E83-4837-A6C8-5CF44D40ED22}" dt="2022-07-30T01:26:12.031" v="188"/>
          <ac:picMkLst>
            <pc:docMk/>
            <pc:sldMk cId="647277630" sldId="359"/>
            <ac:picMk id="46" creationId="{55850A63-39C0-77AA-CD9C-B7624BC5CD86}"/>
          </ac:picMkLst>
        </pc:picChg>
        <pc:picChg chg="mod">
          <ac:chgData name="mai thu thuy" userId="61ba43ae003805c1" providerId="LiveId" clId="{021E1C4B-8E83-4837-A6C8-5CF44D40ED22}" dt="2022-07-30T01:22:14.945" v="166" actId="1076"/>
          <ac:picMkLst>
            <pc:docMk/>
            <pc:sldMk cId="647277630" sldId="359"/>
            <ac:picMk id="86" creationId="{4C0D4697-9D99-03EF-19B0-9B8583B24233}"/>
          </ac:picMkLst>
        </pc:pic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2960089262" sldId="360"/>
        </pc:sldMkLst>
        <pc:spChg chg="mod">
          <ac:chgData name="mai thu thuy" userId="61ba43ae003805c1" providerId="LiveId" clId="{021E1C4B-8E83-4837-A6C8-5CF44D40ED22}" dt="2022-07-30T01:32:16.848" v="249" actId="1076"/>
          <ac:spMkLst>
            <pc:docMk/>
            <pc:sldMk cId="2960089262" sldId="360"/>
            <ac:spMk id="42" creationId="{9A11A72F-C85A-5337-1344-77E9241D3AE5}"/>
          </ac:spMkLst>
        </pc:spChg>
        <pc:spChg chg="mod">
          <ac:chgData name="mai thu thuy" userId="61ba43ae003805c1" providerId="LiveId" clId="{021E1C4B-8E83-4837-A6C8-5CF44D40ED22}" dt="2022-07-30T01:31:24.204" v="242" actId="14100"/>
          <ac:spMkLst>
            <pc:docMk/>
            <pc:sldMk cId="2960089262" sldId="360"/>
            <ac:spMk id="52" creationId="{3C86AAD4-D14E-F431-715B-0DB7FBFC8257}"/>
          </ac:spMkLst>
        </pc:spChg>
        <pc:spChg chg="mod">
          <ac:chgData name="mai thu thuy" userId="61ba43ae003805c1" providerId="LiveId" clId="{021E1C4B-8E83-4837-A6C8-5CF44D40ED22}" dt="2022-07-30T01:31:26.401" v="243" actId="14100"/>
          <ac:spMkLst>
            <pc:docMk/>
            <pc:sldMk cId="2960089262" sldId="360"/>
            <ac:spMk id="53" creationId="{8A58ADBB-C296-13F9-BF95-0B710DB7029E}"/>
          </ac:spMkLst>
        </pc:spChg>
        <pc:spChg chg="mod">
          <ac:chgData name="mai thu thuy" userId="61ba43ae003805c1" providerId="LiveId" clId="{021E1C4B-8E83-4837-A6C8-5CF44D40ED22}" dt="2022-07-30T01:31:28.938" v="244" actId="14100"/>
          <ac:spMkLst>
            <pc:docMk/>
            <pc:sldMk cId="2960089262" sldId="360"/>
            <ac:spMk id="54" creationId="{23399446-4CA2-AE6D-EC62-1893DA4EE595}"/>
          </ac:spMkLst>
        </pc:spChg>
        <pc:spChg chg="mod">
          <ac:chgData name="mai thu thuy" userId="61ba43ae003805c1" providerId="LiveId" clId="{021E1C4B-8E83-4837-A6C8-5CF44D40ED22}" dt="2022-07-30T01:31:31.227" v="245" actId="14100"/>
          <ac:spMkLst>
            <pc:docMk/>
            <pc:sldMk cId="2960089262" sldId="360"/>
            <ac:spMk id="55" creationId="{0E75E330-5D45-1672-9852-0F5A9C13ECCC}"/>
          </ac:spMkLst>
        </pc:spChg>
        <pc:grpChg chg="mod">
          <ac:chgData name="mai thu thuy" userId="61ba43ae003805c1" providerId="LiveId" clId="{021E1C4B-8E83-4837-A6C8-5CF44D40ED22}" dt="2022-07-30T01:32:04.018" v="246" actId="14100"/>
          <ac:grpSpMkLst>
            <pc:docMk/>
            <pc:sldMk cId="2960089262" sldId="360"/>
            <ac:grpSpMk id="3" creationId="{A27F8811-BEC8-39AC-4A12-E490D4ACE029}"/>
          </ac:grpSpMkLst>
        </pc:grpChg>
        <pc:grpChg chg="mod">
          <ac:chgData name="mai thu thuy" userId="61ba43ae003805c1" providerId="LiveId" clId="{021E1C4B-8E83-4837-A6C8-5CF44D40ED22}" dt="2022-07-30T01:32:14.616" v="248" actId="1076"/>
          <ac:grpSpMkLst>
            <pc:docMk/>
            <pc:sldMk cId="2960089262" sldId="360"/>
            <ac:grpSpMk id="28" creationId="{B7B0F779-1D0B-1608-5010-362FC6C5DAE9}"/>
          </ac:grpSpMkLst>
        </pc:grpChg>
        <pc:picChg chg="mod">
          <ac:chgData name="mai thu thuy" userId="61ba43ae003805c1" providerId="LiveId" clId="{021E1C4B-8E83-4837-A6C8-5CF44D40ED22}" dt="2022-07-30T01:32:10.721" v="247" actId="1076"/>
          <ac:picMkLst>
            <pc:docMk/>
            <pc:sldMk cId="2960089262" sldId="360"/>
            <ac:picMk id="86" creationId="{4C0D4697-9D99-03EF-19B0-9B8583B24233}"/>
          </ac:picMkLst>
        </pc:pic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962314183" sldId="361"/>
        </pc:sldMkLst>
        <pc:spChg chg="mod">
          <ac:chgData name="mai thu thuy" userId="61ba43ae003805c1" providerId="LiveId" clId="{021E1C4B-8E83-4837-A6C8-5CF44D40ED22}" dt="2022-07-30T01:35:19.456" v="269" actId="1076"/>
          <ac:spMkLst>
            <pc:docMk/>
            <pc:sldMk cId="962314183" sldId="361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35:16.824" v="268" actId="1076"/>
          <ac:grpSpMkLst>
            <pc:docMk/>
            <pc:sldMk cId="962314183" sldId="361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1718680451" sldId="362"/>
        </pc:sldMkLst>
        <pc:spChg chg="mod">
          <ac:chgData name="mai thu thuy" userId="61ba43ae003805c1" providerId="LiveId" clId="{021E1C4B-8E83-4837-A6C8-5CF44D40ED22}" dt="2022-07-30T01:37:51.872" v="271" actId="1076"/>
          <ac:spMkLst>
            <pc:docMk/>
            <pc:sldMk cId="1718680451" sldId="362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37:49.305" v="270" actId="1076"/>
          <ac:grpSpMkLst>
            <pc:docMk/>
            <pc:sldMk cId="1718680451" sldId="362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447737156" sldId="363"/>
        </pc:sldMkLst>
        <pc:spChg chg="mod">
          <ac:chgData name="mai thu thuy" userId="61ba43ae003805c1" providerId="LiveId" clId="{021E1C4B-8E83-4837-A6C8-5CF44D40ED22}" dt="2022-07-30T01:40:38.097" v="292" actId="1076"/>
          <ac:spMkLst>
            <pc:docMk/>
            <pc:sldMk cId="447737156" sldId="363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1:40:39.718" v="293" actId="1076"/>
          <ac:grpSpMkLst>
            <pc:docMk/>
            <pc:sldMk cId="447737156" sldId="363"/>
            <ac:grpSpMk id="15" creationId="{5173ABD1-F267-CD5E-2CB8-9ADB060BAEEC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3362954669" sldId="364"/>
        </pc:sldMkLst>
        <pc:spChg chg="mod">
          <ac:chgData name="mai thu thuy" userId="61ba43ae003805c1" providerId="LiveId" clId="{021E1C4B-8E83-4837-A6C8-5CF44D40ED22}" dt="2022-07-30T01:40:58.407" v="297" actId="1076"/>
          <ac:spMkLst>
            <pc:docMk/>
            <pc:sldMk cId="3362954669" sldId="364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40:54.912" v="296" actId="1076"/>
          <ac:grpSpMkLst>
            <pc:docMk/>
            <pc:sldMk cId="3362954669" sldId="364"/>
            <ac:grpSpMk id="28" creationId="{B7B0F779-1D0B-1608-5010-362FC6C5DAE9}"/>
          </ac:grpSpMkLst>
        </pc:grpChg>
      </pc:sldChg>
      <pc:sldChg chg="modSp add del mod">
        <pc:chgData name="mai thu thuy" userId="61ba43ae003805c1" providerId="LiveId" clId="{021E1C4B-8E83-4837-A6C8-5CF44D40ED22}" dt="2022-07-30T02:19:04.648" v="509" actId="2696"/>
        <pc:sldMkLst>
          <pc:docMk/>
          <pc:sldMk cId="2396899871" sldId="365"/>
        </pc:sldMkLst>
        <pc:spChg chg="mod">
          <ac:chgData name="mai thu thuy" userId="61ba43ae003805c1" providerId="LiveId" clId="{021E1C4B-8E83-4837-A6C8-5CF44D40ED22}" dt="2022-07-30T01:41:08.473" v="299" actId="1076"/>
          <ac:spMkLst>
            <pc:docMk/>
            <pc:sldMk cId="2396899871" sldId="365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1:41:05.833" v="298" actId="1076"/>
          <ac:grpSpMkLst>
            <pc:docMk/>
            <pc:sldMk cId="2396899871" sldId="365"/>
            <ac:grpSpMk id="28" creationId="{B7B0F779-1D0B-1608-5010-362FC6C5DAE9}"/>
          </ac:grpSpMkLst>
        </pc:grpChg>
      </pc:sldChg>
      <pc:sldChg chg="add del">
        <pc:chgData name="mai thu thuy" userId="61ba43ae003805c1" providerId="LiveId" clId="{021E1C4B-8E83-4837-A6C8-5CF44D40ED22}" dt="2022-07-30T01:42:50.391" v="316" actId="2696"/>
        <pc:sldMkLst>
          <pc:docMk/>
          <pc:sldMk cId="149386428" sldId="366"/>
        </pc:sldMkLst>
      </pc:sldChg>
      <pc:sldChg chg="addSp delSp modSp add del mod modNotes">
        <pc:chgData name="mai thu thuy" userId="61ba43ae003805c1" providerId="LiveId" clId="{021E1C4B-8E83-4837-A6C8-5CF44D40ED22}" dt="2022-07-30T02:19:04.648" v="509" actId="2696"/>
        <pc:sldMkLst>
          <pc:docMk/>
          <pc:sldMk cId="647277630" sldId="367"/>
        </pc:sldMkLst>
        <pc:spChg chg="mod">
          <ac:chgData name="mai thu thuy" userId="61ba43ae003805c1" providerId="LiveId" clId="{021E1C4B-8E83-4837-A6C8-5CF44D40ED22}" dt="2022-07-30T01:30:47.740" v="237" actId="1076"/>
          <ac:spMkLst>
            <pc:docMk/>
            <pc:sldMk cId="647277630" sldId="367"/>
            <ac:spMk id="32" creationId="{B632D3C3-4278-4AB8-9BFD-91FD2AB8CE1A}"/>
          </ac:spMkLst>
        </pc:spChg>
        <pc:spChg chg="mod">
          <ac:chgData name="mai thu thuy" userId="61ba43ae003805c1" providerId="LiveId" clId="{021E1C4B-8E83-4837-A6C8-5CF44D40ED22}" dt="2022-07-30T01:30:52.130" v="238" actId="1076"/>
          <ac:spMkLst>
            <pc:docMk/>
            <pc:sldMk cId="647277630" sldId="367"/>
            <ac:spMk id="35" creationId="{72A73ACC-D837-D193-A5A3-72CC72E0B7A1}"/>
          </ac:spMkLst>
        </pc:spChg>
        <pc:spChg chg="mod">
          <ac:chgData name="mai thu thuy" userId="61ba43ae003805c1" providerId="LiveId" clId="{021E1C4B-8E83-4837-A6C8-5CF44D40ED22}" dt="2022-07-30T01:29:13.484" v="217" actId="14100"/>
          <ac:spMkLst>
            <pc:docMk/>
            <pc:sldMk cId="647277630" sldId="367"/>
            <ac:spMk id="37" creationId="{361F4B2A-B5AF-31CE-259D-1BF196377153}"/>
          </ac:spMkLst>
        </pc:spChg>
        <pc:spChg chg="mod">
          <ac:chgData name="mai thu thuy" userId="61ba43ae003805c1" providerId="LiveId" clId="{021E1C4B-8E83-4837-A6C8-5CF44D40ED22}" dt="2022-07-30T01:27:41.589" v="199" actId="1076"/>
          <ac:spMkLst>
            <pc:docMk/>
            <pc:sldMk cId="647277630" sldId="367"/>
            <ac:spMk id="42" creationId="{9A11A72F-C85A-5337-1344-77E9241D3AE5}"/>
          </ac:spMkLst>
        </pc:spChg>
        <pc:spChg chg="mod">
          <ac:chgData name="mai thu thuy" userId="61ba43ae003805c1" providerId="LiveId" clId="{021E1C4B-8E83-4837-A6C8-5CF44D40ED22}" dt="2022-07-30T01:27:50.346" v="202" actId="1076"/>
          <ac:spMkLst>
            <pc:docMk/>
            <pc:sldMk cId="647277630" sldId="367"/>
            <ac:spMk id="44" creationId="{290B6515-08E4-B49C-5069-11AB3F0B6958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46" creationId="{9FFE0FDF-0FA3-4F4B-519C-52CE2DDC8A5D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47" creationId="{8DBD5DB2-E43C-7048-A58E-76014CE4345A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49" creationId="{0A38A291-9749-53E6-9839-6278AD6C04B6}"/>
          </ac:spMkLst>
        </pc:spChg>
        <pc:spChg chg="mod">
          <ac:chgData name="mai thu thuy" userId="61ba43ae003805c1" providerId="LiveId" clId="{021E1C4B-8E83-4837-A6C8-5CF44D40ED22}" dt="2022-07-30T01:31:14.659" v="241" actId="14100"/>
          <ac:spMkLst>
            <pc:docMk/>
            <pc:sldMk cId="647277630" sldId="367"/>
            <ac:spMk id="50" creationId="{A8719DDD-8A5A-267F-BF8E-98531FAF14E5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2" creationId="{2690A029-6A82-78D0-94EA-BCB771DF27F4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3" creationId="{ED558962-BF53-3277-068E-6FF34374B635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4" creationId="{A8F585D1-F1DD-848C-879A-57EAE8A44CC4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5" creationId="{05DA2770-9C62-CD0D-4BC7-ECCB307D2319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6" creationId="{F25CF64C-2AE5-56CE-CDC5-C2DAC876DEDD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57" creationId="{B1BA8153-1793-0804-3B83-556A67D5C674}"/>
          </ac:spMkLst>
        </pc:spChg>
        <pc:spChg chg="mod">
          <ac:chgData name="mai thu thuy" userId="61ba43ae003805c1" providerId="LiveId" clId="{021E1C4B-8E83-4837-A6C8-5CF44D40ED22}" dt="2022-07-30T01:27:44.328" v="200" actId="14100"/>
          <ac:spMkLst>
            <pc:docMk/>
            <pc:sldMk cId="647277630" sldId="367"/>
            <ac:spMk id="58" creationId="{C5F776E3-99EE-BFF4-DA3D-41FFB0D2FB44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69" creationId="{1353FCAB-5C2C-FFDE-B126-5FE2FCBDF324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70" creationId="{04C6D750-03D2-934F-51D8-4D09826DB11F}"/>
          </ac:spMkLst>
        </pc:spChg>
        <pc:spChg chg="mod">
          <ac:chgData name="mai thu thuy" userId="61ba43ae003805c1" providerId="LiveId" clId="{021E1C4B-8E83-4837-A6C8-5CF44D40ED22}" dt="2022-07-30T01:28:32.197" v="210"/>
          <ac:spMkLst>
            <pc:docMk/>
            <pc:sldMk cId="647277630" sldId="367"/>
            <ac:spMk id="71" creationId="{8233ABFC-6769-4A06-9333-C62C6CC14387}"/>
          </ac:spMkLst>
        </pc:spChg>
        <pc:grpChg chg="del mod">
          <ac:chgData name="mai thu thuy" userId="61ba43ae003805c1" providerId="LiveId" clId="{021E1C4B-8E83-4837-A6C8-5CF44D40ED22}" dt="2022-07-30T01:28:17.924" v="209" actId="478"/>
          <ac:grpSpMkLst>
            <pc:docMk/>
            <pc:sldMk cId="647277630" sldId="367"/>
            <ac:grpSpMk id="5" creationId="{D15D945B-1308-0714-2C1F-E8A0FA61F231}"/>
          </ac:grpSpMkLst>
        </pc:grpChg>
        <pc:grpChg chg="add mod">
          <ac:chgData name="mai thu thuy" userId="61ba43ae003805c1" providerId="LiveId" clId="{021E1C4B-8E83-4837-A6C8-5CF44D40ED22}" dt="2022-07-30T01:28:45.401" v="213" actId="14100"/>
          <ac:grpSpMkLst>
            <pc:docMk/>
            <pc:sldMk cId="647277630" sldId="367"/>
            <ac:grpSpMk id="31" creationId="{9350B2ED-50C5-FE33-1A7D-AA9F4DE97B02}"/>
          </ac:grpSpMkLst>
        </pc:grpChg>
        <pc:grpChg chg="mod">
          <ac:chgData name="mai thu thuy" userId="61ba43ae003805c1" providerId="LiveId" clId="{021E1C4B-8E83-4837-A6C8-5CF44D40ED22}" dt="2022-07-30T01:28:32.197" v="210"/>
          <ac:grpSpMkLst>
            <pc:docMk/>
            <pc:sldMk cId="647277630" sldId="367"/>
            <ac:grpSpMk id="33" creationId="{00F69AF4-6EEC-3E7B-55EE-712E4F3D840B}"/>
          </ac:grpSpMkLst>
        </pc:grpChg>
        <pc:grpChg chg="mod">
          <ac:chgData name="mai thu thuy" userId="61ba43ae003805c1" providerId="LiveId" clId="{021E1C4B-8E83-4837-A6C8-5CF44D40ED22}" dt="2022-07-30T01:28:32.197" v="210"/>
          <ac:grpSpMkLst>
            <pc:docMk/>
            <pc:sldMk cId="647277630" sldId="367"/>
            <ac:grpSpMk id="34" creationId="{53E4A050-6C7D-CCF3-FEB5-42EB3299CF32}"/>
          </ac:grpSpMkLst>
        </pc:grpChg>
        <pc:grpChg chg="mod">
          <ac:chgData name="mai thu thuy" userId="61ba43ae003805c1" providerId="LiveId" clId="{021E1C4B-8E83-4837-A6C8-5CF44D40ED22}" dt="2022-07-30T01:28:32.197" v="210"/>
          <ac:grpSpMkLst>
            <pc:docMk/>
            <pc:sldMk cId="647277630" sldId="367"/>
            <ac:grpSpMk id="51" creationId="{AA9E34D7-1D8E-BF11-5D0F-344EADA2A93F}"/>
          </ac:grpSpMkLst>
        </pc:grpChg>
        <pc:graphicFrameChg chg="mod">
          <ac:chgData name="mai thu thuy" userId="61ba43ae003805c1" providerId="LiveId" clId="{021E1C4B-8E83-4837-A6C8-5CF44D40ED22}" dt="2022-07-30T01:28:14.248" v="208"/>
          <ac:graphicFrameMkLst>
            <pc:docMk/>
            <pc:sldMk cId="647277630" sldId="367"/>
            <ac:graphicFrameMk id="3" creationId="{DAE236A3-F065-CB56-9659-0D38968E133D}"/>
          </ac:graphicFrameMkLst>
        </pc:graphicFrameChg>
        <pc:graphicFrameChg chg="mod">
          <ac:chgData name="mai thu thuy" userId="61ba43ae003805c1" providerId="LiveId" clId="{021E1C4B-8E83-4837-A6C8-5CF44D40ED22}" dt="2022-07-30T01:30:17.333" v="232" actId="1076"/>
          <ac:graphicFrameMkLst>
            <pc:docMk/>
            <pc:sldMk cId="647277630" sldId="367"/>
            <ac:graphicFrameMk id="36" creationId="{1B30E606-BDE1-D40F-CB1E-574C473C29ED}"/>
          </ac:graphicFrameMkLst>
        </pc:graphicFrameChg>
        <pc:picChg chg="mod">
          <ac:chgData name="mai thu thuy" userId="61ba43ae003805c1" providerId="LiveId" clId="{021E1C4B-8E83-4837-A6C8-5CF44D40ED22}" dt="2022-07-30T01:28:32.197" v="210"/>
          <ac:picMkLst>
            <pc:docMk/>
            <pc:sldMk cId="647277630" sldId="367"/>
            <ac:picMk id="45" creationId="{3F8D7B39-CE75-CD9B-FBEF-9E50B62B4662}"/>
          </ac:picMkLst>
        </pc:picChg>
      </pc:sldChg>
      <pc:sldChg chg="modSp add mod setBg modAnim">
        <pc:chgData name="mai thu thuy" userId="61ba43ae003805c1" providerId="LiveId" clId="{021E1C4B-8E83-4837-A6C8-5CF44D40ED22}" dt="2022-07-30T01:47:10.445" v="358" actId="20577"/>
        <pc:sldMkLst>
          <pc:docMk/>
          <pc:sldMk cId="3324230430" sldId="368"/>
        </pc:sldMkLst>
        <pc:spChg chg="mod">
          <ac:chgData name="mai thu thuy" userId="61ba43ae003805c1" providerId="LiveId" clId="{021E1C4B-8E83-4837-A6C8-5CF44D40ED22}" dt="2022-07-30T01:47:10.445" v="358" actId="20577"/>
          <ac:spMkLst>
            <pc:docMk/>
            <pc:sldMk cId="3324230430" sldId="368"/>
            <ac:spMk id="12" creationId="{31DFECB2-ED48-4408-B832-73FA845466C9}"/>
          </ac:spMkLst>
        </pc:spChg>
      </pc:sldChg>
      <pc:sldChg chg="modSp add del mod setBg modNotes">
        <pc:chgData name="mai thu thuy" userId="61ba43ae003805c1" providerId="LiveId" clId="{021E1C4B-8E83-4837-A6C8-5CF44D40ED22}" dt="2022-07-30T02:14:07.337" v="501" actId="2696"/>
        <pc:sldMkLst>
          <pc:docMk/>
          <pc:sldMk cId="819547223" sldId="369"/>
        </pc:sldMkLst>
        <pc:spChg chg="mod">
          <ac:chgData name="mai thu thuy" userId="61ba43ae003805c1" providerId="LiveId" clId="{021E1C4B-8E83-4837-A6C8-5CF44D40ED22}" dt="2022-07-30T01:47:36.873" v="364" actId="14100"/>
          <ac:spMkLst>
            <pc:docMk/>
            <pc:sldMk cId="819547223" sldId="369"/>
            <ac:spMk id="34" creationId="{6E3EB8FA-E2E0-181E-5637-A930F96DB3AC}"/>
          </ac:spMkLst>
        </pc:spChg>
        <pc:grpChg chg="mod">
          <ac:chgData name="mai thu thuy" userId="61ba43ae003805c1" providerId="LiveId" clId="{021E1C4B-8E83-4837-A6C8-5CF44D40ED22}" dt="2022-07-30T01:47:39.719" v="366" actId="14100"/>
          <ac:grpSpMkLst>
            <pc:docMk/>
            <pc:sldMk cId="819547223" sldId="369"/>
            <ac:grpSpMk id="29" creationId="{68F41C50-9BC0-813B-5A0D-44A5C9EEC9CA}"/>
          </ac:grpSpMkLst>
        </pc:grpChg>
      </pc:sldChg>
      <pc:sldChg chg="add del setBg modNotes">
        <pc:chgData name="mai thu thuy" userId="61ba43ae003805c1" providerId="LiveId" clId="{021E1C4B-8E83-4837-A6C8-5CF44D40ED22}" dt="2022-07-30T02:14:07.337" v="501" actId="2696"/>
        <pc:sldMkLst>
          <pc:docMk/>
          <pc:sldMk cId="2294591940" sldId="370"/>
        </pc:sldMkLst>
      </pc:sldChg>
      <pc:sldChg chg="modSp add del mod">
        <pc:chgData name="mai thu thuy" userId="61ba43ae003805c1" providerId="LiveId" clId="{021E1C4B-8E83-4837-A6C8-5CF44D40ED22}" dt="2022-07-30T02:14:07.337" v="501" actId="2696"/>
        <pc:sldMkLst>
          <pc:docMk/>
          <pc:sldMk cId="2376002102" sldId="371"/>
        </pc:sldMkLst>
        <pc:spChg chg="mod">
          <ac:chgData name="mai thu thuy" userId="61ba43ae003805c1" providerId="LiveId" clId="{021E1C4B-8E83-4837-A6C8-5CF44D40ED22}" dt="2022-07-30T01:49:15.991" v="372" actId="14100"/>
          <ac:spMkLst>
            <pc:docMk/>
            <pc:sldMk cId="2376002102" sldId="371"/>
            <ac:spMk id="2" creationId="{AB981785-9148-4D62-8C04-F599C980B41C}"/>
          </ac:spMkLst>
        </pc:spChg>
        <pc:spChg chg="mod">
          <ac:chgData name="mai thu thuy" userId="61ba43ae003805c1" providerId="LiveId" clId="{021E1C4B-8E83-4837-A6C8-5CF44D40ED22}" dt="2022-07-30T01:50:17.783" v="382" actId="14100"/>
          <ac:spMkLst>
            <pc:docMk/>
            <pc:sldMk cId="2376002102" sldId="371"/>
            <ac:spMk id="3" creationId="{F15C24D3-8A97-460F-9D69-4FCD9AB56A1C}"/>
          </ac:spMkLst>
        </pc:spChg>
        <pc:spChg chg="mod">
          <ac:chgData name="mai thu thuy" userId="61ba43ae003805c1" providerId="LiveId" clId="{021E1C4B-8E83-4837-A6C8-5CF44D40ED22}" dt="2022-07-30T01:49:47.160" v="378" actId="14100"/>
          <ac:spMkLst>
            <pc:docMk/>
            <pc:sldMk cId="2376002102" sldId="371"/>
            <ac:spMk id="5" creationId="{E0BAFF13-94CD-21C8-11AA-37C87D525E44}"/>
          </ac:spMkLst>
        </pc:spChg>
        <pc:spChg chg="mod">
          <ac:chgData name="mai thu thuy" userId="61ba43ae003805c1" providerId="LiveId" clId="{021E1C4B-8E83-4837-A6C8-5CF44D40ED22}" dt="2022-07-30T01:50:43.394" v="385" actId="122"/>
          <ac:spMkLst>
            <pc:docMk/>
            <pc:sldMk cId="2376002102" sldId="371"/>
            <ac:spMk id="34" creationId="{089FF8E8-E011-6DA5-035E-60E12CBC7D51}"/>
          </ac:spMkLst>
        </pc:spChg>
        <pc:grpChg chg="mod">
          <ac:chgData name="mai thu thuy" userId="61ba43ae003805c1" providerId="LiveId" clId="{021E1C4B-8E83-4837-A6C8-5CF44D40ED22}" dt="2022-07-30T01:50:45.495" v="386" actId="1076"/>
          <ac:grpSpMkLst>
            <pc:docMk/>
            <pc:sldMk cId="2376002102" sldId="371"/>
            <ac:grpSpMk id="4" creationId="{5E973D27-137A-4317-BB46-BD25F230FEBF}"/>
          </ac:grpSpMkLst>
        </pc:grpChg>
        <pc:grpChg chg="mod">
          <ac:chgData name="mai thu thuy" userId="61ba43ae003805c1" providerId="LiveId" clId="{021E1C4B-8E83-4837-A6C8-5CF44D40ED22}" dt="2022-07-30T01:50:10.288" v="380" actId="14100"/>
          <ac:grpSpMkLst>
            <pc:docMk/>
            <pc:sldMk cId="2376002102" sldId="371"/>
            <ac:grpSpMk id="22" creationId="{7EB2A3D7-7D58-1C66-7E83-FB0439D1B1BA}"/>
          </ac:grpSpMkLst>
        </pc:grpChg>
      </pc:sldChg>
      <pc:sldChg chg="add del modTransition setBg">
        <pc:chgData name="mai thu thuy" userId="61ba43ae003805c1" providerId="LiveId" clId="{021E1C4B-8E83-4837-A6C8-5CF44D40ED22}" dt="2022-07-30T02:14:07.337" v="501" actId="2696"/>
        <pc:sldMkLst>
          <pc:docMk/>
          <pc:sldMk cId="1183748061" sldId="372"/>
        </pc:sldMkLst>
      </pc:sldChg>
      <pc:sldChg chg="add del setBg modNotes">
        <pc:chgData name="mai thu thuy" userId="61ba43ae003805c1" providerId="LiveId" clId="{021E1C4B-8E83-4837-A6C8-5CF44D40ED22}" dt="2022-07-30T02:14:07.337" v="501" actId="2696"/>
        <pc:sldMkLst>
          <pc:docMk/>
          <pc:sldMk cId="2515006615" sldId="373"/>
        </pc:sldMkLst>
      </pc:sldChg>
      <pc:sldChg chg="modSp add del mod">
        <pc:chgData name="mai thu thuy" userId="61ba43ae003805c1" providerId="LiveId" clId="{021E1C4B-8E83-4837-A6C8-5CF44D40ED22}" dt="2022-07-30T02:14:07.337" v="501" actId="2696"/>
        <pc:sldMkLst>
          <pc:docMk/>
          <pc:sldMk cId="3458835314" sldId="374"/>
        </pc:sldMkLst>
        <pc:spChg chg="mod">
          <ac:chgData name="mai thu thuy" userId="61ba43ae003805c1" providerId="LiveId" clId="{021E1C4B-8E83-4837-A6C8-5CF44D40ED22}" dt="2022-07-30T01:52:11.225" v="390" actId="207"/>
          <ac:spMkLst>
            <pc:docMk/>
            <pc:sldMk cId="3458835314" sldId="374"/>
            <ac:spMk id="11" creationId="{33F186DF-9E1F-8055-76A8-48F78E98A754}"/>
          </ac:spMkLst>
        </pc:spChg>
        <pc:spChg chg="mod">
          <ac:chgData name="mai thu thuy" userId="61ba43ae003805c1" providerId="LiveId" clId="{021E1C4B-8E83-4837-A6C8-5CF44D40ED22}" dt="2022-07-30T01:52:11.225" v="390" actId="207"/>
          <ac:spMkLst>
            <pc:docMk/>
            <pc:sldMk cId="3458835314" sldId="374"/>
            <ac:spMk id="12" creationId="{7CB0A807-23E6-F9E7-01C9-2826F1C4BF80}"/>
          </ac:spMkLst>
        </pc:spChg>
        <pc:spChg chg="mod">
          <ac:chgData name="mai thu thuy" userId="61ba43ae003805c1" providerId="LiveId" clId="{021E1C4B-8E83-4837-A6C8-5CF44D40ED22}" dt="2022-07-30T01:52:11.225" v="390" actId="207"/>
          <ac:spMkLst>
            <pc:docMk/>
            <pc:sldMk cId="3458835314" sldId="374"/>
            <ac:spMk id="13" creationId="{A1F101A8-AA72-8BC4-A721-5838886FF372}"/>
          </ac:spMkLst>
        </pc:spChg>
        <pc:grpChg chg="mod">
          <ac:chgData name="mai thu thuy" userId="61ba43ae003805c1" providerId="LiveId" clId="{021E1C4B-8E83-4837-A6C8-5CF44D40ED22}" dt="2022-07-30T01:53:37.015" v="398" actId="1076"/>
          <ac:grpSpMkLst>
            <pc:docMk/>
            <pc:sldMk cId="3458835314" sldId="374"/>
            <ac:grpSpMk id="14" creationId="{D9E0FBB0-7D35-3AF9-2E88-5DFD2F6B8812}"/>
          </ac:grpSpMkLst>
        </pc:grpChg>
        <pc:grpChg chg="mod">
          <ac:chgData name="mai thu thuy" userId="61ba43ae003805c1" providerId="LiveId" clId="{021E1C4B-8E83-4837-A6C8-5CF44D40ED22}" dt="2022-07-30T01:52:11.225" v="390" actId="207"/>
          <ac:grpSpMkLst>
            <pc:docMk/>
            <pc:sldMk cId="3458835314" sldId="374"/>
            <ac:grpSpMk id="20" creationId="{A0B66318-C763-468F-30CF-11C905B38A41}"/>
          </ac:grpSpMkLst>
        </pc:grpChg>
        <pc:grpChg chg="mod">
          <ac:chgData name="mai thu thuy" userId="61ba43ae003805c1" providerId="LiveId" clId="{021E1C4B-8E83-4837-A6C8-5CF44D40ED22}" dt="2022-07-30T01:52:11.225" v="390" actId="207"/>
          <ac:grpSpMkLst>
            <pc:docMk/>
            <pc:sldMk cId="3458835314" sldId="374"/>
            <ac:grpSpMk id="21" creationId="{2CD4528E-72AF-A79F-1915-000B0DFA10C5}"/>
          </ac:grpSpMkLst>
        </pc:grpChg>
        <pc:picChg chg="mod">
          <ac:chgData name="mai thu thuy" userId="61ba43ae003805c1" providerId="LiveId" clId="{021E1C4B-8E83-4837-A6C8-5CF44D40ED22}" dt="2022-07-30T01:53:36.463" v="396" actId="1076"/>
          <ac:picMkLst>
            <pc:docMk/>
            <pc:sldMk cId="3458835314" sldId="374"/>
            <ac:picMk id="7" creationId="{2BAC8888-AE30-4FA0-BE0E-44E8467BA54D}"/>
          </ac:picMkLst>
        </pc:picChg>
        <pc:picChg chg="mod">
          <ac:chgData name="mai thu thuy" userId="61ba43ae003805c1" providerId="LiveId" clId="{021E1C4B-8E83-4837-A6C8-5CF44D40ED22}" dt="2022-07-30T01:53:35.895" v="395" actId="14100"/>
          <ac:picMkLst>
            <pc:docMk/>
            <pc:sldMk cId="3458835314" sldId="374"/>
            <ac:picMk id="9" creationId="{D625EF98-927F-44CA-9F59-3324E25E909B}"/>
          </ac:picMkLst>
        </pc:picChg>
      </pc:sldChg>
      <pc:sldChg chg="delSp modSp add del mod delAnim">
        <pc:chgData name="mai thu thuy" userId="61ba43ae003805c1" providerId="LiveId" clId="{021E1C4B-8E83-4837-A6C8-5CF44D40ED22}" dt="2022-07-30T02:14:07.337" v="501" actId="2696"/>
        <pc:sldMkLst>
          <pc:docMk/>
          <pc:sldMk cId="4238542354" sldId="375"/>
        </pc:sldMkLst>
        <pc:spChg chg="del mod topLvl">
          <ac:chgData name="mai thu thuy" userId="61ba43ae003805c1" providerId="LiveId" clId="{021E1C4B-8E83-4837-A6C8-5CF44D40ED22}" dt="2022-07-30T01:56:39.199" v="406" actId="478"/>
          <ac:spMkLst>
            <pc:docMk/>
            <pc:sldMk cId="4238542354" sldId="375"/>
            <ac:spMk id="2" creationId="{AB981785-9148-4D62-8C04-F599C980B41C}"/>
          </ac:spMkLst>
        </pc:spChg>
        <pc:spChg chg="mod topLvl">
          <ac:chgData name="mai thu thuy" userId="61ba43ae003805c1" providerId="LiveId" clId="{021E1C4B-8E83-4837-A6C8-5CF44D40ED22}" dt="2022-07-30T01:56:44.342" v="407" actId="14100"/>
          <ac:spMkLst>
            <pc:docMk/>
            <pc:sldMk cId="4238542354" sldId="375"/>
            <ac:spMk id="3" creationId="{F15C24D3-8A97-460F-9D69-4FCD9AB56A1C}"/>
          </ac:spMkLst>
        </pc:spChg>
        <pc:spChg chg="del">
          <ac:chgData name="mai thu thuy" userId="61ba43ae003805c1" providerId="LiveId" clId="{021E1C4B-8E83-4837-A6C8-5CF44D40ED22}" dt="2022-07-30T01:55:46.276" v="401" actId="478"/>
          <ac:spMkLst>
            <pc:docMk/>
            <pc:sldMk cId="4238542354" sldId="375"/>
            <ac:spMk id="20" creationId="{1F8F20AB-5706-03EF-1AFE-A6234D1919CF}"/>
          </ac:spMkLst>
        </pc:spChg>
        <pc:spChg chg="mod">
          <ac:chgData name="mai thu thuy" userId="61ba43ae003805c1" providerId="LiveId" clId="{021E1C4B-8E83-4837-A6C8-5CF44D40ED22}" dt="2022-07-30T01:57:21.862" v="447" actId="1076"/>
          <ac:spMkLst>
            <pc:docMk/>
            <pc:sldMk cId="4238542354" sldId="375"/>
            <ac:spMk id="34" creationId="{089FF8E8-E011-6DA5-035E-60E12CBC7D51}"/>
          </ac:spMkLst>
        </pc:spChg>
        <pc:grpChg chg="del mod">
          <ac:chgData name="mai thu thuy" userId="61ba43ae003805c1" providerId="LiveId" clId="{021E1C4B-8E83-4837-A6C8-5CF44D40ED22}" dt="2022-07-30T01:56:39.199" v="406" actId="478"/>
          <ac:grpSpMkLst>
            <pc:docMk/>
            <pc:sldMk cId="4238542354" sldId="375"/>
            <ac:grpSpMk id="4" creationId="{5E973D27-137A-4317-BB46-BD25F230FEBF}"/>
          </ac:grpSpMkLst>
        </pc:grpChg>
        <pc:picChg chg="mod">
          <ac:chgData name="mai thu thuy" userId="61ba43ae003805c1" providerId="LiveId" clId="{021E1C4B-8E83-4837-A6C8-5CF44D40ED22}" dt="2022-07-30T01:57:06.031" v="442" actId="14100"/>
          <ac:picMkLst>
            <pc:docMk/>
            <pc:sldMk cId="4238542354" sldId="375"/>
            <ac:picMk id="35" creationId="{0B0B7914-4C93-241E-5A31-224FE55E6D5E}"/>
          </ac:picMkLst>
        </pc:picChg>
      </pc:sldChg>
      <pc:sldChg chg="modSp add del mod">
        <pc:chgData name="mai thu thuy" userId="61ba43ae003805c1" providerId="LiveId" clId="{021E1C4B-8E83-4837-A6C8-5CF44D40ED22}" dt="2022-07-30T02:14:07.337" v="501" actId="2696"/>
        <pc:sldMkLst>
          <pc:docMk/>
          <pc:sldMk cId="104930005" sldId="376"/>
        </pc:sldMkLst>
        <pc:spChg chg="mod">
          <ac:chgData name="mai thu thuy" userId="61ba43ae003805c1" providerId="LiveId" clId="{021E1C4B-8E83-4837-A6C8-5CF44D40ED22}" dt="2022-07-30T01:57:35.030" v="450" actId="14100"/>
          <ac:spMkLst>
            <pc:docMk/>
            <pc:sldMk cId="104930005" sldId="376"/>
            <ac:spMk id="44" creationId="{290B6515-08E4-B49C-5069-11AB3F0B6958}"/>
          </ac:spMkLst>
        </pc:spChg>
        <pc:grpChg chg="mod">
          <ac:chgData name="mai thu thuy" userId="61ba43ae003805c1" providerId="LiveId" clId="{021E1C4B-8E83-4837-A6C8-5CF44D40ED22}" dt="2022-07-30T01:57:32.409" v="448" actId="14100"/>
          <ac:grpSpMkLst>
            <pc:docMk/>
            <pc:sldMk cId="104930005" sldId="376"/>
            <ac:grpSpMk id="3" creationId="{F9A1A9DA-59D0-2013-088D-D783A82FC18A}"/>
          </ac:grpSpMkLst>
        </pc:grpChg>
      </pc:sldChg>
      <pc:sldChg chg="add del">
        <pc:chgData name="mai thu thuy" userId="61ba43ae003805c1" providerId="LiveId" clId="{021E1C4B-8E83-4837-A6C8-5CF44D40ED22}" dt="2022-07-30T02:14:07.337" v="501" actId="2696"/>
        <pc:sldMkLst>
          <pc:docMk/>
          <pc:sldMk cId="660001635" sldId="377"/>
        </pc:sldMkLst>
      </pc:sldChg>
      <pc:sldChg chg="addSp modSp add del modNotes">
        <pc:chgData name="mai thu thuy" userId="61ba43ae003805c1" providerId="LiveId" clId="{021E1C4B-8E83-4837-A6C8-5CF44D40ED22}" dt="2022-07-30T01:59:27.118" v="457" actId="2696"/>
        <pc:sldMkLst>
          <pc:docMk/>
          <pc:sldMk cId="567786375" sldId="378"/>
        </pc:sldMkLst>
        <pc:spChg chg="add mod">
          <ac:chgData name="mai thu thuy" userId="61ba43ae003805c1" providerId="LiveId" clId="{021E1C4B-8E83-4837-A6C8-5CF44D40ED22}" dt="2022-07-30T01:59:18.106" v="456"/>
          <ac:spMkLst>
            <pc:docMk/>
            <pc:sldMk cId="567786375" sldId="378"/>
            <ac:spMk id="24" creationId="{E8C86818-2925-1EB6-ED9B-724C825328CE}"/>
          </ac:spMkLst>
        </pc:spChg>
      </pc:sldChg>
      <pc:sldChg chg="add">
        <pc:chgData name="mai thu thuy" userId="61ba43ae003805c1" providerId="LiveId" clId="{021E1C4B-8E83-4837-A6C8-5CF44D40ED22}" dt="2022-07-30T01:46:55.659" v="319"/>
        <pc:sldMkLst>
          <pc:docMk/>
          <pc:sldMk cId="1607824996" sldId="379"/>
        </pc:sldMkLst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1090173487" sldId="380"/>
        </pc:sldMkLst>
        <pc:spChg chg="mod">
          <ac:chgData name="mai thu thuy" userId="61ba43ae003805c1" providerId="LiveId" clId="{021E1C4B-8E83-4837-A6C8-5CF44D40ED22}" dt="2022-07-30T02:03:46.890" v="475" actId="207"/>
          <ac:spMkLst>
            <pc:docMk/>
            <pc:sldMk cId="1090173487" sldId="380"/>
            <ac:spMk id="34" creationId="{2BE759DF-23D2-4739-AFE7-F0CA8F3F4CCF}"/>
          </ac:spMkLst>
        </pc:spChg>
      </pc:sldChg>
      <pc:sldChg chg="add del">
        <pc:chgData name="mai thu thuy" userId="61ba43ae003805c1" providerId="LiveId" clId="{021E1C4B-8E83-4837-A6C8-5CF44D40ED22}" dt="2022-07-30T02:12:49.029" v="499" actId="2696"/>
        <pc:sldMkLst>
          <pc:docMk/>
          <pc:sldMk cId="1075528572" sldId="381"/>
        </pc:sldMkLst>
      </pc:sldChg>
      <pc:sldChg chg="add del">
        <pc:chgData name="mai thu thuy" userId="61ba43ae003805c1" providerId="LiveId" clId="{021E1C4B-8E83-4837-A6C8-5CF44D40ED22}" dt="2022-07-30T02:12:49.029" v="499" actId="2696"/>
        <pc:sldMkLst>
          <pc:docMk/>
          <pc:sldMk cId="2743070249" sldId="382"/>
        </pc:sldMkLst>
      </pc:sldChg>
      <pc:sldChg chg="add del modTransition setBg modNotes">
        <pc:chgData name="mai thu thuy" userId="61ba43ae003805c1" providerId="LiveId" clId="{021E1C4B-8E83-4837-A6C8-5CF44D40ED22}" dt="2022-07-30T02:12:49.029" v="499" actId="2696"/>
        <pc:sldMkLst>
          <pc:docMk/>
          <pc:sldMk cId="2472749044" sldId="383"/>
        </pc:sldMkLst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4251677893" sldId="384"/>
        </pc:sldMkLst>
        <pc:spChg chg="mod">
          <ac:chgData name="mai thu thuy" userId="61ba43ae003805c1" providerId="LiveId" clId="{021E1C4B-8E83-4837-A6C8-5CF44D40ED22}" dt="2022-07-30T02:04:54.496" v="478" actId="207"/>
          <ac:spMkLst>
            <pc:docMk/>
            <pc:sldMk cId="4251677893" sldId="384"/>
            <ac:spMk id="62" creationId="{9B82D93D-CDA3-B148-93B7-1EFA975DAC59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2359321263" sldId="385"/>
        </pc:sldMkLst>
        <pc:spChg chg="mod">
          <ac:chgData name="mai thu thuy" userId="61ba43ae003805c1" providerId="LiveId" clId="{021E1C4B-8E83-4837-A6C8-5CF44D40ED22}" dt="2022-07-30T02:06:43.676" v="487" actId="207"/>
          <ac:spMkLst>
            <pc:docMk/>
            <pc:sldMk cId="2359321263" sldId="385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5:06.050" v="479" actId="207"/>
          <ac:spMkLst>
            <pc:docMk/>
            <pc:sldMk cId="2359321263" sldId="385"/>
            <ac:spMk id="7" creationId="{AD0A02AD-9537-51DA-79DF-7A76BC1E25FF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4145525494" sldId="386"/>
        </pc:sldMkLst>
        <pc:spChg chg="mod">
          <ac:chgData name="mai thu thuy" userId="61ba43ae003805c1" providerId="LiveId" clId="{021E1C4B-8E83-4837-A6C8-5CF44D40ED22}" dt="2022-07-30T02:07:01.152" v="489" actId="207"/>
          <ac:spMkLst>
            <pc:docMk/>
            <pc:sldMk cId="4145525494" sldId="386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5:16.734" v="480" actId="207"/>
          <ac:spMkLst>
            <pc:docMk/>
            <pc:sldMk cId="4145525494" sldId="386"/>
            <ac:spMk id="6" creationId="{CF85F086-CF67-8F6F-57A2-77C7157E137A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3948608564" sldId="387"/>
        </pc:sldMkLst>
        <pc:spChg chg="mod">
          <ac:chgData name="mai thu thuy" userId="61ba43ae003805c1" providerId="LiveId" clId="{021E1C4B-8E83-4837-A6C8-5CF44D40ED22}" dt="2022-07-30T02:07:14.783" v="490" actId="207"/>
          <ac:spMkLst>
            <pc:docMk/>
            <pc:sldMk cId="3948608564" sldId="387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5:42.819" v="482" actId="207"/>
          <ac:spMkLst>
            <pc:docMk/>
            <pc:sldMk cId="3948608564" sldId="387"/>
            <ac:spMk id="6" creationId="{93633FB0-CB03-EEF4-8F28-A23ECDD5E854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3160129214" sldId="388"/>
        </pc:sldMkLst>
        <pc:spChg chg="mod">
          <ac:chgData name="mai thu thuy" userId="61ba43ae003805c1" providerId="LiveId" clId="{021E1C4B-8E83-4837-A6C8-5CF44D40ED22}" dt="2022-07-30T02:07:21.997" v="491" actId="207"/>
          <ac:spMkLst>
            <pc:docMk/>
            <pc:sldMk cId="3160129214" sldId="388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5:55.357" v="483" actId="207"/>
          <ac:spMkLst>
            <pc:docMk/>
            <pc:sldMk cId="3160129214" sldId="388"/>
            <ac:spMk id="6" creationId="{A7BF876D-2F93-73F0-3D20-17CC7517EE5A}"/>
          </ac:spMkLst>
        </pc:spChg>
      </pc:sldChg>
      <pc:sldChg chg="modSp add del mod modTransition">
        <pc:chgData name="mai thu thuy" userId="61ba43ae003805c1" providerId="LiveId" clId="{021E1C4B-8E83-4837-A6C8-5CF44D40ED22}" dt="2022-07-30T02:12:49.029" v="499" actId="2696"/>
        <pc:sldMkLst>
          <pc:docMk/>
          <pc:sldMk cId="286465111" sldId="389"/>
        </pc:sldMkLst>
        <pc:spChg chg="mod">
          <ac:chgData name="mai thu thuy" userId="61ba43ae003805c1" providerId="LiveId" clId="{021E1C4B-8E83-4837-A6C8-5CF44D40ED22}" dt="2022-07-30T02:07:35.903" v="493" actId="207"/>
          <ac:spMkLst>
            <pc:docMk/>
            <pc:sldMk cId="286465111" sldId="389"/>
            <ac:spMk id="5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06:09.061" v="484" actId="207"/>
          <ac:spMkLst>
            <pc:docMk/>
            <pc:sldMk cId="286465111" sldId="389"/>
            <ac:spMk id="6" creationId="{25D70915-40EC-3A7F-5B59-4F865DCC8794}"/>
          </ac:spMkLst>
        </pc:spChg>
      </pc:sldChg>
      <pc:sldChg chg="add modTransition setBg modNotes">
        <pc:chgData name="mai thu thuy" userId="61ba43ae003805c1" providerId="LiveId" clId="{021E1C4B-8E83-4837-A6C8-5CF44D40ED22}" dt="2022-07-30T01:46:55.659" v="319"/>
        <pc:sldMkLst>
          <pc:docMk/>
          <pc:sldMk cId="149386428" sldId="390"/>
        </pc:sldMkLst>
      </pc:sldChg>
      <pc:sldChg chg="add">
        <pc:chgData name="mai thu thuy" userId="61ba43ae003805c1" providerId="LiveId" clId="{021E1C4B-8E83-4837-A6C8-5CF44D40ED22}" dt="2022-07-30T01:46:55.659" v="319"/>
        <pc:sldMkLst>
          <pc:docMk/>
          <pc:sldMk cId="1648292395" sldId="391"/>
        </pc:sldMkLst>
      </pc:sldChg>
      <pc:sldChg chg="modSp add mod modTransition">
        <pc:chgData name="mai thu thuy" userId="61ba43ae003805c1" providerId="LiveId" clId="{021E1C4B-8E83-4837-A6C8-5CF44D40ED22}" dt="2022-07-30T02:32:33.465" v="635" actId="12385"/>
        <pc:sldMkLst>
          <pc:docMk/>
          <pc:sldMk cId="1701280186" sldId="392"/>
        </pc:sldMkLst>
        <pc:graphicFrameChg chg="modGraphic">
          <ac:chgData name="mai thu thuy" userId="61ba43ae003805c1" providerId="LiveId" clId="{021E1C4B-8E83-4837-A6C8-5CF44D40ED22}" dt="2022-07-30T02:32:33.465" v="635" actId="12385"/>
          <ac:graphicFrameMkLst>
            <pc:docMk/>
            <pc:sldMk cId="1701280186" sldId="392"/>
            <ac:graphicFrameMk id="8" creationId="{FC5D8270-F363-B75D-9DD5-8475C5917696}"/>
          </ac:graphicFrameMkLst>
        </pc:graphicFrameChg>
      </pc:sldChg>
      <pc:sldChg chg="add modTransition">
        <pc:chgData name="mai thu thuy" userId="61ba43ae003805c1" providerId="LiveId" clId="{021E1C4B-8E83-4837-A6C8-5CF44D40ED22}" dt="2022-07-30T01:46:55.659" v="319"/>
        <pc:sldMkLst>
          <pc:docMk/>
          <pc:sldMk cId="3972464548" sldId="393"/>
        </pc:sldMkLst>
      </pc:sldChg>
      <pc:sldChg chg="add del">
        <pc:chgData name="mai thu thuy" userId="61ba43ae003805c1" providerId="LiveId" clId="{021E1C4B-8E83-4837-A6C8-5CF44D40ED22}" dt="2022-07-30T02:14:07.337" v="501" actId="2696"/>
        <pc:sldMkLst>
          <pc:docMk/>
          <pc:sldMk cId="985037859" sldId="394"/>
        </pc:sldMkLst>
      </pc:sldChg>
      <pc:sldChg chg="addSp delSp modSp new del mod">
        <pc:chgData name="mai thu thuy" userId="61ba43ae003805c1" providerId="LiveId" clId="{021E1C4B-8E83-4837-A6C8-5CF44D40ED22}" dt="2022-07-30T02:03:22.746" v="474" actId="2696"/>
        <pc:sldMkLst>
          <pc:docMk/>
          <pc:sldMk cId="2925950584" sldId="395"/>
        </pc:sldMkLst>
        <pc:spChg chg="del">
          <ac:chgData name="mai thu thuy" userId="61ba43ae003805c1" providerId="LiveId" clId="{021E1C4B-8E83-4837-A6C8-5CF44D40ED22}" dt="2022-07-30T02:01:13.223" v="460" actId="478"/>
          <ac:spMkLst>
            <pc:docMk/>
            <pc:sldMk cId="2925950584" sldId="395"/>
            <ac:spMk id="2" creationId="{C489E1AA-0CA0-04C5-7639-C6B3C7A1962E}"/>
          </ac:spMkLst>
        </pc:spChg>
        <pc:spChg chg="del">
          <ac:chgData name="mai thu thuy" userId="61ba43ae003805c1" providerId="LiveId" clId="{021E1C4B-8E83-4837-A6C8-5CF44D40ED22}" dt="2022-07-30T02:01:16.439" v="461" actId="478"/>
          <ac:spMkLst>
            <pc:docMk/>
            <pc:sldMk cId="2925950584" sldId="395"/>
            <ac:spMk id="3" creationId="{E175296B-702E-3BD9-1B3C-70E6780E9E76}"/>
          </ac:spMkLst>
        </pc:spChg>
        <pc:spChg chg="add del mod">
          <ac:chgData name="mai thu thuy" userId="61ba43ae003805c1" providerId="LiveId" clId="{021E1C4B-8E83-4837-A6C8-5CF44D40ED22}" dt="2022-07-30T02:01:22.957" v="463" actId="478"/>
          <ac:spMkLst>
            <pc:docMk/>
            <pc:sldMk cId="2925950584" sldId="395"/>
            <ac:spMk id="5" creationId="{6D1B272F-9825-240E-6E92-075FB0541F69}"/>
          </ac:spMkLst>
        </pc:spChg>
        <pc:graphicFrameChg chg="add mod">
          <ac:chgData name="mai thu thuy" userId="61ba43ae003805c1" providerId="LiveId" clId="{021E1C4B-8E83-4837-A6C8-5CF44D40ED22}" dt="2022-07-30T02:03:06.286" v="473"/>
          <ac:graphicFrameMkLst>
            <pc:docMk/>
            <pc:sldMk cId="2925950584" sldId="395"/>
            <ac:graphicFrameMk id="6" creationId="{9100B4C3-24DC-02EF-A420-F4B73754F310}"/>
          </ac:graphicFrameMkLst>
        </pc:graphicFrameChg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3902188277" sldId="395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256978235" sldId="396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210404415" sldId="397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889741630" sldId="398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4251677893" sldId="399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359321263" sldId="400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4145525494" sldId="401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3948608564" sldId="402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3160129214" sldId="403"/>
        </pc:sldMkLst>
      </pc:sldChg>
      <pc:sldChg chg="add">
        <pc:chgData name="mai thu thuy" userId="61ba43ae003805c1" providerId="LiveId" clId="{021E1C4B-8E83-4837-A6C8-5CF44D40ED22}" dt="2022-07-30T02:13:20.630" v="500"/>
        <pc:sldMkLst>
          <pc:docMk/>
          <pc:sldMk cId="286465111" sldId="404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2001600813" sldId="405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3264981156" sldId="406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3764553677" sldId="407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1183748061" sldId="408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1069154073" sldId="409"/>
        </pc:sldMkLst>
      </pc:sldChg>
      <pc:sldChg chg="modSp add mod">
        <pc:chgData name="mai thu thuy" userId="61ba43ae003805c1" providerId="LiveId" clId="{021E1C4B-8E83-4837-A6C8-5CF44D40ED22}" dt="2022-07-30T02:59:12.809" v="1068" actId="1076"/>
        <pc:sldMkLst>
          <pc:docMk/>
          <pc:sldMk cId="1850026505" sldId="410"/>
        </pc:sldMkLst>
        <pc:spChg chg="mod">
          <ac:chgData name="mai thu thuy" userId="61ba43ae003805c1" providerId="LiveId" clId="{021E1C4B-8E83-4837-A6C8-5CF44D40ED22}" dt="2022-07-30T02:59:12.809" v="1068" actId="1076"/>
          <ac:spMkLst>
            <pc:docMk/>
            <pc:sldMk cId="1850026505" sldId="410"/>
            <ac:spMk id="13" creationId="{A1F101A8-AA72-8BC4-A721-5838886FF372}"/>
          </ac:spMkLst>
        </pc:spChg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3518190633" sldId="411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355914849" sldId="412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910837685" sldId="413"/>
        </pc:sldMkLst>
      </pc:sldChg>
      <pc:sldChg chg="add">
        <pc:chgData name="mai thu thuy" userId="61ba43ae003805c1" providerId="LiveId" clId="{021E1C4B-8E83-4837-A6C8-5CF44D40ED22}" dt="2022-07-30T02:14:47.893" v="502"/>
        <pc:sldMkLst>
          <pc:docMk/>
          <pc:sldMk cId="1339448444" sldId="414"/>
        </pc:sldMkLst>
      </pc:sldChg>
      <pc:sldChg chg="modSp add del mod">
        <pc:chgData name="mai thu thuy" userId="61ba43ae003805c1" providerId="LiveId" clId="{021E1C4B-8E83-4837-A6C8-5CF44D40ED22}" dt="2022-07-30T04:11:56.332" v="5204" actId="14100"/>
        <pc:sldMkLst>
          <pc:docMk/>
          <pc:sldMk cId="1042005451" sldId="415"/>
        </pc:sldMkLst>
        <pc:spChg chg="mod">
          <ac:chgData name="mai thu thuy" userId="61ba43ae003805c1" providerId="LiveId" clId="{021E1C4B-8E83-4837-A6C8-5CF44D40ED22}" dt="2022-07-30T04:11:56.332" v="5204" actId="14100"/>
          <ac:spMkLst>
            <pc:docMk/>
            <pc:sldMk cId="1042005451" sldId="415"/>
            <ac:spMk id="18" creationId="{00000000-0000-0000-0000-000000000000}"/>
          </ac:spMkLst>
        </pc:spChg>
      </pc:sldChg>
      <pc:sldChg chg="add">
        <pc:chgData name="mai thu thuy" userId="61ba43ae003805c1" providerId="LiveId" clId="{021E1C4B-8E83-4837-A6C8-5CF44D40ED22}" dt="2022-07-30T02:19:55.112" v="510"/>
        <pc:sldMkLst>
          <pc:docMk/>
          <pc:sldMk cId="3577408373" sldId="416"/>
        </pc:sldMkLst>
      </pc:sldChg>
      <pc:sldChg chg="add del">
        <pc:chgData name="mai thu thuy" userId="61ba43ae003805c1" providerId="LiveId" clId="{021E1C4B-8E83-4837-A6C8-5CF44D40ED22}" dt="2022-07-30T02:20:06.436" v="512" actId="2696"/>
        <pc:sldMkLst>
          <pc:docMk/>
          <pc:sldMk cId="3757560132" sldId="417"/>
        </pc:sldMkLst>
      </pc:sldChg>
      <pc:sldChg chg="modSp add mod">
        <pc:chgData name="mai thu thuy" userId="61ba43ae003805c1" providerId="LiveId" clId="{021E1C4B-8E83-4837-A6C8-5CF44D40ED22}" dt="2022-07-30T02:21:47.522" v="522" actId="14100"/>
        <pc:sldMkLst>
          <pc:docMk/>
          <pc:sldMk cId="1651824510" sldId="418"/>
        </pc:sldMkLst>
        <pc:spChg chg="mod">
          <ac:chgData name="mai thu thuy" userId="61ba43ae003805c1" providerId="LiveId" clId="{021E1C4B-8E83-4837-A6C8-5CF44D40ED22}" dt="2022-07-30T02:21:47.522" v="522" actId="14100"/>
          <ac:spMkLst>
            <pc:docMk/>
            <pc:sldMk cId="1651824510" sldId="418"/>
            <ac:spMk id="13" creationId="{A1F101A8-AA72-8BC4-A721-5838886FF372}"/>
          </ac:spMkLst>
        </pc:spChg>
        <pc:spChg chg="mod">
          <ac:chgData name="mai thu thuy" userId="61ba43ae003805c1" providerId="LiveId" clId="{021E1C4B-8E83-4837-A6C8-5CF44D40ED22}" dt="2022-07-30T02:21:44.974" v="521" actId="1076"/>
          <ac:spMkLst>
            <pc:docMk/>
            <pc:sldMk cId="1651824510" sldId="418"/>
            <ac:spMk id="19" creationId="{5B61BE7F-F6DF-C903-D320-4642502727C6}"/>
          </ac:spMkLst>
        </pc:spChg>
        <pc:grpChg chg="mod">
          <ac:chgData name="mai thu thuy" userId="61ba43ae003805c1" providerId="LiveId" clId="{021E1C4B-8E83-4837-A6C8-5CF44D40ED22}" dt="2022-07-30T02:21:41.598" v="520" actId="1076"/>
          <ac:grpSpMkLst>
            <pc:docMk/>
            <pc:sldMk cId="1651824510" sldId="418"/>
            <ac:grpSpMk id="15" creationId="{EBA8BE29-1355-7477-1801-29C5A2DB0D34}"/>
          </ac:grpSpMkLst>
        </pc:grpChg>
      </pc:sldChg>
      <pc:sldChg chg="modSp add mod">
        <pc:chgData name="mai thu thuy" userId="61ba43ae003805c1" providerId="LiveId" clId="{021E1C4B-8E83-4837-A6C8-5CF44D40ED22}" dt="2022-07-30T02:40:57.108" v="779" actId="14100"/>
        <pc:sldMkLst>
          <pc:docMk/>
          <pc:sldMk cId="2759880204" sldId="419"/>
        </pc:sldMkLst>
        <pc:spChg chg="mod">
          <ac:chgData name="mai thu thuy" userId="61ba43ae003805c1" providerId="LiveId" clId="{021E1C4B-8E83-4837-A6C8-5CF44D40ED22}" dt="2022-07-30T02:22:04.285" v="526" actId="1076"/>
          <ac:spMkLst>
            <pc:docMk/>
            <pc:sldMk cId="2759880204" sldId="419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40:57.108" v="779" actId="14100"/>
          <ac:grpSpMkLst>
            <pc:docMk/>
            <pc:sldMk cId="2759880204" sldId="419"/>
            <ac:grpSpMk id="3" creationId="{F9A1A9DA-59D0-2013-088D-D783A82FC18A}"/>
          </ac:grpSpMkLst>
        </pc:grpChg>
        <pc:grpChg chg="mod">
          <ac:chgData name="mai thu thuy" userId="61ba43ae003805c1" providerId="LiveId" clId="{021E1C4B-8E83-4837-A6C8-5CF44D40ED22}" dt="2022-07-30T02:22:02.280" v="525" actId="1076"/>
          <ac:grpSpMkLst>
            <pc:docMk/>
            <pc:sldMk cId="2759880204" sldId="419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41:02.812" v="780" actId="14100"/>
        <pc:sldMkLst>
          <pc:docMk/>
          <pc:sldMk cId="1414316982" sldId="420"/>
        </pc:sldMkLst>
        <pc:spChg chg="mod">
          <ac:chgData name="mai thu thuy" userId="61ba43ae003805c1" providerId="LiveId" clId="{021E1C4B-8E83-4837-A6C8-5CF44D40ED22}" dt="2022-07-30T02:22:11.958" v="528" actId="1076"/>
          <ac:spMkLst>
            <pc:docMk/>
            <pc:sldMk cId="1414316982" sldId="420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41:02.812" v="780" actId="14100"/>
          <ac:grpSpMkLst>
            <pc:docMk/>
            <pc:sldMk cId="1414316982" sldId="420"/>
            <ac:grpSpMk id="3" creationId="{8ABA7D02-E097-E692-4C25-E2940854FA0E}"/>
          </ac:grpSpMkLst>
        </pc:grpChg>
        <pc:grpChg chg="mod">
          <ac:chgData name="mai thu thuy" userId="61ba43ae003805c1" providerId="LiveId" clId="{021E1C4B-8E83-4837-A6C8-5CF44D40ED22}" dt="2022-07-30T02:22:09.593" v="527" actId="1076"/>
          <ac:grpSpMkLst>
            <pc:docMk/>
            <pc:sldMk cId="1414316982" sldId="420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41:07.883" v="781" actId="14100"/>
        <pc:sldMkLst>
          <pc:docMk/>
          <pc:sldMk cId="487534517" sldId="421"/>
        </pc:sldMkLst>
        <pc:spChg chg="mod">
          <ac:chgData name="mai thu thuy" userId="61ba43ae003805c1" providerId="LiveId" clId="{021E1C4B-8E83-4837-A6C8-5CF44D40ED22}" dt="2022-07-30T02:22:18.648" v="530" actId="1076"/>
          <ac:spMkLst>
            <pc:docMk/>
            <pc:sldMk cId="487534517" sldId="421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41:07.883" v="781" actId="14100"/>
          <ac:grpSpMkLst>
            <pc:docMk/>
            <pc:sldMk cId="487534517" sldId="421"/>
            <ac:grpSpMk id="3" creationId="{3BD30513-56A3-5482-4FDF-BBF82EE5481D}"/>
          </ac:grpSpMkLst>
        </pc:grpChg>
        <pc:grpChg chg="mod">
          <ac:chgData name="mai thu thuy" userId="61ba43ae003805c1" providerId="LiveId" clId="{021E1C4B-8E83-4837-A6C8-5CF44D40ED22}" dt="2022-07-30T02:22:16.052" v="529" actId="1076"/>
          <ac:grpSpMkLst>
            <pc:docMk/>
            <pc:sldMk cId="487534517" sldId="421"/>
            <ac:grpSpMk id="28" creationId="{B7B0F779-1D0B-1608-5010-362FC6C5DAE9}"/>
          </ac:grpSpMkLst>
        </pc:grpChg>
      </pc:sldChg>
      <pc:sldChg chg="modSp add mod modNotes">
        <pc:chgData name="mai thu thuy" userId="61ba43ae003805c1" providerId="LiveId" clId="{021E1C4B-8E83-4837-A6C8-5CF44D40ED22}" dt="2022-07-30T04:03:47.454" v="5121"/>
        <pc:sldMkLst>
          <pc:docMk/>
          <pc:sldMk cId="647277630" sldId="422"/>
        </pc:sldMkLst>
        <pc:spChg chg="mod">
          <ac:chgData name="mai thu thuy" userId="61ba43ae003805c1" providerId="LiveId" clId="{021E1C4B-8E83-4837-A6C8-5CF44D40ED22}" dt="2022-07-30T02:22:31.872" v="531" actId="1076"/>
          <ac:spMkLst>
            <pc:docMk/>
            <pc:sldMk cId="647277630" sldId="422"/>
            <ac:spMk id="42" creationId="{9A11A72F-C85A-5337-1344-77E9241D3AE5}"/>
          </ac:spMkLst>
        </pc:spChg>
        <pc:spChg chg="mod">
          <ac:chgData name="mai thu thuy" userId="61ba43ae003805c1" providerId="LiveId" clId="{021E1C4B-8E83-4837-A6C8-5CF44D40ED22}" dt="2022-07-30T02:25:11.884" v="563" actId="14100"/>
          <ac:spMkLst>
            <pc:docMk/>
            <pc:sldMk cId="647277630" sldId="422"/>
            <ac:spMk id="44" creationId="{290B6515-08E4-B49C-5069-11AB3F0B6958}"/>
          </ac:spMkLst>
        </pc:spChg>
        <pc:grpChg chg="mod">
          <ac:chgData name="mai thu thuy" userId="61ba43ae003805c1" providerId="LiveId" clId="{021E1C4B-8E83-4837-A6C8-5CF44D40ED22}" dt="2022-07-30T02:25:16.495" v="564" actId="14100"/>
          <ac:grpSpMkLst>
            <pc:docMk/>
            <pc:sldMk cId="647277630" sldId="422"/>
            <ac:grpSpMk id="5" creationId="{D15D945B-1308-0714-2C1F-E8A0FA61F231}"/>
          </ac:grpSpMkLst>
        </pc:grpChg>
        <pc:graphicFrameChg chg="mod">
          <ac:chgData name="mai thu thuy" userId="61ba43ae003805c1" providerId="LiveId" clId="{021E1C4B-8E83-4837-A6C8-5CF44D40ED22}" dt="2022-07-30T04:03:47.454" v="5121"/>
          <ac:graphicFrameMkLst>
            <pc:docMk/>
            <pc:sldMk cId="647277630" sldId="422"/>
            <ac:graphicFrameMk id="3" creationId="{DAE236A3-F065-CB56-9659-0D38968E133D}"/>
          </ac:graphicFrameMkLst>
        </pc:graphicFrameChg>
      </pc:sldChg>
      <pc:sldChg chg="modSp add mod">
        <pc:chgData name="mai thu thuy" userId="61ba43ae003805c1" providerId="LiveId" clId="{021E1C4B-8E83-4837-A6C8-5CF44D40ED22}" dt="2022-07-30T02:26:55.402" v="574" actId="1076"/>
        <pc:sldMkLst>
          <pc:docMk/>
          <pc:sldMk cId="2960089262" sldId="423"/>
        </pc:sldMkLst>
        <pc:spChg chg="mod">
          <ac:chgData name="mai thu thuy" userId="61ba43ae003805c1" providerId="LiveId" clId="{021E1C4B-8E83-4837-A6C8-5CF44D40ED22}" dt="2022-07-30T02:26:24.423" v="570" actId="14100"/>
          <ac:spMkLst>
            <pc:docMk/>
            <pc:sldMk cId="2960089262" sldId="423"/>
            <ac:spMk id="58" creationId="{C5F776E3-99EE-BFF4-DA3D-41FFB0D2FB44}"/>
          </ac:spMkLst>
        </pc:spChg>
        <pc:grpChg chg="mod">
          <ac:chgData name="mai thu thuy" userId="61ba43ae003805c1" providerId="LiveId" clId="{021E1C4B-8E83-4837-A6C8-5CF44D40ED22}" dt="2022-07-30T02:26:33.541" v="571" actId="14100"/>
          <ac:grpSpMkLst>
            <pc:docMk/>
            <pc:sldMk cId="2960089262" sldId="423"/>
            <ac:grpSpMk id="8" creationId="{F2C9E46E-F637-10FF-C9B7-E7E119F29746}"/>
          </ac:grpSpMkLst>
        </pc:grpChg>
        <pc:grpChg chg="mod">
          <ac:chgData name="mai thu thuy" userId="61ba43ae003805c1" providerId="LiveId" clId="{021E1C4B-8E83-4837-A6C8-5CF44D40ED22}" dt="2022-07-30T02:26:55.402" v="574" actId="1076"/>
          <ac:grpSpMkLst>
            <pc:docMk/>
            <pc:sldMk cId="2960089262" sldId="423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27:16.397" v="581" actId="1076"/>
        <pc:sldMkLst>
          <pc:docMk/>
          <pc:sldMk cId="962314183" sldId="424"/>
        </pc:sldMkLst>
        <pc:spChg chg="mod">
          <ac:chgData name="mai thu thuy" userId="61ba43ae003805c1" providerId="LiveId" clId="{021E1C4B-8E83-4837-A6C8-5CF44D40ED22}" dt="2022-07-30T02:27:16.397" v="581" actId="1076"/>
          <ac:spMkLst>
            <pc:docMk/>
            <pc:sldMk cId="962314183" sldId="424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7:14.021" v="580" actId="1076"/>
          <ac:grpSpMkLst>
            <pc:docMk/>
            <pc:sldMk cId="962314183" sldId="424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28:29.332" v="596" actId="1076"/>
        <pc:sldMkLst>
          <pc:docMk/>
          <pc:sldMk cId="447737156" sldId="425"/>
        </pc:sldMkLst>
        <pc:spChg chg="mod">
          <ac:chgData name="mai thu thuy" userId="61ba43ae003805c1" providerId="LiveId" clId="{021E1C4B-8E83-4837-A6C8-5CF44D40ED22}" dt="2022-07-30T02:28:29.332" v="596" actId="1076"/>
          <ac:spMkLst>
            <pc:docMk/>
            <pc:sldMk cId="447737156" sldId="425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2:28:27.014" v="595" actId="1076"/>
          <ac:grpSpMkLst>
            <pc:docMk/>
            <pc:sldMk cId="447737156" sldId="425"/>
            <ac:grpSpMk id="15" creationId="{5173ABD1-F267-CD5E-2CB8-9ADB060BAEEC}"/>
          </ac:grpSpMkLst>
        </pc:grpChg>
      </pc:sldChg>
      <pc:sldChg chg="modSp add mod">
        <pc:chgData name="mai thu thuy" userId="61ba43ae003805c1" providerId="LiveId" clId="{021E1C4B-8E83-4837-A6C8-5CF44D40ED22}" dt="2022-07-30T02:28:43.596" v="600" actId="1076"/>
        <pc:sldMkLst>
          <pc:docMk/>
          <pc:sldMk cId="3362954669" sldId="426"/>
        </pc:sldMkLst>
        <pc:spChg chg="mod">
          <ac:chgData name="mai thu thuy" userId="61ba43ae003805c1" providerId="LiveId" clId="{021E1C4B-8E83-4837-A6C8-5CF44D40ED22}" dt="2022-07-30T02:28:43.596" v="600" actId="1076"/>
          <ac:spMkLst>
            <pc:docMk/>
            <pc:sldMk cId="3362954669" sldId="426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8:41.630" v="599" actId="1076"/>
          <ac:grpSpMkLst>
            <pc:docMk/>
            <pc:sldMk cId="3362954669" sldId="426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28:52.755" v="602" actId="1076"/>
        <pc:sldMkLst>
          <pc:docMk/>
          <pc:sldMk cId="2396899871" sldId="427"/>
        </pc:sldMkLst>
        <pc:spChg chg="mod">
          <ac:chgData name="mai thu thuy" userId="61ba43ae003805c1" providerId="LiveId" clId="{021E1C4B-8E83-4837-A6C8-5CF44D40ED22}" dt="2022-07-30T02:28:52.755" v="602" actId="1076"/>
          <ac:spMkLst>
            <pc:docMk/>
            <pc:sldMk cId="2396899871" sldId="427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28:50.205" v="601" actId="1076"/>
          <ac:grpSpMkLst>
            <pc:docMk/>
            <pc:sldMk cId="2396899871" sldId="427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30:15.445" v="623" actId="1076"/>
        <pc:sldMkLst>
          <pc:docMk/>
          <pc:sldMk cId="3448634613" sldId="428"/>
        </pc:sldMkLst>
        <pc:spChg chg="mod">
          <ac:chgData name="mai thu thuy" userId="61ba43ae003805c1" providerId="LiveId" clId="{021E1C4B-8E83-4837-A6C8-5CF44D40ED22}" dt="2022-07-30T02:30:15.445" v="623" actId="1076"/>
          <ac:spMkLst>
            <pc:docMk/>
            <pc:sldMk cId="3448634613" sldId="428"/>
            <ac:spMk id="19" creationId="{807691D9-1DC9-77CA-6E96-5A3DD5CF4B5E}"/>
          </ac:spMkLst>
        </pc:spChg>
        <pc:grpChg chg="mod">
          <ac:chgData name="mai thu thuy" userId="61ba43ae003805c1" providerId="LiveId" clId="{021E1C4B-8E83-4837-A6C8-5CF44D40ED22}" dt="2022-07-30T02:30:12.908" v="622" actId="1076"/>
          <ac:grpSpMkLst>
            <pc:docMk/>
            <pc:sldMk cId="3448634613" sldId="428"/>
            <ac:grpSpMk id="15" creationId="{5173ABD1-F267-CD5E-2CB8-9ADB060BAEEC}"/>
          </ac:grpSpMkLst>
        </pc:grpChg>
      </pc:sldChg>
      <pc:sldChg chg="modSp add mod">
        <pc:chgData name="mai thu thuy" userId="61ba43ae003805c1" providerId="LiveId" clId="{021E1C4B-8E83-4837-A6C8-5CF44D40ED22}" dt="2022-07-30T02:30:22.548" v="625" actId="1076"/>
        <pc:sldMkLst>
          <pc:docMk/>
          <pc:sldMk cId="50560268" sldId="429"/>
        </pc:sldMkLst>
        <pc:spChg chg="mod">
          <ac:chgData name="mai thu thuy" userId="61ba43ae003805c1" providerId="LiveId" clId="{021E1C4B-8E83-4837-A6C8-5CF44D40ED22}" dt="2022-07-30T02:30:22.548" v="625" actId="1076"/>
          <ac:spMkLst>
            <pc:docMk/>
            <pc:sldMk cId="50560268" sldId="429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20.020" v="624" actId="1076"/>
          <ac:grpSpMkLst>
            <pc:docMk/>
            <pc:sldMk cId="50560268" sldId="429"/>
            <ac:grpSpMk id="28" creationId="{B7B0F779-1D0B-1608-5010-362FC6C5DAE9}"/>
          </ac:grpSpMkLst>
        </pc:grpChg>
      </pc:sldChg>
      <pc:sldChg chg="add">
        <pc:chgData name="mai thu thuy" userId="61ba43ae003805c1" providerId="LiveId" clId="{021E1C4B-8E83-4837-A6C8-5CF44D40ED22}" dt="2022-07-30T02:19:55.112" v="510"/>
        <pc:sldMkLst>
          <pc:docMk/>
          <pc:sldMk cId="2267814003" sldId="430"/>
        </pc:sldMkLst>
      </pc:sldChg>
      <pc:sldChg chg="modSp add mod">
        <pc:chgData name="mai thu thuy" userId="61ba43ae003805c1" providerId="LiveId" clId="{021E1C4B-8E83-4837-A6C8-5CF44D40ED22}" dt="2022-07-30T02:30:33.421" v="628" actId="1076"/>
        <pc:sldMkLst>
          <pc:docMk/>
          <pc:sldMk cId="2413855263" sldId="431"/>
        </pc:sldMkLst>
        <pc:spChg chg="mod">
          <ac:chgData name="mai thu thuy" userId="61ba43ae003805c1" providerId="LiveId" clId="{021E1C4B-8E83-4837-A6C8-5CF44D40ED22}" dt="2022-07-30T02:30:33.421" v="628" actId="1076"/>
          <ac:spMkLst>
            <pc:docMk/>
            <pc:sldMk cId="2413855263" sldId="431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31.004" v="627" actId="1076"/>
          <ac:grpSpMkLst>
            <pc:docMk/>
            <pc:sldMk cId="2413855263" sldId="431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30:48.796" v="633" actId="1076"/>
        <pc:sldMkLst>
          <pc:docMk/>
          <pc:sldMk cId="3261570611" sldId="432"/>
        </pc:sldMkLst>
        <pc:spChg chg="mod">
          <ac:chgData name="mai thu thuy" userId="61ba43ae003805c1" providerId="LiveId" clId="{021E1C4B-8E83-4837-A6C8-5CF44D40ED22}" dt="2022-07-30T02:30:48.796" v="633" actId="1076"/>
          <ac:spMkLst>
            <pc:docMk/>
            <pc:sldMk cId="3261570611" sldId="432"/>
            <ac:spMk id="42" creationId="{9A11A72F-C85A-5337-1344-77E9241D3AE5}"/>
          </ac:spMkLst>
        </pc:spChg>
        <pc:grpChg chg="mod">
          <ac:chgData name="mai thu thuy" userId="61ba43ae003805c1" providerId="LiveId" clId="{021E1C4B-8E83-4837-A6C8-5CF44D40ED22}" dt="2022-07-30T02:30:46.566" v="632" actId="1076"/>
          <ac:grpSpMkLst>
            <pc:docMk/>
            <pc:sldMk cId="3261570611" sldId="432"/>
            <ac:grpSpMk id="28" creationId="{B7B0F779-1D0B-1608-5010-362FC6C5DAE9}"/>
          </ac:grpSpMkLst>
        </pc:grpChg>
      </pc:sldChg>
      <pc:sldChg chg="modSp add mod">
        <pc:chgData name="mai thu thuy" userId="61ba43ae003805c1" providerId="LiveId" clId="{021E1C4B-8E83-4837-A6C8-5CF44D40ED22}" dt="2022-07-30T02:35:03.021" v="646" actId="14100"/>
        <pc:sldMkLst>
          <pc:docMk/>
          <pc:sldMk cId="1975698905" sldId="433"/>
        </pc:sldMkLst>
        <pc:spChg chg="mod">
          <ac:chgData name="mai thu thuy" userId="61ba43ae003805c1" providerId="LiveId" clId="{021E1C4B-8E83-4837-A6C8-5CF44D40ED22}" dt="2022-07-30T02:35:03.021" v="646" actId="14100"/>
          <ac:spMkLst>
            <pc:docMk/>
            <pc:sldMk cId="1975698905" sldId="433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3:59:33.215" v="5106" actId="14100"/>
        <pc:sldMkLst>
          <pc:docMk/>
          <pc:sldMk cId="1773937161" sldId="434"/>
        </pc:sldMkLst>
        <pc:spChg chg="mod">
          <ac:chgData name="mai thu thuy" userId="61ba43ae003805c1" providerId="LiveId" clId="{021E1C4B-8E83-4837-A6C8-5CF44D40ED22}" dt="2022-07-30T03:59:33.215" v="5106" actId="14100"/>
          <ac:spMkLst>
            <pc:docMk/>
            <pc:sldMk cId="1773937161" sldId="434"/>
            <ac:spMk id="3" creationId="{93C4AC01-FB4B-F658-DA11-EDFF1357EFB5}"/>
          </ac:spMkLst>
        </pc:spChg>
        <pc:spChg chg="mod">
          <ac:chgData name="mai thu thuy" userId="61ba43ae003805c1" providerId="LiveId" clId="{021E1C4B-8E83-4837-A6C8-5CF44D40ED22}" dt="2022-07-30T02:35:08.330" v="647" actId="14100"/>
          <ac:spMkLst>
            <pc:docMk/>
            <pc:sldMk cId="1773937161" sldId="434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5:12.596" v="648" actId="14100"/>
        <pc:sldMkLst>
          <pc:docMk/>
          <pc:sldMk cId="3114319859" sldId="435"/>
        </pc:sldMkLst>
        <pc:spChg chg="mod">
          <ac:chgData name="mai thu thuy" userId="61ba43ae003805c1" providerId="LiveId" clId="{021E1C4B-8E83-4837-A6C8-5CF44D40ED22}" dt="2022-07-30T02:35:12.596" v="648" actId="14100"/>
          <ac:spMkLst>
            <pc:docMk/>
            <pc:sldMk cId="3114319859" sldId="435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5:17.235" v="649" actId="14100"/>
        <pc:sldMkLst>
          <pc:docMk/>
          <pc:sldMk cId="3514686961" sldId="436"/>
        </pc:sldMkLst>
        <pc:spChg chg="mod">
          <ac:chgData name="mai thu thuy" userId="61ba43ae003805c1" providerId="LiveId" clId="{021E1C4B-8E83-4837-A6C8-5CF44D40ED22}" dt="2022-07-30T02:35:17.235" v="649" actId="14100"/>
          <ac:spMkLst>
            <pc:docMk/>
            <pc:sldMk cId="3514686961" sldId="436"/>
            <ac:spMk id="6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5:21.301" v="650" actId="14100"/>
        <pc:sldMkLst>
          <pc:docMk/>
          <pc:sldMk cId="3444972677" sldId="437"/>
        </pc:sldMkLst>
        <pc:spChg chg="mod">
          <ac:chgData name="mai thu thuy" userId="61ba43ae003805c1" providerId="LiveId" clId="{021E1C4B-8E83-4837-A6C8-5CF44D40ED22}" dt="2022-07-30T02:35:21.301" v="650" actId="14100"/>
          <ac:spMkLst>
            <pc:docMk/>
            <pc:sldMk cId="3444972677" sldId="437"/>
            <ac:spMk id="60" creationId="{00000000-0000-0000-0000-000000000000}"/>
          </ac:spMkLst>
        </pc:spChg>
      </pc:sldChg>
      <pc:sldChg chg="addSp modSp add mod">
        <pc:chgData name="mai thu thuy" userId="61ba43ae003805c1" providerId="LiveId" clId="{021E1C4B-8E83-4837-A6C8-5CF44D40ED22}" dt="2022-07-30T03:58:43.593" v="5105" actId="20577"/>
        <pc:sldMkLst>
          <pc:docMk/>
          <pc:sldMk cId="18809710" sldId="438"/>
        </pc:sldMkLst>
        <pc:spChg chg="add mod">
          <ac:chgData name="mai thu thuy" userId="61ba43ae003805c1" providerId="LiveId" clId="{021E1C4B-8E83-4837-A6C8-5CF44D40ED22}" dt="2022-07-30T03:58:43.593" v="5105" actId="20577"/>
          <ac:spMkLst>
            <pc:docMk/>
            <pc:sldMk cId="18809710" sldId="438"/>
            <ac:spMk id="3" creationId="{BF1408C1-20AB-B7FC-8341-B3D9E495109D}"/>
          </ac:spMkLst>
        </pc:spChg>
        <pc:spChg chg="mod">
          <ac:chgData name="mai thu thuy" userId="61ba43ae003805c1" providerId="LiveId" clId="{021E1C4B-8E83-4837-A6C8-5CF44D40ED22}" dt="2022-07-30T02:35:33.371" v="651" actId="14100"/>
          <ac:spMkLst>
            <pc:docMk/>
            <pc:sldMk cId="18809710" sldId="438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34:42.803" v="645" actId="122"/>
          <ac:spMkLst>
            <pc:docMk/>
            <pc:sldMk cId="18809710" sldId="438"/>
            <ac:spMk id="30" creationId="{00000000-0000-0000-0000-000000000000}"/>
          </ac:spMkLst>
        </pc:spChg>
        <pc:grpChg chg="mod">
          <ac:chgData name="mai thu thuy" userId="61ba43ae003805c1" providerId="LiveId" clId="{021E1C4B-8E83-4837-A6C8-5CF44D40ED22}" dt="2022-07-30T02:34:37.988" v="644" actId="1076"/>
          <ac:grpSpMkLst>
            <pc:docMk/>
            <pc:sldMk cId="18809710" sldId="438"/>
            <ac:grpSpMk id="27" creationId="{00000000-0000-0000-0000-000000000000}"/>
          </ac:grpSpMkLst>
        </pc:grpChg>
      </pc:sldChg>
      <pc:sldChg chg="modSp add mod">
        <pc:chgData name="mai thu thuy" userId="61ba43ae003805c1" providerId="LiveId" clId="{021E1C4B-8E83-4837-A6C8-5CF44D40ED22}" dt="2022-07-30T02:38:29.364" v="778" actId="14100"/>
        <pc:sldMkLst>
          <pc:docMk/>
          <pc:sldMk cId="781532099" sldId="439"/>
        </pc:sldMkLst>
        <pc:spChg chg="mod">
          <ac:chgData name="mai thu thuy" userId="61ba43ae003805c1" providerId="LiveId" clId="{021E1C4B-8E83-4837-A6C8-5CF44D40ED22}" dt="2022-07-30T02:38:29.364" v="778" actId="14100"/>
          <ac:spMkLst>
            <pc:docMk/>
            <pc:sldMk cId="781532099" sldId="439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6:33.948" v="771" actId="14100"/>
        <pc:sldMkLst>
          <pc:docMk/>
          <pc:sldMk cId="2604141491" sldId="440"/>
        </pc:sldMkLst>
        <pc:spChg chg="mod">
          <ac:chgData name="mai thu thuy" userId="61ba43ae003805c1" providerId="LiveId" clId="{021E1C4B-8E83-4837-A6C8-5CF44D40ED22}" dt="2022-07-30T02:36:33.948" v="771" actId="14100"/>
          <ac:spMkLst>
            <pc:docMk/>
            <pc:sldMk cId="2604141491" sldId="440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36:45.330" v="774" actId="14100"/>
        <pc:sldMkLst>
          <pc:docMk/>
          <pc:sldMk cId="88371698" sldId="441"/>
        </pc:sldMkLst>
        <pc:spChg chg="mod">
          <ac:chgData name="mai thu thuy" userId="61ba43ae003805c1" providerId="LiveId" clId="{021E1C4B-8E83-4837-A6C8-5CF44D40ED22}" dt="2022-07-30T02:36:40.516" v="772" actId="14100"/>
          <ac:spMkLst>
            <pc:docMk/>
            <pc:sldMk cId="88371698" sldId="441"/>
            <ac:spMk id="18" creationId="{00000000-0000-0000-0000-000000000000}"/>
          </ac:spMkLst>
        </pc:spChg>
        <pc:grpChg chg="mod">
          <ac:chgData name="mai thu thuy" userId="61ba43ae003805c1" providerId="LiveId" clId="{021E1C4B-8E83-4837-A6C8-5CF44D40ED22}" dt="2022-07-30T02:36:45.330" v="774" actId="14100"/>
          <ac:grpSpMkLst>
            <pc:docMk/>
            <pc:sldMk cId="88371698" sldId="441"/>
            <ac:grpSpMk id="27" creationId="{00000000-0000-0000-0000-000000000000}"/>
          </ac:grpSpMkLst>
        </pc:grpChg>
      </pc:sldChg>
      <pc:sldChg chg="addSp delSp modSp add mod">
        <pc:chgData name="mai thu thuy" userId="61ba43ae003805c1" providerId="LiveId" clId="{021E1C4B-8E83-4837-A6C8-5CF44D40ED22}" dt="2022-07-30T04:07:19.718" v="5133" actId="1076"/>
        <pc:sldMkLst>
          <pc:docMk/>
          <pc:sldMk cId="3566673842" sldId="442"/>
        </pc:sldMkLst>
        <pc:spChg chg="add del mod">
          <ac:chgData name="mai thu thuy" userId="61ba43ae003805c1" providerId="LiveId" clId="{021E1C4B-8E83-4837-A6C8-5CF44D40ED22}" dt="2022-07-30T02:58:08.795" v="1059"/>
          <ac:spMkLst>
            <pc:docMk/>
            <pc:sldMk cId="3566673842" sldId="442"/>
            <ac:spMk id="3" creationId="{40E66F43-7FE0-A23C-3D16-4A3219E65EC0}"/>
          </ac:spMkLst>
        </pc:spChg>
        <pc:spChg chg="mod">
          <ac:chgData name="mai thu thuy" userId="61ba43ae003805c1" providerId="LiveId" clId="{021E1C4B-8E83-4837-A6C8-5CF44D40ED22}" dt="2022-07-30T04:07:19.718" v="5133" actId="1076"/>
          <ac:spMkLst>
            <pc:docMk/>
            <pc:sldMk cId="3566673842" sldId="442"/>
            <ac:spMk id="4" creationId="{3DF4CB21-62F1-BE8D-C05D-FA0B11B00A4C}"/>
          </ac:spMkLst>
        </pc:spChg>
        <pc:spChg chg="add mod">
          <ac:chgData name="mai thu thuy" userId="61ba43ae003805c1" providerId="LiveId" clId="{021E1C4B-8E83-4837-A6C8-5CF44D40ED22}" dt="2022-07-30T03:01:45.259" v="1183" actId="14100"/>
          <ac:spMkLst>
            <pc:docMk/>
            <pc:sldMk cId="3566673842" sldId="442"/>
            <ac:spMk id="5" creationId="{4F967BB8-694A-1891-7483-5E3EC053A879}"/>
          </ac:spMkLst>
        </pc:spChg>
        <pc:spChg chg="add del mod">
          <ac:chgData name="mai thu thuy" userId="61ba43ae003805c1" providerId="LiveId" clId="{021E1C4B-8E83-4837-A6C8-5CF44D40ED22}" dt="2022-07-30T03:00:18.859" v="1070" actId="767"/>
          <ac:spMkLst>
            <pc:docMk/>
            <pc:sldMk cId="3566673842" sldId="442"/>
            <ac:spMk id="7" creationId="{4EB3EE6D-932B-20ED-BAB3-1C5AA5088A42}"/>
          </ac:spMkLst>
        </pc:spChg>
        <pc:spChg chg="add mod">
          <ac:chgData name="mai thu thuy" userId="61ba43ae003805c1" providerId="LiveId" clId="{021E1C4B-8E83-4837-A6C8-5CF44D40ED22}" dt="2022-07-30T03:33:41.353" v="2337" actId="6549"/>
          <ac:spMkLst>
            <pc:docMk/>
            <pc:sldMk cId="3566673842" sldId="442"/>
            <ac:spMk id="8" creationId="{0D238BF1-FD1F-7D91-D5C2-8BA08C00092F}"/>
          </ac:spMkLst>
        </pc:spChg>
        <pc:spChg chg="mod">
          <ac:chgData name="mai thu thuy" userId="61ba43ae003805c1" providerId="LiveId" clId="{021E1C4B-8E83-4837-A6C8-5CF44D40ED22}" dt="2022-07-30T02:35:53.420" v="711" actId="20577"/>
          <ac:spMkLst>
            <pc:docMk/>
            <pc:sldMk cId="3566673842" sldId="442"/>
            <ac:spMk id="30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42:50.370" v="831" actId="1076"/>
        <pc:sldMkLst>
          <pc:docMk/>
          <pc:sldMk cId="92588181" sldId="443"/>
        </pc:sldMkLst>
        <pc:spChg chg="mod">
          <ac:chgData name="mai thu thuy" userId="61ba43ae003805c1" providerId="LiveId" clId="{021E1C4B-8E83-4837-A6C8-5CF44D40ED22}" dt="2022-07-30T02:38:22.595" v="777" actId="1076"/>
          <ac:spMkLst>
            <pc:docMk/>
            <pc:sldMk cId="92588181" sldId="443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2:50.370" v="831" actId="1076"/>
          <ac:spMkLst>
            <pc:docMk/>
            <pc:sldMk cId="92588181" sldId="443"/>
            <ac:spMk id="22" creationId="{8173965B-CB89-E7BE-C9DF-1DB7EBA1BBF1}"/>
          </ac:spMkLst>
        </pc:spChg>
      </pc:sldChg>
      <pc:sldChg chg="modSp add mod">
        <pc:chgData name="mai thu thuy" userId="61ba43ae003805c1" providerId="LiveId" clId="{021E1C4B-8E83-4837-A6C8-5CF44D40ED22}" dt="2022-07-30T02:45:49.378" v="878" actId="14100"/>
        <pc:sldMkLst>
          <pc:docMk/>
          <pc:sldMk cId="1893323706" sldId="444"/>
        </pc:sldMkLst>
        <pc:spChg chg="mod">
          <ac:chgData name="mai thu thuy" userId="61ba43ae003805c1" providerId="LiveId" clId="{021E1C4B-8E83-4837-A6C8-5CF44D40ED22}" dt="2022-07-30T02:45:49.378" v="878" actId="14100"/>
          <ac:spMkLst>
            <pc:docMk/>
            <pc:sldMk cId="1893323706" sldId="444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4:47.980" v="839" actId="6549"/>
          <ac:spMkLst>
            <pc:docMk/>
            <pc:sldMk cId="1893323706" sldId="444"/>
            <ac:spMk id="23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45:40.595" v="875" actId="14100"/>
        <pc:sldMkLst>
          <pc:docMk/>
          <pc:sldMk cId="2253627968" sldId="445"/>
        </pc:sldMkLst>
        <pc:spChg chg="mod">
          <ac:chgData name="mai thu thuy" userId="61ba43ae003805c1" providerId="LiveId" clId="{021E1C4B-8E83-4837-A6C8-5CF44D40ED22}" dt="2022-07-30T02:45:40.595" v="875" actId="14100"/>
          <ac:spMkLst>
            <pc:docMk/>
            <pc:sldMk cId="2253627968" sldId="445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4:51.793" v="843" actId="6549"/>
          <ac:spMkLst>
            <pc:docMk/>
            <pc:sldMk cId="2253627968" sldId="445"/>
            <ac:spMk id="22" creationId="{EAFED83F-7A25-462C-7020-FEBF4407C977}"/>
          </ac:spMkLst>
        </pc:spChg>
      </pc:sldChg>
      <pc:sldChg chg="modSp add mod">
        <pc:chgData name="mai thu thuy" userId="61ba43ae003805c1" providerId="LiveId" clId="{021E1C4B-8E83-4837-A6C8-5CF44D40ED22}" dt="2022-07-30T02:45:55.611" v="879" actId="14100"/>
        <pc:sldMkLst>
          <pc:docMk/>
          <pc:sldMk cId="4130005036" sldId="446"/>
        </pc:sldMkLst>
        <pc:spChg chg="mod">
          <ac:chgData name="mai thu thuy" userId="61ba43ae003805c1" providerId="LiveId" clId="{021E1C4B-8E83-4837-A6C8-5CF44D40ED22}" dt="2022-07-30T02:45:55.611" v="879" actId="14100"/>
          <ac:spMkLst>
            <pc:docMk/>
            <pc:sldMk cId="4130005036" sldId="446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4:56.997" v="847" actId="6549"/>
          <ac:spMkLst>
            <pc:docMk/>
            <pc:sldMk cId="4130005036" sldId="446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02.890" v="881" actId="14100"/>
        <pc:sldMkLst>
          <pc:docMk/>
          <pc:sldMk cId="2979537835" sldId="447"/>
        </pc:sldMkLst>
        <pc:spChg chg="mod">
          <ac:chgData name="mai thu thuy" userId="61ba43ae003805c1" providerId="LiveId" clId="{021E1C4B-8E83-4837-A6C8-5CF44D40ED22}" dt="2022-07-30T02:46:02.890" v="881" actId="14100"/>
          <ac:spMkLst>
            <pc:docMk/>
            <pc:sldMk cId="2979537835" sldId="447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02.228" v="851" actId="6549"/>
          <ac:spMkLst>
            <pc:docMk/>
            <pc:sldMk cId="2979537835" sldId="447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08.827" v="882" actId="14100"/>
        <pc:sldMkLst>
          <pc:docMk/>
          <pc:sldMk cId="3181342018" sldId="448"/>
        </pc:sldMkLst>
        <pc:spChg chg="mod">
          <ac:chgData name="mai thu thuy" userId="61ba43ae003805c1" providerId="LiveId" clId="{021E1C4B-8E83-4837-A6C8-5CF44D40ED22}" dt="2022-07-30T02:46:08.827" v="882" actId="14100"/>
          <ac:spMkLst>
            <pc:docMk/>
            <pc:sldMk cId="3181342018" sldId="448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06.830" v="855" actId="6549"/>
          <ac:spMkLst>
            <pc:docMk/>
            <pc:sldMk cId="3181342018" sldId="448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13.875" v="883" actId="14100"/>
        <pc:sldMkLst>
          <pc:docMk/>
          <pc:sldMk cId="1573286803" sldId="449"/>
        </pc:sldMkLst>
        <pc:spChg chg="mod">
          <ac:chgData name="mai thu thuy" userId="61ba43ae003805c1" providerId="LiveId" clId="{021E1C4B-8E83-4837-A6C8-5CF44D40ED22}" dt="2022-07-30T02:46:13.875" v="883" actId="14100"/>
          <ac:spMkLst>
            <pc:docMk/>
            <pc:sldMk cId="1573286803" sldId="449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12.572" v="859" actId="6549"/>
          <ac:spMkLst>
            <pc:docMk/>
            <pc:sldMk cId="1573286803" sldId="449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17.647" v="884" actId="14100"/>
        <pc:sldMkLst>
          <pc:docMk/>
          <pc:sldMk cId="2820483183" sldId="450"/>
        </pc:sldMkLst>
        <pc:spChg chg="mod">
          <ac:chgData name="mai thu thuy" userId="61ba43ae003805c1" providerId="LiveId" clId="{021E1C4B-8E83-4837-A6C8-5CF44D40ED22}" dt="2022-07-30T02:46:17.647" v="884" actId="14100"/>
          <ac:spMkLst>
            <pc:docMk/>
            <pc:sldMk cId="2820483183" sldId="450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46:26.210" v="886" actId="1076"/>
        <pc:sldMkLst>
          <pc:docMk/>
          <pc:sldMk cId="1700679624" sldId="451"/>
        </pc:sldMkLst>
        <pc:spChg chg="mod">
          <ac:chgData name="mai thu thuy" userId="61ba43ae003805c1" providerId="LiveId" clId="{021E1C4B-8E83-4837-A6C8-5CF44D40ED22}" dt="2022-07-30T02:46:26.210" v="886" actId="1076"/>
          <ac:spMkLst>
            <pc:docMk/>
            <pc:sldMk cId="1700679624" sldId="451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18.164" v="864" actId="6549"/>
          <ac:spMkLst>
            <pc:docMk/>
            <pc:sldMk cId="1700679624" sldId="451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6:32.251" v="888" actId="1076"/>
        <pc:sldMkLst>
          <pc:docMk/>
          <pc:sldMk cId="1811940721" sldId="452"/>
        </pc:sldMkLst>
        <pc:spChg chg="mod">
          <ac:chgData name="mai thu thuy" userId="61ba43ae003805c1" providerId="LiveId" clId="{021E1C4B-8E83-4837-A6C8-5CF44D40ED22}" dt="2022-07-30T02:46:32.251" v="888" actId="1076"/>
          <ac:spMkLst>
            <pc:docMk/>
            <pc:sldMk cId="1811940721" sldId="452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22.596" v="869" actId="6549"/>
          <ac:spMkLst>
            <pc:docMk/>
            <pc:sldMk cId="1811940721" sldId="452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6:40.051" v="890" actId="14100"/>
        <pc:sldMkLst>
          <pc:docMk/>
          <pc:sldMk cId="3271993600" sldId="453"/>
        </pc:sldMkLst>
        <pc:spChg chg="mod">
          <ac:chgData name="mai thu thuy" userId="61ba43ae003805c1" providerId="LiveId" clId="{021E1C4B-8E83-4837-A6C8-5CF44D40ED22}" dt="2022-07-30T02:46:40.051" v="890" actId="14100"/>
          <ac:spMkLst>
            <pc:docMk/>
            <pc:sldMk cId="3271993600" sldId="453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5:27.190" v="874" actId="6549"/>
          <ac:spMkLst>
            <pc:docMk/>
            <pc:sldMk cId="3271993600" sldId="453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6:45.492" v="891" actId="14100"/>
        <pc:sldMkLst>
          <pc:docMk/>
          <pc:sldMk cId="590979866" sldId="454"/>
        </pc:sldMkLst>
        <pc:spChg chg="mod">
          <ac:chgData name="mai thu thuy" userId="61ba43ae003805c1" providerId="LiveId" clId="{021E1C4B-8E83-4837-A6C8-5CF44D40ED22}" dt="2022-07-30T02:46:45.492" v="891" actId="14100"/>
          <ac:spMkLst>
            <pc:docMk/>
            <pc:sldMk cId="590979866" sldId="454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47:11.851" v="905" actId="6549"/>
        <pc:sldMkLst>
          <pc:docMk/>
          <pc:sldMk cId="2243640196" sldId="455"/>
        </pc:sldMkLst>
        <pc:spChg chg="mod">
          <ac:chgData name="mai thu thuy" userId="61ba43ae003805c1" providerId="LiveId" clId="{021E1C4B-8E83-4837-A6C8-5CF44D40ED22}" dt="2022-07-30T02:46:54.946" v="894" actId="14100"/>
          <ac:spMkLst>
            <pc:docMk/>
            <pc:sldMk cId="2243640196" sldId="455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7:11.851" v="905" actId="6549"/>
          <ac:spMkLst>
            <pc:docMk/>
            <pc:sldMk cId="2243640196" sldId="455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07.211" v="900" actId="6549"/>
        <pc:sldMkLst>
          <pc:docMk/>
          <pc:sldMk cId="2656963545" sldId="456"/>
        </pc:sldMkLst>
        <pc:spChg chg="mod">
          <ac:chgData name="mai thu thuy" userId="61ba43ae003805c1" providerId="LiveId" clId="{021E1C4B-8E83-4837-A6C8-5CF44D40ED22}" dt="2022-07-30T02:47:01.219" v="895" actId="14100"/>
          <ac:spMkLst>
            <pc:docMk/>
            <pc:sldMk cId="2656963545" sldId="456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7:07.211" v="900" actId="6549"/>
          <ac:spMkLst>
            <pc:docMk/>
            <pc:sldMk cId="2656963545" sldId="456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20.748" v="910" actId="6549"/>
        <pc:sldMkLst>
          <pc:docMk/>
          <pc:sldMk cId="2601974232" sldId="457"/>
        </pc:sldMkLst>
        <pc:spChg chg="mod">
          <ac:chgData name="mai thu thuy" userId="61ba43ae003805c1" providerId="LiveId" clId="{021E1C4B-8E83-4837-A6C8-5CF44D40ED22}" dt="2022-07-30T02:47:20.748" v="910" actId="6549"/>
          <ac:spMkLst>
            <pc:docMk/>
            <pc:sldMk cId="2601974232" sldId="457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25.991" v="915" actId="6549"/>
        <pc:sldMkLst>
          <pc:docMk/>
          <pc:sldMk cId="953606389" sldId="458"/>
        </pc:sldMkLst>
        <pc:spChg chg="mod">
          <ac:chgData name="mai thu thuy" userId="61ba43ae003805c1" providerId="LiveId" clId="{021E1C4B-8E83-4837-A6C8-5CF44D40ED22}" dt="2022-07-30T02:47:25.991" v="915" actId="6549"/>
          <ac:spMkLst>
            <pc:docMk/>
            <pc:sldMk cId="953606389" sldId="458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31.650" v="920" actId="6549"/>
        <pc:sldMkLst>
          <pc:docMk/>
          <pc:sldMk cId="519941825" sldId="459"/>
        </pc:sldMkLst>
        <pc:spChg chg="mod">
          <ac:chgData name="mai thu thuy" userId="61ba43ae003805c1" providerId="LiveId" clId="{021E1C4B-8E83-4837-A6C8-5CF44D40ED22}" dt="2022-07-30T02:47:31.650" v="920" actId="6549"/>
          <ac:spMkLst>
            <pc:docMk/>
            <pc:sldMk cId="519941825" sldId="459"/>
            <ac:spMk id="22" creationId="{2C34B183-48EF-23BF-29B1-C0D4E18692DA}"/>
          </ac:spMkLst>
        </pc:spChg>
      </pc:sldChg>
      <pc:sldChg chg="modSp add mod">
        <pc:chgData name="mai thu thuy" userId="61ba43ae003805c1" providerId="LiveId" clId="{021E1C4B-8E83-4837-A6C8-5CF44D40ED22}" dt="2022-07-30T02:47:35.998" v="925" actId="6549"/>
        <pc:sldMkLst>
          <pc:docMk/>
          <pc:sldMk cId="130368443" sldId="460"/>
        </pc:sldMkLst>
        <pc:spChg chg="mod">
          <ac:chgData name="mai thu thuy" userId="61ba43ae003805c1" providerId="LiveId" clId="{021E1C4B-8E83-4837-A6C8-5CF44D40ED22}" dt="2022-07-30T02:47:35.998" v="925" actId="6549"/>
          <ac:spMkLst>
            <pc:docMk/>
            <pc:sldMk cId="130368443" sldId="460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47:40.164" v="930" actId="6549"/>
        <pc:sldMkLst>
          <pc:docMk/>
          <pc:sldMk cId="141043590" sldId="461"/>
        </pc:sldMkLst>
        <pc:spChg chg="mod">
          <ac:chgData name="mai thu thuy" userId="61ba43ae003805c1" providerId="LiveId" clId="{021E1C4B-8E83-4837-A6C8-5CF44D40ED22}" dt="2022-07-30T02:47:40.164" v="930" actId="6549"/>
          <ac:spMkLst>
            <pc:docMk/>
            <pc:sldMk cId="141043590" sldId="461"/>
            <ac:spMk id="22" creationId="{E6475C85-12FA-69D6-8DBE-9AF48833D334}"/>
          </ac:spMkLst>
        </pc:spChg>
      </pc:sldChg>
      <pc:sldChg chg="modSp add mod">
        <pc:chgData name="mai thu thuy" userId="61ba43ae003805c1" providerId="LiveId" clId="{021E1C4B-8E83-4837-A6C8-5CF44D40ED22}" dt="2022-07-30T02:51:14.477" v="1014" actId="14100"/>
        <pc:sldMkLst>
          <pc:docMk/>
          <pc:sldMk cId="1371350402" sldId="462"/>
        </pc:sldMkLst>
        <pc:spChg chg="mod">
          <ac:chgData name="mai thu thuy" userId="61ba43ae003805c1" providerId="LiveId" clId="{021E1C4B-8E83-4837-A6C8-5CF44D40ED22}" dt="2022-07-30T02:51:14.477" v="1014" actId="14100"/>
          <ac:spMkLst>
            <pc:docMk/>
            <pc:sldMk cId="1371350402" sldId="462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47:45.790" v="935" actId="6549"/>
          <ac:spMkLst>
            <pc:docMk/>
            <pc:sldMk cId="1371350402" sldId="462"/>
            <ac:spMk id="22" creationId="{E6475C85-12FA-69D6-8DBE-9AF48833D334}"/>
          </ac:spMkLst>
        </pc:spChg>
      </pc:sldChg>
      <pc:sldChg chg="add del">
        <pc:chgData name="mai thu thuy" userId="61ba43ae003805c1" providerId="LiveId" clId="{021E1C4B-8E83-4837-A6C8-5CF44D40ED22}" dt="2022-07-30T02:43:29.557" v="834" actId="2696"/>
        <pc:sldMkLst>
          <pc:docMk/>
          <pc:sldMk cId="3972004824" sldId="463"/>
        </pc:sldMkLst>
      </pc:sldChg>
      <pc:sldChg chg="delSp modSp add mod">
        <pc:chgData name="mai thu thuy" userId="61ba43ae003805c1" providerId="LiveId" clId="{021E1C4B-8E83-4837-A6C8-5CF44D40ED22}" dt="2022-07-30T02:43:02.389" v="833" actId="122"/>
        <pc:sldMkLst>
          <pc:docMk/>
          <pc:sldMk cId="3816879227" sldId="464"/>
        </pc:sldMkLst>
        <pc:spChg chg="del">
          <ac:chgData name="mai thu thuy" userId="61ba43ae003805c1" providerId="LiveId" clId="{021E1C4B-8E83-4837-A6C8-5CF44D40ED22}" dt="2022-07-30T02:42:37.152" v="825" actId="478"/>
          <ac:spMkLst>
            <pc:docMk/>
            <pc:sldMk cId="3816879227" sldId="464"/>
            <ac:spMk id="3" creationId="{93C4AC01-FB4B-F658-DA11-EDFF1357EFB5}"/>
          </ac:spMkLst>
        </pc:spChg>
        <pc:spChg chg="del">
          <ac:chgData name="mai thu thuy" userId="61ba43ae003805c1" providerId="LiveId" clId="{021E1C4B-8E83-4837-A6C8-5CF44D40ED22}" dt="2022-07-30T02:42:38.871" v="826" actId="478"/>
          <ac:spMkLst>
            <pc:docMk/>
            <pc:sldMk cId="3816879227" sldId="464"/>
            <ac:spMk id="5" creationId="{E91DC65E-2719-F6C7-5A36-57CFF91D7F75}"/>
          </ac:spMkLst>
        </pc:spChg>
        <pc:spChg chg="mod">
          <ac:chgData name="mai thu thuy" userId="61ba43ae003805c1" providerId="LiveId" clId="{021E1C4B-8E83-4837-A6C8-5CF44D40ED22}" dt="2022-07-30T02:43:02.389" v="833" actId="122"/>
          <ac:spMkLst>
            <pc:docMk/>
            <pc:sldMk cId="3816879227" sldId="464"/>
            <ac:spMk id="22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51:22.852" v="1016" actId="14100"/>
        <pc:sldMkLst>
          <pc:docMk/>
          <pc:sldMk cId="1734730634" sldId="465"/>
        </pc:sldMkLst>
        <pc:spChg chg="mod">
          <ac:chgData name="mai thu thuy" userId="61ba43ae003805c1" providerId="LiveId" clId="{021E1C4B-8E83-4837-A6C8-5CF44D40ED22}" dt="2022-07-30T02:51:22.852" v="1016" actId="14100"/>
          <ac:spMkLst>
            <pc:docMk/>
            <pc:sldMk cId="1734730634" sldId="465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51:28.811" v="1017" actId="14100"/>
        <pc:sldMkLst>
          <pc:docMk/>
          <pc:sldMk cId="2286827503" sldId="466"/>
        </pc:sldMkLst>
        <pc:spChg chg="mod">
          <ac:chgData name="mai thu thuy" userId="61ba43ae003805c1" providerId="LiveId" clId="{021E1C4B-8E83-4837-A6C8-5CF44D40ED22}" dt="2022-07-30T02:51:28.811" v="1017" actId="14100"/>
          <ac:spMkLst>
            <pc:docMk/>
            <pc:sldMk cId="2286827503" sldId="466"/>
            <ac:spMk id="18" creationId="{00000000-0000-0000-0000-000000000000}"/>
          </ac:spMkLst>
        </pc:spChg>
      </pc:sldChg>
      <pc:sldChg chg="modSp add mod">
        <pc:chgData name="mai thu thuy" userId="61ba43ae003805c1" providerId="LiveId" clId="{021E1C4B-8E83-4837-A6C8-5CF44D40ED22}" dt="2022-07-30T02:51:33.154" v="1018" actId="14100"/>
        <pc:sldMkLst>
          <pc:docMk/>
          <pc:sldMk cId="1185605516" sldId="467"/>
        </pc:sldMkLst>
        <pc:spChg chg="mod">
          <ac:chgData name="mai thu thuy" userId="61ba43ae003805c1" providerId="LiveId" clId="{021E1C4B-8E83-4837-A6C8-5CF44D40ED22}" dt="2022-07-30T02:51:33.154" v="1018" actId="14100"/>
          <ac:spMkLst>
            <pc:docMk/>
            <pc:sldMk cId="1185605516" sldId="467"/>
            <ac:spMk id="18" creationId="{00000000-0000-0000-0000-000000000000}"/>
          </ac:spMkLst>
        </pc:spChg>
      </pc:sldChg>
      <pc:sldChg chg="addSp delSp modSp add mod">
        <pc:chgData name="mai thu thuy" userId="61ba43ae003805c1" providerId="LiveId" clId="{021E1C4B-8E83-4837-A6C8-5CF44D40ED22}" dt="2022-07-30T02:54:03.107" v="1053" actId="1076"/>
        <pc:sldMkLst>
          <pc:docMk/>
          <pc:sldMk cId="3367529425" sldId="468"/>
        </pc:sldMkLst>
        <pc:spChg chg="mod">
          <ac:chgData name="mai thu thuy" userId="61ba43ae003805c1" providerId="LiveId" clId="{021E1C4B-8E83-4837-A6C8-5CF44D40ED22}" dt="2022-07-30T02:51:38.898" v="1019" actId="14100"/>
          <ac:spMkLst>
            <pc:docMk/>
            <pc:sldMk cId="3367529425" sldId="468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2" creationId="{E76DBAEF-5E4C-14FA-05D6-8D196784BB5E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4" creationId="{BECCE8AC-E223-D6CA-2478-7EF1B4B6A6E3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5" creationId="{AA6709BE-CE80-85BA-AB29-272B4B3DEB46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6" creationId="{1C8C5483-5F25-4966-6E9A-82A206D76AD8}"/>
          </ac:spMkLst>
        </pc:spChg>
        <pc:spChg chg="mod">
          <ac:chgData name="mai thu thuy" userId="61ba43ae003805c1" providerId="LiveId" clId="{021E1C4B-8E83-4837-A6C8-5CF44D40ED22}" dt="2022-07-30T02:53:59.775" v="1051"/>
          <ac:spMkLst>
            <pc:docMk/>
            <pc:sldMk cId="3367529425" sldId="468"/>
            <ac:spMk id="47" creationId="{9BD86989-D999-7D30-6EB1-EDBD958CE091}"/>
          </ac:spMkLst>
        </pc:spChg>
        <pc:grpChg chg="del">
          <ac:chgData name="mai thu thuy" userId="61ba43ae003805c1" providerId="LiveId" clId="{021E1C4B-8E83-4837-A6C8-5CF44D40ED22}" dt="2022-07-30T02:53:52.556" v="1050" actId="478"/>
          <ac:grpSpMkLst>
            <pc:docMk/>
            <pc:sldMk cId="3367529425" sldId="468"/>
            <ac:grpSpMk id="31" creationId="{00000000-0000-0000-0000-000000000000}"/>
          </ac:grpSpMkLst>
        </pc:grpChg>
        <pc:grpChg chg="add mod">
          <ac:chgData name="mai thu thuy" userId="61ba43ae003805c1" providerId="LiveId" clId="{021E1C4B-8E83-4837-A6C8-5CF44D40ED22}" dt="2022-07-30T02:54:03.107" v="1053" actId="1076"/>
          <ac:grpSpMkLst>
            <pc:docMk/>
            <pc:sldMk cId="3367529425" sldId="468"/>
            <ac:grpSpMk id="41" creationId="{32F19C6F-A3E7-EBA7-3FB0-AB16603FBE66}"/>
          </ac:grpSpMkLst>
        </pc:grpChg>
        <pc:grpChg chg="mod">
          <ac:chgData name="mai thu thuy" userId="61ba43ae003805c1" providerId="LiveId" clId="{021E1C4B-8E83-4837-A6C8-5CF44D40ED22}" dt="2022-07-30T02:53:59.775" v="1051"/>
          <ac:grpSpMkLst>
            <pc:docMk/>
            <pc:sldMk cId="3367529425" sldId="468"/>
            <ac:grpSpMk id="43" creationId="{73ABD7FD-C6CD-9BAF-2DA2-7074F038EB43}"/>
          </ac:grpSpMkLst>
        </pc:grpChg>
      </pc:sldChg>
      <pc:sldChg chg="addSp delSp modSp add mod">
        <pc:chgData name="mai thu thuy" userId="61ba43ae003805c1" providerId="LiveId" clId="{021E1C4B-8E83-4837-A6C8-5CF44D40ED22}" dt="2022-07-30T02:53:37.148" v="1049" actId="1076"/>
        <pc:sldMkLst>
          <pc:docMk/>
          <pc:sldMk cId="3297668142" sldId="469"/>
        </pc:sldMkLst>
        <pc:spChg chg="mod">
          <ac:chgData name="mai thu thuy" userId="61ba43ae003805c1" providerId="LiveId" clId="{021E1C4B-8E83-4837-A6C8-5CF44D40ED22}" dt="2022-07-30T02:51:44.506" v="1020" actId="14100"/>
          <ac:spMkLst>
            <pc:docMk/>
            <pc:sldMk cId="3297668142" sldId="469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27" creationId="{6A0754C5-0B7B-9762-4B4B-6B022A3798FF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37" creationId="{D7F0F0C0-9AD3-6711-3DDA-8D175FAA70E1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38" creationId="{D1FCA3C4-BA28-69F4-AE73-63FFF2684CAE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39" creationId="{72DBDA81-9FD0-1421-147C-A1DA3BEDFFB3}"/>
          </ac:spMkLst>
        </pc:spChg>
        <pc:spChg chg="mod">
          <ac:chgData name="mai thu thuy" userId="61ba43ae003805c1" providerId="LiveId" clId="{021E1C4B-8E83-4837-A6C8-5CF44D40ED22}" dt="2022-07-30T02:53:33.926" v="1048"/>
          <ac:spMkLst>
            <pc:docMk/>
            <pc:sldMk cId="3297668142" sldId="469"/>
            <ac:spMk id="40" creationId="{4858EC89-05F7-13A4-D0A6-93CB006C5D14}"/>
          </ac:spMkLst>
        </pc:spChg>
        <pc:grpChg chg="add mod">
          <ac:chgData name="mai thu thuy" userId="61ba43ae003805c1" providerId="LiveId" clId="{021E1C4B-8E83-4837-A6C8-5CF44D40ED22}" dt="2022-07-30T02:53:37.148" v="1049" actId="1076"/>
          <ac:grpSpMkLst>
            <pc:docMk/>
            <pc:sldMk cId="3297668142" sldId="469"/>
            <ac:grpSpMk id="24" creationId="{9E824BF2-F48A-0B47-0DAD-3D62FDABD3CB}"/>
          </ac:grpSpMkLst>
        </pc:grpChg>
        <pc:grpChg chg="mod">
          <ac:chgData name="mai thu thuy" userId="61ba43ae003805c1" providerId="LiveId" clId="{021E1C4B-8E83-4837-A6C8-5CF44D40ED22}" dt="2022-07-30T02:53:33.926" v="1048"/>
          <ac:grpSpMkLst>
            <pc:docMk/>
            <pc:sldMk cId="3297668142" sldId="469"/>
            <ac:grpSpMk id="28" creationId="{CCB85EAE-C2E4-CD3A-7592-C23E76A1DC6C}"/>
          </ac:grpSpMkLst>
        </pc:grpChg>
        <pc:grpChg chg="del">
          <ac:chgData name="mai thu thuy" userId="61ba43ae003805c1" providerId="LiveId" clId="{021E1C4B-8E83-4837-A6C8-5CF44D40ED22}" dt="2022-07-30T02:53:31.632" v="1047" actId="478"/>
          <ac:grpSpMkLst>
            <pc:docMk/>
            <pc:sldMk cId="3297668142" sldId="469"/>
            <ac:grpSpMk id="30" creationId="{00000000-0000-0000-0000-000000000000}"/>
          </ac:grpSpMkLst>
        </pc:grpChg>
      </pc:sldChg>
      <pc:sldChg chg="addSp delSp modSp add mod">
        <pc:chgData name="mai thu thuy" userId="61ba43ae003805c1" providerId="LiveId" clId="{021E1C4B-8E83-4837-A6C8-5CF44D40ED22}" dt="2022-07-30T02:53:26.699" v="1046" actId="1076"/>
        <pc:sldMkLst>
          <pc:docMk/>
          <pc:sldMk cId="3889053322" sldId="470"/>
        </pc:sldMkLst>
        <pc:spChg chg="mod">
          <ac:chgData name="mai thu thuy" userId="61ba43ae003805c1" providerId="LiveId" clId="{021E1C4B-8E83-4837-A6C8-5CF44D40ED22}" dt="2022-07-30T02:51:50.811" v="1021" actId="14100"/>
          <ac:spMkLst>
            <pc:docMk/>
            <pc:sldMk cId="3889053322" sldId="470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29" creationId="{F12FD058-8E37-E140-53DF-9D62933A91E6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40" creationId="{EA4010DC-58FC-7626-0C42-5CC85E9569AE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41" creationId="{90CDF507-23A5-397D-06B9-7C853829FBD9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42" creationId="{79DB1B8C-C3FD-10C3-B3AA-7772C0B43556}"/>
          </ac:spMkLst>
        </pc:spChg>
        <pc:spChg chg="mod">
          <ac:chgData name="mai thu thuy" userId="61ba43ae003805c1" providerId="LiveId" clId="{021E1C4B-8E83-4837-A6C8-5CF44D40ED22}" dt="2022-07-30T02:53:23.294" v="1045"/>
          <ac:spMkLst>
            <pc:docMk/>
            <pc:sldMk cId="3889053322" sldId="470"/>
            <ac:spMk id="43" creationId="{1658FD7C-A756-6B03-7788-B055E9E64E32}"/>
          </ac:spMkLst>
        </pc:spChg>
        <pc:grpChg chg="add mod">
          <ac:chgData name="mai thu thuy" userId="61ba43ae003805c1" providerId="LiveId" clId="{021E1C4B-8E83-4837-A6C8-5CF44D40ED22}" dt="2022-07-30T02:53:26.699" v="1046" actId="1076"/>
          <ac:grpSpMkLst>
            <pc:docMk/>
            <pc:sldMk cId="3889053322" sldId="470"/>
            <ac:grpSpMk id="28" creationId="{462FA7B1-268B-C904-5126-6D7BF5A9B8EF}"/>
          </ac:grpSpMkLst>
        </pc:grpChg>
        <pc:grpChg chg="mod">
          <ac:chgData name="mai thu thuy" userId="61ba43ae003805c1" providerId="LiveId" clId="{021E1C4B-8E83-4837-A6C8-5CF44D40ED22}" dt="2022-07-30T02:53:23.294" v="1045"/>
          <ac:grpSpMkLst>
            <pc:docMk/>
            <pc:sldMk cId="3889053322" sldId="470"/>
            <ac:grpSpMk id="30" creationId="{FF091D26-6C5E-04EC-9A97-047742D86EC9}"/>
          </ac:grpSpMkLst>
        </pc:grpChg>
        <pc:grpChg chg="del">
          <ac:chgData name="mai thu thuy" userId="61ba43ae003805c1" providerId="LiveId" clId="{021E1C4B-8E83-4837-A6C8-5CF44D40ED22}" dt="2022-07-30T02:53:20.168" v="1044" actId="478"/>
          <ac:grpSpMkLst>
            <pc:docMk/>
            <pc:sldMk cId="3889053322" sldId="470"/>
            <ac:grpSpMk id="33" creationId="{00000000-0000-0000-0000-000000000000}"/>
          </ac:grpSpMkLst>
        </pc:grpChg>
      </pc:sldChg>
      <pc:sldChg chg="modSp add mod">
        <pc:chgData name="mai thu thuy" userId="61ba43ae003805c1" providerId="LiveId" clId="{021E1C4B-8E83-4837-A6C8-5CF44D40ED22}" dt="2022-07-30T02:52:56.034" v="1043" actId="1076"/>
        <pc:sldMkLst>
          <pc:docMk/>
          <pc:sldMk cId="2821000898" sldId="471"/>
        </pc:sldMkLst>
        <pc:spChg chg="mod">
          <ac:chgData name="mai thu thuy" userId="61ba43ae003805c1" providerId="LiveId" clId="{021E1C4B-8E83-4837-A6C8-5CF44D40ED22}" dt="2022-07-30T02:51:55.404" v="1022" actId="14100"/>
          <ac:spMkLst>
            <pc:docMk/>
            <pc:sldMk cId="2821000898" sldId="471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2:55.131" v="1042" actId="1076"/>
          <ac:spMkLst>
            <pc:docMk/>
            <pc:sldMk cId="2821000898" sldId="471"/>
            <ac:spMk id="37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2:48.013" v="1041" actId="14100"/>
          <ac:spMkLst>
            <pc:docMk/>
            <pc:sldMk cId="2821000898" sldId="471"/>
            <ac:spMk id="38" creationId="{00000000-0000-0000-0000-000000000000}"/>
          </ac:spMkLst>
        </pc:spChg>
        <pc:grpChg chg="mod">
          <ac:chgData name="mai thu thuy" userId="61ba43ae003805c1" providerId="LiveId" clId="{021E1C4B-8E83-4837-A6C8-5CF44D40ED22}" dt="2022-07-30T02:52:15.332" v="1025" actId="14100"/>
          <ac:grpSpMkLst>
            <pc:docMk/>
            <pc:sldMk cId="2821000898" sldId="471"/>
            <ac:grpSpMk id="32" creationId="{00000000-0000-0000-0000-000000000000}"/>
          </ac:grpSpMkLst>
        </pc:grpChg>
        <pc:picChg chg="mod">
          <ac:chgData name="mai thu thuy" userId="61ba43ae003805c1" providerId="LiveId" clId="{021E1C4B-8E83-4837-A6C8-5CF44D40ED22}" dt="2022-07-30T02:52:56.034" v="1043" actId="1076"/>
          <ac:picMkLst>
            <pc:docMk/>
            <pc:sldMk cId="2821000898" sldId="471"/>
            <ac:picMk id="27" creationId="{00000000-0000-0000-0000-000000000000}"/>
          </ac:picMkLst>
        </pc:picChg>
      </pc:sldChg>
      <pc:sldChg chg="modSp add mod">
        <pc:chgData name="mai thu thuy" userId="61ba43ae003805c1" providerId="LiveId" clId="{021E1C4B-8E83-4837-A6C8-5CF44D40ED22}" dt="2022-07-30T02:50:58.483" v="1011" actId="14100"/>
        <pc:sldMkLst>
          <pc:docMk/>
          <pc:sldMk cId="1076656021" sldId="472"/>
        </pc:sldMkLst>
        <pc:spChg chg="mod">
          <ac:chgData name="mai thu thuy" userId="61ba43ae003805c1" providerId="LiveId" clId="{021E1C4B-8E83-4837-A6C8-5CF44D40ED22}" dt="2022-07-30T02:50:58.483" v="1011" actId="14100"/>
          <ac:spMkLst>
            <pc:docMk/>
            <pc:sldMk cId="1076656021" sldId="472"/>
            <ac:spMk id="18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0:15.734" v="1003" actId="1076"/>
          <ac:spMkLst>
            <pc:docMk/>
            <pc:sldMk cId="1076656021" sldId="472"/>
            <ac:spMk id="92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0:22.422" v="1005" actId="14100"/>
          <ac:spMkLst>
            <pc:docMk/>
            <pc:sldMk cId="1076656021" sldId="472"/>
            <ac:spMk id="94" creationId="{00000000-0000-0000-0000-000000000000}"/>
          </ac:spMkLst>
        </pc:spChg>
        <pc:spChg chg="mod">
          <ac:chgData name="mai thu thuy" userId="61ba43ae003805c1" providerId="LiveId" clId="{021E1C4B-8E83-4837-A6C8-5CF44D40ED22}" dt="2022-07-30T02:50:34.599" v="1007" actId="14100"/>
          <ac:spMkLst>
            <pc:docMk/>
            <pc:sldMk cId="1076656021" sldId="472"/>
            <ac:spMk id="95" creationId="{00000000-0000-0000-0000-000000000000}"/>
          </ac:spMkLst>
        </pc:spChg>
        <pc:grpChg chg="mod">
          <ac:chgData name="mai thu thuy" userId="61ba43ae003805c1" providerId="LiveId" clId="{021E1C4B-8E83-4837-A6C8-5CF44D40ED22}" dt="2022-07-30T02:49:32.644" v="967" actId="14100"/>
          <ac:grpSpMkLst>
            <pc:docMk/>
            <pc:sldMk cId="1076656021" sldId="472"/>
            <ac:grpSpMk id="89" creationId="{00000000-0000-0000-0000-000000000000}"/>
          </ac:grpSpMkLst>
        </pc:grpChg>
        <pc:picChg chg="mod">
          <ac:chgData name="mai thu thuy" userId="61ba43ae003805c1" providerId="LiveId" clId="{021E1C4B-8E83-4837-A6C8-5CF44D40ED22}" dt="2022-07-30T02:50:51.605" v="1008" actId="1076"/>
          <ac:picMkLst>
            <pc:docMk/>
            <pc:sldMk cId="1076656021" sldId="472"/>
            <ac:picMk id="41" creationId="{00000000-0000-0000-0000-000000000000}"/>
          </ac:picMkLst>
        </pc:picChg>
      </pc:sldChg>
      <pc:sldChg chg="modSp add mod ord">
        <pc:chgData name="mai thu thuy" userId="61ba43ae003805c1" providerId="LiveId" clId="{021E1C4B-8E83-4837-A6C8-5CF44D40ED22}" dt="2022-07-30T04:06:34.601" v="5131" actId="20577"/>
        <pc:sldMkLst>
          <pc:docMk/>
          <pc:sldMk cId="100574436" sldId="473"/>
        </pc:sldMkLst>
        <pc:spChg chg="mod">
          <ac:chgData name="mai thu thuy" userId="61ba43ae003805c1" providerId="LiveId" clId="{021E1C4B-8E83-4837-A6C8-5CF44D40ED22}" dt="2022-07-30T04:06:34.601" v="5131" actId="20577"/>
          <ac:spMkLst>
            <pc:docMk/>
            <pc:sldMk cId="100574436" sldId="473"/>
            <ac:spMk id="4" creationId="{F6B22B17-A419-DA3E-1AAF-4B7DA493C6A1}"/>
          </ac:spMkLst>
        </pc:spChg>
      </pc:sldChg>
      <pc:sldChg chg="addSp delSp modSp add mod">
        <pc:chgData name="mai thu thuy" userId="61ba43ae003805c1" providerId="LiveId" clId="{021E1C4B-8E83-4837-A6C8-5CF44D40ED22}" dt="2022-07-30T03:55:59.107" v="4643" actId="20577"/>
        <pc:sldMkLst>
          <pc:docMk/>
          <pc:sldMk cId="1179331056" sldId="474"/>
        </pc:sldMkLst>
        <pc:spChg chg="del mod">
          <ac:chgData name="mai thu thuy" userId="61ba43ae003805c1" providerId="LiveId" clId="{021E1C4B-8E83-4837-A6C8-5CF44D40ED22}" dt="2022-07-30T03:04:02.959" v="1535" actId="478"/>
          <ac:spMkLst>
            <pc:docMk/>
            <pc:sldMk cId="1179331056" sldId="474"/>
            <ac:spMk id="4" creationId="{3DF4CB21-62F1-BE8D-C05D-FA0B11B00A4C}"/>
          </ac:spMkLst>
        </pc:spChg>
        <pc:spChg chg="del">
          <ac:chgData name="mai thu thuy" userId="61ba43ae003805c1" providerId="LiveId" clId="{021E1C4B-8E83-4837-A6C8-5CF44D40ED22}" dt="2022-07-30T03:04:04.740" v="1536" actId="478"/>
          <ac:spMkLst>
            <pc:docMk/>
            <pc:sldMk cId="1179331056" sldId="474"/>
            <ac:spMk id="5" creationId="{4F967BB8-694A-1891-7483-5E3EC053A879}"/>
          </ac:spMkLst>
        </pc:spChg>
        <pc:spChg chg="add mod">
          <ac:chgData name="mai thu thuy" userId="61ba43ae003805c1" providerId="LiveId" clId="{021E1C4B-8E83-4837-A6C8-5CF44D40ED22}" dt="2022-07-30T03:10:49.113" v="1592" actId="1076"/>
          <ac:spMkLst>
            <pc:docMk/>
            <pc:sldMk cId="1179331056" sldId="474"/>
            <ac:spMk id="7" creationId="{798C262B-3DFF-08E3-FE6F-8153ACA73EE4}"/>
          </ac:spMkLst>
        </pc:spChg>
        <pc:spChg chg="del">
          <ac:chgData name="mai thu thuy" userId="61ba43ae003805c1" providerId="LiveId" clId="{021E1C4B-8E83-4837-A6C8-5CF44D40ED22}" dt="2022-07-30T03:04:07.226" v="1537" actId="478"/>
          <ac:spMkLst>
            <pc:docMk/>
            <pc:sldMk cId="1179331056" sldId="474"/>
            <ac:spMk id="8" creationId="{0D238BF1-FD1F-7D91-D5C2-8BA08C00092F}"/>
          </ac:spMkLst>
        </pc:spChg>
        <pc:grpChg chg="del">
          <ac:chgData name="mai thu thuy" userId="61ba43ae003805c1" providerId="LiveId" clId="{021E1C4B-8E83-4837-A6C8-5CF44D40ED22}" dt="2022-07-30T03:03:59.858" v="1533" actId="478"/>
          <ac:grpSpMkLst>
            <pc:docMk/>
            <pc:sldMk cId="1179331056" sldId="474"/>
            <ac:grpSpMk id="27" creationId="{00000000-0000-0000-0000-000000000000}"/>
          </ac:grpSpMkLst>
        </pc:grpChg>
        <pc:graphicFrameChg chg="add del mod modGraphic">
          <ac:chgData name="mai thu thuy" userId="61ba43ae003805c1" providerId="LiveId" clId="{021E1C4B-8E83-4837-A6C8-5CF44D40ED22}" dt="2022-07-30T03:48:20.138" v="3444" actId="478"/>
          <ac:graphicFrameMkLst>
            <pc:docMk/>
            <pc:sldMk cId="1179331056" sldId="474"/>
            <ac:graphicFrameMk id="3" creationId="{B38DAF85-CE66-7BD4-A5A5-7CF985495992}"/>
          </ac:graphicFrameMkLst>
        </pc:graphicFrameChg>
        <pc:graphicFrameChg chg="add mod modGraphic">
          <ac:chgData name="mai thu thuy" userId="61ba43ae003805c1" providerId="LiveId" clId="{021E1C4B-8E83-4837-A6C8-5CF44D40ED22}" dt="2022-07-30T03:55:59.107" v="4643" actId="20577"/>
          <ac:graphicFrameMkLst>
            <pc:docMk/>
            <pc:sldMk cId="1179331056" sldId="474"/>
            <ac:graphicFrameMk id="22" creationId="{C6F27470-16C7-9A8C-DC18-4A952F695D41}"/>
          </ac:graphicFrameMkLst>
        </pc:graphicFrameChg>
      </pc:sldChg>
      <pc:sldChg chg="new del">
        <pc:chgData name="mai thu thuy" userId="61ba43ae003805c1" providerId="LiveId" clId="{021E1C4B-8E83-4837-A6C8-5CF44D40ED22}" dt="2022-07-30T03:03:49.867" v="1531" actId="680"/>
        <pc:sldMkLst>
          <pc:docMk/>
          <pc:sldMk cId="3300976241" sldId="474"/>
        </pc:sldMkLst>
      </pc:sldChg>
      <pc:sldChg chg="addSp delSp modSp add mod">
        <pc:chgData name="mai thu thuy" userId="61ba43ae003805c1" providerId="LiveId" clId="{021E1C4B-8E83-4837-A6C8-5CF44D40ED22}" dt="2022-07-30T03:32:31.792" v="2261" actId="20577"/>
        <pc:sldMkLst>
          <pc:docMk/>
          <pc:sldMk cId="1257038086" sldId="475"/>
        </pc:sldMkLst>
        <pc:spChg chg="mod">
          <ac:chgData name="mai thu thuy" userId="61ba43ae003805c1" providerId="LiveId" clId="{021E1C4B-8E83-4837-A6C8-5CF44D40ED22}" dt="2022-07-30T03:15:30.691" v="1943" actId="20577"/>
          <ac:spMkLst>
            <pc:docMk/>
            <pc:sldMk cId="1257038086" sldId="475"/>
            <ac:spMk id="7" creationId="{798C262B-3DFF-08E3-FE6F-8153ACA73EE4}"/>
          </ac:spMkLst>
        </pc:spChg>
        <pc:graphicFrameChg chg="add del mod modGraphic">
          <ac:chgData name="mai thu thuy" userId="61ba43ae003805c1" providerId="LiveId" clId="{021E1C4B-8E83-4837-A6C8-5CF44D40ED22}" dt="2022-07-30T03:32:31.792" v="2261" actId="20577"/>
          <ac:graphicFrameMkLst>
            <pc:docMk/>
            <pc:sldMk cId="1257038086" sldId="475"/>
            <ac:graphicFrameMk id="3" creationId="{B38DAF85-CE66-7BD4-A5A5-7CF985495992}"/>
          </ac:graphicFrameMkLst>
        </pc:graphicFrameChg>
      </pc:sldChg>
      <pc:sldChg chg="add">
        <pc:chgData name="mai thu thuy" userId="61ba43ae003805c1" providerId="LiveId" clId="{021E1C4B-8E83-4837-A6C8-5CF44D40ED22}" dt="2022-07-30T03:26:44.772" v="1947"/>
        <pc:sldMkLst>
          <pc:docMk/>
          <pc:sldMk cId="1254271750" sldId="476"/>
        </pc:sldMkLst>
      </pc:sldChg>
      <pc:sldChg chg="add">
        <pc:chgData name="mai thu thuy" userId="61ba43ae003805c1" providerId="LiveId" clId="{021E1C4B-8E83-4837-A6C8-5CF44D40ED22}" dt="2022-07-30T03:26:44.772" v="1947"/>
        <pc:sldMkLst>
          <pc:docMk/>
          <pc:sldMk cId="1888620928" sldId="477"/>
        </pc:sldMkLst>
      </pc:sldChg>
      <pc:sldChg chg="add">
        <pc:chgData name="mai thu thuy" userId="61ba43ae003805c1" providerId="LiveId" clId="{021E1C4B-8E83-4837-A6C8-5CF44D40ED22}" dt="2022-07-30T03:26:44.772" v="1947"/>
        <pc:sldMkLst>
          <pc:docMk/>
          <pc:sldMk cId="3438128585" sldId="478"/>
        </pc:sldMkLst>
      </pc:sldChg>
      <pc:sldChg chg="modSp add mod">
        <pc:chgData name="mai thu thuy" userId="61ba43ae003805c1" providerId="LiveId" clId="{021E1C4B-8E83-4837-A6C8-5CF44D40ED22}" dt="2022-07-30T04:06:51.405" v="5132" actId="2711"/>
        <pc:sldMkLst>
          <pc:docMk/>
          <pc:sldMk cId="3594642177" sldId="479"/>
        </pc:sldMkLst>
        <pc:spChg chg="mod">
          <ac:chgData name="mai thu thuy" userId="61ba43ae003805c1" providerId="LiveId" clId="{021E1C4B-8E83-4837-A6C8-5CF44D40ED22}" dt="2022-07-30T03:47:28.502" v="3437" actId="1076"/>
          <ac:spMkLst>
            <pc:docMk/>
            <pc:sldMk cId="3594642177" sldId="479"/>
            <ac:spMk id="7" creationId="{798C262B-3DFF-08E3-FE6F-8153ACA73EE4}"/>
          </ac:spMkLst>
        </pc:spChg>
        <pc:graphicFrameChg chg="mod modGraphic">
          <ac:chgData name="mai thu thuy" userId="61ba43ae003805c1" providerId="LiveId" clId="{021E1C4B-8E83-4837-A6C8-5CF44D40ED22}" dt="2022-07-30T04:06:51.405" v="5132" actId="2711"/>
          <ac:graphicFrameMkLst>
            <pc:docMk/>
            <pc:sldMk cId="3594642177" sldId="479"/>
            <ac:graphicFrameMk id="3" creationId="{B38DAF85-CE66-7BD4-A5A5-7CF985495992}"/>
          </ac:graphicFrameMkLst>
        </pc:graphicFrameChg>
      </pc:sldChg>
      <pc:sldChg chg="modSp add mod">
        <pc:chgData name="mai thu thuy" userId="61ba43ae003805c1" providerId="LiveId" clId="{021E1C4B-8E83-4837-A6C8-5CF44D40ED22}" dt="2022-07-30T04:10:12.527" v="5200" actId="20577"/>
        <pc:sldMkLst>
          <pc:docMk/>
          <pc:sldMk cId="2583537903" sldId="480"/>
        </pc:sldMkLst>
        <pc:spChg chg="mod">
          <ac:chgData name="mai thu thuy" userId="61ba43ae003805c1" providerId="LiveId" clId="{021E1C4B-8E83-4837-A6C8-5CF44D40ED22}" dt="2022-07-30T03:49:10.079" v="3469" actId="1076"/>
          <ac:spMkLst>
            <pc:docMk/>
            <pc:sldMk cId="2583537903" sldId="480"/>
            <ac:spMk id="7" creationId="{798C262B-3DFF-08E3-FE6F-8153ACA73EE4}"/>
          </ac:spMkLst>
        </pc:spChg>
        <pc:graphicFrameChg chg="mod modGraphic">
          <ac:chgData name="mai thu thuy" userId="61ba43ae003805c1" providerId="LiveId" clId="{021E1C4B-8E83-4837-A6C8-5CF44D40ED22}" dt="2022-07-30T04:10:12.527" v="5200" actId="20577"/>
          <ac:graphicFrameMkLst>
            <pc:docMk/>
            <pc:sldMk cId="2583537903" sldId="480"/>
            <ac:graphicFrameMk id="3" creationId="{B38DAF85-CE66-7BD4-A5A5-7CF985495992}"/>
          </ac:graphicFrameMkLst>
        </pc:graphicFrameChg>
      </pc:sldChg>
      <pc:sldMasterChg chg="delSldLayout">
        <pc:chgData name="mai thu thuy" userId="61ba43ae003805c1" providerId="LiveId" clId="{021E1C4B-8E83-4837-A6C8-5CF44D40ED22}" dt="2022-07-30T01:06:24.647" v="1" actId="2696"/>
        <pc:sldMasterMkLst>
          <pc:docMk/>
          <pc:sldMasterMk cId="0" sldId="2147483685"/>
        </pc:sldMasterMkLst>
        <pc:sldLayoutChg chg="del">
          <pc:chgData name="mai thu thuy" userId="61ba43ae003805c1" providerId="LiveId" clId="{021E1C4B-8E83-4837-A6C8-5CF44D40ED22}" dt="2022-07-30T01:06:24.647" v="1" actId="2696"/>
          <pc:sldLayoutMkLst>
            <pc:docMk/>
            <pc:sldMasterMk cId="0" sldId="2147483685"/>
            <pc:sldLayoutMk cId="0" sldId="214748364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05019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5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57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67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17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378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1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12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3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24"/>
            <a:ext cx="2133600" cy="357188"/>
          </a:xfrm>
          <a:prstGeom prst="rect">
            <a:avLst/>
          </a:prstGeom>
        </p:spPr>
        <p:txBody>
          <a:bodyPr lIns="38346" tIns="19172" rIns="38346" bIns="19172"/>
          <a:lstStyle>
            <a:lvl1pPr defTabSz="684788" fontAlgn="auto">
              <a:spcBef>
                <a:spcPts val="0"/>
              </a:spcBef>
              <a:spcAft>
                <a:spcPts val="0"/>
              </a:spcAft>
              <a:defRPr sz="1425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24"/>
            <a:ext cx="2895600" cy="357188"/>
          </a:xfrm>
          <a:prstGeom prst="rect">
            <a:avLst/>
          </a:prstGeom>
        </p:spPr>
        <p:txBody>
          <a:bodyPr lIns="38346" tIns="19172" rIns="38346" bIns="19172"/>
          <a:lstStyle>
            <a:lvl1pPr defTabSz="684788" fontAlgn="auto">
              <a:spcBef>
                <a:spcPts val="0"/>
              </a:spcBef>
              <a:spcAft>
                <a:spcPts val="0"/>
              </a:spcAft>
              <a:defRPr sz="1425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24"/>
            <a:ext cx="2133600" cy="357188"/>
          </a:xfrm>
          <a:prstGeom prst="rect">
            <a:avLst/>
          </a:prstGeom>
        </p:spPr>
        <p:txBody>
          <a:bodyPr lIns="38346" tIns="19172" rIns="38346" bIns="19172"/>
          <a:lstStyle>
            <a:lvl1pPr defTabSz="684788" fontAlgn="auto">
              <a:spcBef>
                <a:spcPts val="0"/>
              </a:spcBef>
              <a:spcAft>
                <a:spcPts val="0"/>
              </a:spcAft>
              <a:defRPr sz="1425"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D212395B-93B1-4EFB-857C-0A2880633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3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1441538" y="2219200"/>
            <a:ext cx="252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5173100" y="2219200"/>
            <a:ext cx="2529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000">
                <a:solidFill>
                  <a:schemeClr val="dk1"/>
                </a:solidFill>
                <a:latin typeface="Bahianita"/>
                <a:ea typeface="Bahianita"/>
                <a:cs typeface="Bahianita"/>
                <a:sym typeface="Bahianit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1441550" y="2715700"/>
            <a:ext cx="2529300" cy="1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5173098" y="2715700"/>
            <a:ext cx="2529300" cy="1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/>
          <p:nvPr/>
        </p:nvSpPr>
        <p:spPr>
          <a:xfrm flipH="1">
            <a:off x="-3" y="4041565"/>
            <a:ext cx="9144053" cy="983396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34188" y="1333325"/>
            <a:ext cx="570175" cy="3475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663" y="1333325"/>
            <a:ext cx="570175" cy="34753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5"/>
          <p:cNvGrpSpPr/>
          <p:nvPr/>
        </p:nvGrpSpPr>
        <p:grpSpPr>
          <a:xfrm flipH="1">
            <a:off x="-3" y="4005940"/>
            <a:ext cx="9144053" cy="1137549"/>
            <a:chOff x="0" y="4104450"/>
            <a:chExt cx="9144053" cy="1139486"/>
          </a:xfrm>
        </p:grpSpPr>
        <p:grpSp>
          <p:nvGrpSpPr>
            <p:cNvPr id="52" name="Google Shape;52;p5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42527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0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6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5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64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2395B-93B1-4EFB-857C-0A28806336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2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69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31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40" y="4767263"/>
            <a:ext cx="2133918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  <a:pPr>
                <a:defRPr/>
              </a:pPr>
              <a:t>7/23/2023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89" y="4767263"/>
            <a:ext cx="2895223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943" y="4767263"/>
            <a:ext cx="2133917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5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2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51479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3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162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745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1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571C9-0070-4D04-AD62-37A6075F7903}" type="datetimeFigureOut">
              <a:rPr lang="en-US" smtClean="0"/>
              <a:t>7/23/2023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3C1F2-9750-4A02-A210-39496E9B5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1902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635475" y="981875"/>
            <a:ext cx="398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635475" y="1823675"/>
            <a:ext cx="3987600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3460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91888" y="172388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4088688" y="797875"/>
            <a:ext cx="9666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606238" y="2688150"/>
            <a:ext cx="3931500" cy="425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1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 flipH="1">
            <a:off x="1" y="4628229"/>
            <a:ext cx="9144053" cy="549270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59" name="Google Shape;59;p6"/>
          <p:cNvGrpSpPr/>
          <p:nvPr/>
        </p:nvGrpSpPr>
        <p:grpSpPr>
          <a:xfrm flipH="1">
            <a:off x="1" y="4608334"/>
            <a:ext cx="9144053" cy="635377"/>
            <a:chOff x="0" y="4104450"/>
            <a:chExt cx="9144053" cy="1139486"/>
          </a:xfrm>
        </p:grpSpPr>
        <p:grpSp>
          <p:nvGrpSpPr>
            <p:cNvPr id="60" name="Google Shape;60;p6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61" name="Google Shape;61;p6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62;p6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63" name="Google Shape;63;p6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64" name="Google Shape;64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-420826" y="450014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1359125" y="260462"/>
            <a:ext cx="1475799" cy="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6338599" y="181751"/>
            <a:ext cx="1551350" cy="7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6"/>
          <p:cNvPicPr preferRelativeResize="0"/>
          <p:nvPr/>
        </p:nvPicPr>
        <p:blipFill>
          <a:blip r:embed="rId2">
            <a:alphaModFix amt="48000"/>
          </a:blip>
          <a:stretch>
            <a:fillRect/>
          </a:stretch>
        </p:blipFill>
        <p:spPr>
          <a:xfrm>
            <a:off x="8189275" y="754814"/>
            <a:ext cx="1551350" cy="706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1555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40" y="4767263"/>
            <a:ext cx="2133918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E31856-7122-464A-9B2E-AEBA2AF92B0D}" type="datetimeFigureOut">
              <a:rPr lang="en-US"/>
              <a:pPr>
                <a:defRPr/>
              </a:pPr>
              <a:t>7/23/2023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389" y="4767263"/>
            <a:ext cx="2895223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2943" y="4767263"/>
            <a:ext cx="2133917" cy="273844"/>
          </a:xfrm>
          <a:prstGeom prst="rect">
            <a:avLst/>
          </a:prstGeom>
        </p:spPr>
        <p:txBody>
          <a:bodyPr lIns="45711" tIns="22855" rIns="45711" bIns="22855"/>
          <a:lstStyle>
            <a:lvl1pPr defTabSz="816316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152F-62A2-44E0-9B49-515995CCA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47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3635475" y="981875"/>
            <a:ext cx="39876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3635475" y="1823675"/>
            <a:ext cx="3987600" cy="11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1" y="3814388"/>
            <a:ext cx="9144053" cy="1388059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3" name="Google Shape;83;p9"/>
          <p:cNvGrpSpPr/>
          <p:nvPr/>
        </p:nvGrpSpPr>
        <p:grpSpPr>
          <a:xfrm>
            <a:off x="1" y="3764269"/>
            <a:ext cx="9144053" cy="1605650"/>
            <a:chOff x="0" y="4104450"/>
            <a:chExt cx="9144053" cy="1139486"/>
          </a:xfrm>
        </p:grpSpPr>
        <p:grpSp>
          <p:nvGrpSpPr>
            <p:cNvPr id="84" name="Google Shape;84;p9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85" name="Google Shape;85;p9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9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87" name="Google Shape;87;p9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99008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20"/>
          <p:cNvPicPr preferRelativeResize="0"/>
          <p:nvPr/>
        </p:nvPicPr>
        <p:blipFill rotWithShape="1">
          <a:blip r:embed="rId2">
            <a:alphaModFix/>
          </a:blip>
          <a:srcRect l="6216" r="438"/>
          <a:stretch/>
        </p:blipFill>
        <p:spPr>
          <a:xfrm>
            <a:off x="1" y="-338010"/>
            <a:ext cx="9144003" cy="548151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>
            <a:spLocks noGrp="1"/>
          </p:cNvSpPr>
          <p:nvPr>
            <p:ph type="title"/>
          </p:nvPr>
        </p:nvSpPr>
        <p:spPr>
          <a:xfrm>
            <a:off x="2879250" y="1051200"/>
            <a:ext cx="3385500" cy="11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subTitle" idx="1"/>
          </p:nvPr>
        </p:nvSpPr>
        <p:spPr>
          <a:xfrm>
            <a:off x="2879300" y="2208000"/>
            <a:ext cx="3385500" cy="8025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266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1175675" y="1237525"/>
            <a:ext cx="4271700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92093" rtl="0">
              <a:spcBef>
                <a:spcPts val="0"/>
              </a:spcBef>
              <a:spcAft>
                <a:spcPts val="0"/>
              </a:spcAft>
              <a:buSzPts val="10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914378" lvl="1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2pPr>
            <a:lvl3pPr marL="1371566" lvl="2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3pPr>
            <a:lvl4pPr marL="1828754" lvl="3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4pPr>
            <a:lvl5pPr marL="2285943" lvl="4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5pPr>
            <a:lvl6pPr marL="2743132" lvl="5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6pPr>
            <a:lvl7pPr marL="3200320" lvl="6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solidFill>
                  <a:srgbClr val="434343"/>
                </a:solidFill>
              </a:defRPr>
            </a:lvl7pPr>
            <a:lvl8pPr marL="3657509" lvl="7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>
                <a:solidFill>
                  <a:srgbClr val="434343"/>
                </a:solidFill>
              </a:defRPr>
            </a:lvl8pPr>
            <a:lvl9pPr marL="4114697" lvl="8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7"/>
          <p:cNvSpPr/>
          <p:nvPr/>
        </p:nvSpPr>
        <p:spPr>
          <a:xfrm>
            <a:off x="1" y="4076913"/>
            <a:ext cx="9144053" cy="1052474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2" name="Google Shape;72;p7"/>
          <p:cNvGrpSpPr/>
          <p:nvPr/>
        </p:nvGrpSpPr>
        <p:grpSpPr>
          <a:xfrm>
            <a:off x="1" y="4067152"/>
            <a:ext cx="9144053" cy="1217541"/>
            <a:chOff x="0" y="4104450"/>
            <a:chExt cx="9144053" cy="1139486"/>
          </a:xfrm>
        </p:grpSpPr>
        <p:grpSp>
          <p:nvGrpSpPr>
            <p:cNvPr id="73" name="Google Shape;73;p7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74" name="Google Shape;74;p7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7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76" name="Google Shape;76;p7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0665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3758750" y="904750"/>
            <a:ext cx="4218900" cy="15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576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1"/>
          <p:cNvSpPr txBox="1">
            <a:spLocks noGrp="1"/>
          </p:cNvSpPr>
          <p:nvPr>
            <p:ph type="title" hasCustomPrompt="1"/>
          </p:nvPr>
        </p:nvSpPr>
        <p:spPr>
          <a:xfrm>
            <a:off x="715100" y="535000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5" name="Google Shape;305;p31"/>
          <p:cNvSpPr txBox="1">
            <a:spLocks noGrp="1"/>
          </p:cNvSpPr>
          <p:nvPr>
            <p:ph type="subTitle" idx="1"/>
          </p:nvPr>
        </p:nvSpPr>
        <p:spPr>
          <a:xfrm>
            <a:off x="715100" y="1287103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1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818192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7" name="Google Shape;307;p31"/>
          <p:cNvSpPr txBox="1">
            <a:spLocks noGrp="1"/>
          </p:cNvSpPr>
          <p:nvPr>
            <p:ph type="subTitle" idx="3"/>
          </p:nvPr>
        </p:nvSpPr>
        <p:spPr>
          <a:xfrm>
            <a:off x="715100" y="2570295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31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3101397"/>
            <a:ext cx="35724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309" name="Google Shape;309;p31"/>
          <p:cNvSpPr txBox="1">
            <a:spLocks noGrp="1"/>
          </p:cNvSpPr>
          <p:nvPr>
            <p:ph type="subTitle" idx="5"/>
          </p:nvPr>
        </p:nvSpPr>
        <p:spPr>
          <a:xfrm>
            <a:off x="715100" y="3853500"/>
            <a:ext cx="3572400" cy="4452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6198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60000"/>
          </a:blip>
          <a:srcRect b="26215"/>
          <a:stretch/>
        </p:blipFill>
        <p:spPr>
          <a:xfrm>
            <a:off x="1" y="2224976"/>
            <a:ext cx="9143997" cy="19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91888" y="172388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2" hasCustomPrompt="1"/>
          </p:nvPr>
        </p:nvSpPr>
        <p:spPr>
          <a:xfrm>
            <a:off x="4088688" y="797875"/>
            <a:ext cx="966600" cy="841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2606238" y="2688150"/>
            <a:ext cx="3931500" cy="4257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 flipH="1">
            <a:off x="-3" y="4090186"/>
            <a:ext cx="9144053" cy="939987"/>
          </a:xfrm>
          <a:custGeom>
            <a:avLst/>
            <a:gdLst/>
            <a:ahLst/>
            <a:cxnLst/>
            <a:rect l="l" t="t" r="r" b="b"/>
            <a:pathLst>
              <a:path w="225029" h="17433" extrusionOk="0">
                <a:moveTo>
                  <a:pt x="56591" y="10265"/>
                </a:moveTo>
                <a:cubicBezTo>
                  <a:pt x="56817" y="10265"/>
                  <a:pt x="56817" y="10599"/>
                  <a:pt x="56591" y="10599"/>
                </a:cubicBezTo>
                <a:cubicBezTo>
                  <a:pt x="56365" y="10599"/>
                  <a:pt x="56365" y="10265"/>
                  <a:pt x="56591" y="10265"/>
                </a:cubicBezTo>
                <a:close/>
                <a:moveTo>
                  <a:pt x="35214" y="1"/>
                </a:moveTo>
                <a:cubicBezTo>
                  <a:pt x="13075" y="1"/>
                  <a:pt x="2142" y="438"/>
                  <a:pt x="1" y="538"/>
                </a:cubicBezTo>
                <a:lnTo>
                  <a:pt x="1" y="17433"/>
                </a:lnTo>
                <a:lnTo>
                  <a:pt x="225029" y="17433"/>
                </a:lnTo>
                <a:lnTo>
                  <a:pt x="225029" y="7944"/>
                </a:lnTo>
                <a:cubicBezTo>
                  <a:pt x="204967" y="6193"/>
                  <a:pt x="163938" y="2919"/>
                  <a:pt x="124897" y="1657"/>
                </a:cubicBezTo>
                <a:cubicBezTo>
                  <a:pt x="84586" y="361"/>
                  <a:pt x="55292" y="1"/>
                  <a:pt x="3521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8" name="Google Shape;28;p3"/>
          <p:cNvGrpSpPr/>
          <p:nvPr/>
        </p:nvGrpSpPr>
        <p:grpSpPr>
          <a:xfrm flipH="1">
            <a:off x="-3" y="4055936"/>
            <a:ext cx="9144053" cy="1087297"/>
            <a:chOff x="0" y="4104450"/>
            <a:chExt cx="9144053" cy="1139486"/>
          </a:xfrm>
        </p:grpSpPr>
        <p:grpSp>
          <p:nvGrpSpPr>
            <p:cNvPr id="29" name="Google Shape;29;p3"/>
            <p:cNvGrpSpPr/>
            <p:nvPr/>
          </p:nvGrpSpPr>
          <p:grpSpPr>
            <a:xfrm>
              <a:off x="0" y="4104450"/>
              <a:ext cx="9144053" cy="1139486"/>
              <a:chOff x="0" y="4104450"/>
              <a:chExt cx="9144053" cy="1139486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0" y="4104450"/>
                <a:ext cx="9144053" cy="1139486"/>
              </a:xfrm>
              <a:custGeom>
                <a:avLst/>
                <a:gdLst/>
                <a:ahLst/>
                <a:cxnLst/>
                <a:rect l="l" t="t" r="r" b="b"/>
                <a:pathLst>
                  <a:path w="225029" h="20167" extrusionOk="0">
                    <a:moveTo>
                      <a:pt x="56591" y="10891"/>
                    </a:moveTo>
                    <a:cubicBezTo>
                      <a:pt x="56817" y="10891"/>
                      <a:pt x="56817" y="11225"/>
                      <a:pt x="56591" y="11225"/>
                    </a:cubicBezTo>
                    <a:cubicBezTo>
                      <a:pt x="56377" y="11225"/>
                      <a:pt x="56377" y="10891"/>
                      <a:pt x="56591" y="10891"/>
                    </a:cubicBezTo>
                    <a:close/>
                    <a:moveTo>
                      <a:pt x="180637" y="1"/>
                    </a:moveTo>
                    <a:cubicBezTo>
                      <a:pt x="126455" y="1"/>
                      <a:pt x="49679" y="3512"/>
                      <a:pt x="1" y="14261"/>
                    </a:cubicBezTo>
                    <a:lnTo>
                      <a:pt x="1" y="18190"/>
                    </a:lnTo>
                    <a:lnTo>
                      <a:pt x="225029" y="20166"/>
                    </a:lnTo>
                    <a:lnTo>
                      <a:pt x="225029" y="1009"/>
                    </a:lnTo>
                    <a:cubicBezTo>
                      <a:pt x="213862" y="381"/>
                      <a:pt x="198474" y="1"/>
                      <a:pt x="1806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285400" y="4713300"/>
                <a:ext cx="27300" cy="381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2" name="Google Shape;32;p3"/>
            <p:cNvSpPr/>
            <p:nvPr/>
          </p:nvSpPr>
          <p:spPr>
            <a:xfrm>
              <a:off x="2286400" y="4717050"/>
              <a:ext cx="35700" cy="435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151028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2588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760" tIns="14379" rIns="28760" bIns="14379" anchor="ctr"/>
          <a:lstStyle/>
          <a:p>
            <a:pPr algn="ctr" defTabSz="684788">
              <a:defRPr/>
            </a:pPr>
            <a:endParaRPr lang="en-US" sz="1425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4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10" r:id="rId7"/>
    <p:sldLayoutId id="2147483711" r:id="rId8"/>
    <p:sldLayoutId id="2147483713" r:id="rId9"/>
    <p:sldLayoutId id="2147483714" r:id="rId10"/>
  </p:sldLayoutIdLst>
  <p:txStyles>
    <p:titleStyle>
      <a:lvl1pPr algn="ctr" defTabSz="68396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39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defTabSz="6839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defTabSz="6839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defTabSz="68396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578" algn="ctr" defTabSz="6839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149" algn="ctr" defTabSz="6839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7722" algn="ctr" defTabSz="6839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0299" algn="ctr" defTabSz="68396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5743" indent="-255743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5494" indent="-212918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5248" indent="-170099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7821" indent="-170099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0397" indent="-170099" algn="l" defTabSz="68396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3162" indent="-171199" algn="l" defTabSz="6847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5558" indent="-171199" algn="l" defTabSz="6847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7951" indent="-171199" algn="l" defTabSz="6847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0344" indent="-171199" algn="l" defTabSz="68478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395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4788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180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575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6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361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754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9148" algn="l" defTabSz="684788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2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-82061" y="-3671"/>
            <a:ext cx="835373" cy="6794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67710" y="660607"/>
            <a:ext cx="8536320" cy="2441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 KIỀU HẦU RƯỢU HOẠN THƯ – THÚC SINH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4394;p44">
            <a:extLst>
              <a:ext uri="{FF2B5EF4-FFF2-40B4-BE49-F238E27FC236}">
                <a16:creationId xmlns="" xmlns:a16="http://schemas.microsoft.com/office/drawing/2014/main" id="{81ECAA2F-5F71-D993-BB58-E0E76FC3C3B1}"/>
              </a:ext>
            </a:extLst>
          </p:cNvPr>
          <p:cNvGrpSpPr/>
          <p:nvPr/>
        </p:nvGrpSpPr>
        <p:grpSpPr>
          <a:xfrm>
            <a:off x="5150865" y="3101864"/>
            <a:ext cx="2822096" cy="2183187"/>
            <a:chOff x="598400" y="238125"/>
            <a:chExt cx="6364150" cy="5161825"/>
          </a:xfrm>
        </p:grpSpPr>
        <p:sp>
          <p:nvSpPr>
            <p:cNvPr id="26" name="Google Shape;4395;p44">
              <a:extLst>
                <a:ext uri="{FF2B5EF4-FFF2-40B4-BE49-F238E27FC236}">
                  <a16:creationId xmlns="" xmlns:a16="http://schemas.microsoft.com/office/drawing/2014/main" id="{67144758-DAAD-A058-760B-8E261A6398BD}"/>
                </a:ext>
              </a:extLst>
            </p:cNvPr>
            <p:cNvSpPr/>
            <p:nvPr/>
          </p:nvSpPr>
          <p:spPr>
            <a:xfrm>
              <a:off x="1927750" y="2079200"/>
              <a:ext cx="4385325" cy="1277500"/>
            </a:xfrm>
            <a:custGeom>
              <a:avLst/>
              <a:gdLst/>
              <a:ahLst/>
              <a:cxnLst/>
              <a:rect l="l" t="t" r="r" b="b"/>
              <a:pathLst>
                <a:path w="175413" h="51100" extrusionOk="0">
                  <a:moveTo>
                    <a:pt x="173265" y="0"/>
                  </a:moveTo>
                  <a:cubicBezTo>
                    <a:pt x="173265" y="0"/>
                    <a:pt x="100195" y="12882"/>
                    <a:pt x="44945" y="31204"/>
                  </a:cubicBezTo>
                  <a:cubicBezTo>
                    <a:pt x="29343" y="36356"/>
                    <a:pt x="14314" y="43012"/>
                    <a:pt x="1" y="51028"/>
                  </a:cubicBezTo>
                  <a:cubicBezTo>
                    <a:pt x="2291" y="51099"/>
                    <a:pt x="4652" y="51099"/>
                    <a:pt x="7014" y="51099"/>
                  </a:cubicBezTo>
                  <a:cubicBezTo>
                    <a:pt x="41510" y="51099"/>
                    <a:pt x="75290" y="44730"/>
                    <a:pt x="116512" y="30559"/>
                  </a:cubicBezTo>
                  <a:cubicBezTo>
                    <a:pt x="144495" y="20969"/>
                    <a:pt x="163532" y="9948"/>
                    <a:pt x="175412" y="1503"/>
                  </a:cubicBezTo>
                  <a:lnTo>
                    <a:pt x="173265" y="0"/>
                  </a:lnTo>
                  <a:close/>
                </a:path>
              </a:pathLst>
            </a:custGeom>
            <a:solidFill>
              <a:srgbClr val="3E4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4396;p44">
              <a:extLst>
                <a:ext uri="{FF2B5EF4-FFF2-40B4-BE49-F238E27FC236}">
                  <a16:creationId xmlns="" xmlns:a16="http://schemas.microsoft.com/office/drawing/2014/main" id="{37EC41D6-6660-9CCB-5E5D-D93560A93293}"/>
                </a:ext>
              </a:extLst>
            </p:cNvPr>
            <p:cNvSpPr/>
            <p:nvPr/>
          </p:nvSpPr>
          <p:spPr>
            <a:xfrm>
              <a:off x="779100" y="2209800"/>
              <a:ext cx="6183450" cy="2101475"/>
            </a:xfrm>
            <a:custGeom>
              <a:avLst/>
              <a:gdLst/>
              <a:ahLst/>
              <a:cxnLst/>
              <a:rect l="l" t="t" r="r" b="b"/>
              <a:pathLst>
                <a:path w="247338" h="84059" extrusionOk="0">
                  <a:moveTo>
                    <a:pt x="226869" y="1"/>
                  </a:moveTo>
                  <a:cubicBezTo>
                    <a:pt x="214774" y="8803"/>
                    <a:pt x="194878" y="20612"/>
                    <a:pt x="164963" y="30918"/>
                  </a:cubicBezTo>
                  <a:cubicBezTo>
                    <a:pt x="127497" y="43781"/>
                    <a:pt x="92373" y="51687"/>
                    <a:pt x="53840" y="51687"/>
                  </a:cubicBezTo>
                  <a:cubicBezTo>
                    <a:pt x="48210" y="51687"/>
                    <a:pt x="42508" y="51518"/>
                    <a:pt x="36714" y="51171"/>
                  </a:cubicBezTo>
                  <a:cubicBezTo>
                    <a:pt x="32778" y="53605"/>
                    <a:pt x="29200" y="55895"/>
                    <a:pt x="25979" y="58185"/>
                  </a:cubicBezTo>
                  <a:cubicBezTo>
                    <a:pt x="23618" y="59759"/>
                    <a:pt x="21471" y="61334"/>
                    <a:pt x="19395" y="62837"/>
                  </a:cubicBezTo>
                  <a:cubicBezTo>
                    <a:pt x="6585" y="72355"/>
                    <a:pt x="0" y="79441"/>
                    <a:pt x="0" y="79441"/>
                  </a:cubicBezTo>
                  <a:cubicBezTo>
                    <a:pt x="15805" y="82653"/>
                    <a:pt x="31508" y="84058"/>
                    <a:pt x="47009" y="84058"/>
                  </a:cubicBezTo>
                  <a:cubicBezTo>
                    <a:pt x="88149" y="84058"/>
                    <a:pt x="127860" y="74155"/>
                    <a:pt x="164248" y="61835"/>
                  </a:cubicBezTo>
                  <a:cubicBezTo>
                    <a:pt x="216492" y="44158"/>
                    <a:pt x="247337" y="14099"/>
                    <a:pt x="247337" y="14099"/>
                  </a:cubicBezTo>
                  <a:lnTo>
                    <a:pt x="235958" y="6227"/>
                  </a:lnTo>
                  <a:lnTo>
                    <a:pt x="233954" y="4867"/>
                  </a:lnTo>
                  <a:lnTo>
                    <a:pt x="226869" y="1"/>
                  </a:ln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4397;p44">
              <a:extLst>
                <a:ext uri="{FF2B5EF4-FFF2-40B4-BE49-F238E27FC236}">
                  <a16:creationId xmlns="" xmlns:a16="http://schemas.microsoft.com/office/drawing/2014/main" id="{3C55D176-4F7A-6ECF-C509-E5BCE51AAB8E}"/>
                </a:ext>
              </a:extLst>
            </p:cNvPr>
            <p:cNvSpPr/>
            <p:nvPr/>
          </p:nvSpPr>
          <p:spPr>
            <a:xfrm>
              <a:off x="1689800" y="1787550"/>
              <a:ext cx="4694825" cy="1567350"/>
            </a:xfrm>
            <a:custGeom>
              <a:avLst/>
              <a:gdLst/>
              <a:ahLst/>
              <a:cxnLst/>
              <a:rect l="l" t="t" r="r" b="b"/>
              <a:pathLst>
                <a:path w="187793" h="62694" extrusionOk="0">
                  <a:moveTo>
                    <a:pt x="171619" y="1"/>
                  </a:moveTo>
                  <a:lnTo>
                    <a:pt x="170688" y="72"/>
                  </a:lnTo>
                  <a:lnTo>
                    <a:pt x="170116" y="5010"/>
                  </a:lnTo>
                  <a:cubicBezTo>
                    <a:pt x="86597" y="16175"/>
                    <a:pt x="26695" y="46448"/>
                    <a:pt x="0" y="62264"/>
                  </a:cubicBezTo>
                  <a:cubicBezTo>
                    <a:pt x="3149" y="62408"/>
                    <a:pt x="6370" y="62551"/>
                    <a:pt x="9519" y="62622"/>
                  </a:cubicBezTo>
                  <a:cubicBezTo>
                    <a:pt x="11809" y="62694"/>
                    <a:pt x="14170" y="62694"/>
                    <a:pt x="16532" y="62694"/>
                  </a:cubicBezTo>
                  <a:cubicBezTo>
                    <a:pt x="51028" y="62694"/>
                    <a:pt x="84808" y="56396"/>
                    <a:pt x="126030" y="42225"/>
                  </a:cubicBezTo>
                  <a:cubicBezTo>
                    <a:pt x="154013" y="32635"/>
                    <a:pt x="173050" y="21542"/>
                    <a:pt x="184930" y="13169"/>
                  </a:cubicBezTo>
                  <a:cubicBezTo>
                    <a:pt x="185932" y="12453"/>
                    <a:pt x="186863" y="11738"/>
                    <a:pt x="187793" y="11094"/>
                  </a:cubicBezTo>
                  <a:lnTo>
                    <a:pt x="171619" y="1"/>
                  </a:lnTo>
                  <a:close/>
                </a:path>
              </a:pathLst>
            </a:custGeom>
            <a:solidFill>
              <a:srgbClr val="A6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4398;p44">
              <a:extLst>
                <a:ext uri="{FF2B5EF4-FFF2-40B4-BE49-F238E27FC236}">
                  <a16:creationId xmlns="" xmlns:a16="http://schemas.microsoft.com/office/drawing/2014/main" id="{3E063DB3-D392-0D82-09F0-DBD2355467A8}"/>
                </a:ext>
              </a:extLst>
            </p:cNvPr>
            <p:cNvSpPr/>
            <p:nvPr/>
          </p:nvSpPr>
          <p:spPr>
            <a:xfrm>
              <a:off x="1154825" y="2157925"/>
              <a:ext cx="5528600" cy="1598000"/>
            </a:xfrm>
            <a:custGeom>
              <a:avLst/>
              <a:gdLst/>
              <a:ahLst/>
              <a:cxnLst/>
              <a:rect l="l" t="t" r="r" b="b"/>
              <a:pathLst>
                <a:path w="221144" h="63920" extrusionOk="0">
                  <a:moveTo>
                    <a:pt x="214631" y="0"/>
                  </a:moveTo>
                  <a:cubicBezTo>
                    <a:pt x="213701" y="644"/>
                    <a:pt x="212770" y="1360"/>
                    <a:pt x="211840" y="2076"/>
                  </a:cubicBezTo>
                  <a:cubicBezTo>
                    <a:pt x="199745" y="10878"/>
                    <a:pt x="179778" y="22687"/>
                    <a:pt x="149863" y="32993"/>
                  </a:cubicBezTo>
                  <a:cubicBezTo>
                    <a:pt x="112396" y="45856"/>
                    <a:pt x="77327" y="53762"/>
                    <a:pt x="38760" y="53762"/>
                  </a:cubicBezTo>
                  <a:cubicBezTo>
                    <a:pt x="33125" y="53762"/>
                    <a:pt x="27416" y="53593"/>
                    <a:pt x="21614" y="53246"/>
                  </a:cubicBezTo>
                  <a:cubicBezTo>
                    <a:pt x="18751" y="53103"/>
                    <a:pt x="15888" y="52889"/>
                    <a:pt x="12954" y="52602"/>
                  </a:cubicBezTo>
                  <a:cubicBezTo>
                    <a:pt x="10736" y="52388"/>
                    <a:pt x="8445" y="52173"/>
                    <a:pt x="6227" y="51958"/>
                  </a:cubicBezTo>
                  <a:cubicBezTo>
                    <a:pt x="4652" y="53390"/>
                    <a:pt x="3364" y="54606"/>
                    <a:pt x="2434" y="55608"/>
                  </a:cubicBezTo>
                  <a:cubicBezTo>
                    <a:pt x="788" y="57254"/>
                    <a:pt x="0" y="58185"/>
                    <a:pt x="0" y="58185"/>
                  </a:cubicBezTo>
                  <a:cubicBezTo>
                    <a:pt x="3722" y="58972"/>
                    <a:pt x="7372" y="59616"/>
                    <a:pt x="10950" y="60260"/>
                  </a:cubicBezTo>
                  <a:cubicBezTo>
                    <a:pt x="25996" y="62757"/>
                    <a:pt x="40221" y="63920"/>
                    <a:pt x="53956" y="63920"/>
                  </a:cubicBezTo>
                  <a:cubicBezTo>
                    <a:pt x="88239" y="63920"/>
                    <a:pt x="119461" y="56677"/>
                    <a:pt x="152725" y="44873"/>
                  </a:cubicBezTo>
                  <a:cubicBezTo>
                    <a:pt x="192660" y="30631"/>
                    <a:pt x="212627" y="13240"/>
                    <a:pt x="218854" y="6942"/>
                  </a:cubicBezTo>
                  <a:cubicBezTo>
                    <a:pt x="220428" y="5368"/>
                    <a:pt x="221144" y="4509"/>
                    <a:pt x="221144" y="4509"/>
                  </a:cubicBezTo>
                  <a:lnTo>
                    <a:pt x="214631" y="0"/>
                  </a:lnTo>
                  <a:close/>
                </a:path>
              </a:pathLst>
            </a:custGeom>
            <a:solidFill>
              <a:srgbClr val="A6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4399;p44">
              <a:extLst>
                <a:ext uri="{FF2B5EF4-FFF2-40B4-BE49-F238E27FC236}">
                  <a16:creationId xmlns="" xmlns:a16="http://schemas.microsoft.com/office/drawing/2014/main" id="{B1AC4F2E-C792-8522-B999-C3AB67BDD736}"/>
                </a:ext>
              </a:extLst>
            </p:cNvPr>
            <p:cNvSpPr/>
            <p:nvPr/>
          </p:nvSpPr>
          <p:spPr>
            <a:xfrm>
              <a:off x="5944475" y="1356350"/>
              <a:ext cx="885675" cy="887475"/>
            </a:xfrm>
            <a:custGeom>
              <a:avLst/>
              <a:gdLst/>
              <a:ahLst/>
              <a:cxnLst/>
              <a:rect l="l" t="t" r="r" b="b"/>
              <a:pathLst>
                <a:path w="35427" h="35499" extrusionOk="0">
                  <a:moveTo>
                    <a:pt x="3650" y="1"/>
                  </a:moveTo>
                  <a:lnTo>
                    <a:pt x="2720" y="2362"/>
                  </a:lnTo>
                  <a:lnTo>
                    <a:pt x="2147" y="1933"/>
                  </a:lnTo>
                  <a:lnTo>
                    <a:pt x="0" y="22258"/>
                  </a:lnTo>
                  <a:lnTo>
                    <a:pt x="12954" y="31634"/>
                  </a:lnTo>
                  <a:lnTo>
                    <a:pt x="18322" y="35498"/>
                  </a:lnTo>
                  <a:cubicBezTo>
                    <a:pt x="18966" y="34997"/>
                    <a:pt x="19610" y="34568"/>
                    <a:pt x="20254" y="34139"/>
                  </a:cubicBezTo>
                  <a:cubicBezTo>
                    <a:pt x="21256" y="33423"/>
                    <a:pt x="22115" y="32707"/>
                    <a:pt x="23045" y="32063"/>
                  </a:cubicBezTo>
                  <a:cubicBezTo>
                    <a:pt x="24906" y="30560"/>
                    <a:pt x="26624" y="29272"/>
                    <a:pt x="28055" y="27984"/>
                  </a:cubicBezTo>
                  <a:cubicBezTo>
                    <a:pt x="30631" y="25837"/>
                    <a:pt x="33136" y="23547"/>
                    <a:pt x="35426" y="21042"/>
                  </a:cubicBezTo>
                  <a:lnTo>
                    <a:pt x="3650" y="1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4400;p44">
              <a:extLst>
                <a:ext uri="{FF2B5EF4-FFF2-40B4-BE49-F238E27FC236}">
                  <a16:creationId xmlns="" xmlns:a16="http://schemas.microsoft.com/office/drawing/2014/main" id="{AAA1D55A-F41D-4100-27AF-918D9316A56F}"/>
                </a:ext>
              </a:extLst>
            </p:cNvPr>
            <p:cNvSpPr/>
            <p:nvPr/>
          </p:nvSpPr>
          <p:spPr>
            <a:xfrm>
              <a:off x="6400725" y="2057725"/>
              <a:ext cx="245125" cy="329225"/>
            </a:xfrm>
            <a:custGeom>
              <a:avLst/>
              <a:gdLst/>
              <a:ahLst/>
              <a:cxnLst/>
              <a:rect l="l" t="t" r="r" b="b"/>
              <a:pathLst>
                <a:path w="9805" h="13169" extrusionOk="0">
                  <a:moveTo>
                    <a:pt x="9805" y="0"/>
                  </a:moveTo>
                  <a:lnTo>
                    <a:pt x="9805" y="0"/>
                  </a:lnTo>
                  <a:cubicBezTo>
                    <a:pt x="8374" y="1217"/>
                    <a:pt x="6656" y="2577"/>
                    <a:pt x="4795" y="4008"/>
                  </a:cubicBezTo>
                  <a:cubicBezTo>
                    <a:pt x="3865" y="4652"/>
                    <a:pt x="2934" y="5368"/>
                    <a:pt x="2004" y="6084"/>
                  </a:cubicBezTo>
                  <a:cubicBezTo>
                    <a:pt x="1360" y="6584"/>
                    <a:pt x="716" y="7014"/>
                    <a:pt x="0" y="7443"/>
                  </a:cubicBezTo>
                  <a:lnTo>
                    <a:pt x="7873" y="13169"/>
                  </a:lnTo>
                  <a:lnTo>
                    <a:pt x="9805" y="0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4401;p44">
              <a:extLst>
                <a:ext uri="{FF2B5EF4-FFF2-40B4-BE49-F238E27FC236}">
                  <a16:creationId xmlns="" xmlns:a16="http://schemas.microsoft.com/office/drawing/2014/main" id="{B5481C81-6E6A-9416-4681-EE5C584E1657}"/>
                </a:ext>
              </a:extLst>
            </p:cNvPr>
            <p:cNvSpPr/>
            <p:nvPr/>
          </p:nvSpPr>
          <p:spPr>
            <a:xfrm>
              <a:off x="938325" y="3406775"/>
              <a:ext cx="540375" cy="186100"/>
            </a:xfrm>
            <a:custGeom>
              <a:avLst/>
              <a:gdLst/>
              <a:ahLst/>
              <a:cxnLst/>
              <a:rect l="l" t="t" r="r" b="b"/>
              <a:pathLst>
                <a:path w="21615" h="7444" extrusionOk="0">
                  <a:moveTo>
                    <a:pt x="1" y="0"/>
                  </a:moveTo>
                  <a:lnTo>
                    <a:pt x="11094" y="5654"/>
                  </a:lnTo>
                  <a:lnTo>
                    <a:pt x="14529" y="7443"/>
                  </a:lnTo>
                  <a:cubicBezTo>
                    <a:pt x="14529" y="7443"/>
                    <a:pt x="16962" y="5654"/>
                    <a:pt x="21614" y="2648"/>
                  </a:cubicBezTo>
                  <a:cubicBezTo>
                    <a:pt x="19396" y="2505"/>
                    <a:pt x="17105" y="2219"/>
                    <a:pt x="14887" y="2004"/>
                  </a:cubicBezTo>
                  <a:cubicBezTo>
                    <a:pt x="10020" y="1503"/>
                    <a:pt x="5082" y="788"/>
                    <a:pt x="1" y="0"/>
                  </a:cubicBez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4402;p44">
              <a:extLst>
                <a:ext uri="{FF2B5EF4-FFF2-40B4-BE49-F238E27FC236}">
                  <a16:creationId xmlns="" xmlns:a16="http://schemas.microsoft.com/office/drawing/2014/main" id="{4224410F-AE51-3851-8B50-40DE1182C005}"/>
                </a:ext>
              </a:extLst>
            </p:cNvPr>
            <p:cNvSpPr/>
            <p:nvPr/>
          </p:nvSpPr>
          <p:spPr>
            <a:xfrm>
              <a:off x="5985625" y="1449400"/>
              <a:ext cx="12550" cy="32225"/>
            </a:xfrm>
            <a:custGeom>
              <a:avLst/>
              <a:gdLst/>
              <a:ahLst/>
              <a:cxnLst/>
              <a:rect l="l" t="t" r="r" b="b"/>
              <a:pathLst>
                <a:path w="502" h="1289" extrusionOk="0">
                  <a:moveTo>
                    <a:pt x="501" y="0"/>
                  </a:moveTo>
                  <a:lnTo>
                    <a:pt x="0" y="1074"/>
                  </a:lnTo>
                  <a:lnTo>
                    <a:pt x="287" y="128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4403;p44">
              <a:extLst>
                <a:ext uri="{FF2B5EF4-FFF2-40B4-BE49-F238E27FC236}">
                  <a16:creationId xmlns="" xmlns:a16="http://schemas.microsoft.com/office/drawing/2014/main" id="{7E84DDFD-4BB6-F916-50E8-2CAD1348533A}"/>
                </a:ext>
              </a:extLst>
            </p:cNvPr>
            <p:cNvSpPr/>
            <p:nvPr/>
          </p:nvSpPr>
          <p:spPr>
            <a:xfrm>
              <a:off x="601975" y="1356350"/>
              <a:ext cx="5433775" cy="1987825"/>
            </a:xfrm>
            <a:custGeom>
              <a:avLst/>
              <a:gdLst/>
              <a:ahLst/>
              <a:cxnLst/>
              <a:rect l="l" t="t" r="r" b="b"/>
              <a:pathLst>
                <a:path w="217351" h="79513" extrusionOk="0">
                  <a:moveTo>
                    <a:pt x="217350" y="1"/>
                  </a:moveTo>
                  <a:lnTo>
                    <a:pt x="217350" y="1"/>
                  </a:lnTo>
                  <a:cubicBezTo>
                    <a:pt x="217350" y="1"/>
                    <a:pt x="201605" y="1933"/>
                    <a:pt x="178060" y="6513"/>
                  </a:cubicBezTo>
                  <a:cubicBezTo>
                    <a:pt x="154586" y="11022"/>
                    <a:pt x="123239" y="17964"/>
                    <a:pt x="92107" y="27984"/>
                  </a:cubicBezTo>
                  <a:cubicBezTo>
                    <a:pt x="28126" y="48452"/>
                    <a:pt x="1789" y="77509"/>
                    <a:pt x="0" y="79512"/>
                  </a:cubicBezTo>
                  <a:lnTo>
                    <a:pt x="5081" y="77723"/>
                  </a:lnTo>
                  <a:lnTo>
                    <a:pt x="10735" y="75791"/>
                  </a:lnTo>
                  <a:cubicBezTo>
                    <a:pt x="18751" y="77151"/>
                    <a:pt x="26695" y="78153"/>
                    <a:pt x="34496" y="78868"/>
                  </a:cubicBezTo>
                  <a:cubicBezTo>
                    <a:pt x="37501" y="79083"/>
                    <a:pt x="40579" y="79298"/>
                    <a:pt x="43513" y="79512"/>
                  </a:cubicBezTo>
                  <a:cubicBezTo>
                    <a:pt x="70208" y="63696"/>
                    <a:pt x="130110" y="33423"/>
                    <a:pt x="213700" y="22258"/>
                  </a:cubicBezTo>
                  <a:lnTo>
                    <a:pt x="214201" y="17320"/>
                  </a:lnTo>
                  <a:lnTo>
                    <a:pt x="215633" y="5010"/>
                  </a:lnTo>
                  <a:lnTo>
                    <a:pt x="215346" y="4796"/>
                  </a:lnTo>
                  <a:lnTo>
                    <a:pt x="215847" y="3722"/>
                  </a:lnTo>
                  <a:lnTo>
                    <a:pt x="217350" y="1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4404;p44">
              <a:extLst>
                <a:ext uri="{FF2B5EF4-FFF2-40B4-BE49-F238E27FC236}">
                  <a16:creationId xmlns="" xmlns:a16="http://schemas.microsoft.com/office/drawing/2014/main" id="{3B57F122-B0E3-25EB-5A84-AA627E25E9E1}"/>
                </a:ext>
              </a:extLst>
            </p:cNvPr>
            <p:cNvSpPr/>
            <p:nvPr/>
          </p:nvSpPr>
          <p:spPr>
            <a:xfrm>
              <a:off x="3088925" y="2084550"/>
              <a:ext cx="1760600" cy="1069975"/>
            </a:xfrm>
            <a:custGeom>
              <a:avLst/>
              <a:gdLst/>
              <a:ahLst/>
              <a:cxnLst/>
              <a:rect l="l" t="t" r="r" b="b"/>
              <a:pathLst>
                <a:path w="70424" h="42799" extrusionOk="0">
                  <a:moveTo>
                    <a:pt x="18036" y="1"/>
                  </a:moveTo>
                  <a:lnTo>
                    <a:pt x="1" y="5368"/>
                  </a:lnTo>
                  <a:lnTo>
                    <a:pt x="52388" y="42798"/>
                  </a:lnTo>
                  <a:lnTo>
                    <a:pt x="70423" y="37431"/>
                  </a:lnTo>
                  <a:lnTo>
                    <a:pt x="18036" y="1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4405;p44">
              <a:extLst>
                <a:ext uri="{FF2B5EF4-FFF2-40B4-BE49-F238E27FC236}">
                  <a16:creationId xmlns="" xmlns:a16="http://schemas.microsoft.com/office/drawing/2014/main" id="{77661620-FA0B-7FD4-9A47-6C8BE39605D5}"/>
                </a:ext>
              </a:extLst>
            </p:cNvPr>
            <p:cNvSpPr/>
            <p:nvPr/>
          </p:nvSpPr>
          <p:spPr>
            <a:xfrm>
              <a:off x="2621950" y="2868225"/>
              <a:ext cx="569000" cy="799250"/>
            </a:xfrm>
            <a:custGeom>
              <a:avLst/>
              <a:gdLst/>
              <a:ahLst/>
              <a:cxnLst/>
              <a:rect l="l" t="t" r="r" b="b"/>
              <a:pathLst>
                <a:path w="22760" h="31970" extrusionOk="0">
                  <a:moveTo>
                    <a:pt x="21328" y="0"/>
                  </a:moveTo>
                  <a:lnTo>
                    <a:pt x="11881" y="1790"/>
                  </a:lnTo>
                  <a:cubicBezTo>
                    <a:pt x="11881" y="1790"/>
                    <a:pt x="13742" y="18608"/>
                    <a:pt x="13670" y="19896"/>
                  </a:cubicBezTo>
                  <a:cubicBezTo>
                    <a:pt x="13455" y="21399"/>
                    <a:pt x="12453" y="22616"/>
                    <a:pt x="11094" y="23117"/>
                  </a:cubicBezTo>
                  <a:cubicBezTo>
                    <a:pt x="9519" y="23832"/>
                    <a:pt x="3007" y="25979"/>
                    <a:pt x="2005" y="26194"/>
                  </a:cubicBezTo>
                  <a:cubicBezTo>
                    <a:pt x="1003" y="26409"/>
                    <a:pt x="1" y="26767"/>
                    <a:pt x="502" y="28341"/>
                  </a:cubicBezTo>
                  <a:cubicBezTo>
                    <a:pt x="1003" y="29916"/>
                    <a:pt x="2577" y="31490"/>
                    <a:pt x="5583" y="31848"/>
                  </a:cubicBezTo>
                  <a:cubicBezTo>
                    <a:pt x="6293" y="31933"/>
                    <a:pt x="7055" y="31969"/>
                    <a:pt x="7845" y="31969"/>
                  </a:cubicBezTo>
                  <a:cubicBezTo>
                    <a:pt x="10397" y="31969"/>
                    <a:pt x="13235" y="31587"/>
                    <a:pt x="15531" y="31204"/>
                  </a:cubicBezTo>
                  <a:cubicBezTo>
                    <a:pt x="18537" y="30774"/>
                    <a:pt x="20326" y="30631"/>
                    <a:pt x="20898" y="30202"/>
                  </a:cubicBezTo>
                  <a:cubicBezTo>
                    <a:pt x="21543" y="29773"/>
                    <a:pt x="22759" y="28985"/>
                    <a:pt x="22187" y="26624"/>
                  </a:cubicBezTo>
                  <a:cubicBezTo>
                    <a:pt x="21399" y="23976"/>
                    <a:pt x="20898" y="21184"/>
                    <a:pt x="20755" y="18393"/>
                  </a:cubicBezTo>
                  <a:cubicBezTo>
                    <a:pt x="20684" y="15387"/>
                    <a:pt x="21328" y="1"/>
                    <a:pt x="21328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4406;p44">
              <a:extLst>
                <a:ext uri="{FF2B5EF4-FFF2-40B4-BE49-F238E27FC236}">
                  <a16:creationId xmlns="" xmlns:a16="http://schemas.microsoft.com/office/drawing/2014/main" id="{01553B0A-D3E5-B708-2D1D-40DD46CA73F3}"/>
                </a:ext>
              </a:extLst>
            </p:cNvPr>
            <p:cNvSpPr/>
            <p:nvPr/>
          </p:nvSpPr>
          <p:spPr>
            <a:xfrm>
              <a:off x="2804450" y="2157925"/>
              <a:ext cx="1331175" cy="856200"/>
            </a:xfrm>
            <a:custGeom>
              <a:avLst/>
              <a:gdLst/>
              <a:ahLst/>
              <a:cxnLst/>
              <a:rect l="l" t="t" r="r" b="b"/>
              <a:pathLst>
                <a:path w="53247" h="34248" extrusionOk="0">
                  <a:moveTo>
                    <a:pt x="30846" y="0"/>
                  </a:moveTo>
                  <a:cubicBezTo>
                    <a:pt x="30846" y="0"/>
                    <a:pt x="8231" y="6656"/>
                    <a:pt x="4509" y="8731"/>
                  </a:cubicBezTo>
                  <a:cubicBezTo>
                    <a:pt x="859" y="10878"/>
                    <a:pt x="1" y="11880"/>
                    <a:pt x="430" y="15888"/>
                  </a:cubicBezTo>
                  <a:cubicBezTo>
                    <a:pt x="859" y="19967"/>
                    <a:pt x="1861" y="32850"/>
                    <a:pt x="1861" y="32850"/>
                  </a:cubicBezTo>
                  <a:cubicBezTo>
                    <a:pt x="1861" y="32850"/>
                    <a:pt x="5614" y="34248"/>
                    <a:pt x="10218" y="34248"/>
                  </a:cubicBezTo>
                  <a:cubicBezTo>
                    <a:pt x="12035" y="34248"/>
                    <a:pt x="13985" y="34030"/>
                    <a:pt x="15889" y="33422"/>
                  </a:cubicBezTo>
                  <a:lnTo>
                    <a:pt x="15531" y="22544"/>
                  </a:lnTo>
                  <a:cubicBezTo>
                    <a:pt x="15531" y="22544"/>
                    <a:pt x="35283" y="22401"/>
                    <a:pt x="41367" y="21828"/>
                  </a:cubicBezTo>
                  <a:cubicBezTo>
                    <a:pt x="47450" y="21256"/>
                    <a:pt x="52173" y="17033"/>
                    <a:pt x="53247" y="8731"/>
                  </a:cubicBezTo>
                  <a:lnTo>
                    <a:pt x="30846" y="0"/>
                  </a:lnTo>
                  <a:close/>
                </a:path>
              </a:pathLst>
            </a:custGeom>
            <a:solidFill>
              <a:srgbClr val="3E4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4407;p44">
              <a:extLst>
                <a:ext uri="{FF2B5EF4-FFF2-40B4-BE49-F238E27FC236}">
                  <a16:creationId xmlns="" xmlns:a16="http://schemas.microsoft.com/office/drawing/2014/main" id="{AE05130C-F504-D787-6092-5CF5CFFF54D2}"/>
                </a:ext>
              </a:extLst>
            </p:cNvPr>
            <p:cNvSpPr/>
            <p:nvPr/>
          </p:nvSpPr>
          <p:spPr>
            <a:xfrm>
              <a:off x="2985150" y="2982725"/>
              <a:ext cx="570775" cy="851975"/>
            </a:xfrm>
            <a:custGeom>
              <a:avLst/>
              <a:gdLst/>
              <a:ahLst/>
              <a:cxnLst/>
              <a:rect l="l" t="t" r="r" b="b"/>
              <a:pathLst>
                <a:path w="22831" h="34079" extrusionOk="0">
                  <a:moveTo>
                    <a:pt x="16461" y="1"/>
                  </a:moveTo>
                  <a:lnTo>
                    <a:pt x="7444" y="3364"/>
                  </a:lnTo>
                  <a:cubicBezTo>
                    <a:pt x="7444" y="3364"/>
                    <a:pt x="12167" y="19610"/>
                    <a:pt x="12239" y="20970"/>
                  </a:cubicBezTo>
                  <a:cubicBezTo>
                    <a:pt x="12311" y="22401"/>
                    <a:pt x="11595" y="23761"/>
                    <a:pt x="10307" y="24548"/>
                  </a:cubicBezTo>
                  <a:cubicBezTo>
                    <a:pt x="8875" y="25479"/>
                    <a:pt x="2864" y="28699"/>
                    <a:pt x="1933" y="29129"/>
                  </a:cubicBezTo>
                  <a:cubicBezTo>
                    <a:pt x="1003" y="29487"/>
                    <a:pt x="1" y="29988"/>
                    <a:pt x="788" y="31490"/>
                  </a:cubicBezTo>
                  <a:cubicBezTo>
                    <a:pt x="1465" y="32913"/>
                    <a:pt x="3168" y="34078"/>
                    <a:pt x="5895" y="34078"/>
                  </a:cubicBezTo>
                  <a:cubicBezTo>
                    <a:pt x="6050" y="34078"/>
                    <a:pt x="6209" y="34075"/>
                    <a:pt x="6370" y="34067"/>
                  </a:cubicBezTo>
                  <a:cubicBezTo>
                    <a:pt x="9448" y="33924"/>
                    <a:pt x="13169" y="32707"/>
                    <a:pt x="16104" y="31705"/>
                  </a:cubicBezTo>
                  <a:cubicBezTo>
                    <a:pt x="18966" y="30775"/>
                    <a:pt x="20684" y="30345"/>
                    <a:pt x="21185" y="29844"/>
                  </a:cubicBezTo>
                  <a:cubicBezTo>
                    <a:pt x="21757" y="29272"/>
                    <a:pt x="22831" y="28270"/>
                    <a:pt x="21901" y="26123"/>
                  </a:cubicBezTo>
                  <a:cubicBezTo>
                    <a:pt x="20612" y="23618"/>
                    <a:pt x="19682" y="20970"/>
                    <a:pt x="19038" y="18250"/>
                  </a:cubicBezTo>
                  <a:cubicBezTo>
                    <a:pt x="18465" y="15316"/>
                    <a:pt x="16461" y="1"/>
                    <a:pt x="16461" y="1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4408;p44">
              <a:extLst>
                <a:ext uri="{FF2B5EF4-FFF2-40B4-BE49-F238E27FC236}">
                  <a16:creationId xmlns="" xmlns:a16="http://schemas.microsoft.com/office/drawing/2014/main" id="{7C43DACA-5EBA-C11B-74F7-1F24C0BDA0C0}"/>
                </a:ext>
              </a:extLst>
            </p:cNvPr>
            <p:cNvSpPr/>
            <p:nvPr/>
          </p:nvSpPr>
          <p:spPr>
            <a:xfrm>
              <a:off x="2970850" y="2211600"/>
              <a:ext cx="1309700" cy="941725"/>
            </a:xfrm>
            <a:custGeom>
              <a:avLst/>
              <a:gdLst/>
              <a:ahLst/>
              <a:cxnLst/>
              <a:rect l="l" t="t" r="r" b="b"/>
              <a:pathLst>
                <a:path w="52388" h="37669" extrusionOk="0">
                  <a:moveTo>
                    <a:pt x="28341" y="0"/>
                  </a:moveTo>
                  <a:cubicBezTo>
                    <a:pt x="28341" y="0"/>
                    <a:pt x="7229" y="10521"/>
                    <a:pt x="3937" y="13240"/>
                  </a:cubicBezTo>
                  <a:cubicBezTo>
                    <a:pt x="644" y="15888"/>
                    <a:pt x="0" y="17033"/>
                    <a:pt x="1145" y="20969"/>
                  </a:cubicBezTo>
                  <a:cubicBezTo>
                    <a:pt x="2291" y="24906"/>
                    <a:pt x="5511" y="37358"/>
                    <a:pt x="5511" y="37358"/>
                  </a:cubicBezTo>
                  <a:cubicBezTo>
                    <a:pt x="5511" y="37358"/>
                    <a:pt x="7152" y="37668"/>
                    <a:pt x="9542" y="37668"/>
                  </a:cubicBezTo>
                  <a:cubicBezTo>
                    <a:pt x="12289" y="37668"/>
                    <a:pt x="16026" y="37259"/>
                    <a:pt x="19395" y="35498"/>
                  </a:cubicBezTo>
                  <a:lnTo>
                    <a:pt x="17177" y="24834"/>
                  </a:lnTo>
                  <a:cubicBezTo>
                    <a:pt x="17177" y="24834"/>
                    <a:pt x="36643" y="21256"/>
                    <a:pt x="42511" y="19681"/>
                  </a:cubicBezTo>
                  <a:cubicBezTo>
                    <a:pt x="48452" y="18107"/>
                    <a:pt x="52388" y="13025"/>
                    <a:pt x="51958" y="4724"/>
                  </a:cubicBezTo>
                  <a:lnTo>
                    <a:pt x="28341" y="0"/>
                  </a:lnTo>
                  <a:close/>
                </a:path>
              </a:pathLst>
            </a:custGeom>
            <a:solidFill>
              <a:srgbClr val="3E43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4409;p44">
              <a:extLst>
                <a:ext uri="{FF2B5EF4-FFF2-40B4-BE49-F238E27FC236}">
                  <a16:creationId xmlns="" xmlns:a16="http://schemas.microsoft.com/office/drawing/2014/main" id="{47D96D9C-C29A-DABE-2F8A-CE34C7E134DF}"/>
                </a:ext>
              </a:extLst>
            </p:cNvPr>
            <p:cNvSpPr/>
            <p:nvPr/>
          </p:nvSpPr>
          <p:spPr>
            <a:xfrm>
              <a:off x="3523700" y="978050"/>
              <a:ext cx="878525" cy="1437675"/>
            </a:xfrm>
            <a:custGeom>
              <a:avLst/>
              <a:gdLst/>
              <a:ahLst/>
              <a:cxnLst/>
              <a:rect l="l" t="t" r="r" b="b"/>
              <a:pathLst>
                <a:path w="35141" h="57507" extrusionOk="0">
                  <a:moveTo>
                    <a:pt x="13228" y="0"/>
                  </a:moveTo>
                  <a:cubicBezTo>
                    <a:pt x="9035" y="0"/>
                    <a:pt x="3396" y="3015"/>
                    <a:pt x="1861" y="9765"/>
                  </a:cubicBezTo>
                  <a:cubicBezTo>
                    <a:pt x="1" y="17638"/>
                    <a:pt x="1861" y="26941"/>
                    <a:pt x="1861" y="35100"/>
                  </a:cubicBezTo>
                  <a:cubicBezTo>
                    <a:pt x="1861" y="43187"/>
                    <a:pt x="931" y="45692"/>
                    <a:pt x="1003" y="46479"/>
                  </a:cubicBezTo>
                  <a:cubicBezTo>
                    <a:pt x="1146" y="47195"/>
                    <a:pt x="3436" y="54137"/>
                    <a:pt x="15388" y="56570"/>
                  </a:cubicBezTo>
                  <a:cubicBezTo>
                    <a:pt x="18873" y="57255"/>
                    <a:pt x="21594" y="57507"/>
                    <a:pt x="23707" y="57507"/>
                  </a:cubicBezTo>
                  <a:cubicBezTo>
                    <a:pt x="28884" y="57507"/>
                    <a:pt x="30408" y="55996"/>
                    <a:pt x="30560" y="55640"/>
                  </a:cubicBezTo>
                  <a:cubicBezTo>
                    <a:pt x="30775" y="55211"/>
                    <a:pt x="35140" y="35029"/>
                    <a:pt x="33494" y="23936"/>
                  </a:cubicBezTo>
                  <a:cubicBezTo>
                    <a:pt x="31848" y="12843"/>
                    <a:pt x="23904" y="2608"/>
                    <a:pt x="15173" y="247"/>
                  </a:cubicBezTo>
                  <a:cubicBezTo>
                    <a:pt x="14582" y="84"/>
                    <a:pt x="13925" y="0"/>
                    <a:pt x="13228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4410;p44">
              <a:extLst>
                <a:ext uri="{FF2B5EF4-FFF2-40B4-BE49-F238E27FC236}">
                  <a16:creationId xmlns="" xmlns:a16="http://schemas.microsoft.com/office/drawing/2014/main" id="{ED76C481-FD65-75C7-9C42-77933CB65C72}"/>
                </a:ext>
              </a:extLst>
            </p:cNvPr>
            <p:cNvSpPr/>
            <p:nvPr/>
          </p:nvSpPr>
          <p:spPr>
            <a:xfrm>
              <a:off x="3697250" y="955575"/>
              <a:ext cx="293450" cy="342050"/>
            </a:xfrm>
            <a:custGeom>
              <a:avLst/>
              <a:gdLst/>
              <a:ahLst/>
              <a:cxnLst/>
              <a:rect l="l" t="t" r="r" b="b"/>
              <a:pathLst>
                <a:path w="11738" h="13682" extrusionOk="0">
                  <a:moveTo>
                    <a:pt x="11666" y="1"/>
                  </a:moveTo>
                  <a:lnTo>
                    <a:pt x="1" y="5798"/>
                  </a:lnTo>
                  <a:cubicBezTo>
                    <a:pt x="1" y="5798"/>
                    <a:pt x="144" y="10163"/>
                    <a:pt x="144" y="11094"/>
                  </a:cubicBezTo>
                  <a:cubicBezTo>
                    <a:pt x="144" y="11952"/>
                    <a:pt x="215" y="13455"/>
                    <a:pt x="2148" y="13670"/>
                  </a:cubicBezTo>
                  <a:cubicBezTo>
                    <a:pt x="2219" y="13678"/>
                    <a:pt x="2296" y="13682"/>
                    <a:pt x="2376" y="13682"/>
                  </a:cubicBezTo>
                  <a:cubicBezTo>
                    <a:pt x="4487" y="13682"/>
                    <a:pt x="9707" y="11012"/>
                    <a:pt x="10879" y="7014"/>
                  </a:cubicBezTo>
                  <a:cubicBezTo>
                    <a:pt x="11523" y="4724"/>
                    <a:pt x="11738" y="2362"/>
                    <a:pt x="11666" y="1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4411;p44">
              <a:extLst>
                <a:ext uri="{FF2B5EF4-FFF2-40B4-BE49-F238E27FC236}">
                  <a16:creationId xmlns="" xmlns:a16="http://schemas.microsoft.com/office/drawing/2014/main" id="{CFE8F20F-A858-7E28-DA29-09F582F657C6}"/>
                </a:ext>
              </a:extLst>
            </p:cNvPr>
            <p:cNvSpPr/>
            <p:nvPr/>
          </p:nvSpPr>
          <p:spPr>
            <a:xfrm>
              <a:off x="3448550" y="377900"/>
              <a:ext cx="704975" cy="807825"/>
            </a:xfrm>
            <a:custGeom>
              <a:avLst/>
              <a:gdLst/>
              <a:ahLst/>
              <a:cxnLst/>
              <a:rect l="l" t="t" r="r" b="b"/>
              <a:pathLst>
                <a:path w="28199" h="32313" extrusionOk="0">
                  <a:moveTo>
                    <a:pt x="14220" y="0"/>
                  </a:moveTo>
                  <a:cubicBezTo>
                    <a:pt x="12411" y="0"/>
                    <a:pt x="10584" y="286"/>
                    <a:pt x="8875" y="850"/>
                  </a:cubicBezTo>
                  <a:cubicBezTo>
                    <a:pt x="1933" y="3140"/>
                    <a:pt x="1" y="9796"/>
                    <a:pt x="1504" y="17311"/>
                  </a:cubicBezTo>
                  <a:cubicBezTo>
                    <a:pt x="1862" y="19100"/>
                    <a:pt x="1218" y="21748"/>
                    <a:pt x="1647" y="24825"/>
                  </a:cubicBezTo>
                  <a:cubicBezTo>
                    <a:pt x="2148" y="27831"/>
                    <a:pt x="5011" y="31624"/>
                    <a:pt x="7372" y="32197"/>
                  </a:cubicBezTo>
                  <a:cubicBezTo>
                    <a:pt x="7649" y="32272"/>
                    <a:pt x="8021" y="32312"/>
                    <a:pt x="8467" y="32312"/>
                  </a:cubicBezTo>
                  <a:cubicBezTo>
                    <a:pt x="11819" y="32312"/>
                    <a:pt x="19353" y="30043"/>
                    <a:pt x="22258" y="23537"/>
                  </a:cubicBezTo>
                  <a:cubicBezTo>
                    <a:pt x="25407" y="21032"/>
                    <a:pt x="28198" y="15808"/>
                    <a:pt x="26481" y="8293"/>
                  </a:cubicBezTo>
                  <a:cubicBezTo>
                    <a:pt x="25132" y="2683"/>
                    <a:pt x="19758" y="0"/>
                    <a:pt x="14220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4412;p44">
              <a:extLst>
                <a:ext uri="{FF2B5EF4-FFF2-40B4-BE49-F238E27FC236}">
                  <a16:creationId xmlns="" xmlns:a16="http://schemas.microsoft.com/office/drawing/2014/main" id="{5FD71CC5-C5BB-BFF0-6715-674280A52F58}"/>
                </a:ext>
              </a:extLst>
            </p:cNvPr>
            <p:cNvSpPr/>
            <p:nvPr/>
          </p:nvSpPr>
          <p:spPr>
            <a:xfrm>
              <a:off x="3997850" y="770725"/>
              <a:ext cx="141350" cy="195625"/>
            </a:xfrm>
            <a:custGeom>
              <a:avLst/>
              <a:gdLst/>
              <a:ahLst/>
              <a:cxnLst/>
              <a:rect l="l" t="t" r="r" b="b"/>
              <a:pathLst>
                <a:path w="5654" h="7825" extrusionOk="0">
                  <a:moveTo>
                    <a:pt x="2843" y="1"/>
                  </a:moveTo>
                  <a:cubicBezTo>
                    <a:pt x="591" y="1"/>
                    <a:pt x="0" y="3745"/>
                    <a:pt x="0" y="3745"/>
                  </a:cubicBezTo>
                  <a:lnTo>
                    <a:pt x="286" y="7824"/>
                  </a:lnTo>
                  <a:cubicBezTo>
                    <a:pt x="1646" y="7538"/>
                    <a:pt x="2863" y="6822"/>
                    <a:pt x="3722" y="5749"/>
                  </a:cubicBezTo>
                  <a:cubicBezTo>
                    <a:pt x="5010" y="3745"/>
                    <a:pt x="5654" y="453"/>
                    <a:pt x="3149" y="23"/>
                  </a:cubicBezTo>
                  <a:cubicBezTo>
                    <a:pt x="3044" y="8"/>
                    <a:pt x="2942" y="1"/>
                    <a:pt x="2843" y="1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4413;p44">
              <a:extLst>
                <a:ext uri="{FF2B5EF4-FFF2-40B4-BE49-F238E27FC236}">
                  <a16:creationId xmlns="" xmlns:a16="http://schemas.microsoft.com/office/drawing/2014/main" id="{4D168BF4-D557-598F-D187-B3C246A8A711}"/>
                </a:ext>
              </a:extLst>
            </p:cNvPr>
            <p:cNvSpPr/>
            <p:nvPr/>
          </p:nvSpPr>
          <p:spPr>
            <a:xfrm>
              <a:off x="3008425" y="485025"/>
              <a:ext cx="1595975" cy="341750"/>
            </a:xfrm>
            <a:custGeom>
              <a:avLst/>
              <a:gdLst/>
              <a:ahLst/>
              <a:cxnLst/>
              <a:rect l="l" t="t" r="r" b="b"/>
              <a:pathLst>
                <a:path w="63839" h="13670" extrusionOk="0">
                  <a:moveTo>
                    <a:pt x="31919" y="0"/>
                  </a:moveTo>
                  <a:cubicBezTo>
                    <a:pt x="14314" y="0"/>
                    <a:pt x="0" y="3722"/>
                    <a:pt x="0" y="7443"/>
                  </a:cubicBezTo>
                  <a:cubicBezTo>
                    <a:pt x="0" y="11236"/>
                    <a:pt x="14314" y="13670"/>
                    <a:pt x="31919" y="13670"/>
                  </a:cubicBezTo>
                  <a:cubicBezTo>
                    <a:pt x="49525" y="13670"/>
                    <a:pt x="63838" y="11236"/>
                    <a:pt x="63838" y="7443"/>
                  </a:cubicBezTo>
                  <a:cubicBezTo>
                    <a:pt x="63838" y="3722"/>
                    <a:pt x="49525" y="0"/>
                    <a:pt x="31919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4414;p44">
              <a:extLst>
                <a:ext uri="{FF2B5EF4-FFF2-40B4-BE49-F238E27FC236}">
                  <a16:creationId xmlns="" xmlns:a16="http://schemas.microsoft.com/office/drawing/2014/main" id="{7406C138-0E17-03DD-12AD-628DEDC1D1B7}"/>
                </a:ext>
              </a:extLst>
            </p:cNvPr>
            <p:cNvSpPr/>
            <p:nvPr/>
          </p:nvSpPr>
          <p:spPr>
            <a:xfrm>
              <a:off x="3405625" y="238125"/>
              <a:ext cx="808725" cy="465200"/>
            </a:xfrm>
            <a:custGeom>
              <a:avLst/>
              <a:gdLst/>
              <a:ahLst/>
              <a:cxnLst/>
              <a:rect l="l" t="t" r="r" b="b"/>
              <a:pathLst>
                <a:path w="32349" h="18608" extrusionOk="0">
                  <a:moveTo>
                    <a:pt x="16031" y="0"/>
                  </a:moveTo>
                  <a:cubicBezTo>
                    <a:pt x="7730" y="0"/>
                    <a:pt x="0" y="5582"/>
                    <a:pt x="0" y="15459"/>
                  </a:cubicBezTo>
                  <a:cubicBezTo>
                    <a:pt x="5726" y="18536"/>
                    <a:pt x="11236" y="18608"/>
                    <a:pt x="16031" y="18608"/>
                  </a:cubicBezTo>
                  <a:cubicBezTo>
                    <a:pt x="20755" y="18608"/>
                    <a:pt x="26266" y="18536"/>
                    <a:pt x="31991" y="15459"/>
                  </a:cubicBezTo>
                  <a:cubicBezTo>
                    <a:pt x="32349" y="5869"/>
                    <a:pt x="24333" y="0"/>
                    <a:pt x="16031" y="0"/>
                  </a:cubicBezTo>
                  <a:close/>
                </a:path>
              </a:pathLst>
            </a:custGeom>
            <a:solidFill>
              <a:srgbClr val="FFD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4415;p44">
              <a:extLst>
                <a:ext uri="{FF2B5EF4-FFF2-40B4-BE49-F238E27FC236}">
                  <a16:creationId xmlns="" xmlns:a16="http://schemas.microsoft.com/office/drawing/2014/main" id="{D990EC06-BBBA-D259-B120-45856F4DE66E}"/>
                </a:ext>
              </a:extLst>
            </p:cNvPr>
            <p:cNvSpPr/>
            <p:nvPr/>
          </p:nvSpPr>
          <p:spPr>
            <a:xfrm>
              <a:off x="3407400" y="485025"/>
              <a:ext cx="801600" cy="216525"/>
            </a:xfrm>
            <a:custGeom>
              <a:avLst/>
              <a:gdLst/>
              <a:ahLst/>
              <a:cxnLst/>
              <a:rect l="l" t="t" r="r" b="b"/>
              <a:pathLst>
                <a:path w="32064" h="8661" extrusionOk="0">
                  <a:moveTo>
                    <a:pt x="931" y="0"/>
                  </a:moveTo>
                  <a:cubicBezTo>
                    <a:pt x="287" y="1790"/>
                    <a:pt x="1" y="3722"/>
                    <a:pt x="1" y="5583"/>
                  </a:cubicBezTo>
                  <a:cubicBezTo>
                    <a:pt x="5726" y="8660"/>
                    <a:pt x="11237" y="8660"/>
                    <a:pt x="15960" y="8660"/>
                  </a:cubicBezTo>
                  <a:cubicBezTo>
                    <a:pt x="20755" y="8660"/>
                    <a:pt x="26266" y="8660"/>
                    <a:pt x="31991" y="5583"/>
                  </a:cubicBezTo>
                  <a:cubicBezTo>
                    <a:pt x="32063" y="3650"/>
                    <a:pt x="31705" y="1790"/>
                    <a:pt x="31061" y="0"/>
                  </a:cubicBezTo>
                  <a:cubicBezTo>
                    <a:pt x="25694" y="2648"/>
                    <a:pt x="20469" y="2720"/>
                    <a:pt x="15960" y="2720"/>
                  </a:cubicBezTo>
                  <a:cubicBezTo>
                    <a:pt x="11452" y="2720"/>
                    <a:pt x="6299" y="2648"/>
                    <a:pt x="931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4416;p44">
              <a:extLst>
                <a:ext uri="{FF2B5EF4-FFF2-40B4-BE49-F238E27FC236}">
                  <a16:creationId xmlns="" xmlns:a16="http://schemas.microsoft.com/office/drawing/2014/main" id="{478F6AF7-EC78-A39B-0208-23B20B0D63C1}"/>
                </a:ext>
              </a:extLst>
            </p:cNvPr>
            <p:cNvSpPr/>
            <p:nvPr/>
          </p:nvSpPr>
          <p:spPr>
            <a:xfrm>
              <a:off x="607325" y="1882375"/>
              <a:ext cx="6222825" cy="2127650"/>
            </a:xfrm>
            <a:custGeom>
              <a:avLst/>
              <a:gdLst/>
              <a:ahLst/>
              <a:cxnLst/>
              <a:rect l="l" t="t" r="r" b="b"/>
              <a:pathLst>
                <a:path w="248913" h="85106" extrusionOk="0">
                  <a:moveTo>
                    <a:pt x="248841" y="1"/>
                  </a:moveTo>
                  <a:cubicBezTo>
                    <a:pt x="248626" y="287"/>
                    <a:pt x="244761" y="4653"/>
                    <a:pt x="236531" y="11022"/>
                  </a:cubicBezTo>
                  <a:cubicBezTo>
                    <a:pt x="235601" y="11666"/>
                    <a:pt x="234670" y="12382"/>
                    <a:pt x="233740" y="13098"/>
                  </a:cubicBezTo>
                  <a:cubicBezTo>
                    <a:pt x="221645" y="21900"/>
                    <a:pt x="201678" y="33709"/>
                    <a:pt x="171763" y="44015"/>
                  </a:cubicBezTo>
                  <a:cubicBezTo>
                    <a:pt x="134358" y="56878"/>
                    <a:pt x="99243" y="64784"/>
                    <a:pt x="60663" y="64784"/>
                  </a:cubicBezTo>
                  <a:cubicBezTo>
                    <a:pt x="55027" y="64784"/>
                    <a:pt x="49316" y="64615"/>
                    <a:pt x="43514" y="64268"/>
                  </a:cubicBezTo>
                  <a:cubicBezTo>
                    <a:pt x="40651" y="64125"/>
                    <a:pt x="37788" y="63911"/>
                    <a:pt x="34854" y="63624"/>
                  </a:cubicBezTo>
                  <a:cubicBezTo>
                    <a:pt x="32636" y="63481"/>
                    <a:pt x="30345" y="63195"/>
                    <a:pt x="28127" y="62980"/>
                  </a:cubicBezTo>
                  <a:cubicBezTo>
                    <a:pt x="23260" y="62408"/>
                    <a:pt x="18322" y="61764"/>
                    <a:pt x="13241" y="60976"/>
                  </a:cubicBezTo>
                  <a:cubicBezTo>
                    <a:pt x="8875" y="60261"/>
                    <a:pt x="4510" y="59545"/>
                    <a:pt x="1" y="58615"/>
                  </a:cubicBezTo>
                  <a:lnTo>
                    <a:pt x="1" y="58615"/>
                  </a:lnTo>
                  <a:cubicBezTo>
                    <a:pt x="1862" y="60189"/>
                    <a:pt x="14314" y="70280"/>
                    <a:pt x="26266" y="75934"/>
                  </a:cubicBezTo>
                  <a:cubicBezTo>
                    <a:pt x="27984" y="76721"/>
                    <a:pt x="29630" y="77437"/>
                    <a:pt x="31419" y="78081"/>
                  </a:cubicBezTo>
                  <a:cubicBezTo>
                    <a:pt x="39768" y="81102"/>
                    <a:pt x="53895" y="85106"/>
                    <a:pt x="75720" y="85106"/>
                  </a:cubicBezTo>
                  <a:cubicBezTo>
                    <a:pt x="91126" y="85106"/>
                    <a:pt x="110367" y="83111"/>
                    <a:pt x="134118" y="77365"/>
                  </a:cubicBezTo>
                  <a:cubicBezTo>
                    <a:pt x="191515" y="63481"/>
                    <a:pt x="228301" y="36071"/>
                    <a:pt x="232094" y="33280"/>
                  </a:cubicBezTo>
                  <a:cubicBezTo>
                    <a:pt x="235815" y="30488"/>
                    <a:pt x="239680" y="28055"/>
                    <a:pt x="240467" y="26266"/>
                  </a:cubicBezTo>
                  <a:cubicBezTo>
                    <a:pt x="240754" y="25693"/>
                    <a:pt x="241684" y="22902"/>
                    <a:pt x="242829" y="19324"/>
                  </a:cubicBezTo>
                  <a:cubicBezTo>
                    <a:pt x="245262" y="11738"/>
                    <a:pt x="248698" y="502"/>
                    <a:pt x="248912" y="1"/>
                  </a:cubicBezTo>
                  <a:close/>
                </a:path>
              </a:pathLst>
            </a:custGeom>
            <a:solidFill>
              <a:srgbClr val="A6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4417;p44">
              <a:extLst>
                <a:ext uri="{FF2B5EF4-FFF2-40B4-BE49-F238E27FC236}">
                  <a16:creationId xmlns="" xmlns:a16="http://schemas.microsoft.com/office/drawing/2014/main" id="{2F8F8751-68B7-D609-2ACF-8277F8EEEE1B}"/>
                </a:ext>
              </a:extLst>
            </p:cNvPr>
            <p:cNvSpPr/>
            <p:nvPr/>
          </p:nvSpPr>
          <p:spPr>
            <a:xfrm>
              <a:off x="5985625" y="1449400"/>
              <a:ext cx="12550" cy="32225"/>
            </a:xfrm>
            <a:custGeom>
              <a:avLst/>
              <a:gdLst/>
              <a:ahLst/>
              <a:cxnLst/>
              <a:rect l="l" t="t" r="r" b="b"/>
              <a:pathLst>
                <a:path w="502" h="1289" extrusionOk="0">
                  <a:moveTo>
                    <a:pt x="501" y="0"/>
                  </a:moveTo>
                  <a:lnTo>
                    <a:pt x="0" y="1074"/>
                  </a:lnTo>
                  <a:lnTo>
                    <a:pt x="287" y="1288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4418;p44">
              <a:extLst>
                <a:ext uri="{FF2B5EF4-FFF2-40B4-BE49-F238E27FC236}">
                  <a16:creationId xmlns="" xmlns:a16="http://schemas.microsoft.com/office/drawing/2014/main" id="{D03449F1-AE67-2218-18E8-16A9BAD120D6}"/>
                </a:ext>
              </a:extLst>
            </p:cNvPr>
            <p:cNvSpPr/>
            <p:nvPr/>
          </p:nvSpPr>
          <p:spPr>
            <a:xfrm>
              <a:off x="598400" y="2147175"/>
              <a:ext cx="5802350" cy="1354800"/>
            </a:xfrm>
            <a:custGeom>
              <a:avLst/>
              <a:gdLst/>
              <a:ahLst/>
              <a:cxnLst/>
              <a:rect l="l" t="t" r="r" b="b"/>
              <a:pathLst>
                <a:path w="232094" h="54192" extrusionOk="0">
                  <a:moveTo>
                    <a:pt x="226797" y="1"/>
                  </a:moveTo>
                  <a:cubicBezTo>
                    <a:pt x="214845" y="8231"/>
                    <a:pt x="196238" y="18680"/>
                    <a:pt x="169686" y="27840"/>
                  </a:cubicBezTo>
                  <a:cubicBezTo>
                    <a:pt x="128464" y="42011"/>
                    <a:pt x="94684" y="48309"/>
                    <a:pt x="60188" y="48309"/>
                  </a:cubicBezTo>
                  <a:cubicBezTo>
                    <a:pt x="57826" y="48309"/>
                    <a:pt x="55536" y="48309"/>
                    <a:pt x="53175" y="48237"/>
                  </a:cubicBezTo>
                  <a:cubicBezTo>
                    <a:pt x="50026" y="48166"/>
                    <a:pt x="46805" y="48023"/>
                    <a:pt x="43656" y="47808"/>
                  </a:cubicBezTo>
                  <a:cubicBezTo>
                    <a:pt x="40650" y="47665"/>
                    <a:pt x="37644" y="47450"/>
                    <a:pt x="34567" y="47164"/>
                  </a:cubicBezTo>
                  <a:cubicBezTo>
                    <a:pt x="26838" y="46448"/>
                    <a:pt x="18894" y="45446"/>
                    <a:pt x="10807" y="44086"/>
                  </a:cubicBezTo>
                  <a:lnTo>
                    <a:pt x="5224" y="46090"/>
                  </a:lnTo>
                  <a:lnTo>
                    <a:pt x="143" y="47879"/>
                  </a:lnTo>
                  <a:lnTo>
                    <a:pt x="0" y="48023"/>
                  </a:lnTo>
                  <a:lnTo>
                    <a:pt x="358" y="48023"/>
                  </a:lnTo>
                  <a:cubicBezTo>
                    <a:pt x="4867" y="48953"/>
                    <a:pt x="9232" y="49669"/>
                    <a:pt x="13598" y="50384"/>
                  </a:cubicBezTo>
                  <a:cubicBezTo>
                    <a:pt x="18679" y="51172"/>
                    <a:pt x="23617" y="51816"/>
                    <a:pt x="28484" y="52388"/>
                  </a:cubicBezTo>
                  <a:cubicBezTo>
                    <a:pt x="30702" y="52603"/>
                    <a:pt x="32993" y="52818"/>
                    <a:pt x="35211" y="53032"/>
                  </a:cubicBezTo>
                  <a:cubicBezTo>
                    <a:pt x="38145" y="53319"/>
                    <a:pt x="41008" y="53533"/>
                    <a:pt x="43871" y="53676"/>
                  </a:cubicBezTo>
                  <a:cubicBezTo>
                    <a:pt x="49673" y="54023"/>
                    <a:pt x="55382" y="54192"/>
                    <a:pt x="61017" y="54192"/>
                  </a:cubicBezTo>
                  <a:cubicBezTo>
                    <a:pt x="99584" y="54192"/>
                    <a:pt x="134653" y="46286"/>
                    <a:pt x="172120" y="33423"/>
                  </a:cubicBezTo>
                  <a:cubicBezTo>
                    <a:pt x="200460" y="23690"/>
                    <a:pt x="219855" y="12525"/>
                    <a:pt x="232093" y="3865"/>
                  </a:cubicBezTo>
                  <a:lnTo>
                    <a:pt x="226797" y="1"/>
                  </a:ln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4419;p44">
              <a:extLst>
                <a:ext uri="{FF2B5EF4-FFF2-40B4-BE49-F238E27FC236}">
                  <a16:creationId xmlns="" xmlns:a16="http://schemas.microsoft.com/office/drawing/2014/main" id="{3081690D-C2D8-0F6A-6009-3A9C65E02A0A}"/>
                </a:ext>
              </a:extLst>
            </p:cNvPr>
            <p:cNvSpPr/>
            <p:nvPr/>
          </p:nvSpPr>
          <p:spPr>
            <a:xfrm>
              <a:off x="3343000" y="1791125"/>
              <a:ext cx="3084575" cy="2949425"/>
            </a:xfrm>
            <a:custGeom>
              <a:avLst/>
              <a:gdLst/>
              <a:ahLst/>
              <a:cxnLst/>
              <a:rect l="l" t="t" r="r" b="b"/>
              <a:pathLst>
                <a:path w="123383" h="117977" extrusionOk="0">
                  <a:moveTo>
                    <a:pt x="1790" y="1"/>
                  </a:moveTo>
                  <a:lnTo>
                    <a:pt x="859" y="931"/>
                  </a:lnTo>
                  <a:lnTo>
                    <a:pt x="0" y="1790"/>
                  </a:lnTo>
                  <a:cubicBezTo>
                    <a:pt x="0" y="1790"/>
                    <a:pt x="73930" y="86741"/>
                    <a:pt x="79369" y="92681"/>
                  </a:cubicBezTo>
                  <a:cubicBezTo>
                    <a:pt x="83877" y="97547"/>
                    <a:pt x="86740" y="110430"/>
                    <a:pt x="89603" y="117443"/>
                  </a:cubicBezTo>
                  <a:cubicBezTo>
                    <a:pt x="92901" y="117798"/>
                    <a:pt x="96210" y="117976"/>
                    <a:pt x="99518" y="117976"/>
                  </a:cubicBezTo>
                  <a:cubicBezTo>
                    <a:pt x="107553" y="117976"/>
                    <a:pt x="115575" y="116924"/>
                    <a:pt x="123383" y="114795"/>
                  </a:cubicBezTo>
                  <a:cubicBezTo>
                    <a:pt x="119160" y="108855"/>
                    <a:pt x="114795" y="103058"/>
                    <a:pt x="112862" y="101269"/>
                  </a:cubicBezTo>
                  <a:cubicBezTo>
                    <a:pt x="108640" y="97261"/>
                    <a:pt x="91034" y="92752"/>
                    <a:pt x="85595" y="86812"/>
                  </a:cubicBezTo>
                  <a:cubicBezTo>
                    <a:pt x="80156" y="80872"/>
                    <a:pt x="1790" y="1"/>
                    <a:pt x="1790" y="1"/>
                  </a:cubicBezTo>
                  <a:close/>
                </a:path>
              </a:pathLst>
            </a:custGeom>
            <a:solidFill>
              <a:srgbClr val="A676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4420;p44">
              <a:extLst>
                <a:ext uri="{FF2B5EF4-FFF2-40B4-BE49-F238E27FC236}">
                  <a16:creationId xmlns="" xmlns:a16="http://schemas.microsoft.com/office/drawing/2014/main" id="{5E15C5E1-44FF-4C18-C71E-3B608B6DBB7B}"/>
                </a:ext>
              </a:extLst>
            </p:cNvPr>
            <p:cNvSpPr/>
            <p:nvPr/>
          </p:nvSpPr>
          <p:spPr>
            <a:xfrm>
              <a:off x="3926275" y="1801875"/>
              <a:ext cx="869575" cy="947400"/>
            </a:xfrm>
            <a:custGeom>
              <a:avLst/>
              <a:gdLst/>
              <a:ahLst/>
              <a:cxnLst/>
              <a:rect l="l" t="t" r="r" b="b"/>
              <a:pathLst>
                <a:path w="34783" h="37896" extrusionOk="0">
                  <a:moveTo>
                    <a:pt x="26051" y="0"/>
                  </a:moveTo>
                  <a:lnTo>
                    <a:pt x="16604" y="8230"/>
                  </a:lnTo>
                  <a:lnTo>
                    <a:pt x="21757" y="15172"/>
                  </a:lnTo>
                  <a:cubicBezTo>
                    <a:pt x="20755" y="16389"/>
                    <a:pt x="19896" y="17677"/>
                    <a:pt x="19180" y="19037"/>
                  </a:cubicBezTo>
                  <a:cubicBezTo>
                    <a:pt x="18107" y="21113"/>
                    <a:pt x="12382" y="29200"/>
                    <a:pt x="9805" y="30416"/>
                  </a:cubicBezTo>
                  <a:cubicBezTo>
                    <a:pt x="8088" y="28985"/>
                    <a:pt x="6298" y="27697"/>
                    <a:pt x="4294" y="26623"/>
                  </a:cubicBezTo>
                  <a:cubicBezTo>
                    <a:pt x="4211" y="26595"/>
                    <a:pt x="4098" y="26576"/>
                    <a:pt x="3963" y="26576"/>
                  </a:cubicBezTo>
                  <a:cubicBezTo>
                    <a:pt x="3405" y="26576"/>
                    <a:pt x="2481" y="26914"/>
                    <a:pt x="1790" y="28412"/>
                  </a:cubicBezTo>
                  <a:cubicBezTo>
                    <a:pt x="859" y="30273"/>
                    <a:pt x="0" y="30846"/>
                    <a:pt x="358" y="31991"/>
                  </a:cubicBezTo>
                  <a:cubicBezTo>
                    <a:pt x="788" y="33136"/>
                    <a:pt x="5082" y="36929"/>
                    <a:pt x="6012" y="37573"/>
                  </a:cubicBezTo>
                  <a:cubicBezTo>
                    <a:pt x="6334" y="37788"/>
                    <a:pt x="6692" y="37895"/>
                    <a:pt x="7050" y="37895"/>
                  </a:cubicBezTo>
                  <a:cubicBezTo>
                    <a:pt x="7408" y="37895"/>
                    <a:pt x="7765" y="37788"/>
                    <a:pt x="8088" y="37573"/>
                  </a:cubicBezTo>
                  <a:cubicBezTo>
                    <a:pt x="8517" y="37430"/>
                    <a:pt x="9877" y="35784"/>
                    <a:pt x="10592" y="35784"/>
                  </a:cubicBezTo>
                  <a:cubicBezTo>
                    <a:pt x="11140" y="35784"/>
                    <a:pt x="11946" y="36663"/>
                    <a:pt x="12879" y="36663"/>
                  </a:cubicBezTo>
                  <a:cubicBezTo>
                    <a:pt x="13043" y="36663"/>
                    <a:pt x="13212" y="36636"/>
                    <a:pt x="13383" y="36571"/>
                  </a:cubicBezTo>
                  <a:cubicBezTo>
                    <a:pt x="14457" y="36142"/>
                    <a:pt x="15387" y="34496"/>
                    <a:pt x="16604" y="33494"/>
                  </a:cubicBezTo>
                  <a:cubicBezTo>
                    <a:pt x="17749" y="32563"/>
                    <a:pt x="28484" y="25263"/>
                    <a:pt x="30918" y="21971"/>
                  </a:cubicBezTo>
                  <a:cubicBezTo>
                    <a:pt x="32063" y="20397"/>
                    <a:pt x="33065" y="18679"/>
                    <a:pt x="33780" y="16890"/>
                  </a:cubicBezTo>
                  <a:cubicBezTo>
                    <a:pt x="34353" y="15745"/>
                    <a:pt x="34782" y="15029"/>
                    <a:pt x="34281" y="13813"/>
                  </a:cubicBezTo>
                  <a:cubicBezTo>
                    <a:pt x="33852" y="12668"/>
                    <a:pt x="26051" y="0"/>
                    <a:pt x="26051" y="0"/>
                  </a:cubicBezTo>
                  <a:close/>
                </a:path>
              </a:pathLst>
            </a:custGeom>
            <a:solidFill>
              <a:srgbClr val="FA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4421;p44">
              <a:extLst>
                <a:ext uri="{FF2B5EF4-FFF2-40B4-BE49-F238E27FC236}">
                  <a16:creationId xmlns="" xmlns:a16="http://schemas.microsoft.com/office/drawing/2014/main" id="{6F9B9523-7F25-A448-A349-69E41103F49F}"/>
                </a:ext>
              </a:extLst>
            </p:cNvPr>
            <p:cNvSpPr/>
            <p:nvPr/>
          </p:nvSpPr>
          <p:spPr>
            <a:xfrm>
              <a:off x="4012150" y="1331300"/>
              <a:ext cx="633400" cy="747925"/>
            </a:xfrm>
            <a:custGeom>
              <a:avLst/>
              <a:gdLst/>
              <a:ahLst/>
              <a:cxnLst/>
              <a:rect l="l" t="t" r="r" b="b"/>
              <a:pathLst>
                <a:path w="25336" h="29917" extrusionOk="0">
                  <a:moveTo>
                    <a:pt x="10807" y="1"/>
                  </a:moveTo>
                  <a:cubicBezTo>
                    <a:pt x="1" y="2148"/>
                    <a:pt x="2935" y="17320"/>
                    <a:pt x="5153" y="20398"/>
                  </a:cubicBezTo>
                  <a:cubicBezTo>
                    <a:pt x="7014" y="23046"/>
                    <a:pt x="10736" y="28055"/>
                    <a:pt x="11595" y="28914"/>
                  </a:cubicBezTo>
                  <a:cubicBezTo>
                    <a:pt x="12024" y="29415"/>
                    <a:pt x="12525" y="29701"/>
                    <a:pt x="13169" y="29916"/>
                  </a:cubicBezTo>
                  <a:cubicBezTo>
                    <a:pt x="17964" y="27697"/>
                    <a:pt x="25192" y="19396"/>
                    <a:pt x="25264" y="19109"/>
                  </a:cubicBezTo>
                  <a:cubicBezTo>
                    <a:pt x="25335" y="18823"/>
                    <a:pt x="10807" y="1"/>
                    <a:pt x="10807" y="1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4422;p44">
              <a:extLst>
                <a:ext uri="{FF2B5EF4-FFF2-40B4-BE49-F238E27FC236}">
                  <a16:creationId xmlns="" xmlns:a16="http://schemas.microsoft.com/office/drawing/2014/main" id="{E6E2D8F1-DE1C-506B-4630-50BF4FD37DED}"/>
                </a:ext>
              </a:extLst>
            </p:cNvPr>
            <p:cNvSpPr/>
            <p:nvPr/>
          </p:nvSpPr>
          <p:spPr>
            <a:xfrm>
              <a:off x="5581275" y="4661000"/>
              <a:ext cx="1109325" cy="738950"/>
            </a:xfrm>
            <a:custGeom>
              <a:avLst/>
              <a:gdLst/>
              <a:ahLst/>
              <a:cxnLst/>
              <a:rect l="l" t="t" r="r" b="b"/>
              <a:pathLst>
                <a:path w="44373" h="29558" extrusionOk="0">
                  <a:moveTo>
                    <a:pt x="33852" y="0"/>
                  </a:moveTo>
                  <a:cubicBezTo>
                    <a:pt x="26153" y="2050"/>
                    <a:pt x="18211" y="3087"/>
                    <a:pt x="10267" y="3087"/>
                  </a:cubicBezTo>
                  <a:cubicBezTo>
                    <a:pt x="6839" y="3087"/>
                    <a:pt x="3410" y="2893"/>
                    <a:pt x="0" y="2505"/>
                  </a:cubicBezTo>
                  <a:lnTo>
                    <a:pt x="0" y="2505"/>
                  </a:lnTo>
                  <a:cubicBezTo>
                    <a:pt x="501" y="3793"/>
                    <a:pt x="1145" y="5081"/>
                    <a:pt x="1933" y="6155"/>
                  </a:cubicBezTo>
                  <a:cubicBezTo>
                    <a:pt x="5511" y="10807"/>
                    <a:pt x="28627" y="29558"/>
                    <a:pt x="28627" y="29558"/>
                  </a:cubicBezTo>
                  <a:lnTo>
                    <a:pt x="36500" y="22329"/>
                  </a:lnTo>
                  <a:lnTo>
                    <a:pt x="44372" y="15101"/>
                  </a:lnTo>
                  <a:cubicBezTo>
                    <a:pt x="44372" y="15101"/>
                    <a:pt x="39219" y="7443"/>
                    <a:pt x="33852" y="0"/>
                  </a:cubicBezTo>
                  <a:close/>
                </a:path>
              </a:pathLst>
            </a:custGeom>
            <a:solidFill>
              <a:srgbClr val="7446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35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782496"/>
              </p:ext>
            </p:extLst>
          </p:nvPr>
        </p:nvGraphicFramePr>
        <p:xfrm>
          <a:off x="127322" y="1242536"/>
          <a:ext cx="8831482" cy="3720916"/>
        </p:xfrm>
        <a:graphic>
          <a:graphicData uri="http://schemas.openxmlformats.org/drawingml/2006/table">
            <a:tbl>
              <a:tblPr firstRow="1" firstCol="1" bandRow="1">
                <a:tableStyleId>{94A77349-3C72-4370-9980-B132419C4A6D}</a:tableStyleId>
              </a:tblPr>
              <a:tblGrid>
                <a:gridCol w="868101"/>
                <a:gridCol w="1157468"/>
                <a:gridCol w="1828800"/>
                <a:gridCol w="4977113"/>
              </a:tblGrid>
              <a:tr h="1753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Tình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huống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Nhân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vật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Hành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động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en-US" sz="1800" b="1" dirty="0" err="1" smtClean="0">
                          <a:solidFill>
                            <a:schemeClr val="tx1"/>
                          </a:solidFill>
                          <a:effectLst/>
                        </a:rPr>
                        <a:t>vẻ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bề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ngoài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Nội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chemeClr val="tx1"/>
                          </a:solidFill>
                          <a:effectLst/>
                        </a:rPr>
                        <a:t>tâm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</a:tr>
              <a:tr h="168446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Thúy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Kiều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hầu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đàn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Hoạn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cần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hỏi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han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, an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ủi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bảo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gảy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vui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lòng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ghen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mượn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cớ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thét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mắng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bảo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nàng</a:t>
                      </a:r>
                      <a:r>
                        <a:rPr lang="en-US" sz="1800" dirty="0">
                          <a:effectLst/>
                        </a:rPr>
                        <a:t> tan </a:t>
                      </a:r>
                      <a:r>
                        <a:rPr lang="en-US" sz="1800" dirty="0" err="1">
                          <a:effectLst/>
                        </a:rPr>
                        <a:t>nát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cõi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lòng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Hả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hê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chứng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cảnh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buồn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bã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đau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thương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gảy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đoạn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trường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dirty="0">
                          <a:effectLst/>
                        </a:rPr>
                        <a:t>“</a:t>
                      </a:r>
                      <a:r>
                        <a:rPr lang="en-US" sz="1800" i="1" dirty="0" err="1">
                          <a:effectLst/>
                        </a:rPr>
                        <a:t>Vui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này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đã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bỏ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đau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ngầm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xưa</a:t>
                      </a:r>
                      <a:r>
                        <a:rPr lang="en-US" sz="1800" i="1" dirty="0">
                          <a:effectLst/>
                        </a:rPr>
                        <a:t> nay”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</a:tr>
              <a:tr h="14025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Thúc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Gượng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nói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gượng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cười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qua </a:t>
                      </a:r>
                      <a:r>
                        <a:rPr lang="en-US" sz="1800" dirty="0" err="1">
                          <a:effectLst/>
                        </a:rPr>
                        <a:t>chuyện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23" marR="5672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Buồn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bã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thương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xót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cho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, càng </a:t>
                      </a:r>
                      <a:r>
                        <a:rPr lang="en-US" sz="1800" dirty="0" err="1">
                          <a:effectLst/>
                        </a:rPr>
                        <a:t>nghĩ</a:t>
                      </a:r>
                      <a:r>
                        <a:rPr lang="en-US" sz="1800" dirty="0">
                          <a:effectLst/>
                        </a:rPr>
                        <a:t> càng cay </a:t>
                      </a:r>
                      <a:r>
                        <a:rPr lang="en-US" sz="1800" dirty="0" err="1">
                          <a:effectLst/>
                        </a:rPr>
                        <a:t>đắng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nhưng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vẫn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i="1" dirty="0">
                          <a:effectLst/>
                        </a:rPr>
                        <a:t>“</a:t>
                      </a:r>
                      <a:r>
                        <a:rPr lang="en-US" sz="1800" i="1" dirty="0" err="1">
                          <a:effectLst/>
                        </a:rPr>
                        <a:t>gạt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thầm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giọt</a:t>
                      </a:r>
                      <a:r>
                        <a:rPr lang="en-US" sz="1800" i="1" dirty="0">
                          <a:effectLst/>
                        </a:rPr>
                        <a:t> </a:t>
                      </a:r>
                      <a:r>
                        <a:rPr lang="en-US" sz="1800" i="1" dirty="0" err="1">
                          <a:effectLst/>
                        </a:rPr>
                        <a:t>tương</a:t>
                      </a:r>
                      <a:r>
                        <a:rPr lang="en-US" sz="1800" i="1" dirty="0">
                          <a:effectLst/>
                        </a:rPr>
                        <a:t>”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làm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khó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nữa</a:t>
                      </a:r>
                      <a:r>
                        <a:rPr lang="en-US" sz="1800" dirty="0">
                          <a:effectLst/>
                        </a:rPr>
                        <a:t>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bản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chất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ghen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tuông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của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Hoạn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Thư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  <a:endParaRPr lang="en-US" sz="1800" dirty="0">
                        <a:effectLst/>
                      </a:endParaRPr>
                    </a:p>
                  </a:txBody>
                  <a:tcPr marL="56723" marR="567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5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04791" y="755295"/>
            <a:ext cx="21187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 TẬP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084" y="1323183"/>
            <a:ext cx="8480832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1: Văn bản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>
                <a:solidFill>
                  <a:srgbClr val="0070C0"/>
                </a:solidFill>
              </a:rPr>
              <a:t>”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vi-VN" sz="2400" dirty="0">
                <a:solidFill>
                  <a:srgbClr val="0070C0"/>
                </a:solidFill>
              </a:rPr>
              <a:t>thuộc thể loại nào?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2174" y="2405516"/>
            <a:ext cx="167065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/>
              <a:t>A. </a:t>
            </a:r>
            <a:r>
              <a:rPr lang="en-US" sz="2400" dirty="0" err="1" smtClean="0"/>
              <a:t>Tùy</a:t>
            </a:r>
            <a:r>
              <a:rPr lang="en-US" sz="2400" dirty="0" smtClean="0"/>
              <a:t> </a:t>
            </a:r>
            <a:r>
              <a:rPr lang="en-US" sz="2400" dirty="0" err="1" smtClean="0"/>
              <a:t>bút</a:t>
            </a:r>
            <a:r>
              <a:rPr lang="vi-VN" sz="2400" dirty="0" smtClean="0"/>
              <a:t>.</a:t>
            </a:r>
            <a:endParaRPr lang="en-US" sz="1800" dirty="0"/>
          </a:p>
        </p:txBody>
      </p:sp>
      <p:sp>
        <p:nvSpPr>
          <p:cNvPr id="99" name="Rectangle 98"/>
          <p:cNvSpPr/>
          <p:nvPr/>
        </p:nvSpPr>
        <p:spPr>
          <a:xfrm>
            <a:off x="5218279" y="2393395"/>
            <a:ext cx="1757212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B. Tản văn.</a:t>
            </a:r>
            <a:endParaRPr lang="en-US" sz="1800" dirty="0"/>
          </a:p>
        </p:txBody>
      </p:sp>
      <p:sp>
        <p:nvSpPr>
          <p:cNvPr id="100" name="Rectangle 99"/>
          <p:cNvSpPr/>
          <p:nvPr/>
        </p:nvSpPr>
        <p:spPr>
          <a:xfrm>
            <a:off x="1361905" y="3103082"/>
            <a:ext cx="2392001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 Truyện ngắn.</a:t>
            </a:r>
            <a:endParaRPr lang="en-US" sz="1800" dirty="0"/>
          </a:p>
        </p:txBody>
      </p:sp>
      <p:sp>
        <p:nvSpPr>
          <p:cNvPr id="101" name="Rectangle 100"/>
          <p:cNvSpPr/>
          <p:nvPr/>
        </p:nvSpPr>
        <p:spPr>
          <a:xfrm>
            <a:off x="5218279" y="3074239"/>
            <a:ext cx="28151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/>
              <a:t>D. </a:t>
            </a:r>
            <a:r>
              <a:rPr lang="en-US" sz="2400" dirty="0" err="1"/>
              <a:t>Truyện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Nôm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796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9" grpId="0"/>
      <p:bldP spid="100" grpId="0"/>
      <p:bldP spid="101" grpId="0"/>
      <p:bldP spid="10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4893" y="975341"/>
            <a:ext cx="775317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2: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>
                <a:solidFill>
                  <a:srgbClr val="0070C0"/>
                </a:solidFill>
              </a:rPr>
              <a:t>”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trích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từ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tác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phẩm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Nguyễn</a:t>
            </a:r>
            <a:r>
              <a:rPr lang="en-US" sz="2400" dirty="0">
                <a:solidFill>
                  <a:srgbClr val="0070C0"/>
                </a:solidFill>
              </a:rPr>
              <a:t> Du</a:t>
            </a:r>
            <a:r>
              <a:rPr lang="vi-VN" sz="2400" dirty="0">
                <a:solidFill>
                  <a:srgbClr val="0070C0"/>
                </a:solidFill>
              </a:rPr>
              <a:t>?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4598" y="2840970"/>
            <a:ext cx="356500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D. </a:t>
            </a:r>
            <a:r>
              <a:rPr lang="en-US" sz="2400" dirty="0"/>
              <a:t>Nam </a:t>
            </a:r>
            <a:r>
              <a:rPr lang="en-US" sz="2400" dirty="0" err="1"/>
              <a:t>Trung</a:t>
            </a:r>
            <a:r>
              <a:rPr lang="en-US" sz="2400" dirty="0"/>
              <a:t> </a:t>
            </a:r>
            <a:r>
              <a:rPr lang="en-US" sz="2400" dirty="0" err="1"/>
              <a:t>tạp</a:t>
            </a:r>
            <a:r>
              <a:rPr lang="en-US" sz="2400" dirty="0"/>
              <a:t> </a:t>
            </a:r>
            <a:r>
              <a:rPr lang="en-US" sz="2400" dirty="0" err="1"/>
              <a:t>ngâm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893" y="2116360"/>
            <a:ext cx="2800433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A. </a:t>
            </a:r>
            <a:r>
              <a:rPr lang="en-US" sz="2400" kern="100" dirty="0" err="1"/>
              <a:t>Văn</a:t>
            </a:r>
            <a:r>
              <a:rPr lang="en-US" sz="2400" kern="100" dirty="0"/>
              <a:t> </a:t>
            </a:r>
            <a:r>
              <a:rPr lang="en-US" sz="2400" kern="100" dirty="0" err="1"/>
              <a:t>chiêu</a:t>
            </a:r>
            <a:r>
              <a:rPr lang="en-US" sz="2400" kern="100" dirty="0"/>
              <a:t> </a:t>
            </a:r>
            <a:r>
              <a:rPr lang="en-US" sz="2400" kern="100" dirty="0" err="1"/>
              <a:t>hồn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4598" y="2079929"/>
            <a:ext cx="2220480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 smtClean="0"/>
              <a:t>B</a:t>
            </a:r>
            <a:r>
              <a:rPr lang="vi-VN" sz="2400" dirty="0"/>
              <a:t>. </a:t>
            </a:r>
            <a:r>
              <a:rPr lang="en-US" sz="2400" dirty="0" err="1"/>
              <a:t>Truyện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89949" y="2853810"/>
            <a:ext cx="3179075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 </a:t>
            </a:r>
            <a:r>
              <a:rPr lang="en-US" sz="2400" kern="100" dirty="0" err="1"/>
              <a:t>Thanh</a:t>
            </a:r>
            <a:r>
              <a:rPr lang="en-US" sz="2400" kern="100" dirty="0"/>
              <a:t> </a:t>
            </a:r>
            <a:r>
              <a:rPr lang="en-US" sz="2400" kern="100" dirty="0" err="1"/>
              <a:t>Hiên</a:t>
            </a:r>
            <a:r>
              <a:rPr lang="en-US" sz="2400" kern="100" dirty="0"/>
              <a:t> </a:t>
            </a:r>
            <a:r>
              <a:rPr lang="en-US" sz="2400" kern="100" dirty="0" err="1"/>
              <a:t>thi</a:t>
            </a:r>
            <a:r>
              <a:rPr lang="en-US" sz="2400" kern="100" dirty="0"/>
              <a:t> </a:t>
            </a:r>
            <a:r>
              <a:rPr lang="en-US" sz="2400" kern="100" dirty="0" err="1"/>
              <a:t>tập</a:t>
            </a:r>
            <a:r>
              <a:rPr lang="en-US" sz="2400" kern="100" dirty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303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14893" y="975341"/>
            <a:ext cx="7753175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3</a:t>
            </a:r>
            <a:r>
              <a:rPr lang="vi-VN" sz="2400" dirty="0">
                <a:solidFill>
                  <a:srgbClr val="0070C0"/>
                </a:solidFill>
              </a:rPr>
              <a:t>: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>
                <a:solidFill>
                  <a:srgbClr val="0070C0"/>
                </a:solidFill>
              </a:rPr>
              <a:t>” </a:t>
            </a:r>
            <a:r>
              <a:rPr lang="en-US" sz="2400" dirty="0" err="1">
                <a:solidFill>
                  <a:srgbClr val="0070C0"/>
                </a:solidFill>
              </a:rPr>
              <a:t>thuộc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phần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của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Truyện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dirty="0">
                <a:solidFill>
                  <a:srgbClr val="0070C0"/>
                </a:solidFill>
              </a:rPr>
              <a:t>?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65970" y="2888522"/>
            <a:ext cx="3565002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D. </a:t>
            </a:r>
            <a:r>
              <a:rPr lang="en-US" sz="2400" dirty="0" err="1"/>
              <a:t>Gặp</a:t>
            </a:r>
            <a:r>
              <a:rPr lang="en-US" sz="2400" dirty="0"/>
              <a:t> </a:t>
            </a:r>
            <a:r>
              <a:rPr lang="en-US" sz="2400" dirty="0" err="1" smtClean="0"/>
              <a:t>gỡ</a:t>
            </a:r>
            <a:r>
              <a:rPr lang="en-US" sz="2400" dirty="0" smtClean="0"/>
              <a:t>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r>
              <a:rPr lang="en-US" sz="2400" dirty="0" smtClean="0"/>
              <a:t>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4893" y="2116360"/>
            <a:ext cx="3001031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A. </a:t>
            </a:r>
            <a:r>
              <a:rPr lang="en-US" sz="2400" dirty="0" err="1"/>
              <a:t>Gặp</a:t>
            </a:r>
            <a:r>
              <a:rPr lang="en-US" sz="2400" dirty="0"/>
              <a:t> </a:t>
            </a:r>
            <a:r>
              <a:rPr lang="en-US" sz="2400" dirty="0" err="1"/>
              <a:t>gỡ</a:t>
            </a:r>
            <a:r>
              <a:rPr lang="en-US" sz="2400" dirty="0"/>
              <a:t> </a:t>
            </a:r>
            <a:r>
              <a:rPr lang="en-US" sz="2400" dirty="0" err="1"/>
              <a:t>đính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15331" y="2079929"/>
            <a:ext cx="2719014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B.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lưu</a:t>
            </a:r>
            <a:r>
              <a:rPr lang="en-US" sz="2400" dirty="0"/>
              <a:t> </a:t>
            </a:r>
            <a:r>
              <a:rPr lang="en-US" sz="2400" dirty="0" err="1"/>
              <a:t>lạc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96407" y="2888522"/>
            <a:ext cx="165622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 </a:t>
            </a:r>
            <a:r>
              <a:rPr lang="en-US" sz="2400" dirty="0" err="1"/>
              <a:t>Đoàn</a:t>
            </a:r>
            <a:r>
              <a:rPr lang="en-US" sz="2400" dirty="0"/>
              <a:t> </a:t>
            </a:r>
            <a:r>
              <a:rPr lang="en-US" sz="2400" dirty="0" err="1"/>
              <a:t>tụ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940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169" y="1322582"/>
            <a:ext cx="7674524" cy="882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4</a:t>
            </a:r>
            <a:r>
              <a:rPr lang="vi-VN" sz="2400" dirty="0" smtClean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Nhân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không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được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nhắc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trong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văn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bản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 smtClean="0">
                <a:solidFill>
                  <a:srgbClr val="0070C0"/>
                </a:solidFill>
              </a:rPr>
              <a:t>”?</a:t>
            </a:r>
            <a:endParaRPr lang="en-US" sz="1800" i="1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4177" y="2393328"/>
            <a:ext cx="3092513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A. </a:t>
            </a:r>
            <a:r>
              <a:rPr lang="en-US" sz="2400" dirty="0"/>
              <a:t>Kim </a:t>
            </a:r>
            <a:r>
              <a:rPr lang="en-US" sz="2400" dirty="0" err="1"/>
              <a:t>Trọng</a:t>
            </a:r>
            <a:r>
              <a:rPr lang="en-US" sz="2400" dirty="0"/>
              <a:t>,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Hải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85095" y="2445503"/>
            <a:ext cx="3589444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B.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,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727248" y="3133377"/>
            <a:ext cx="3522118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 </a:t>
            </a:r>
            <a:r>
              <a:rPr lang="en-US" sz="2400" dirty="0" err="1"/>
              <a:t>Thúy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r>
              <a:rPr lang="en-US" sz="2400" dirty="0"/>
              <a:t>,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585095" y="3131322"/>
            <a:ext cx="3520516" cy="4875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D. </a:t>
            </a:r>
            <a:r>
              <a:rPr lang="en-US" sz="2400" dirty="0" err="1"/>
              <a:t>Thúy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r>
              <a:rPr lang="en-US" sz="2400" dirty="0"/>
              <a:t>,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-57644" y="4133088"/>
            <a:ext cx="2857814" cy="1010352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356916" y="3660756"/>
            <a:ext cx="2800179" cy="1476370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682" y="924045"/>
            <a:ext cx="8511714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>
                <a:solidFill>
                  <a:srgbClr val="0070C0"/>
                </a:solidFill>
              </a:rPr>
              <a:t>Câu </a:t>
            </a:r>
            <a:r>
              <a:rPr lang="en-US" sz="2400" dirty="0">
                <a:solidFill>
                  <a:srgbClr val="0070C0"/>
                </a:solidFill>
              </a:rPr>
              <a:t>5</a:t>
            </a:r>
            <a:r>
              <a:rPr lang="vi-VN" sz="2400" dirty="0">
                <a:solidFill>
                  <a:srgbClr val="0070C0"/>
                </a:solidFill>
              </a:rPr>
              <a:t>: </a:t>
            </a:r>
            <a:r>
              <a:rPr lang="en-US" sz="2400" dirty="0" smtClean="0">
                <a:solidFill>
                  <a:srgbClr val="0070C0"/>
                </a:solidFill>
              </a:rPr>
              <a:t>              </a:t>
            </a:r>
            <a:r>
              <a:rPr lang="en-US" sz="2400" i="1" dirty="0" smtClean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Bề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ngoài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thớt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nói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cười</a:t>
            </a:r>
            <a:endParaRPr lang="en-US" sz="2400" i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i="1" dirty="0" smtClean="0">
                <a:solidFill>
                  <a:srgbClr val="0070C0"/>
                </a:solidFill>
              </a:rPr>
              <a:t>              </a:t>
            </a:r>
            <a:r>
              <a:rPr lang="en-US" sz="2400" i="1" dirty="0" err="1" smtClean="0">
                <a:solidFill>
                  <a:srgbClr val="0070C0"/>
                </a:solidFill>
              </a:rPr>
              <a:t>Mà</a:t>
            </a:r>
            <a:r>
              <a:rPr lang="en-US" sz="2400" i="1" dirty="0" smtClean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trong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nham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hiểm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giết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người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không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 smtClean="0">
                <a:solidFill>
                  <a:srgbClr val="0070C0"/>
                </a:solidFill>
              </a:rPr>
              <a:t>dao</a:t>
            </a:r>
            <a:r>
              <a:rPr lang="en-US" sz="2400" i="1" dirty="0" smtClean="0">
                <a:solidFill>
                  <a:srgbClr val="0070C0"/>
                </a:solidFill>
              </a:rPr>
              <a:t>”</a:t>
            </a:r>
            <a:endParaRPr lang="en-US" sz="2400" i="1" dirty="0">
              <a:solidFill>
                <a:srgbClr val="0070C0"/>
              </a:solidFill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70C0"/>
                </a:solidFill>
              </a:rPr>
              <a:t> Hai </a:t>
            </a:r>
            <a:r>
              <a:rPr lang="en-US" sz="2400" dirty="0" err="1">
                <a:solidFill>
                  <a:srgbClr val="0070C0"/>
                </a:solidFill>
              </a:rPr>
              <a:t>câu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thơ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trên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gợi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nhắc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đến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nhân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vật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nào</a:t>
            </a:r>
            <a:r>
              <a:rPr lang="en-US" sz="2400" dirty="0">
                <a:solidFill>
                  <a:srgbClr val="0070C0"/>
                </a:solidFill>
              </a:rPr>
              <a:t> t</a:t>
            </a:r>
            <a:r>
              <a:rPr lang="vi-VN" sz="2400" dirty="0">
                <a:solidFill>
                  <a:srgbClr val="0070C0"/>
                </a:solidFill>
              </a:rPr>
              <a:t>rong văn bản </a:t>
            </a:r>
            <a:r>
              <a:rPr lang="en-US" sz="2400" i="1" dirty="0">
                <a:solidFill>
                  <a:srgbClr val="0070C0"/>
                </a:solidFill>
              </a:rPr>
              <a:t>“</a:t>
            </a:r>
            <a:r>
              <a:rPr lang="en-US" sz="2400" i="1" dirty="0" err="1">
                <a:solidFill>
                  <a:srgbClr val="0070C0"/>
                </a:solidFill>
              </a:rPr>
              <a:t>Thúy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Kiều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hầu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rượu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Hoạn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Thư</a:t>
            </a:r>
            <a:r>
              <a:rPr lang="en-US" sz="2400" i="1" dirty="0">
                <a:solidFill>
                  <a:srgbClr val="0070C0"/>
                </a:solidFill>
              </a:rPr>
              <a:t> – </a:t>
            </a:r>
            <a:r>
              <a:rPr lang="en-US" sz="2400" i="1" dirty="0" err="1">
                <a:solidFill>
                  <a:srgbClr val="0070C0"/>
                </a:solidFill>
              </a:rPr>
              <a:t>Thúc</a:t>
            </a:r>
            <a:r>
              <a:rPr lang="en-US" sz="2400" i="1" dirty="0">
                <a:solidFill>
                  <a:srgbClr val="0070C0"/>
                </a:solidFill>
              </a:rPr>
              <a:t> </a:t>
            </a:r>
            <a:r>
              <a:rPr lang="en-US" sz="2400" i="1" dirty="0" err="1">
                <a:solidFill>
                  <a:srgbClr val="0070C0"/>
                </a:solidFill>
              </a:rPr>
              <a:t>Sinh</a:t>
            </a:r>
            <a:r>
              <a:rPr lang="en-US" sz="2400" i="1" dirty="0">
                <a:solidFill>
                  <a:srgbClr val="0070C0"/>
                </a:solidFill>
              </a:rPr>
              <a:t>”?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4271" y="3000040"/>
            <a:ext cx="1946367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A. </a:t>
            </a:r>
            <a:r>
              <a:rPr lang="en-US" sz="2400" dirty="0" err="1"/>
              <a:t>Thúy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34580" y="2977069"/>
            <a:ext cx="2031325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B.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884271" y="3658874"/>
            <a:ext cx="1965603" cy="45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C.</a:t>
            </a:r>
            <a:r>
              <a:rPr lang="en-US" sz="2400" dirty="0"/>
              <a:t>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5074270" y="3619295"/>
            <a:ext cx="1997663" cy="467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2400" dirty="0"/>
              <a:t>D. </a:t>
            </a:r>
            <a:r>
              <a:rPr lang="en-US" sz="2400" dirty="0"/>
              <a:t>Kim </a:t>
            </a:r>
            <a:r>
              <a:rPr lang="en-US" sz="2400" dirty="0" err="1"/>
              <a:t>Trọng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3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4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oogle Shape;2884;p38"/>
          <p:cNvGrpSpPr/>
          <p:nvPr/>
        </p:nvGrpSpPr>
        <p:grpSpPr>
          <a:xfrm>
            <a:off x="0" y="4815068"/>
            <a:ext cx="2800170" cy="328371"/>
            <a:chOff x="-57644" y="3119233"/>
            <a:chExt cx="2857814" cy="2024207"/>
          </a:xfrm>
        </p:grpSpPr>
        <p:sp>
          <p:nvSpPr>
            <p:cNvPr id="43" name="Google Shape;2885;p38"/>
            <p:cNvSpPr/>
            <p:nvPr/>
          </p:nvSpPr>
          <p:spPr>
            <a:xfrm>
              <a:off x="-13" y="3667067"/>
              <a:ext cx="2800183" cy="1476372"/>
            </a:xfrm>
            <a:custGeom>
              <a:avLst/>
              <a:gdLst/>
              <a:ahLst/>
              <a:cxnLst/>
              <a:rect l="l" t="t" r="r" b="b"/>
              <a:pathLst>
                <a:path w="6369" h="3358" extrusionOk="0">
                  <a:moveTo>
                    <a:pt x="1" y="1"/>
                  </a:moveTo>
                  <a:lnTo>
                    <a:pt x="1" y="3358"/>
                  </a:lnTo>
                  <a:lnTo>
                    <a:pt x="6369" y="3356"/>
                  </a:lnTo>
                  <a:cubicBezTo>
                    <a:pt x="6277" y="3085"/>
                    <a:pt x="6141" y="2812"/>
                    <a:pt x="5904" y="2651"/>
                  </a:cubicBezTo>
                  <a:cubicBezTo>
                    <a:pt x="5789" y="2572"/>
                    <a:pt x="5646" y="2529"/>
                    <a:pt x="5508" y="2529"/>
                  </a:cubicBezTo>
                  <a:cubicBezTo>
                    <a:pt x="5360" y="2529"/>
                    <a:pt x="5217" y="2578"/>
                    <a:pt x="5117" y="2686"/>
                  </a:cubicBezTo>
                  <a:cubicBezTo>
                    <a:pt x="5091" y="2527"/>
                    <a:pt x="4978" y="2385"/>
                    <a:pt x="4830" y="2323"/>
                  </a:cubicBezTo>
                  <a:cubicBezTo>
                    <a:pt x="4757" y="2294"/>
                    <a:pt x="4678" y="2275"/>
                    <a:pt x="4601" y="2275"/>
                  </a:cubicBezTo>
                  <a:cubicBezTo>
                    <a:pt x="4520" y="2275"/>
                    <a:pt x="4442" y="2295"/>
                    <a:pt x="4376" y="2343"/>
                  </a:cubicBezTo>
                  <a:cubicBezTo>
                    <a:pt x="4365" y="2016"/>
                    <a:pt x="4206" y="1687"/>
                    <a:pt x="3927" y="1514"/>
                  </a:cubicBezTo>
                  <a:cubicBezTo>
                    <a:pt x="3801" y="1435"/>
                    <a:pt x="3650" y="1395"/>
                    <a:pt x="3501" y="1395"/>
                  </a:cubicBezTo>
                  <a:cubicBezTo>
                    <a:pt x="3323" y="1395"/>
                    <a:pt x="3146" y="1453"/>
                    <a:pt x="3015" y="1572"/>
                  </a:cubicBezTo>
                  <a:cubicBezTo>
                    <a:pt x="2959" y="1416"/>
                    <a:pt x="2829" y="1289"/>
                    <a:pt x="2670" y="1233"/>
                  </a:cubicBezTo>
                  <a:cubicBezTo>
                    <a:pt x="2580" y="1203"/>
                    <a:pt x="2473" y="1177"/>
                    <a:pt x="2371" y="1177"/>
                  </a:cubicBezTo>
                  <a:cubicBezTo>
                    <a:pt x="2295" y="1177"/>
                    <a:pt x="2222" y="1191"/>
                    <a:pt x="2161" y="1230"/>
                  </a:cubicBezTo>
                  <a:cubicBezTo>
                    <a:pt x="2092" y="975"/>
                    <a:pt x="1996" y="722"/>
                    <a:pt x="1836" y="512"/>
                  </a:cubicBezTo>
                  <a:cubicBezTo>
                    <a:pt x="1678" y="300"/>
                    <a:pt x="1452" y="131"/>
                    <a:pt x="1193" y="80"/>
                  </a:cubicBezTo>
                  <a:cubicBezTo>
                    <a:pt x="1142" y="70"/>
                    <a:pt x="1091" y="65"/>
                    <a:pt x="1039" y="65"/>
                  </a:cubicBezTo>
                  <a:cubicBezTo>
                    <a:pt x="825" y="65"/>
                    <a:pt x="609" y="150"/>
                    <a:pt x="475" y="315"/>
                  </a:cubicBezTo>
                  <a:cubicBezTo>
                    <a:pt x="374" y="148"/>
                    <a:pt x="196" y="29"/>
                    <a:pt x="1" y="1"/>
                  </a:cubicBezTo>
                  <a:close/>
                </a:path>
              </a:pathLst>
            </a:custGeom>
            <a:solidFill>
              <a:srgbClr val="75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886;p38"/>
            <p:cNvSpPr/>
            <p:nvPr/>
          </p:nvSpPr>
          <p:spPr>
            <a:xfrm>
              <a:off x="501197" y="3871948"/>
              <a:ext cx="511762" cy="488900"/>
            </a:xfrm>
            <a:custGeom>
              <a:avLst/>
              <a:gdLst/>
              <a:ahLst/>
              <a:cxnLst/>
              <a:rect l="l" t="t" r="r" b="b"/>
              <a:pathLst>
                <a:path w="1164" h="1112" extrusionOk="0">
                  <a:moveTo>
                    <a:pt x="0" y="1"/>
                  </a:moveTo>
                  <a:cubicBezTo>
                    <a:pt x="254" y="57"/>
                    <a:pt x="445" y="318"/>
                    <a:pt x="417" y="574"/>
                  </a:cubicBezTo>
                  <a:lnTo>
                    <a:pt x="413" y="605"/>
                  </a:lnTo>
                  <a:lnTo>
                    <a:pt x="441" y="593"/>
                  </a:lnTo>
                  <a:cubicBezTo>
                    <a:pt x="463" y="584"/>
                    <a:pt x="487" y="580"/>
                    <a:pt x="512" y="580"/>
                  </a:cubicBezTo>
                  <a:cubicBezTo>
                    <a:pt x="583" y="580"/>
                    <a:pt x="656" y="616"/>
                    <a:pt x="701" y="669"/>
                  </a:cubicBezTo>
                  <a:cubicBezTo>
                    <a:pt x="767" y="747"/>
                    <a:pt x="789" y="851"/>
                    <a:pt x="784" y="950"/>
                  </a:cubicBezTo>
                  <a:lnTo>
                    <a:pt x="783" y="978"/>
                  </a:lnTo>
                  <a:cubicBezTo>
                    <a:pt x="828" y="943"/>
                    <a:pt x="881" y="926"/>
                    <a:pt x="931" y="926"/>
                  </a:cubicBezTo>
                  <a:cubicBezTo>
                    <a:pt x="1036" y="926"/>
                    <a:pt x="1135" y="995"/>
                    <a:pt x="1163" y="1112"/>
                  </a:cubicBezTo>
                  <a:cubicBezTo>
                    <a:pt x="1146" y="986"/>
                    <a:pt x="1035" y="903"/>
                    <a:pt x="918" y="903"/>
                  </a:cubicBezTo>
                  <a:cubicBezTo>
                    <a:pt x="883" y="903"/>
                    <a:pt x="848" y="910"/>
                    <a:pt x="814" y="926"/>
                  </a:cubicBezTo>
                  <a:lnTo>
                    <a:pt x="814" y="926"/>
                  </a:lnTo>
                  <a:cubicBezTo>
                    <a:pt x="817" y="826"/>
                    <a:pt x="794" y="724"/>
                    <a:pt x="729" y="646"/>
                  </a:cubicBezTo>
                  <a:cubicBezTo>
                    <a:pt x="677" y="584"/>
                    <a:pt x="596" y="544"/>
                    <a:pt x="515" y="544"/>
                  </a:cubicBezTo>
                  <a:cubicBezTo>
                    <a:pt x="495" y="544"/>
                    <a:pt x="475" y="546"/>
                    <a:pt x="455" y="552"/>
                  </a:cubicBezTo>
                  <a:lnTo>
                    <a:pt x="455" y="552"/>
                  </a:lnTo>
                  <a:cubicBezTo>
                    <a:pt x="467" y="291"/>
                    <a:pt x="262" y="34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887;p38"/>
            <p:cNvSpPr/>
            <p:nvPr/>
          </p:nvSpPr>
          <p:spPr>
            <a:xfrm>
              <a:off x="1438109" y="4545944"/>
              <a:ext cx="650255" cy="355244"/>
            </a:xfrm>
            <a:custGeom>
              <a:avLst/>
              <a:gdLst/>
              <a:ahLst/>
              <a:cxnLst/>
              <a:rect l="l" t="t" r="r" b="b"/>
              <a:pathLst>
                <a:path w="1479" h="808" extrusionOk="0">
                  <a:moveTo>
                    <a:pt x="139" y="0"/>
                  </a:moveTo>
                  <a:cubicBezTo>
                    <a:pt x="89" y="0"/>
                    <a:pt x="41" y="14"/>
                    <a:pt x="0" y="45"/>
                  </a:cubicBezTo>
                  <a:cubicBezTo>
                    <a:pt x="37" y="21"/>
                    <a:pt x="79" y="10"/>
                    <a:pt x="121" y="10"/>
                  </a:cubicBezTo>
                  <a:cubicBezTo>
                    <a:pt x="197" y="10"/>
                    <a:pt x="275" y="45"/>
                    <a:pt x="329" y="98"/>
                  </a:cubicBezTo>
                  <a:cubicBezTo>
                    <a:pt x="415" y="181"/>
                    <a:pt x="456" y="300"/>
                    <a:pt x="479" y="416"/>
                  </a:cubicBezTo>
                  <a:lnTo>
                    <a:pt x="485" y="444"/>
                  </a:lnTo>
                  <a:lnTo>
                    <a:pt x="507" y="425"/>
                  </a:lnTo>
                  <a:cubicBezTo>
                    <a:pt x="564" y="377"/>
                    <a:pt x="631" y="354"/>
                    <a:pt x="696" y="354"/>
                  </a:cubicBezTo>
                  <a:cubicBezTo>
                    <a:pt x="838" y="354"/>
                    <a:pt x="973" y="460"/>
                    <a:pt x="988" y="625"/>
                  </a:cubicBezTo>
                  <a:lnTo>
                    <a:pt x="992" y="676"/>
                  </a:lnTo>
                  <a:lnTo>
                    <a:pt x="1018" y="632"/>
                  </a:lnTo>
                  <a:cubicBezTo>
                    <a:pt x="1052" y="576"/>
                    <a:pt x="1117" y="550"/>
                    <a:pt x="1183" y="550"/>
                  </a:cubicBezTo>
                  <a:cubicBezTo>
                    <a:pt x="1218" y="550"/>
                    <a:pt x="1253" y="558"/>
                    <a:pt x="1284" y="572"/>
                  </a:cubicBezTo>
                  <a:cubicBezTo>
                    <a:pt x="1379" y="616"/>
                    <a:pt x="1440" y="712"/>
                    <a:pt x="1479" y="807"/>
                  </a:cubicBezTo>
                  <a:cubicBezTo>
                    <a:pt x="1441" y="668"/>
                    <a:pt x="1329" y="523"/>
                    <a:pt x="1177" y="523"/>
                  </a:cubicBezTo>
                  <a:cubicBezTo>
                    <a:pt x="1162" y="523"/>
                    <a:pt x="1148" y="524"/>
                    <a:pt x="1133" y="527"/>
                  </a:cubicBezTo>
                  <a:cubicBezTo>
                    <a:pt x="1090" y="533"/>
                    <a:pt x="1049" y="552"/>
                    <a:pt x="1017" y="582"/>
                  </a:cubicBezTo>
                  <a:lnTo>
                    <a:pt x="1017" y="582"/>
                  </a:lnTo>
                  <a:cubicBezTo>
                    <a:pt x="988" y="421"/>
                    <a:pt x="847" y="317"/>
                    <a:pt x="699" y="317"/>
                  </a:cubicBezTo>
                  <a:cubicBezTo>
                    <a:pt x="634" y="317"/>
                    <a:pt x="567" y="337"/>
                    <a:pt x="507" y="382"/>
                  </a:cubicBezTo>
                  <a:lnTo>
                    <a:pt x="507" y="382"/>
                  </a:lnTo>
                  <a:cubicBezTo>
                    <a:pt x="480" y="269"/>
                    <a:pt x="433" y="157"/>
                    <a:pt x="345" y="79"/>
                  </a:cubicBezTo>
                  <a:cubicBezTo>
                    <a:pt x="290" y="31"/>
                    <a:pt x="21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2888;p38"/>
            <p:cNvGrpSpPr/>
            <p:nvPr/>
          </p:nvGrpSpPr>
          <p:grpSpPr>
            <a:xfrm flipH="1">
              <a:off x="1260110" y="3965505"/>
              <a:ext cx="758073" cy="1099608"/>
              <a:chOff x="12858404" y="987100"/>
              <a:chExt cx="149571" cy="216971"/>
            </a:xfrm>
          </p:grpSpPr>
          <p:sp>
            <p:nvSpPr>
              <p:cNvPr id="58" name="Google Shape;2889;p38"/>
              <p:cNvSpPr/>
              <p:nvPr/>
            </p:nvSpPr>
            <p:spPr>
              <a:xfrm>
                <a:off x="12858404" y="989254"/>
                <a:ext cx="149571" cy="214816"/>
              </a:xfrm>
              <a:custGeom>
                <a:avLst/>
                <a:gdLst/>
                <a:ahLst/>
                <a:cxnLst/>
                <a:rect l="l" t="t" r="r" b="b"/>
                <a:pathLst>
                  <a:path w="1944" h="2792" extrusionOk="0">
                    <a:moveTo>
                      <a:pt x="381" y="0"/>
                    </a:moveTo>
                    <a:cubicBezTo>
                      <a:pt x="350" y="0"/>
                      <a:pt x="319" y="4"/>
                      <a:pt x="286" y="12"/>
                    </a:cubicBezTo>
                    <a:cubicBezTo>
                      <a:pt x="113" y="53"/>
                      <a:pt x="20" y="293"/>
                      <a:pt x="5" y="439"/>
                    </a:cubicBezTo>
                    <a:cubicBezTo>
                      <a:pt x="0" y="490"/>
                      <a:pt x="0" y="540"/>
                      <a:pt x="3" y="590"/>
                    </a:cubicBezTo>
                    <a:cubicBezTo>
                      <a:pt x="11" y="590"/>
                      <a:pt x="19" y="590"/>
                      <a:pt x="27" y="590"/>
                    </a:cubicBezTo>
                    <a:cubicBezTo>
                      <a:pt x="74" y="590"/>
                      <a:pt x="121" y="598"/>
                      <a:pt x="165" y="616"/>
                    </a:cubicBezTo>
                    <a:cubicBezTo>
                      <a:pt x="196" y="629"/>
                      <a:pt x="229" y="647"/>
                      <a:pt x="243" y="678"/>
                    </a:cubicBezTo>
                    <a:cubicBezTo>
                      <a:pt x="247" y="686"/>
                      <a:pt x="249" y="695"/>
                      <a:pt x="248" y="704"/>
                    </a:cubicBezTo>
                    <a:cubicBezTo>
                      <a:pt x="247" y="720"/>
                      <a:pt x="238" y="735"/>
                      <a:pt x="228" y="747"/>
                    </a:cubicBezTo>
                    <a:cubicBezTo>
                      <a:pt x="201" y="773"/>
                      <a:pt x="164" y="782"/>
                      <a:pt x="128" y="792"/>
                    </a:cubicBezTo>
                    <a:lnTo>
                      <a:pt x="35" y="815"/>
                    </a:lnTo>
                    <a:cubicBezTo>
                      <a:pt x="41" y="851"/>
                      <a:pt x="49" y="889"/>
                      <a:pt x="58" y="924"/>
                    </a:cubicBezTo>
                    <a:cubicBezTo>
                      <a:pt x="68" y="970"/>
                      <a:pt x="78" y="1016"/>
                      <a:pt x="88" y="1062"/>
                    </a:cubicBezTo>
                    <a:cubicBezTo>
                      <a:pt x="114" y="1058"/>
                      <a:pt x="140" y="1055"/>
                      <a:pt x="167" y="1055"/>
                    </a:cubicBezTo>
                    <a:cubicBezTo>
                      <a:pt x="232" y="1055"/>
                      <a:pt x="303" y="1072"/>
                      <a:pt x="336" y="1128"/>
                    </a:cubicBezTo>
                    <a:cubicBezTo>
                      <a:pt x="343" y="1141"/>
                      <a:pt x="347" y="1154"/>
                      <a:pt x="347" y="1168"/>
                    </a:cubicBezTo>
                    <a:cubicBezTo>
                      <a:pt x="347" y="1209"/>
                      <a:pt x="308" y="1238"/>
                      <a:pt x="271" y="1255"/>
                    </a:cubicBezTo>
                    <a:cubicBezTo>
                      <a:pt x="226" y="1275"/>
                      <a:pt x="176" y="1285"/>
                      <a:pt x="127" y="1296"/>
                    </a:cubicBezTo>
                    <a:cubicBezTo>
                      <a:pt x="131" y="1333"/>
                      <a:pt x="133" y="1371"/>
                      <a:pt x="133" y="1408"/>
                    </a:cubicBezTo>
                    <a:cubicBezTo>
                      <a:pt x="133" y="1464"/>
                      <a:pt x="127" y="1522"/>
                      <a:pt x="120" y="1578"/>
                    </a:cubicBezTo>
                    <a:cubicBezTo>
                      <a:pt x="160" y="1564"/>
                      <a:pt x="201" y="1554"/>
                      <a:pt x="241" y="1554"/>
                    </a:cubicBezTo>
                    <a:cubicBezTo>
                      <a:pt x="267" y="1554"/>
                      <a:pt x="293" y="1558"/>
                      <a:pt x="318" y="1568"/>
                    </a:cubicBezTo>
                    <a:cubicBezTo>
                      <a:pt x="338" y="1574"/>
                      <a:pt x="358" y="1588"/>
                      <a:pt x="362" y="1608"/>
                    </a:cubicBezTo>
                    <a:cubicBezTo>
                      <a:pt x="367" y="1635"/>
                      <a:pt x="339" y="1656"/>
                      <a:pt x="315" y="1669"/>
                    </a:cubicBezTo>
                    <a:cubicBezTo>
                      <a:pt x="244" y="1707"/>
                      <a:pt x="171" y="1737"/>
                      <a:pt x="99" y="1771"/>
                    </a:cubicBezTo>
                    <a:cubicBezTo>
                      <a:pt x="97" y="1802"/>
                      <a:pt x="96" y="1834"/>
                      <a:pt x="96" y="1864"/>
                    </a:cubicBezTo>
                    <a:cubicBezTo>
                      <a:pt x="96" y="1986"/>
                      <a:pt x="119" y="2109"/>
                      <a:pt x="165" y="2222"/>
                    </a:cubicBezTo>
                    <a:cubicBezTo>
                      <a:pt x="208" y="2163"/>
                      <a:pt x="264" y="2116"/>
                      <a:pt x="331" y="2085"/>
                    </a:cubicBezTo>
                    <a:cubicBezTo>
                      <a:pt x="342" y="2079"/>
                      <a:pt x="356" y="2074"/>
                      <a:pt x="369" y="2074"/>
                    </a:cubicBezTo>
                    <a:cubicBezTo>
                      <a:pt x="376" y="2074"/>
                      <a:pt x="383" y="2075"/>
                      <a:pt x="389" y="2079"/>
                    </a:cubicBezTo>
                    <a:cubicBezTo>
                      <a:pt x="407" y="2088"/>
                      <a:pt x="414" y="2110"/>
                      <a:pt x="415" y="2130"/>
                    </a:cubicBezTo>
                    <a:cubicBezTo>
                      <a:pt x="419" y="2175"/>
                      <a:pt x="402" y="2220"/>
                      <a:pt x="384" y="2261"/>
                    </a:cubicBezTo>
                    <a:cubicBezTo>
                      <a:pt x="355" y="2325"/>
                      <a:pt x="322" y="2387"/>
                      <a:pt x="296" y="2453"/>
                    </a:cubicBezTo>
                    <a:cubicBezTo>
                      <a:pt x="332" y="2497"/>
                      <a:pt x="369" y="2539"/>
                      <a:pt x="412" y="2576"/>
                    </a:cubicBezTo>
                    <a:cubicBezTo>
                      <a:pt x="469" y="2626"/>
                      <a:pt x="534" y="2668"/>
                      <a:pt x="602" y="2700"/>
                    </a:cubicBezTo>
                    <a:cubicBezTo>
                      <a:pt x="620" y="2651"/>
                      <a:pt x="646" y="2604"/>
                      <a:pt x="680" y="2564"/>
                    </a:cubicBezTo>
                    <a:cubicBezTo>
                      <a:pt x="698" y="2542"/>
                      <a:pt x="722" y="2519"/>
                      <a:pt x="749" y="2519"/>
                    </a:cubicBezTo>
                    <a:cubicBezTo>
                      <a:pt x="753" y="2519"/>
                      <a:pt x="757" y="2520"/>
                      <a:pt x="761" y="2521"/>
                    </a:cubicBezTo>
                    <a:cubicBezTo>
                      <a:pt x="795" y="2528"/>
                      <a:pt x="811" y="2566"/>
                      <a:pt x="814" y="2600"/>
                    </a:cubicBezTo>
                    <a:cubicBezTo>
                      <a:pt x="822" y="2658"/>
                      <a:pt x="816" y="2715"/>
                      <a:pt x="807" y="2772"/>
                    </a:cubicBezTo>
                    <a:cubicBezTo>
                      <a:pt x="867" y="2785"/>
                      <a:pt x="927" y="2791"/>
                      <a:pt x="988" y="2791"/>
                    </a:cubicBezTo>
                    <a:cubicBezTo>
                      <a:pt x="1047" y="2791"/>
                      <a:pt x="1107" y="2785"/>
                      <a:pt x="1165" y="2772"/>
                    </a:cubicBezTo>
                    <a:cubicBezTo>
                      <a:pt x="1349" y="2731"/>
                      <a:pt x="1512" y="2626"/>
                      <a:pt x="1651" y="2498"/>
                    </a:cubicBezTo>
                    <a:lnTo>
                      <a:pt x="1656" y="2493"/>
                    </a:lnTo>
                    <a:cubicBezTo>
                      <a:pt x="1604" y="2432"/>
                      <a:pt x="1546" y="2373"/>
                      <a:pt x="1494" y="2313"/>
                    </a:cubicBezTo>
                    <a:cubicBezTo>
                      <a:pt x="1471" y="2287"/>
                      <a:pt x="1450" y="2260"/>
                      <a:pt x="1441" y="2229"/>
                    </a:cubicBezTo>
                    <a:cubicBezTo>
                      <a:pt x="1432" y="2196"/>
                      <a:pt x="1438" y="2158"/>
                      <a:pt x="1464" y="2136"/>
                    </a:cubicBezTo>
                    <a:cubicBezTo>
                      <a:pt x="1481" y="2122"/>
                      <a:pt x="1503" y="2118"/>
                      <a:pt x="1525" y="2118"/>
                    </a:cubicBezTo>
                    <a:cubicBezTo>
                      <a:pt x="1533" y="2118"/>
                      <a:pt x="1540" y="2119"/>
                      <a:pt x="1548" y="2119"/>
                    </a:cubicBezTo>
                    <a:cubicBezTo>
                      <a:pt x="1660" y="2130"/>
                      <a:pt x="1757" y="2192"/>
                      <a:pt x="1843" y="2269"/>
                    </a:cubicBezTo>
                    <a:cubicBezTo>
                      <a:pt x="1895" y="2183"/>
                      <a:pt x="1932" y="2090"/>
                      <a:pt x="1940" y="1990"/>
                    </a:cubicBezTo>
                    <a:cubicBezTo>
                      <a:pt x="1942" y="1973"/>
                      <a:pt x="1943" y="1956"/>
                      <a:pt x="1943" y="1939"/>
                    </a:cubicBezTo>
                    <a:cubicBezTo>
                      <a:pt x="1822" y="1864"/>
                      <a:pt x="1682" y="1815"/>
                      <a:pt x="1560" y="1745"/>
                    </a:cubicBezTo>
                    <a:cubicBezTo>
                      <a:pt x="1510" y="1716"/>
                      <a:pt x="1458" y="1674"/>
                      <a:pt x="1459" y="1619"/>
                    </a:cubicBezTo>
                    <a:cubicBezTo>
                      <a:pt x="1461" y="1582"/>
                      <a:pt x="1485" y="1549"/>
                      <a:pt x="1516" y="1531"/>
                    </a:cubicBezTo>
                    <a:cubicBezTo>
                      <a:pt x="1547" y="1511"/>
                      <a:pt x="1583" y="1505"/>
                      <a:pt x="1620" y="1501"/>
                    </a:cubicBezTo>
                    <a:cubicBezTo>
                      <a:pt x="1647" y="1498"/>
                      <a:pt x="1673" y="1497"/>
                      <a:pt x="1700" y="1497"/>
                    </a:cubicBezTo>
                    <a:cubicBezTo>
                      <a:pt x="1746" y="1497"/>
                      <a:pt x="1792" y="1501"/>
                      <a:pt x="1838" y="1510"/>
                    </a:cubicBezTo>
                    <a:cubicBezTo>
                      <a:pt x="1808" y="1434"/>
                      <a:pt x="1771" y="1361"/>
                      <a:pt x="1722" y="1296"/>
                    </a:cubicBezTo>
                    <a:cubicBezTo>
                      <a:pt x="1666" y="1219"/>
                      <a:pt x="1595" y="1158"/>
                      <a:pt x="1524" y="1097"/>
                    </a:cubicBezTo>
                    <a:cubicBezTo>
                      <a:pt x="1463" y="1142"/>
                      <a:pt x="1411" y="1199"/>
                      <a:pt x="1348" y="1239"/>
                    </a:cubicBezTo>
                    <a:cubicBezTo>
                      <a:pt x="1328" y="1251"/>
                      <a:pt x="1308" y="1261"/>
                      <a:pt x="1286" y="1264"/>
                    </a:cubicBezTo>
                    <a:cubicBezTo>
                      <a:pt x="1284" y="1264"/>
                      <a:pt x="1281" y="1265"/>
                      <a:pt x="1279" y="1265"/>
                    </a:cubicBezTo>
                    <a:cubicBezTo>
                      <a:pt x="1259" y="1265"/>
                      <a:pt x="1238" y="1257"/>
                      <a:pt x="1226" y="1240"/>
                    </a:cubicBezTo>
                    <a:cubicBezTo>
                      <a:pt x="1216" y="1225"/>
                      <a:pt x="1214" y="1204"/>
                      <a:pt x="1217" y="1184"/>
                    </a:cubicBezTo>
                    <a:cubicBezTo>
                      <a:pt x="1226" y="1090"/>
                      <a:pt x="1278" y="1010"/>
                      <a:pt x="1344" y="941"/>
                    </a:cubicBezTo>
                    <a:cubicBezTo>
                      <a:pt x="1288" y="887"/>
                      <a:pt x="1236" y="831"/>
                      <a:pt x="1187" y="772"/>
                    </a:cubicBezTo>
                    <a:cubicBezTo>
                      <a:pt x="1118" y="838"/>
                      <a:pt x="1048" y="905"/>
                      <a:pt x="962" y="942"/>
                    </a:cubicBezTo>
                    <a:cubicBezTo>
                      <a:pt x="949" y="947"/>
                      <a:pt x="934" y="951"/>
                      <a:pt x="921" y="951"/>
                    </a:cubicBezTo>
                    <a:cubicBezTo>
                      <a:pt x="906" y="951"/>
                      <a:pt x="892" y="946"/>
                      <a:pt x="884" y="934"/>
                    </a:cubicBezTo>
                    <a:cubicBezTo>
                      <a:pt x="874" y="921"/>
                      <a:pt x="876" y="902"/>
                      <a:pt x="880" y="887"/>
                    </a:cubicBezTo>
                    <a:cubicBezTo>
                      <a:pt x="905" y="773"/>
                      <a:pt x="969" y="669"/>
                      <a:pt x="1059" y="595"/>
                    </a:cubicBezTo>
                    <a:cubicBezTo>
                      <a:pt x="1014" y="522"/>
                      <a:pt x="958" y="431"/>
                      <a:pt x="892" y="343"/>
                    </a:cubicBezTo>
                    <a:cubicBezTo>
                      <a:pt x="880" y="356"/>
                      <a:pt x="870" y="370"/>
                      <a:pt x="861" y="385"/>
                    </a:cubicBezTo>
                    <a:cubicBezTo>
                      <a:pt x="840" y="416"/>
                      <a:pt x="821" y="452"/>
                      <a:pt x="790" y="473"/>
                    </a:cubicBezTo>
                    <a:cubicBezTo>
                      <a:pt x="776" y="481"/>
                      <a:pt x="760" y="485"/>
                      <a:pt x="745" y="485"/>
                    </a:cubicBezTo>
                    <a:cubicBezTo>
                      <a:pt x="722" y="485"/>
                      <a:pt x="700" y="476"/>
                      <a:pt x="691" y="455"/>
                    </a:cubicBezTo>
                    <a:cubicBezTo>
                      <a:pt x="680" y="433"/>
                      <a:pt x="686" y="407"/>
                      <a:pt x="696" y="384"/>
                    </a:cubicBezTo>
                    <a:cubicBezTo>
                      <a:pt x="718" y="324"/>
                      <a:pt x="749" y="266"/>
                      <a:pt x="788" y="217"/>
                    </a:cubicBezTo>
                    <a:cubicBezTo>
                      <a:pt x="674" y="95"/>
                      <a:pt x="538" y="0"/>
                      <a:pt x="381" y="0"/>
                    </a:cubicBezTo>
                    <a:close/>
                  </a:path>
                </a:pathLst>
              </a:custGeom>
              <a:solidFill>
                <a:srgbClr val="F8D6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890;p38"/>
              <p:cNvSpPr/>
              <p:nvPr/>
            </p:nvSpPr>
            <p:spPr>
              <a:xfrm>
                <a:off x="12877793" y="987100"/>
                <a:ext cx="80325" cy="213970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2781" extrusionOk="0">
                    <a:moveTo>
                      <a:pt x="23" y="0"/>
                    </a:moveTo>
                    <a:lnTo>
                      <a:pt x="1" y="6"/>
                    </a:lnTo>
                    <a:cubicBezTo>
                      <a:pt x="242" y="944"/>
                      <a:pt x="596" y="1903"/>
                      <a:pt x="1023" y="2780"/>
                    </a:cubicBezTo>
                    <a:lnTo>
                      <a:pt x="1043" y="2770"/>
                    </a:lnTo>
                    <a:cubicBezTo>
                      <a:pt x="618" y="1894"/>
                      <a:pt x="265" y="936"/>
                      <a:pt x="2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891;p38"/>
              <p:cNvSpPr/>
              <p:nvPr/>
            </p:nvSpPr>
            <p:spPr>
              <a:xfrm>
                <a:off x="12871484" y="1013336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2" y="71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892;p38"/>
              <p:cNvSpPr/>
              <p:nvPr/>
            </p:nvSpPr>
            <p:spPr>
              <a:xfrm>
                <a:off x="12878717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893;p38"/>
              <p:cNvSpPr/>
              <p:nvPr/>
            </p:nvSpPr>
            <p:spPr>
              <a:xfrm>
                <a:off x="12879178" y="10528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894;p38"/>
              <p:cNvSpPr/>
              <p:nvPr/>
            </p:nvSpPr>
            <p:spPr>
              <a:xfrm>
                <a:off x="12892027" y="106881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0" y="1"/>
                      <a:pt x="0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895;p38"/>
              <p:cNvSpPr/>
              <p:nvPr/>
            </p:nvSpPr>
            <p:spPr>
              <a:xfrm>
                <a:off x="12886257" y="1088661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6" y="71"/>
                    </a:cubicBezTo>
                    <a:cubicBezTo>
                      <a:pt x="91" y="71"/>
                      <a:pt x="91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896;p38"/>
              <p:cNvSpPr/>
              <p:nvPr/>
            </p:nvSpPr>
            <p:spPr>
              <a:xfrm>
                <a:off x="12900798" y="110189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897;p38"/>
              <p:cNvSpPr/>
              <p:nvPr/>
            </p:nvSpPr>
            <p:spPr>
              <a:xfrm>
                <a:off x="12890181" y="1122591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1"/>
                    </a:moveTo>
                    <a:cubicBezTo>
                      <a:pt x="0" y="1"/>
                      <a:pt x="0" y="70"/>
                      <a:pt x="45" y="70"/>
                    </a:cubicBezTo>
                    <a:cubicBezTo>
                      <a:pt x="91" y="70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898;p38"/>
              <p:cNvSpPr/>
              <p:nvPr/>
            </p:nvSpPr>
            <p:spPr>
              <a:xfrm>
                <a:off x="12874177" y="1134209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6" y="1"/>
                    </a:moveTo>
                    <a:cubicBezTo>
                      <a:pt x="1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899;p38"/>
              <p:cNvSpPr/>
              <p:nvPr/>
            </p:nvSpPr>
            <p:spPr>
              <a:xfrm>
                <a:off x="12908646" y="114636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900;p38"/>
              <p:cNvSpPr/>
              <p:nvPr/>
            </p:nvSpPr>
            <p:spPr>
              <a:xfrm>
                <a:off x="12907031" y="1125592"/>
                <a:ext cx="7002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1" h="72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901;p38"/>
              <p:cNvSpPr/>
              <p:nvPr/>
            </p:nvSpPr>
            <p:spPr>
              <a:xfrm>
                <a:off x="12897105" y="1166986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902;p38"/>
              <p:cNvSpPr/>
              <p:nvPr/>
            </p:nvSpPr>
            <p:spPr>
              <a:xfrm>
                <a:off x="12918110" y="1162523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903;p38"/>
              <p:cNvSpPr/>
              <p:nvPr/>
            </p:nvSpPr>
            <p:spPr>
              <a:xfrm>
                <a:off x="12932498" y="118822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1"/>
                    </a:moveTo>
                    <a:cubicBezTo>
                      <a:pt x="1" y="1"/>
                      <a:pt x="1" y="72"/>
                      <a:pt x="47" y="72"/>
                    </a:cubicBezTo>
                    <a:cubicBezTo>
                      <a:pt x="93" y="72"/>
                      <a:pt x="93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2904;p38"/>
              <p:cNvSpPr/>
              <p:nvPr/>
            </p:nvSpPr>
            <p:spPr>
              <a:xfrm>
                <a:off x="12958503" y="1173603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2905;p38"/>
              <p:cNvSpPr/>
              <p:nvPr/>
            </p:nvSpPr>
            <p:spPr>
              <a:xfrm>
                <a:off x="12946962" y="1151598"/>
                <a:ext cx="7155" cy="5386"/>
              </a:xfrm>
              <a:custGeom>
                <a:avLst/>
                <a:gdLst/>
                <a:ahLst/>
                <a:cxnLst/>
                <a:rect l="l" t="t" r="r" b="b"/>
                <a:pathLst>
                  <a:path w="93" h="70" extrusionOk="0">
                    <a:moveTo>
                      <a:pt x="46" y="0"/>
                    </a:moveTo>
                    <a:cubicBezTo>
                      <a:pt x="1" y="0"/>
                      <a:pt x="1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2906;p38"/>
              <p:cNvSpPr/>
              <p:nvPr/>
            </p:nvSpPr>
            <p:spPr>
              <a:xfrm>
                <a:off x="12991742" y="1141288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1" y="71"/>
                      <a:pt x="46" y="71"/>
                    </a:cubicBezTo>
                    <a:cubicBezTo>
                      <a:pt x="91" y="71"/>
                      <a:pt x="91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2907;p38"/>
              <p:cNvSpPr/>
              <p:nvPr/>
            </p:nvSpPr>
            <p:spPr>
              <a:xfrm>
                <a:off x="12968121" y="1141211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1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908;p38"/>
              <p:cNvSpPr/>
              <p:nvPr/>
            </p:nvSpPr>
            <p:spPr>
              <a:xfrm>
                <a:off x="12964966" y="1125900"/>
                <a:ext cx="7078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2" h="71" extrusionOk="0">
                    <a:moveTo>
                      <a:pt x="45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909;p38"/>
              <p:cNvSpPr/>
              <p:nvPr/>
            </p:nvSpPr>
            <p:spPr>
              <a:xfrm>
                <a:off x="12938037" y="112620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910;p38"/>
              <p:cNvSpPr/>
              <p:nvPr/>
            </p:nvSpPr>
            <p:spPr>
              <a:xfrm>
                <a:off x="12940038" y="1097817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7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911;p38"/>
              <p:cNvSpPr/>
              <p:nvPr/>
            </p:nvSpPr>
            <p:spPr>
              <a:xfrm>
                <a:off x="12959581" y="1103818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4" y="0"/>
                    </a:moveTo>
                    <a:cubicBezTo>
                      <a:pt x="0" y="0"/>
                      <a:pt x="1" y="70"/>
                      <a:pt x="45" y="70"/>
                    </a:cubicBezTo>
                    <a:cubicBezTo>
                      <a:pt x="91" y="70"/>
                      <a:pt x="91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912;p38"/>
              <p:cNvSpPr/>
              <p:nvPr/>
            </p:nvSpPr>
            <p:spPr>
              <a:xfrm>
                <a:off x="12978046" y="1086276"/>
                <a:ext cx="7002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1" h="71" extrusionOk="0">
                    <a:moveTo>
                      <a:pt x="45" y="0"/>
                    </a:moveTo>
                    <a:cubicBezTo>
                      <a:pt x="0" y="0"/>
                      <a:pt x="0" y="71"/>
                      <a:pt x="45" y="71"/>
                    </a:cubicBezTo>
                    <a:cubicBezTo>
                      <a:pt x="91" y="71"/>
                      <a:pt x="91" y="0"/>
                      <a:pt x="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913;p38"/>
              <p:cNvSpPr/>
              <p:nvPr/>
            </p:nvSpPr>
            <p:spPr>
              <a:xfrm>
                <a:off x="12938961" y="1081428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5" y="1"/>
                    </a:moveTo>
                    <a:cubicBezTo>
                      <a:pt x="2" y="1"/>
                      <a:pt x="1" y="71"/>
                      <a:pt x="46" y="71"/>
                    </a:cubicBezTo>
                    <a:cubicBezTo>
                      <a:pt x="92" y="71"/>
                      <a:pt x="92" y="1"/>
                      <a:pt x="46" y="1"/>
                    </a:cubicBezTo>
                    <a:cubicBezTo>
                      <a:pt x="46" y="1"/>
                      <a:pt x="46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914;p38"/>
              <p:cNvSpPr/>
              <p:nvPr/>
            </p:nvSpPr>
            <p:spPr>
              <a:xfrm>
                <a:off x="12920649" y="1072811"/>
                <a:ext cx="5847" cy="5694"/>
              </a:xfrm>
              <a:custGeom>
                <a:avLst/>
                <a:gdLst/>
                <a:ahLst/>
                <a:cxnLst/>
                <a:rect l="l" t="t" r="r" b="b"/>
                <a:pathLst>
                  <a:path w="76" h="74" extrusionOk="0">
                    <a:moveTo>
                      <a:pt x="40" y="1"/>
                    </a:moveTo>
                    <a:cubicBezTo>
                      <a:pt x="34" y="1"/>
                      <a:pt x="29" y="2"/>
                      <a:pt x="22" y="6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14" y="11"/>
                      <a:pt x="11" y="13"/>
                      <a:pt x="8" y="18"/>
                    </a:cubicBezTo>
                    <a:cubicBezTo>
                      <a:pt x="6" y="22"/>
                      <a:pt x="3" y="25"/>
                      <a:pt x="2" y="29"/>
                    </a:cubicBezTo>
                    <a:cubicBezTo>
                      <a:pt x="0" y="34"/>
                      <a:pt x="0" y="38"/>
                      <a:pt x="2" y="44"/>
                    </a:cubicBezTo>
                    <a:cubicBezTo>
                      <a:pt x="2" y="49"/>
                      <a:pt x="3" y="52"/>
                      <a:pt x="6" y="56"/>
                    </a:cubicBezTo>
                    <a:cubicBezTo>
                      <a:pt x="7" y="59"/>
                      <a:pt x="9" y="61"/>
                      <a:pt x="11" y="63"/>
                    </a:cubicBezTo>
                    <a:cubicBezTo>
                      <a:pt x="14" y="67"/>
                      <a:pt x="19" y="71"/>
                      <a:pt x="27" y="72"/>
                    </a:cubicBezTo>
                    <a:cubicBezTo>
                      <a:pt x="29" y="72"/>
                      <a:pt x="33" y="74"/>
                      <a:pt x="35" y="74"/>
                    </a:cubicBezTo>
                    <a:cubicBezTo>
                      <a:pt x="43" y="74"/>
                      <a:pt x="48" y="72"/>
                      <a:pt x="54" y="69"/>
                    </a:cubicBezTo>
                    <a:cubicBezTo>
                      <a:pt x="55" y="67"/>
                      <a:pt x="56" y="67"/>
                      <a:pt x="58" y="66"/>
                    </a:cubicBezTo>
                    <a:cubicBezTo>
                      <a:pt x="61" y="63"/>
                      <a:pt x="65" y="60"/>
                      <a:pt x="68" y="56"/>
                    </a:cubicBezTo>
                    <a:cubicBezTo>
                      <a:pt x="70" y="53"/>
                      <a:pt x="72" y="49"/>
                      <a:pt x="75" y="45"/>
                    </a:cubicBezTo>
                    <a:cubicBezTo>
                      <a:pt x="76" y="40"/>
                      <a:pt x="76" y="35"/>
                      <a:pt x="75" y="30"/>
                    </a:cubicBezTo>
                    <a:cubicBezTo>
                      <a:pt x="75" y="25"/>
                      <a:pt x="72" y="22"/>
                      <a:pt x="70" y="18"/>
                    </a:cubicBezTo>
                    <a:cubicBezTo>
                      <a:pt x="69" y="14"/>
                      <a:pt x="66" y="12"/>
                      <a:pt x="65" y="11"/>
                    </a:cubicBezTo>
                    <a:cubicBezTo>
                      <a:pt x="61" y="7"/>
                      <a:pt x="56" y="3"/>
                      <a:pt x="49" y="2"/>
                    </a:cubicBezTo>
                    <a:cubicBezTo>
                      <a:pt x="46" y="2"/>
                      <a:pt x="43" y="1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915;p38"/>
              <p:cNvSpPr/>
              <p:nvPr/>
            </p:nvSpPr>
            <p:spPr>
              <a:xfrm>
                <a:off x="12940884" y="1066964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916;p38"/>
              <p:cNvSpPr/>
              <p:nvPr/>
            </p:nvSpPr>
            <p:spPr>
              <a:xfrm>
                <a:off x="12924034" y="1092585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0" y="0"/>
                      <a:pt x="0" y="70"/>
                      <a:pt x="46" y="70"/>
                    </a:cubicBezTo>
                    <a:cubicBezTo>
                      <a:pt x="92" y="70"/>
                      <a:pt x="92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917;p38"/>
              <p:cNvSpPr/>
              <p:nvPr/>
            </p:nvSpPr>
            <p:spPr>
              <a:xfrm>
                <a:off x="12908800" y="1051806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2" y="72"/>
                      <a:pt x="92" y="1"/>
                      <a:pt x="46" y="1"/>
                    </a:cubicBezTo>
                    <a:cubicBezTo>
                      <a:pt x="46" y="1"/>
                      <a:pt x="45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918;p38"/>
              <p:cNvSpPr/>
              <p:nvPr/>
            </p:nvSpPr>
            <p:spPr>
              <a:xfrm>
                <a:off x="12921495" y="1032879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1" y="1"/>
                      <a:pt x="1" y="71"/>
                      <a:pt x="47" y="71"/>
                    </a:cubicBezTo>
                    <a:cubicBezTo>
                      <a:pt x="92" y="71"/>
                      <a:pt x="92" y="1"/>
                      <a:pt x="47" y="1"/>
                    </a:cubicBezTo>
                    <a:cubicBezTo>
                      <a:pt x="46" y="1"/>
                      <a:pt x="46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919;p38"/>
              <p:cNvSpPr/>
              <p:nvPr/>
            </p:nvSpPr>
            <p:spPr>
              <a:xfrm>
                <a:off x="12906415" y="1036034"/>
                <a:ext cx="7155" cy="5463"/>
              </a:xfrm>
              <a:custGeom>
                <a:avLst/>
                <a:gdLst/>
                <a:ahLst/>
                <a:cxnLst/>
                <a:rect l="l" t="t" r="r" b="b"/>
                <a:pathLst>
                  <a:path w="93" h="71" extrusionOk="0">
                    <a:moveTo>
                      <a:pt x="46" y="0"/>
                    </a:moveTo>
                    <a:cubicBezTo>
                      <a:pt x="1" y="0"/>
                      <a:pt x="1" y="70"/>
                      <a:pt x="47" y="70"/>
                    </a:cubicBezTo>
                    <a:cubicBezTo>
                      <a:pt x="93" y="70"/>
                      <a:pt x="93" y="0"/>
                      <a:pt x="47" y="0"/>
                    </a:cubicBezTo>
                    <a:cubicBezTo>
                      <a:pt x="46" y="0"/>
                      <a:pt x="46" y="0"/>
                      <a:pt x="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920;p38"/>
              <p:cNvSpPr/>
              <p:nvPr/>
            </p:nvSpPr>
            <p:spPr>
              <a:xfrm>
                <a:off x="12898182" y="1018030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5" y="1"/>
                    </a:moveTo>
                    <a:cubicBezTo>
                      <a:pt x="0" y="1"/>
                      <a:pt x="0" y="72"/>
                      <a:pt x="45" y="72"/>
                    </a:cubicBezTo>
                    <a:cubicBezTo>
                      <a:pt x="91" y="72"/>
                      <a:pt x="91" y="1"/>
                      <a:pt x="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921;p38"/>
              <p:cNvSpPr/>
              <p:nvPr/>
            </p:nvSpPr>
            <p:spPr>
              <a:xfrm>
                <a:off x="12893104" y="998487"/>
                <a:ext cx="7155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3" h="72" extrusionOk="0">
                    <a:moveTo>
                      <a:pt x="47" y="0"/>
                    </a:moveTo>
                    <a:cubicBezTo>
                      <a:pt x="2" y="0"/>
                      <a:pt x="1" y="71"/>
                      <a:pt x="47" y="71"/>
                    </a:cubicBezTo>
                    <a:cubicBezTo>
                      <a:pt x="93" y="71"/>
                      <a:pt x="93" y="0"/>
                      <a:pt x="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922;p38"/>
              <p:cNvSpPr/>
              <p:nvPr/>
            </p:nvSpPr>
            <p:spPr>
              <a:xfrm>
                <a:off x="12903876" y="1003642"/>
                <a:ext cx="7078" cy="5540"/>
              </a:xfrm>
              <a:custGeom>
                <a:avLst/>
                <a:gdLst/>
                <a:ahLst/>
                <a:cxnLst/>
                <a:rect l="l" t="t" r="r" b="b"/>
                <a:pathLst>
                  <a:path w="92" h="72" extrusionOk="0">
                    <a:moveTo>
                      <a:pt x="46" y="1"/>
                    </a:moveTo>
                    <a:cubicBezTo>
                      <a:pt x="0" y="1"/>
                      <a:pt x="0" y="72"/>
                      <a:pt x="46" y="72"/>
                    </a:cubicBezTo>
                    <a:cubicBezTo>
                      <a:pt x="91" y="72"/>
                      <a:pt x="91" y="1"/>
                      <a:pt x="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923;p38"/>
              <p:cNvSpPr/>
              <p:nvPr/>
            </p:nvSpPr>
            <p:spPr>
              <a:xfrm>
                <a:off x="12875716" y="1008412"/>
                <a:ext cx="25005" cy="37854"/>
              </a:xfrm>
              <a:custGeom>
                <a:avLst/>
                <a:gdLst/>
                <a:ahLst/>
                <a:cxnLst/>
                <a:rect l="l" t="t" r="r" b="b"/>
                <a:pathLst>
                  <a:path w="325" h="492" extrusionOk="0">
                    <a:moveTo>
                      <a:pt x="325" y="0"/>
                    </a:moveTo>
                    <a:lnTo>
                      <a:pt x="325" y="0"/>
                    </a:lnTo>
                    <a:cubicBezTo>
                      <a:pt x="305" y="77"/>
                      <a:pt x="289" y="152"/>
                      <a:pt x="275" y="229"/>
                    </a:cubicBezTo>
                    <a:cubicBezTo>
                      <a:pt x="263" y="296"/>
                      <a:pt x="253" y="363"/>
                      <a:pt x="245" y="431"/>
                    </a:cubicBezTo>
                    <a:lnTo>
                      <a:pt x="245" y="431"/>
                    </a:lnTo>
                    <a:cubicBezTo>
                      <a:pt x="172" y="334"/>
                      <a:pt x="90" y="243"/>
                      <a:pt x="0" y="161"/>
                    </a:cubicBezTo>
                    <a:lnTo>
                      <a:pt x="0" y="161"/>
                    </a:lnTo>
                    <a:cubicBezTo>
                      <a:pt x="91" y="267"/>
                      <a:pt x="180" y="377"/>
                      <a:pt x="261" y="492"/>
                    </a:cubicBezTo>
                    <a:lnTo>
                      <a:pt x="264" y="461"/>
                    </a:lnTo>
                    <a:cubicBezTo>
                      <a:pt x="282" y="329"/>
                      <a:pt x="308" y="132"/>
                      <a:pt x="3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924;p38"/>
              <p:cNvSpPr/>
              <p:nvPr/>
            </p:nvSpPr>
            <p:spPr>
              <a:xfrm>
                <a:off x="12883795" y="1041266"/>
                <a:ext cx="32315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420" h="673" extrusionOk="0">
                    <a:moveTo>
                      <a:pt x="420" y="0"/>
                    </a:moveTo>
                    <a:cubicBezTo>
                      <a:pt x="368" y="197"/>
                      <a:pt x="342" y="400"/>
                      <a:pt x="341" y="603"/>
                    </a:cubicBezTo>
                    <a:lnTo>
                      <a:pt x="341" y="603"/>
                    </a:lnTo>
                    <a:cubicBezTo>
                      <a:pt x="237" y="470"/>
                      <a:pt x="124" y="346"/>
                      <a:pt x="1" y="234"/>
                    </a:cubicBezTo>
                    <a:lnTo>
                      <a:pt x="1" y="234"/>
                    </a:lnTo>
                    <a:cubicBezTo>
                      <a:pt x="128" y="374"/>
                      <a:pt x="251" y="518"/>
                      <a:pt x="365" y="673"/>
                    </a:cubicBezTo>
                    <a:cubicBezTo>
                      <a:pt x="362" y="447"/>
                      <a:pt x="381" y="221"/>
                      <a:pt x="420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925;p38"/>
              <p:cNvSpPr/>
              <p:nvPr/>
            </p:nvSpPr>
            <p:spPr>
              <a:xfrm>
                <a:off x="12891796" y="1080890"/>
                <a:ext cx="40393" cy="58705"/>
              </a:xfrm>
              <a:custGeom>
                <a:avLst/>
                <a:gdLst/>
                <a:ahLst/>
                <a:cxnLst/>
                <a:rect l="l" t="t" r="r" b="b"/>
                <a:pathLst>
                  <a:path w="525" h="763" extrusionOk="0">
                    <a:moveTo>
                      <a:pt x="525" y="0"/>
                    </a:moveTo>
                    <a:cubicBezTo>
                      <a:pt x="504" y="120"/>
                      <a:pt x="487" y="240"/>
                      <a:pt x="476" y="360"/>
                    </a:cubicBezTo>
                    <a:cubicBezTo>
                      <a:pt x="465" y="468"/>
                      <a:pt x="461" y="576"/>
                      <a:pt x="464" y="684"/>
                    </a:cubicBezTo>
                    <a:lnTo>
                      <a:pt x="464" y="684"/>
                    </a:lnTo>
                    <a:cubicBezTo>
                      <a:pt x="329" y="506"/>
                      <a:pt x="174" y="344"/>
                      <a:pt x="0" y="205"/>
                    </a:cubicBezTo>
                    <a:lnTo>
                      <a:pt x="0" y="205"/>
                    </a:lnTo>
                    <a:cubicBezTo>
                      <a:pt x="172" y="365"/>
                      <a:pt x="331" y="538"/>
                      <a:pt x="469" y="730"/>
                    </a:cubicBezTo>
                    <a:lnTo>
                      <a:pt x="492" y="763"/>
                    </a:lnTo>
                    <a:lnTo>
                      <a:pt x="489" y="722"/>
                    </a:lnTo>
                    <a:cubicBezTo>
                      <a:pt x="476" y="483"/>
                      <a:pt x="505" y="237"/>
                      <a:pt x="525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926;p38"/>
              <p:cNvSpPr/>
              <p:nvPr/>
            </p:nvSpPr>
            <p:spPr>
              <a:xfrm>
                <a:off x="12899875" y="1116744"/>
                <a:ext cx="53319" cy="64245"/>
              </a:xfrm>
              <a:custGeom>
                <a:avLst/>
                <a:gdLst/>
                <a:ahLst/>
                <a:cxnLst/>
                <a:rect l="l" t="t" r="r" b="b"/>
                <a:pathLst>
                  <a:path w="693" h="835" extrusionOk="0">
                    <a:moveTo>
                      <a:pt x="693" y="0"/>
                    </a:moveTo>
                    <a:lnTo>
                      <a:pt x="693" y="0"/>
                    </a:lnTo>
                    <a:cubicBezTo>
                      <a:pt x="670" y="135"/>
                      <a:pt x="653" y="269"/>
                      <a:pt x="638" y="403"/>
                    </a:cubicBezTo>
                    <a:cubicBezTo>
                      <a:pt x="623" y="531"/>
                      <a:pt x="613" y="657"/>
                      <a:pt x="604" y="785"/>
                    </a:cubicBezTo>
                    <a:lnTo>
                      <a:pt x="604" y="785"/>
                    </a:lnTo>
                    <a:cubicBezTo>
                      <a:pt x="410" y="609"/>
                      <a:pt x="212" y="440"/>
                      <a:pt x="0" y="287"/>
                    </a:cubicBezTo>
                    <a:lnTo>
                      <a:pt x="0" y="287"/>
                    </a:lnTo>
                    <a:cubicBezTo>
                      <a:pt x="206" y="460"/>
                      <a:pt x="428" y="651"/>
                      <a:pt x="625" y="835"/>
                    </a:cubicBezTo>
                    <a:cubicBezTo>
                      <a:pt x="641" y="564"/>
                      <a:pt x="668" y="272"/>
                      <a:pt x="693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2927;p38"/>
            <p:cNvSpPr/>
            <p:nvPr/>
          </p:nvSpPr>
          <p:spPr>
            <a:xfrm>
              <a:off x="427" y="4043855"/>
              <a:ext cx="2084420" cy="1099585"/>
            </a:xfrm>
            <a:custGeom>
              <a:avLst/>
              <a:gdLst/>
              <a:ahLst/>
              <a:cxnLst/>
              <a:rect l="l" t="t" r="r" b="b"/>
              <a:pathLst>
                <a:path w="4741" h="2501" extrusionOk="0">
                  <a:moveTo>
                    <a:pt x="1" y="1"/>
                  </a:moveTo>
                  <a:lnTo>
                    <a:pt x="1" y="2501"/>
                  </a:lnTo>
                  <a:lnTo>
                    <a:pt x="4741" y="2499"/>
                  </a:lnTo>
                  <a:cubicBezTo>
                    <a:pt x="4673" y="2297"/>
                    <a:pt x="4571" y="2095"/>
                    <a:pt x="4394" y="1974"/>
                  </a:cubicBezTo>
                  <a:cubicBezTo>
                    <a:pt x="4310" y="1915"/>
                    <a:pt x="4203" y="1883"/>
                    <a:pt x="4100" y="1883"/>
                  </a:cubicBezTo>
                  <a:cubicBezTo>
                    <a:pt x="3990" y="1883"/>
                    <a:pt x="3883" y="1920"/>
                    <a:pt x="3808" y="2000"/>
                  </a:cubicBezTo>
                  <a:cubicBezTo>
                    <a:pt x="3788" y="1881"/>
                    <a:pt x="3705" y="1776"/>
                    <a:pt x="3594" y="1730"/>
                  </a:cubicBezTo>
                  <a:cubicBezTo>
                    <a:pt x="3540" y="1708"/>
                    <a:pt x="3481" y="1694"/>
                    <a:pt x="3424" y="1694"/>
                  </a:cubicBezTo>
                  <a:cubicBezTo>
                    <a:pt x="3364" y="1694"/>
                    <a:pt x="3306" y="1709"/>
                    <a:pt x="3257" y="1745"/>
                  </a:cubicBezTo>
                  <a:cubicBezTo>
                    <a:pt x="3249" y="1501"/>
                    <a:pt x="3130" y="1256"/>
                    <a:pt x="2923" y="1126"/>
                  </a:cubicBezTo>
                  <a:cubicBezTo>
                    <a:pt x="2828" y="1067"/>
                    <a:pt x="2717" y="1037"/>
                    <a:pt x="2606" y="1037"/>
                  </a:cubicBezTo>
                  <a:cubicBezTo>
                    <a:pt x="2473" y="1037"/>
                    <a:pt x="2342" y="1081"/>
                    <a:pt x="2244" y="1171"/>
                  </a:cubicBezTo>
                  <a:cubicBezTo>
                    <a:pt x="2202" y="1054"/>
                    <a:pt x="2105" y="958"/>
                    <a:pt x="1988" y="919"/>
                  </a:cubicBezTo>
                  <a:cubicBezTo>
                    <a:pt x="1921" y="896"/>
                    <a:pt x="1841" y="877"/>
                    <a:pt x="1765" y="877"/>
                  </a:cubicBezTo>
                  <a:cubicBezTo>
                    <a:pt x="1708" y="877"/>
                    <a:pt x="1653" y="888"/>
                    <a:pt x="1609" y="917"/>
                  </a:cubicBezTo>
                  <a:cubicBezTo>
                    <a:pt x="1558" y="726"/>
                    <a:pt x="1487" y="538"/>
                    <a:pt x="1368" y="382"/>
                  </a:cubicBezTo>
                  <a:cubicBezTo>
                    <a:pt x="1249" y="225"/>
                    <a:pt x="1081" y="99"/>
                    <a:pt x="888" y="61"/>
                  </a:cubicBezTo>
                  <a:cubicBezTo>
                    <a:pt x="851" y="54"/>
                    <a:pt x="812" y="51"/>
                    <a:pt x="774" y="51"/>
                  </a:cubicBezTo>
                  <a:cubicBezTo>
                    <a:pt x="614" y="51"/>
                    <a:pt x="454" y="113"/>
                    <a:pt x="353" y="236"/>
                  </a:cubicBezTo>
                  <a:cubicBezTo>
                    <a:pt x="278" y="110"/>
                    <a:pt x="144" y="24"/>
                    <a:pt x="1" y="1"/>
                  </a:cubicBezTo>
                  <a:close/>
                </a:path>
              </a:pathLst>
            </a:custGeom>
            <a:solidFill>
              <a:srgbClr val="4696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928;p38"/>
            <p:cNvSpPr/>
            <p:nvPr/>
          </p:nvSpPr>
          <p:spPr>
            <a:xfrm>
              <a:off x="1306" y="4284787"/>
              <a:ext cx="1627175" cy="858213"/>
            </a:xfrm>
            <a:custGeom>
              <a:avLst/>
              <a:gdLst/>
              <a:ahLst/>
              <a:cxnLst/>
              <a:rect l="l" t="t" r="r" b="b"/>
              <a:pathLst>
                <a:path w="3701" h="1952" extrusionOk="0">
                  <a:moveTo>
                    <a:pt x="1" y="0"/>
                  </a:moveTo>
                  <a:lnTo>
                    <a:pt x="1" y="1952"/>
                  </a:lnTo>
                  <a:lnTo>
                    <a:pt x="3701" y="1951"/>
                  </a:lnTo>
                  <a:cubicBezTo>
                    <a:pt x="3647" y="1793"/>
                    <a:pt x="3568" y="1636"/>
                    <a:pt x="3431" y="1541"/>
                  </a:cubicBezTo>
                  <a:cubicBezTo>
                    <a:pt x="3364" y="1494"/>
                    <a:pt x="3281" y="1469"/>
                    <a:pt x="3201" y="1469"/>
                  </a:cubicBezTo>
                  <a:cubicBezTo>
                    <a:pt x="3115" y="1469"/>
                    <a:pt x="3032" y="1498"/>
                    <a:pt x="2973" y="1562"/>
                  </a:cubicBezTo>
                  <a:cubicBezTo>
                    <a:pt x="2958" y="1469"/>
                    <a:pt x="2893" y="1387"/>
                    <a:pt x="2806" y="1350"/>
                  </a:cubicBezTo>
                  <a:cubicBezTo>
                    <a:pt x="2765" y="1332"/>
                    <a:pt x="2719" y="1322"/>
                    <a:pt x="2675" y="1322"/>
                  </a:cubicBezTo>
                  <a:cubicBezTo>
                    <a:pt x="2628" y="1322"/>
                    <a:pt x="2582" y="1334"/>
                    <a:pt x="2543" y="1361"/>
                  </a:cubicBezTo>
                  <a:cubicBezTo>
                    <a:pt x="2536" y="1172"/>
                    <a:pt x="2444" y="980"/>
                    <a:pt x="2283" y="880"/>
                  </a:cubicBezTo>
                  <a:cubicBezTo>
                    <a:pt x="2209" y="834"/>
                    <a:pt x="2121" y="810"/>
                    <a:pt x="2035" y="810"/>
                  </a:cubicBezTo>
                  <a:cubicBezTo>
                    <a:pt x="1931" y="810"/>
                    <a:pt x="1828" y="844"/>
                    <a:pt x="1752" y="913"/>
                  </a:cubicBezTo>
                  <a:cubicBezTo>
                    <a:pt x="1719" y="822"/>
                    <a:pt x="1643" y="747"/>
                    <a:pt x="1553" y="717"/>
                  </a:cubicBezTo>
                  <a:cubicBezTo>
                    <a:pt x="1500" y="699"/>
                    <a:pt x="1436" y="683"/>
                    <a:pt x="1376" y="683"/>
                  </a:cubicBezTo>
                  <a:cubicBezTo>
                    <a:pt x="1332" y="683"/>
                    <a:pt x="1290" y="692"/>
                    <a:pt x="1256" y="714"/>
                  </a:cubicBezTo>
                  <a:cubicBezTo>
                    <a:pt x="1216" y="565"/>
                    <a:pt x="1159" y="419"/>
                    <a:pt x="1068" y="297"/>
                  </a:cubicBezTo>
                  <a:cubicBezTo>
                    <a:pt x="975" y="174"/>
                    <a:pt x="843" y="75"/>
                    <a:pt x="693" y="46"/>
                  </a:cubicBezTo>
                  <a:cubicBezTo>
                    <a:pt x="663" y="40"/>
                    <a:pt x="633" y="37"/>
                    <a:pt x="602" y="37"/>
                  </a:cubicBezTo>
                  <a:cubicBezTo>
                    <a:pt x="478" y="37"/>
                    <a:pt x="355" y="87"/>
                    <a:pt x="276" y="183"/>
                  </a:cubicBezTo>
                  <a:cubicBezTo>
                    <a:pt x="218" y="85"/>
                    <a:pt x="113" y="16"/>
                    <a:pt x="1" y="0"/>
                  </a:cubicBezTo>
                  <a:close/>
                </a:path>
              </a:pathLst>
            </a:custGeom>
            <a:solidFill>
              <a:srgbClr val="080D48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929;p38"/>
            <p:cNvSpPr/>
            <p:nvPr/>
          </p:nvSpPr>
          <p:spPr>
            <a:xfrm>
              <a:off x="516585" y="4833481"/>
              <a:ext cx="518797" cy="196527"/>
            </a:xfrm>
            <a:custGeom>
              <a:avLst/>
              <a:gdLst/>
              <a:ahLst/>
              <a:cxnLst/>
              <a:rect l="l" t="t" r="r" b="b"/>
              <a:pathLst>
                <a:path w="1180" h="447" extrusionOk="0">
                  <a:moveTo>
                    <a:pt x="177" y="0"/>
                  </a:moveTo>
                  <a:cubicBezTo>
                    <a:pt x="118" y="0"/>
                    <a:pt x="58" y="14"/>
                    <a:pt x="1" y="45"/>
                  </a:cubicBezTo>
                  <a:cubicBezTo>
                    <a:pt x="52" y="26"/>
                    <a:pt x="102" y="17"/>
                    <a:pt x="151" y="17"/>
                  </a:cubicBezTo>
                  <a:cubicBezTo>
                    <a:pt x="351" y="17"/>
                    <a:pt x="518" y="169"/>
                    <a:pt x="536" y="389"/>
                  </a:cubicBezTo>
                  <a:lnTo>
                    <a:pt x="561" y="338"/>
                  </a:lnTo>
                  <a:cubicBezTo>
                    <a:pt x="607" y="248"/>
                    <a:pt x="710" y="201"/>
                    <a:pt x="811" y="201"/>
                  </a:cubicBezTo>
                  <a:cubicBezTo>
                    <a:pt x="835" y="201"/>
                    <a:pt x="860" y="204"/>
                    <a:pt x="883" y="209"/>
                  </a:cubicBezTo>
                  <a:cubicBezTo>
                    <a:pt x="945" y="223"/>
                    <a:pt x="1002" y="256"/>
                    <a:pt x="1051" y="298"/>
                  </a:cubicBezTo>
                  <a:cubicBezTo>
                    <a:pt x="1102" y="340"/>
                    <a:pt x="1144" y="390"/>
                    <a:pt x="1179" y="446"/>
                  </a:cubicBezTo>
                  <a:cubicBezTo>
                    <a:pt x="1121" y="326"/>
                    <a:pt x="1022" y="218"/>
                    <a:pt x="889" y="180"/>
                  </a:cubicBezTo>
                  <a:cubicBezTo>
                    <a:pt x="861" y="172"/>
                    <a:pt x="831" y="168"/>
                    <a:pt x="801" y="168"/>
                  </a:cubicBezTo>
                  <a:cubicBezTo>
                    <a:pt x="706" y="168"/>
                    <a:pt x="610" y="208"/>
                    <a:pt x="553" y="283"/>
                  </a:cubicBezTo>
                  <a:lnTo>
                    <a:pt x="553" y="283"/>
                  </a:lnTo>
                  <a:cubicBezTo>
                    <a:pt x="503" y="113"/>
                    <a:pt x="344" y="0"/>
                    <a:pt x="1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930;p38"/>
            <p:cNvSpPr/>
            <p:nvPr/>
          </p:nvSpPr>
          <p:spPr>
            <a:xfrm>
              <a:off x="137160" y="4470763"/>
              <a:ext cx="292373" cy="190372"/>
            </a:xfrm>
            <a:custGeom>
              <a:avLst/>
              <a:gdLst/>
              <a:ahLst/>
              <a:cxnLst/>
              <a:rect l="l" t="t" r="r" b="b"/>
              <a:pathLst>
                <a:path w="665" h="433" extrusionOk="0">
                  <a:moveTo>
                    <a:pt x="74" y="1"/>
                  </a:moveTo>
                  <a:cubicBezTo>
                    <a:pt x="50" y="1"/>
                    <a:pt x="25" y="5"/>
                    <a:pt x="0" y="12"/>
                  </a:cubicBezTo>
                  <a:cubicBezTo>
                    <a:pt x="19" y="8"/>
                    <a:pt x="37" y="6"/>
                    <a:pt x="54" y="6"/>
                  </a:cubicBezTo>
                  <a:cubicBezTo>
                    <a:pt x="192" y="6"/>
                    <a:pt x="309" y="124"/>
                    <a:pt x="292" y="264"/>
                  </a:cubicBezTo>
                  <a:lnTo>
                    <a:pt x="290" y="302"/>
                  </a:lnTo>
                  <a:lnTo>
                    <a:pt x="322" y="280"/>
                  </a:lnTo>
                  <a:cubicBezTo>
                    <a:pt x="359" y="254"/>
                    <a:pt x="401" y="242"/>
                    <a:pt x="443" y="242"/>
                  </a:cubicBezTo>
                  <a:cubicBezTo>
                    <a:pt x="547" y="242"/>
                    <a:pt x="647" y="317"/>
                    <a:pt x="665" y="433"/>
                  </a:cubicBezTo>
                  <a:cubicBezTo>
                    <a:pt x="655" y="304"/>
                    <a:pt x="543" y="216"/>
                    <a:pt x="424" y="216"/>
                  </a:cubicBezTo>
                  <a:cubicBezTo>
                    <a:pt x="392" y="216"/>
                    <a:pt x="359" y="222"/>
                    <a:pt x="328" y="236"/>
                  </a:cubicBezTo>
                  <a:lnTo>
                    <a:pt x="328" y="236"/>
                  </a:lnTo>
                  <a:cubicBezTo>
                    <a:pt x="316" y="102"/>
                    <a:pt x="202" y="1"/>
                    <a:pt x="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2931;p38"/>
            <p:cNvGrpSpPr/>
            <p:nvPr/>
          </p:nvGrpSpPr>
          <p:grpSpPr>
            <a:xfrm flipH="1">
              <a:off x="-57644" y="3119233"/>
              <a:ext cx="827457" cy="768729"/>
              <a:chOff x="11523803" y="1030340"/>
              <a:chExt cx="181194" cy="168345"/>
            </a:xfrm>
          </p:grpSpPr>
          <p:sp>
            <p:nvSpPr>
              <p:cNvPr id="52" name="Google Shape;2932;p38"/>
              <p:cNvSpPr/>
              <p:nvPr/>
            </p:nvSpPr>
            <p:spPr>
              <a:xfrm>
                <a:off x="11524265" y="1030340"/>
                <a:ext cx="179732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77" extrusionOk="0">
                    <a:moveTo>
                      <a:pt x="87" y="0"/>
                    </a:moveTo>
                    <a:cubicBezTo>
                      <a:pt x="51" y="0"/>
                      <a:pt x="12" y="13"/>
                      <a:pt x="5" y="47"/>
                    </a:cubicBezTo>
                    <a:cubicBezTo>
                      <a:pt x="1" y="65"/>
                      <a:pt x="9" y="84"/>
                      <a:pt x="16" y="100"/>
                    </a:cubicBezTo>
                    <a:cubicBezTo>
                      <a:pt x="103" y="285"/>
                      <a:pt x="209" y="455"/>
                      <a:pt x="338" y="613"/>
                    </a:cubicBezTo>
                    <a:cubicBezTo>
                      <a:pt x="316" y="607"/>
                      <a:pt x="294" y="604"/>
                      <a:pt x="272" y="604"/>
                    </a:cubicBezTo>
                    <a:cubicBezTo>
                      <a:pt x="246" y="604"/>
                      <a:pt x="220" y="609"/>
                      <a:pt x="196" y="618"/>
                    </a:cubicBezTo>
                    <a:cubicBezTo>
                      <a:pt x="182" y="622"/>
                      <a:pt x="170" y="628"/>
                      <a:pt x="162" y="639"/>
                    </a:cubicBezTo>
                    <a:cubicBezTo>
                      <a:pt x="151" y="659"/>
                      <a:pt x="162" y="685"/>
                      <a:pt x="175" y="706"/>
                    </a:cubicBezTo>
                    <a:cubicBezTo>
                      <a:pt x="286" y="898"/>
                      <a:pt x="418" y="1067"/>
                      <a:pt x="609" y="1181"/>
                    </a:cubicBezTo>
                    <a:cubicBezTo>
                      <a:pt x="592" y="1178"/>
                      <a:pt x="574" y="1175"/>
                      <a:pt x="557" y="1175"/>
                    </a:cubicBezTo>
                    <a:cubicBezTo>
                      <a:pt x="545" y="1175"/>
                      <a:pt x="534" y="1176"/>
                      <a:pt x="522" y="1180"/>
                    </a:cubicBezTo>
                    <a:cubicBezTo>
                      <a:pt x="495" y="1187"/>
                      <a:pt x="470" y="1212"/>
                      <a:pt x="470" y="1241"/>
                    </a:cubicBezTo>
                    <a:cubicBezTo>
                      <a:pt x="470" y="1256"/>
                      <a:pt x="477" y="1269"/>
                      <a:pt x="485" y="1282"/>
                    </a:cubicBezTo>
                    <a:cubicBezTo>
                      <a:pt x="514" y="1332"/>
                      <a:pt x="556" y="1373"/>
                      <a:pt x="597" y="1410"/>
                    </a:cubicBezTo>
                    <a:cubicBezTo>
                      <a:pt x="762" y="1560"/>
                      <a:pt x="964" y="1702"/>
                      <a:pt x="1166" y="1799"/>
                    </a:cubicBezTo>
                    <a:cubicBezTo>
                      <a:pt x="1153" y="1797"/>
                      <a:pt x="1139" y="1796"/>
                      <a:pt x="1126" y="1796"/>
                    </a:cubicBezTo>
                    <a:cubicBezTo>
                      <a:pt x="1079" y="1796"/>
                      <a:pt x="1032" y="1810"/>
                      <a:pt x="991" y="1836"/>
                    </a:cubicBezTo>
                    <a:cubicBezTo>
                      <a:pt x="980" y="1843"/>
                      <a:pt x="967" y="1856"/>
                      <a:pt x="970" y="1870"/>
                    </a:cubicBezTo>
                    <a:cubicBezTo>
                      <a:pt x="973" y="1881"/>
                      <a:pt x="983" y="1889"/>
                      <a:pt x="994" y="1894"/>
                    </a:cubicBezTo>
                    <a:cubicBezTo>
                      <a:pt x="1400" y="2114"/>
                      <a:pt x="1875" y="2172"/>
                      <a:pt x="2336" y="2177"/>
                    </a:cubicBezTo>
                    <a:cubicBezTo>
                      <a:pt x="2246" y="1787"/>
                      <a:pt x="2198" y="1375"/>
                      <a:pt x="2050" y="1005"/>
                    </a:cubicBezTo>
                    <a:cubicBezTo>
                      <a:pt x="2012" y="910"/>
                      <a:pt x="1965" y="809"/>
                      <a:pt x="1872" y="768"/>
                    </a:cubicBezTo>
                    <a:cubicBezTo>
                      <a:pt x="1862" y="763"/>
                      <a:pt x="1849" y="759"/>
                      <a:pt x="1838" y="759"/>
                    </a:cubicBezTo>
                    <a:cubicBezTo>
                      <a:pt x="1829" y="759"/>
                      <a:pt x="1820" y="761"/>
                      <a:pt x="1813" y="767"/>
                    </a:cubicBezTo>
                    <a:cubicBezTo>
                      <a:pt x="1805" y="772"/>
                      <a:pt x="1800" y="780"/>
                      <a:pt x="1797" y="790"/>
                    </a:cubicBezTo>
                    <a:cubicBezTo>
                      <a:pt x="1778" y="830"/>
                      <a:pt x="1767" y="882"/>
                      <a:pt x="1779" y="925"/>
                    </a:cubicBezTo>
                    <a:cubicBezTo>
                      <a:pt x="1632" y="697"/>
                      <a:pt x="1468" y="466"/>
                      <a:pt x="1230" y="334"/>
                    </a:cubicBezTo>
                    <a:cubicBezTo>
                      <a:pt x="1220" y="328"/>
                      <a:pt x="1207" y="322"/>
                      <a:pt x="1196" y="322"/>
                    </a:cubicBezTo>
                    <a:cubicBezTo>
                      <a:pt x="1188" y="322"/>
                      <a:pt x="1181" y="325"/>
                      <a:pt x="1176" y="332"/>
                    </a:cubicBezTo>
                    <a:cubicBezTo>
                      <a:pt x="1172" y="339"/>
                      <a:pt x="1171" y="346"/>
                      <a:pt x="1171" y="355"/>
                    </a:cubicBezTo>
                    <a:cubicBezTo>
                      <a:pt x="1171" y="386"/>
                      <a:pt x="1168" y="424"/>
                      <a:pt x="1174" y="454"/>
                    </a:cubicBezTo>
                    <a:cubicBezTo>
                      <a:pt x="1063" y="315"/>
                      <a:pt x="928" y="198"/>
                      <a:pt x="777" y="107"/>
                    </a:cubicBezTo>
                    <a:cubicBezTo>
                      <a:pt x="750" y="90"/>
                      <a:pt x="722" y="75"/>
                      <a:pt x="691" y="71"/>
                    </a:cubicBezTo>
                    <a:cubicBezTo>
                      <a:pt x="688" y="71"/>
                      <a:pt x="686" y="71"/>
                      <a:pt x="683" y="71"/>
                    </a:cubicBezTo>
                    <a:cubicBezTo>
                      <a:pt x="672" y="71"/>
                      <a:pt x="661" y="73"/>
                      <a:pt x="655" y="80"/>
                    </a:cubicBezTo>
                    <a:cubicBezTo>
                      <a:pt x="645" y="90"/>
                      <a:pt x="644" y="106"/>
                      <a:pt x="644" y="118"/>
                    </a:cubicBezTo>
                    <a:cubicBezTo>
                      <a:pt x="645" y="155"/>
                      <a:pt x="637" y="195"/>
                      <a:pt x="655" y="226"/>
                    </a:cubicBezTo>
                    <a:cubicBezTo>
                      <a:pt x="578" y="190"/>
                      <a:pt x="501" y="152"/>
                      <a:pt x="426" y="115"/>
                    </a:cubicBezTo>
                    <a:cubicBezTo>
                      <a:pt x="323" y="64"/>
                      <a:pt x="218" y="12"/>
                      <a:pt x="104" y="1"/>
                    </a:cubicBezTo>
                    <a:cubicBezTo>
                      <a:pt x="98" y="1"/>
                      <a:pt x="93" y="0"/>
                      <a:pt x="87" y="0"/>
                    </a:cubicBezTo>
                    <a:close/>
                  </a:path>
                </a:pathLst>
              </a:custGeom>
              <a:solidFill>
                <a:srgbClr val="303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933;p38"/>
              <p:cNvSpPr/>
              <p:nvPr/>
            </p:nvSpPr>
            <p:spPr>
              <a:xfrm>
                <a:off x="11536421" y="1040650"/>
                <a:ext cx="165575" cy="154034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2002" extrusionOk="0">
                    <a:moveTo>
                      <a:pt x="77" y="79"/>
                    </a:moveTo>
                    <a:cubicBezTo>
                      <a:pt x="246" y="154"/>
                      <a:pt x="409" y="249"/>
                      <a:pt x="597" y="381"/>
                    </a:cubicBezTo>
                    <a:lnTo>
                      <a:pt x="629" y="404"/>
                    </a:lnTo>
                    <a:lnTo>
                      <a:pt x="627" y="365"/>
                    </a:lnTo>
                    <a:cubicBezTo>
                      <a:pt x="619" y="279"/>
                      <a:pt x="628" y="228"/>
                      <a:pt x="650" y="212"/>
                    </a:cubicBezTo>
                    <a:cubicBezTo>
                      <a:pt x="655" y="209"/>
                      <a:pt x="662" y="207"/>
                      <a:pt x="669" y="207"/>
                    </a:cubicBezTo>
                    <a:cubicBezTo>
                      <a:pt x="685" y="207"/>
                      <a:pt x="705" y="215"/>
                      <a:pt x="729" y="230"/>
                    </a:cubicBezTo>
                    <a:cubicBezTo>
                      <a:pt x="888" y="331"/>
                      <a:pt x="1025" y="467"/>
                      <a:pt x="1130" y="621"/>
                    </a:cubicBezTo>
                    <a:lnTo>
                      <a:pt x="1167" y="678"/>
                    </a:lnTo>
                    <a:lnTo>
                      <a:pt x="1162" y="610"/>
                    </a:lnTo>
                    <a:cubicBezTo>
                      <a:pt x="1161" y="593"/>
                      <a:pt x="1164" y="551"/>
                      <a:pt x="1167" y="537"/>
                    </a:cubicBezTo>
                    <a:cubicBezTo>
                      <a:pt x="1171" y="525"/>
                      <a:pt x="1180" y="514"/>
                      <a:pt x="1191" y="511"/>
                    </a:cubicBezTo>
                    <a:cubicBezTo>
                      <a:pt x="1193" y="510"/>
                      <a:pt x="1194" y="510"/>
                      <a:pt x="1196" y="510"/>
                    </a:cubicBezTo>
                    <a:cubicBezTo>
                      <a:pt x="1206" y="510"/>
                      <a:pt x="1219" y="516"/>
                      <a:pt x="1228" y="521"/>
                    </a:cubicBezTo>
                    <a:cubicBezTo>
                      <a:pt x="1286" y="556"/>
                      <a:pt x="1334" y="608"/>
                      <a:pt x="1374" y="653"/>
                    </a:cubicBezTo>
                    <a:cubicBezTo>
                      <a:pt x="1462" y="756"/>
                      <a:pt x="1541" y="869"/>
                      <a:pt x="1604" y="989"/>
                    </a:cubicBezTo>
                    <a:lnTo>
                      <a:pt x="1630" y="1039"/>
                    </a:lnTo>
                    <a:lnTo>
                      <a:pt x="1639" y="983"/>
                    </a:lnTo>
                    <a:cubicBezTo>
                      <a:pt x="1641" y="972"/>
                      <a:pt x="1647" y="963"/>
                      <a:pt x="1657" y="957"/>
                    </a:cubicBezTo>
                    <a:cubicBezTo>
                      <a:pt x="1668" y="951"/>
                      <a:pt x="1682" y="948"/>
                      <a:pt x="1695" y="948"/>
                    </a:cubicBezTo>
                    <a:cubicBezTo>
                      <a:pt x="1704" y="948"/>
                      <a:pt x="1714" y="949"/>
                      <a:pt x="1722" y="953"/>
                    </a:cubicBezTo>
                    <a:cubicBezTo>
                      <a:pt x="1759" y="967"/>
                      <a:pt x="1781" y="1004"/>
                      <a:pt x="1803" y="1039"/>
                    </a:cubicBezTo>
                    <a:cubicBezTo>
                      <a:pt x="1984" y="1335"/>
                      <a:pt x="2087" y="1646"/>
                      <a:pt x="2111" y="1963"/>
                    </a:cubicBezTo>
                    <a:cubicBezTo>
                      <a:pt x="1891" y="1956"/>
                      <a:pt x="1624" y="1903"/>
                      <a:pt x="1391" y="1820"/>
                    </a:cubicBezTo>
                    <a:cubicBezTo>
                      <a:pt x="1316" y="1792"/>
                      <a:pt x="1250" y="1766"/>
                      <a:pt x="1193" y="1722"/>
                    </a:cubicBezTo>
                    <a:cubicBezTo>
                      <a:pt x="1165" y="1700"/>
                      <a:pt x="1149" y="1678"/>
                      <a:pt x="1146" y="1656"/>
                    </a:cubicBezTo>
                    <a:cubicBezTo>
                      <a:pt x="1142" y="1621"/>
                      <a:pt x="1155" y="1569"/>
                      <a:pt x="1164" y="1565"/>
                    </a:cubicBezTo>
                    <a:lnTo>
                      <a:pt x="1171" y="1531"/>
                    </a:lnTo>
                    <a:cubicBezTo>
                      <a:pt x="976" y="1470"/>
                      <a:pt x="795" y="1376"/>
                      <a:pt x="632" y="1251"/>
                    </a:cubicBezTo>
                    <a:cubicBezTo>
                      <a:pt x="599" y="1226"/>
                      <a:pt x="561" y="1196"/>
                      <a:pt x="540" y="1156"/>
                    </a:cubicBezTo>
                    <a:cubicBezTo>
                      <a:pt x="534" y="1142"/>
                      <a:pt x="523" y="1116"/>
                      <a:pt x="530" y="1092"/>
                    </a:cubicBezTo>
                    <a:cubicBezTo>
                      <a:pt x="541" y="1055"/>
                      <a:pt x="588" y="1024"/>
                      <a:pt x="633" y="1024"/>
                    </a:cubicBezTo>
                    <a:cubicBezTo>
                      <a:pt x="635" y="1024"/>
                      <a:pt x="639" y="1024"/>
                      <a:pt x="641" y="1027"/>
                    </a:cubicBezTo>
                    <a:lnTo>
                      <a:pt x="732" y="1036"/>
                    </a:lnTo>
                    <a:lnTo>
                      <a:pt x="651" y="994"/>
                    </a:lnTo>
                    <a:cubicBezTo>
                      <a:pt x="488" y="907"/>
                      <a:pt x="342" y="784"/>
                      <a:pt x="228" y="639"/>
                    </a:cubicBezTo>
                    <a:cubicBezTo>
                      <a:pt x="213" y="619"/>
                      <a:pt x="196" y="593"/>
                      <a:pt x="207" y="575"/>
                    </a:cubicBezTo>
                    <a:cubicBezTo>
                      <a:pt x="212" y="566"/>
                      <a:pt x="223" y="561"/>
                      <a:pt x="236" y="556"/>
                    </a:cubicBezTo>
                    <a:cubicBezTo>
                      <a:pt x="279" y="537"/>
                      <a:pt x="325" y="529"/>
                      <a:pt x="371" y="529"/>
                    </a:cubicBezTo>
                    <a:cubicBezTo>
                      <a:pt x="386" y="529"/>
                      <a:pt x="401" y="530"/>
                      <a:pt x="416" y="532"/>
                    </a:cubicBezTo>
                    <a:lnTo>
                      <a:pt x="487" y="541"/>
                    </a:lnTo>
                    <a:lnTo>
                      <a:pt x="430" y="498"/>
                    </a:lnTo>
                    <a:cubicBezTo>
                      <a:pt x="267" y="377"/>
                      <a:pt x="150" y="211"/>
                      <a:pt x="77" y="79"/>
                    </a:cubicBezTo>
                    <a:close/>
                    <a:moveTo>
                      <a:pt x="0" y="1"/>
                    </a:moveTo>
                    <a:lnTo>
                      <a:pt x="24" y="46"/>
                    </a:lnTo>
                    <a:cubicBezTo>
                      <a:pt x="91" y="175"/>
                      <a:pt x="201" y="351"/>
                      <a:pt x="364" y="486"/>
                    </a:cubicBezTo>
                    <a:cubicBezTo>
                      <a:pt x="316" y="486"/>
                      <a:pt x="268" y="496"/>
                      <a:pt x="223" y="515"/>
                    </a:cubicBezTo>
                    <a:cubicBezTo>
                      <a:pt x="207" y="521"/>
                      <a:pt x="187" y="532"/>
                      <a:pt x="176" y="550"/>
                    </a:cubicBezTo>
                    <a:cubicBezTo>
                      <a:pt x="161" y="578"/>
                      <a:pt x="169" y="614"/>
                      <a:pt x="201" y="656"/>
                    </a:cubicBezTo>
                    <a:cubicBezTo>
                      <a:pt x="307" y="790"/>
                      <a:pt x="440" y="906"/>
                      <a:pt x="588" y="994"/>
                    </a:cubicBezTo>
                    <a:cubicBezTo>
                      <a:pt x="546" y="1007"/>
                      <a:pt x="508" y="1040"/>
                      <a:pt x="496" y="1079"/>
                    </a:cubicBezTo>
                    <a:cubicBezTo>
                      <a:pt x="487" y="1107"/>
                      <a:pt x="492" y="1140"/>
                      <a:pt x="509" y="1172"/>
                    </a:cubicBezTo>
                    <a:cubicBezTo>
                      <a:pt x="534" y="1218"/>
                      <a:pt x="574" y="1251"/>
                      <a:pt x="610" y="1278"/>
                    </a:cubicBezTo>
                    <a:cubicBezTo>
                      <a:pt x="767" y="1400"/>
                      <a:pt x="941" y="1493"/>
                      <a:pt x="1129" y="1554"/>
                    </a:cubicBezTo>
                    <a:cubicBezTo>
                      <a:pt x="1112" y="1585"/>
                      <a:pt x="1109" y="1636"/>
                      <a:pt x="1112" y="1660"/>
                    </a:cubicBezTo>
                    <a:cubicBezTo>
                      <a:pt x="1115" y="1692"/>
                      <a:pt x="1135" y="1723"/>
                      <a:pt x="1171" y="1751"/>
                    </a:cubicBezTo>
                    <a:cubicBezTo>
                      <a:pt x="1232" y="1799"/>
                      <a:pt x="1305" y="1828"/>
                      <a:pt x="1380" y="1855"/>
                    </a:cubicBezTo>
                    <a:cubicBezTo>
                      <a:pt x="1623" y="1943"/>
                      <a:pt x="1902" y="1997"/>
                      <a:pt x="2131" y="2001"/>
                    </a:cubicBezTo>
                    <a:lnTo>
                      <a:pt x="2151" y="2001"/>
                    </a:lnTo>
                    <a:lnTo>
                      <a:pt x="2152" y="1981"/>
                    </a:lnTo>
                    <a:cubicBezTo>
                      <a:pt x="2130" y="1652"/>
                      <a:pt x="2022" y="1328"/>
                      <a:pt x="1837" y="1021"/>
                    </a:cubicBezTo>
                    <a:cubicBezTo>
                      <a:pt x="1813" y="981"/>
                      <a:pt x="1785" y="937"/>
                      <a:pt x="1738" y="918"/>
                    </a:cubicBezTo>
                    <a:cubicBezTo>
                      <a:pt x="1725" y="914"/>
                      <a:pt x="1711" y="912"/>
                      <a:pt x="1697" y="912"/>
                    </a:cubicBezTo>
                    <a:cubicBezTo>
                      <a:pt x="1677" y="912"/>
                      <a:pt x="1657" y="916"/>
                      <a:pt x="1641" y="926"/>
                    </a:cubicBezTo>
                    <a:cubicBezTo>
                      <a:pt x="1633" y="931"/>
                      <a:pt x="1626" y="936"/>
                      <a:pt x="1621" y="941"/>
                    </a:cubicBezTo>
                    <a:cubicBezTo>
                      <a:pt x="1559" y="830"/>
                      <a:pt x="1486" y="724"/>
                      <a:pt x="1403" y="629"/>
                    </a:cubicBezTo>
                    <a:cubicBezTo>
                      <a:pt x="1362" y="580"/>
                      <a:pt x="1311" y="525"/>
                      <a:pt x="1249" y="489"/>
                    </a:cubicBezTo>
                    <a:cubicBezTo>
                      <a:pt x="1235" y="480"/>
                      <a:pt x="1217" y="472"/>
                      <a:pt x="1199" y="472"/>
                    </a:cubicBezTo>
                    <a:cubicBezTo>
                      <a:pt x="1194" y="472"/>
                      <a:pt x="1190" y="472"/>
                      <a:pt x="1186" y="473"/>
                    </a:cubicBezTo>
                    <a:cubicBezTo>
                      <a:pt x="1162" y="478"/>
                      <a:pt x="1143" y="498"/>
                      <a:pt x="1135" y="524"/>
                    </a:cubicBezTo>
                    <a:cubicBezTo>
                      <a:pt x="1133" y="531"/>
                      <a:pt x="1131" y="541"/>
                      <a:pt x="1130" y="552"/>
                    </a:cubicBezTo>
                    <a:cubicBezTo>
                      <a:pt x="1028" y="412"/>
                      <a:pt x="898" y="290"/>
                      <a:pt x="752" y="196"/>
                    </a:cubicBezTo>
                    <a:cubicBezTo>
                      <a:pt x="721" y="176"/>
                      <a:pt x="694" y="167"/>
                      <a:pt x="671" y="167"/>
                    </a:cubicBezTo>
                    <a:cubicBezTo>
                      <a:pt x="656" y="167"/>
                      <a:pt x="643" y="171"/>
                      <a:pt x="632" y="178"/>
                    </a:cubicBezTo>
                    <a:cubicBezTo>
                      <a:pt x="611" y="193"/>
                      <a:pt x="586" y="224"/>
                      <a:pt x="590" y="326"/>
                    </a:cubicBezTo>
                    <a:cubicBezTo>
                      <a:pt x="395" y="191"/>
                      <a:pt x="226" y="95"/>
                      <a:pt x="47" y="2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934;p38"/>
              <p:cNvSpPr/>
              <p:nvPr/>
            </p:nvSpPr>
            <p:spPr>
              <a:xfrm>
                <a:off x="11523803" y="1031187"/>
                <a:ext cx="181194" cy="167498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2177" extrusionOk="0">
                    <a:moveTo>
                      <a:pt x="17" y="1"/>
                    </a:moveTo>
                    <a:lnTo>
                      <a:pt x="0" y="23"/>
                    </a:lnTo>
                    <a:cubicBezTo>
                      <a:pt x="843" y="664"/>
                      <a:pt x="1627" y="1389"/>
                      <a:pt x="2334" y="2176"/>
                    </a:cubicBezTo>
                    <a:lnTo>
                      <a:pt x="2354" y="2158"/>
                    </a:lnTo>
                    <a:cubicBezTo>
                      <a:pt x="1647" y="1369"/>
                      <a:pt x="861" y="643"/>
                      <a:pt x="17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935;p38"/>
              <p:cNvSpPr/>
              <p:nvPr/>
            </p:nvSpPr>
            <p:spPr>
              <a:xfrm>
                <a:off x="11560811" y="1054192"/>
                <a:ext cx="56474" cy="55628"/>
              </a:xfrm>
              <a:custGeom>
                <a:avLst/>
                <a:gdLst/>
                <a:ahLst/>
                <a:cxnLst/>
                <a:rect l="l" t="t" r="r" b="b"/>
                <a:pathLst>
                  <a:path w="734" h="723" extrusionOk="0">
                    <a:moveTo>
                      <a:pt x="364" y="1"/>
                    </a:moveTo>
                    <a:cubicBezTo>
                      <a:pt x="410" y="121"/>
                      <a:pt x="461" y="239"/>
                      <a:pt x="515" y="356"/>
                    </a:cubicBezTo>
                    <a:cubicBezTo>
                      <a:pt x="566" y="461"/>
                      <a:pt x="618" y="566"/>
                      <a:pt x="673" y="668"/>
                    </a:cubicBezTo>
                    <a:lnTo>
                      <a:pt x="673" y="668"/>
                    </a:lnTo>
                    <a:cubicBezTo>
                      <a:pt x="455" y="585"/>
                      <a:pt x="230" y="518"/>
                      <a:pt x="0" y="473"/>
                    </a:cubicBezTo>
                    <a:lnTo>
                      <a:pt x="0" y="473"/>
                    </a:lnTo>
                    <a:cubicBezTo>
                      <a:pt x="248" y="543"/>
                      <a:pt x="494" y="625"/>
                      <a:pt x="733" y="723"/>
                    </a:cubicBezTo>
                    <a:lnTo>
                      <a:pt x="715" y="688"/>
                    </a:lnTo>
                    <a:cubicBezTo>
                      <a:pt x="594" y="465"/>
                      <a:pt x="475" y="229"/>
                      <a:pt x="364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936;p38"/>
              <p:cNvSpPr/>
              <p:nvPr/>
            </p:nvSpPr>
            <p:spPr>
              <a:xfrm>
                <a:off x="11594665" y="1085429"/>
                <a:ext cx="60475" cy="61552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00" extrusionOk="0">
                    <a:moveTo>
                      <a:pt x="436" y="1"/>
                    </a:moveTo>
                    <a:cubicBezTo>
                      <a:pt x="502" y="201"/>
                      <a:pt x="577" y="397"/>
                      <a:pt x="660" y="590"/>
                    </a:cubicBezTo>
                    <a:cubicBezTo>
                      <a:pt x="684" y="644"/>
                      <a:pt x="708" y="698"/>
                      <a:pt x="733" y="752"/>
                    </a:cubicBezTo>
                    <a:lnTo>
                      <a:pt x="733" y="752"/>
                    </a:lnTo>
                    <a:cubicBezTo>
                      <a:pt x="493" y="667"/>
                      <a:pt x="242" y="581"/>
                      <a:pt x="0" y="506"/>
                    </a:cubicBezTo>
                    <a:lnTo>
                      <a:pt x="0" y="506"/>
                    </a:lnTo>
                    <a:cubicBezTo>
                      <a:pt x="257" y="609"/>
                      <a:pt x="527" y="708"/>
                      <a:pt x="786" y="800"/>
                    </a:cubicBezTo>
                    <a:cubicBezTo>
                      <a:pt x="663" y="537"/>
                      <a:pt x="548" y="270"/>
                      <a:pt x="436" y="1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937;p38"/>
              <p:cNvSpPr/>
              <p:nvPr/>
            </p:nvSpPr>
            <p:spPr>
              <a:xfrm>
                <a:off x="11632981" y="1121976"/>
                <a:ext cx="53935" cy="579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53" extrusionOk="0">
                    <a:moveTo>
                      <a:pt x="435" y="0"/>
                    </a:moveTo>
                    <a:lnTo>
                      <a:pt x="435" y="0"/>
                    </a:lnTo>
                    <a:cubicBezTo>
                      <a:pt x="501" y="206"/>
                      <a:pt x="594" y="495"/>
                      <a:pt x="658" y="707"/>
                    </a:cubicBezTo>
                    <a:lnTo>
                      <a:pt x="658" y="707"/>
                    </a:lnTo>
                    <a:cubicBezTo>
                      <a:pt x="443" y="630"/>
                      <a:pt x="224" y="561"/>
                      <a:pt x="1" y="510"/>
                    </a:cubicBezTo>
                    <a:lnTo>
                      <a:pt x="1" y="510"/>
                    </a:lnTo>
                    <a:cubicBezTo>
                      <a:pt x="230" y="584"/>
                      <a:pt x="477" y="668"/>
                      <a:pt x="701" y="752"/>
                    </a:cubicBezTo>
                    <a:cubicBezTo>
                      <a:pt x="642" y="559"/>
                      <a:pt x="579" y="367"/>
                      <a:pt x="507" y="179"/>
                    </a:cubicBezTo>
                    <a:cubicBezTo>
                      <a:pt x="484" y="119"/>
                      <a:pt x="460" y="59"/>
                      <a:pt x="435" y="0"/>
                    </a:cubicBezTo>
                    <a:close/>
                  </a:path>
                </a:pathLst>
              </a:custGeom>
              <a:solidFill>
                <a:srgbClr val="4696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" name="Google Shape;2938;p38"/>
          <p:cNvSpPr/>
          <p:nvPr/>
        </p:nvSpPr>
        <p:spPr>
          <a:xfrm flipH="1">
            <a:off x="6759613" y="4687746"/>
            <a:ext cx="2397479" cy="449379"/>
          </a:xfrm>
          <a:custGeom>
            <a:avLst/>
            <a:gdLst/>
            <a:ahLst/>
            <a:cxnLst/>
            <a:rect l="l" t="t" r="r" b="b"/>
            <a:pathLst>
              <a:path w="6369" h="3358" extrusionOk="0">
                <a:moveTo>
                  <a:pt x="1" y="1"/>
                </a:moveTo>
                <a:lnTo>
                  <a:pt x="1" y="3358"/>
                </a:lnTo>
                <a:lnTo>
                  <a:pt x="6369" y="3356"/>
                </a:lnTo>
                <a:cubicBezTo>
                  <a:pt x="6277" y="3085"/>
                  <a:pt x="6141" y="2812"/>
                  <a:pt x="5904" y="2651"/>
                </a:cubicBezTo>
                <a:cubicBezTo>
                  <a:pt x="5789" y="2572"/>
                  <a:pt x="5646" y="2529"/>
                  <a:pt x="5508" y="2529"/>
                </a:cubicBezTo>
                <a:cubicBezTo>
                  <a:pt x="5360" y="2529"/>
                  <a:pt x="5217" y="2578"/>
                  <a:pt x="5117" y="2686"/>
                </a:cubicBezTo>
                <a:cubicBezTo>
                  <a:pt x="5091" y="2527"/>
                  <a:pt x="4978" y="2385"/>
                  <a:pt x="4830" y="2323"/>
                </a:cubicBezTo>
                <a:cubicBezTo>
                  <a:pt x="4757" y="2294"/>
                  <a:pt x="4678" y="2275"/>
                  <a:pt x="4601" y="2275"/>
                </a:cubicBezTo>
                <a:cubicBezTo>
                  <a:pt x="4520" y="2275"/>
                  <a:pt x="4442" y="2295"/>
                  <a:pt x="4376" y="2343"/>
                </a:cubicBezTo>
                <a:cubicBezTo>
                  <a:pt x="4365" y="2016"/>
                  <a:pt x="4206" y="1687"/>
                  <a:pt x="3927" y="1514"/>
                </a:cubicBezTo>
                <a:cubicBezTo>
                  <a:pt x="3801" y="1435"/>
                  <a:pt x="3650" y="1395"/>
                  <a:pt x="3501" y="1395"/>
                </a:cubicBezTo>
                <a:cubicBezTo>
                  <a:pt x="3323" y="1395"/>
                  <a:pt x="3146" y="1453"/>
                  <a:pt x="3015" y="1572"/>
                </a:cubicBezTo>
                <a:cubicBezTo>
                  <a:pt x="2959" y="1416"/>
                  <a:pt x="2829" y="1289"/>
                  <a:pt x="2670" y="1233"/>
                </a:cubicBezTo>
                <a:cubicBezTo>
                  <a:pt x="2580" y="1203"/>
                  <a:pt x="2473" y="1177"/>
                  <a:pt x="2371" y="1177"/>
                </a:cubicBezTo>
                <a:cubicBezTo>
                  <a:pt x="2295" y="1177"/>
                  <a:pt x="2222" y="1191"/>
                  <a:pt x="2161" y="1230"/>
                </a:cubicBezTo>
                <a:cubicBezTo>
                  <a:pt x="2092" y="975"/>
                  <a:pt x="1996" y="722"/>
                  <a:pt x="1836" y="512"/>
                </a:cubicBezTo>
                <a:cubicBezTo>
                  <a:pt x="1678" y="300"/>
                  <a:pt x="1452" y="131"/>
                  <a:pt x="1193" y="80"/>
                </a:cubicBezTo>
                <a:cubicBezTo>
                  <a:pt x="1142" y="70"/>
                  <a:pt x="1091" y="65"/>
                  <a:pt x="1039" y="65"/>
                </a:cubicBezTo>
                <a:cubicBezTo>
                  <a:pt x="825" y="65"/>
                  <a:pt x="609" y="150"/>
                  <a:pt x="475" y="315"/>
                </a:cubicBezTo>
                <a:cubicBezTo>
                  <a:pt x="374" y="148"/>
                  <a:pt x="196" y="29"/>
                  <a:pt x="1" y="1"/>
                </a:cubicBezTo>
                <a:close/>
              </a:path>
            </a:pathLst>
          </a:custGeom>
          <a:solidFill>
            <a:srgbClr val="75C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37692" y="-28533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49219" y="744157"/>
            <a:ext cx="3049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BÀI TẬP VỀ NHÀ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48078" y="1131614"/>
            <a:ext cx="87686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kern="100" dirty="0" smtClean="0"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    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ngộ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Thúy</a:t>
            </a:r>
            <a:r>
              <a:rPr lang="en-US" sz="2400" dirty="0"/>
              <a:t> </a:t>
            </a:r>
            <a:r>
              <a:rPr lang="en-US" sz="2400" dirty="0" err="1"/>
              <a:t>Kiều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dòng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 </a:t>
            </a:r>
            <a:r>
              <a:rPr lang="en-US" sz="2400" dirty="0" err="1"/>
              <a:t>độc</a:t>
            </a:r>
            <a:r>
              <a:rPr lang="en-US" sz="2400" dirty="0"/>
              <a:t> </a:t>
            </a:r>
            <a:r>
              <a:rPr lang="en-US" sz="2400" dirty="0" err="1"/>
              <a:t>thoại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</a:t>
            </a:r>
            <a:r>
              <a:rPr lang="en-US" sz="2400" dirty="0" err="1"/>
              <a:t>tâm</a:t>
            </a:r>
            <a:r>
              <a:rPr lang="en-US" sz="2400" dirty="0"/>
              <a:t> </a:t>
            </a:r>
            <a:r>
              <a:rPr lang="en-US" sz="2400" i="1" dirty="0" err="1"/>
              <a:t>Lỡ</a:t>
            </a:r>
            <a:r>
              <a:rPr lang="en-US" sz="2400" i="1" dirty="0"/>
              <a:t> </a:t>
            </a:r>
            <a:r>
              <a:rPr lang="en-US" sz="2400" i="1" dirty="0" err="1"/>
              <a:t>làng</a:t>
            </a:r>
            <a:r>
              <a:rPr lang="en-US" sz="2400" i="1" dirty="0"/>
              <a:t> </a:t>
            </a:r>
            <a:r>
              <a:rPr lang="en-US" sz="2400" i="1" dirty="0" err="1"/>
              <a:t>chút</a:t>
            </a:r>
            <a:r>
              <a:rPr lang="en-US" sz="2400" i="1" dirty="0"/>
              <a:t> </a:t>
            </a:r>
            <a:r>
              <a:rPr lang="en-US" sz="2400" i="1" dirty="0" err="1"/>
              <a:t>phận</a:t>
            </a:r>
            <a:r>
              <a:rPr lang="en-US" sz="2400" i="1" dirty="0"/>
              <a:t> </a:t>
            </a:r>
            <a:r>
              <a:rPr lang="en-US" sz="2400" i="1" dirty="0" err="1"/>
              <a:t>thuyền</a:t>
            </a:r>
            <a:r>
              <a:rPr lang="en-US" sz="2400" i="1" dirty="0"/>
              <a:t> </a:t>
            </a:r>
            <a:r>
              <a:rPr lang="en-US" sz="2400" i="1" dirty="0" err="1"/>
              <a:t>quyên</a:t>
            </a:r>
            <a:r>
              <a:rPr lang="en-US" sz="2400" i="1" dirty="0"/>
              <a:t>/ </a:t>
            </a:r>
            <a:r>
              <a:rPr lang="en-US" sz="2400" i="1" dirty="0" err="1"/>
              <a:t>Bể</a:t>
            </a:r>
            <a:r>
              <a:rPr lang="en-US" sz="2400" i="1" dirty="0"/>
              <a:t> </a:t>
            </a:r>
            <a:r>
              <a:rPr lang="en-US" sz="2400" i="1" dirty="0" err="1"/>
              <a:t>sâu</a:t>
            </a:r>
            <a:r>
              <a:rPr lang="en-US" sz="2400" i="1" dirty="0"/>
              <a:t> </a:t>
            </a:r>
            <a:r>
              <a:rPr lang="en-US" sz="2400" i="1" dirty="0" err="1"/>
              <a:t>sóng</a:t>
            </a:r>
            <a:r>
              <a:rPr lang="en-US" sz="2400" i="1" dirty="0"/>
              <a:t> </a:t>
            </a:r>
            <a:r>
              <a:rPr lang="en-US" sz="2400" i="1" dirty="0" err="1"/>
              <a:t>cả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tuyền</a:t>
            </a:r>
            <a:r>
              <a:rPr lang="en-US" sz="2400" i="1" dirty="0"/>
              <a:t> </a:t>
            </a:r>
            <a:r>
              <a:rPr lang="en-US" sz="2400" i="1" dirty="0" err="1"/>
              <a:t>được</a:t>
            </a:r>
            <a:r>
              <a:rPr lang="en-US" sz="2400" i="1" dirty="0"/>
              <a:t> </a:t>
            </a:r>
            <a:r>
              <a:rPr lang="en-US" sz="2400" i="1" dirty="0" err="1"/>
              <a:t>vay</a:t>
            </a:r>
            <a:r>
              <a:rPr lang="en-US" sz="2400" i="1" dirty="0"/>
              <a:t>?</a:t>
            </a:r>
            <a:r>
              <a:rPr lang="en-US" sz="2400" dirty="0"/>
              <a:t> 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ngộ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trữ</a:t>
            </a:r>
            <a:r>
              <a:rPr lang="en-US" sz="2400" dirty="0"/>
              <a:t> </a:t>
            </a:r>
            <a:r>
              <a:rPr lang="en-US" sz="2400" dirty="0" err="1"/>
              <a:t>tình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ca </a:t>
            </a:r>
            <a:r>
              <a:rPr lang="en-US" sz="2400" dirty="0" err="1"/>
              <a:t>dao</a:t>
            </a:r>
            <a:r>
              <a:rPr lang="en-US" sz="2400" dirty="0"/>
              <a:t> </a:t>
            </a:r>
            <a:r>
              <a:rPr lang="en-US" sz="2400" dirty="0" err="1"/>
              <a:t>dưới</a:t>
            </a:r>
            <a:r>
              <a:rPr lang="en-US" sz="2400" dirty="0"/>
              <a:t> </a:t>
            </a:r>
            <a:r>
              <a:rPr lang="en-US" sz="2400" dirty="0" err="1"/>
              <a:t>đây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gũi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? Theo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vì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gần</a:t>
            </a:r>
            <a:r>
              <a:rPr lang="en-US" sz="2400" dirty="0"/>
              <a:t> </a:t>
            </a:r>
            <a:r>
              <a:rPr lang="en-US" sz="2400" dirty="0" err="1"/>
              <a:t>gũi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vậy</a:t>
            </a:r>
            <a:r>
              <a:rPr lang="en-US" sz="2400" dirty="0"/>
              <a:t>?</a:t>
            </a:r>
          </a:p>
          <a:p>
            <a:pPr algn="ctr"/>
            <a:r>
              <a:rPr lang="en-US" sz="2400" i="1" dirty="0"/>
              <a:t>- </a:t>
            </a:r>
            <a:r>
              <a:rPr lang="en-US" sz="2400" i="1" dirty="0" err="1"/>
              <a:t>Thân</a:t>
            </a:r>
            <a:r>
              <a:rPr lang="en-US" sz="2400" i="1" dirty="0"/>
              <a:t> </a:t>
            </a:r>
            <a:r>
              <a:rPr lang="en-US" sz="2400" i="1" dirty="0" err="1"/>
              <a:t>em</a:t>
            </a:r>
            <a:r>
              <a:rPr lang="en-US" sz="2400" i="1" dirty="0"/>
              <a:t> </a:t>
            </a:r>
            <a:r>
              <a:rPr lang="en-US" sz="2400" i="1" dirty="0" err="1"/>
              <a:t>như</a:t>
            </a:r>
            <a:r>
              <a:rPr lang="en-US" sz="2400" i="1" dirty="0"/>
              <a:t> </a:t>
            </a:r>
            <a:r>
              <a:rPr lang="en-US" sz="2400" i="1" dirty="0" err="1"/>
              <a:t>trái</a:t>
            </a:r>
            <a:r>
              <a:rPr lang="en-US" sz="2400" i="1" dirty="0"/>
              <a:t> </a:t>
            </a:r>
            <a:r>
              <a:rPr lang="en-US" sz="2400" i="1" dirty="0" err="1"/>
              <a:t>bần</a:t>
            </a:r>
            <a:r>
              <a:rPr lang="en-US" sz="2400" i="1" dirty="0"/>
              <a:t> </a:t>
            </a:r>
            <a:r>
              <a:rPr lang="en-US" sz="2400" i="1" dirty="0" err="1"/>
              <a:t>trôi</a:t>
            </a:r>
            <a:endParaRPr lang="en-US" sz="2400" dirty="0"/>
          </a:p>
          <a:p>
            <a:pPr algn="ctr"/>
            <a:r>
              <a:rPr lang="en-US" sz="2400" i="1" dirty="0" err="1"/>
              <a:t>Gió</a:t>
            </a:r>
            <a:r>
              <a:rPr lang="en-US" sz="2400" i="1" dirty="0"/>
              <a:t> </a:t>
            </a:r>
            <a:r>
              <a:rPr lang="en-US" sz="2400" i="1" dirty="0" err="1"/>
              <a:t>dập</a:t>
            </a:r>
            <a:r>
              <a:rPr lang="en-US" sz="2400" i="1" dirty="0"/>
              <a:t> </a:t>
            </a:r>
            <a:r>
              <a:rPr lang="en-US" sz="2400" i="1" dirty="0" err="1"/>
              <a:t>sóng</a:t>
            </a:r>
            <a:r>
              <a:rPr lang="en-US" sz="2400" i="1" dirty="0"/>
              <a:t> </a:t>
            </a:r>
            <a:r>
              <a:rPr lang="en-US" sz="2400" i="1" dirty="0" err="1"/>
              <a:t>dồi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 </a:t>
            </a:r>
            <a:r>
              <a:rPr lang="en-US" sz="2400" i="1" dirty="0" err="1"/>
              <a:t>tấp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đâu</a:t>
            </a:r>
            <a:r>
              <a:rPr lang="en-US" sz="2400" i="1" dirty="0"/>
              <a:t>?</a:t>
            </a:r>
            <a:endParaRPr lang="en-US" sz="2400" dirty="0"/>
          </a:p>
          <a:p>
            <a:pPr algn="ctr"/>
            <a:r>
              <a:rPr lang="en-US" sz="2400" i="1" dirty="0"/>
              <a:t>- </a:t>
            </a:r>
            <a:r>
              <a:rPr lang="en-US" sz="2400" i="1" dirty="0" err="1"/>
              <a:t>Lênh</a:t>
            </a:r>
            <a:r>
              <a:rPr lang="en-US" sz="2400" i="1" dirty="0"/>
              <a:t> </a:t>
            </a:r>
            <a:r>
              <a:rPr lang="en-US" sz="2400" i="1" dirty="0" err="1"/>
              <a:t>đênh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chiếc</a:t>
            </a:r>
            <a:r>
              <a:rPr lang="en-US" sz="2400" i="1" dirty="0"/>
              <a:t> </a:t>
            </a:r>
            <a:r>
              <a:rPr lang="en-US" sz="2400" i="1" dirty="0" err="1"/>
              <a:t>thuyền</a:t>
            </a:r>
            <a:r>
              <a:rPr lang="en-US" sz="2400" i="1" dirty="0"/>
              <a:t> </a:t>
            </a:r>
            <a:r>
              <a:rPr lang="en-US" sz="2400" i="1" dirty="0" err="1"/>
              <a:t>tình</a:t>
            </a:r>
            <a:r>
              <a:rPr lang="en-US" sz="2400" i="1" dirty="0"/>
              <a:t> </a:t>
            </a:r>
            <a:endParaRPr lang="en-US" sz="2400" dirty="0"/>
          </a:p>
          <a:p>
            <a:pPr algn="ctr"/>
            <a:r>
              <a:rPr lang="en-US" sz="2400" i="1" dirty="0" err="1"/>
              <a:t>Mười</a:t>
            </a:r>
            <a:r>
              <a:rPr lang="en-US" sz="2400" i="1" dirty="0"/>
              <a:t> </a:t>
            </a:r>
            <a:r>
              <a:rPr lang="en-US" sz="2400" i="1" dirty="0" err="1"/>
              <a:t>hai</a:t>
            </a:r>
            <a:r>
              <a:rPr lang="en-US" sz="2400" i="1" dirty="0"/>
              <a:t> </a:t>
            </a:r>
            <a:r>
              <a:rPr lang="en-US" sz="2400" i="1" dirty="0" err="1"/>
              <a:t>bến</a:t>
            </a:r>
            <a:r>
              <a:rPr lang="en-US" sz="2400" i="1" dirty="0"/>
              <a:t> </a:t>
            </a:r>
            <a:r>
              <a:rPr lang="en-US" sz="2400" i="1" dirty="0" err="1"/>
              <a:t>nước</a:t>
            </a:r>
            <a:r>
              <a:rPr lang="en-US" sz="2400" i="1" dirty="0"/>
              <a:t> </a:t>
            </a:r>
            <a:r>
              <a:rPr lang="en-US" sz="2400" i="1" dirty="0" err="1"/>
              <a:t>biết</a:t>
            </a:r>
            <a:r>
              <a:rPr lang="en-US" sz="2400" i="1" dirty="0"/>
              <a:t> </a:t>
            </a:r>
            <a:r>
              <a:rPr lang="en-US" sz="2400" i="1" dirty="0" err="1"/>
              <a:t>gửi</a:t>
            </a:r>
            <a:r>
              <a:rPr lang="en-US" sz="2400" i="1" dirty="0"/>
              <a:t> </a:t>
            </a:r>
            <a:r>
              <a:rPr lang="en-US" sz="2400" i="1" dirty="0" err="1"/>
              <a:t>mình</a:t>
            </a:r>
            <a:r>
              <a:rPr lang="en-US" sz="2400" i="1" dirty="0"/>
              <a:t> </a:t>
            </a:r>
            <a:r>
              <a:rPr lang="en-US" sz="2400" i="1" dirty="0" err="1"/>
              <a:t>về</a:t>
            </a:r>
            <a:r>
              <a:rPr lang="en-US" sz="2400" i="1" dirty="0"/>
              <a:t> </a:t>
            </a:r>
            <a:r>
              <a:rPr lang="en-US" sz="2400" i="1" dirty="0" err="1"/>
              <a:t>đâu</a:t>
            </a:r>
            <a:r>
              <a:rPr lang="en-US" sz="2400" i="1" dirty="0" smtClean="0"/>
              <a:t>?</a:t>
            </a:r>
          </a:p>
          <a:p>
            <a:pPr algn="ctr"/>
            <a:r>
              <a:rPr lang="en-US" sz="2400" i="1" dirty="0" err="1" smtClean="0">
                <a:solidFill>
                  <a:srgbClr val="FF0000"/>
                </a:solidFill>
              </a:rPr>
              <a:t>Viết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đoạn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văn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bày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tỏ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suy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nghĩ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của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anh</a:t>
            </a:r>
            <a:r>
              <a:rPr lang="en-US" sz="2400" i="1" dirty="0" smtClean="0">
                <a:solidFill>
                  <a:srgbClr val="FF0000"/>
                </a:solidFill>
              </a:rPr>
              <a:t> / </a:t>
            </a:r>
            <a:r>
              <a:rPr lang="en-US" sz="2400" i="1" dirty="0" err="1" smtClean="0">
                <a:solidFill>
                  <a:srgbClr val="FF0000"/>
                </a:solidFill>
              </a:rPr>
              <a:t>chị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về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vấn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đề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868561" y="675667"/>
            <a:ext cx="503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 (4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PHÚT)</a:t>
            </a:r>
            <a:endParaRPr lang="en-US" sz="24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2880" y="1286240"/>
            <a:ext cx="4458809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 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gì về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</a:t>
            </a:r>
            <a:r>
              <a:rPr lang="en-US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Hãy chia sẻ với các bạn của mình về điều đó. </a:t>
            </a:r>
            <a:endParaRPr lang="en-US" sz="32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" descr="Đánh ghen tàn bạo thời 4.0 ở Việt Nam: Hoạn Thư sống dậy cũng phải chào thua! - Ảnh 1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9" y="1469986"/>
            <a:ext cx="4039565" cy="367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4572879" y="2923868"/>
            <a:ext cx="445880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 </a:t>
            </a:r>
            <a:r>
              <a:rPr lang="vi-VN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 nhan đề và hình ảnh minh họa, bạn dự đoán gì về nội dung của văn bản?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2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663" y="720701"/>
            <a:ext cx="5030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endParaRPr lang="en-US" sz="32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682" y="1238572"/>
            <a:ext cx="3310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endParaRPr lang="en-US" sz="32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91722" y="835125"/>
            <a:ext cx="3252278" cy="3181290"/>
          </a:xfrm>
          <a:prstGeom prst="cloudCallout">
            <a:avLst>
              <a:gd name="adj1" fmla="val -16069"/>
              <a:gd name="adj2" fmla="val 45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6186" y="1306472"/>
            <a:ext cx="2003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xứ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dung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(</a:t>
            </a:r>
            <a:r>
              <a:rPr lang="en-US" sz="2400" dirty="0" err="1"/>
              <a:t>T</a:t>
            </a:r>
            <a:r>
              <a:rPr lang="en-US" sz="2400" dirty="0" err="1" smtClean="0"/>
              <a:t>hảo</a:t>
            </a:r>
            <a:r>
              <a:rPr lang="en-US" sz="2400" dirty="0" smtClean="0"/>
              <a:t> </a:t>
            </a:r>
            <a:r>
              <a:rPr lang="en-US" sz="2400" dirty="0" err="1"/>
              <a:t>luận</a:t>
            </a:r>
            <a:r>
              <a:rPr lang="en-US" sz="2400" dirty="0" smtClean="0"/>
              <a:t> </a:t>
            </a:r>
            <a:r>
              <a:rPr lang="en-US" sz="2400" dirty="0" err="1"/>
              <a:t>cặp</a:t>
            </a:r>
            <a:r>
              <a:rPr lang="en-US" sz="2400" dirty="0"/>
              <a:t> </a:t>
            </a:r>
            <a:r>
              <a:rPr lang="en-US" sz="2400" dirty="0" err="1" smtClean="0"/>
              <a:t>đôi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2 </a:t>
            </a:r>
            <a:r>
              <a:rPr lang="en-US" sz="2400" dirty="0" err="1"/>
              <a:t>phút</a:t>
            </a:r>
            <a:r>
              <a:rPr lang="en-US" sz="2400" dirty="0"/>
              <a:t>)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319546" y="2895306"/>
            <a:ext cx="22012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96" y="1877617"/>
            <a:ext cx="5878626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1799 </a:t>
            </a:r>
            <a:r>
              <a:rPr lang="en-US" sz="2800" dirty="0" smtClean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1884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172" y="3549396"/>
            <a:ext cx="68890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Hoạn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bắt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Thúy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Kiều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hầu</a:t>
            </a:r>
            <a:r>
              <a:rPr lang="en-US" sz="2800" dirty="0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rượu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48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7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038" y="569214"/>
            <a:ext cx="5030579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20" y="1021657"/>
            <a:ext cx="4771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kiện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107118" y="1196702"/>
            <a:ext cx="3036882" cy="2996193"/>
          </a:xfrm>
          <a:prstGeom prst="cloudCallout">
            <a:avLst>
              <a:gd name="adj1" fmla="val -16069"/>
              <a:gd name="adj2" fmla="val 4382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426084" y="1548741"/>
            <a:ext cx="25095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Liệt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kiện</a:t>
            </a:r>
            <a:r>
              <a:rPr lang="en-US" sz="2400" dirty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/>
              <a:t>văn</a:t>
            </a:r>
            <a:r>
              <a:rPr lang="en-US" sz="2400" dirty="0"/>
              <a:t> </a:t>
            </a:r>
            <a:r>
              <a:rPr lang="en-US" sz="2400" dirty="0" err="1"/>
              <a:t>bản</a:t>
            </a:r>
            <a:r>
              <a:rPr lang="en-US" sz="2400" dirty="0"/>
              <a:t>?</a:t>
            </a:r>
          </a:p>
          <a:p>
            <a:r>
              <a:rPr lang="en-US" sz="2400" dirty="0" smtClean="0"/>
              <a:t>(</a:t>
            </a:r>
            <a:r>
              <a:rPr lang="en-US" sz="2400" dirty="0" err="1"/>
              <a:t>T</a:t>
            </a:r>
            <a:r>
              <a:rPr lang="en-US" sz="2400" dirty="0" err="1" smtClean="0"/>
              <a:t>hảo</a:t>
            </a:r>
            <a:r>
              <a:rPr lang="en-US" sz="2400" dirty="0" smtClean="0"/>
              <a:t> </a:t>
            </a:r>
            <a:r>
              <a:rPr lang="en-US" sz="2400" dirty="0" err="1"/>
              <a:t>luận</a:t>
            </a:r>
            <a:r>
              <a:rPr lang="en-US" sz="2400" dirty="0" smtClean="0"/>
              <a:t> </a:t>
            </a:r>
            <a:r>
              <a:rPr lang="en-US" sz="2400" dirty="0" err="1"/>
              <a:t>cặp</a:t>
            </a:r>
            <a:r>
              <a:rPr lang="en-US" sz="2400" dirty="0"/>
              <a:t> </a:t>
            </a:r>
            <a:r>
              <a:rPr lang="en-US" sz="2400" dirty="0" err="1" smtClean="0"/>
              <a:t>đôi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r>
              <a:rPr lang="en-US" sz="2400" dirty="0" smtClean="0"/>
              <a:t>) 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265814" y="1691272"/>
            <a:ext cx="5522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Thúc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Sinh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về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thăm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nhà</a:t>
            </a:r>
            <a:r>
              <a:rPr lang="en-US" sz="2400" dirty="0"/>
              <a:t>,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 </a:t>
            </a:r>
            <a:r>
              <a:rPr lang="en-US" sz="2400" dirty="0" err="1"/>
              <a:t>vẻ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</a:t>
            </a:r>
            <a:r>
              <a:rPr lang="en-US" sz="2400" dirty="0" err="1" smtClean="0"/>
              <a:t>chào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4" name="Rectangle 23"/>
          <p:cNvSpPr/>
          <p:nvPr/>
        </p:nvSpPr>
        <p:spPr>
          <a:xfrm>
            <a:off x="265438" y="2518237"/>
            <a:ext cx="5678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Hoạn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Thư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bày</a:t>
            </a:r>
            <a:r>
              <a:rPr lang="en-US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tiệc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/>
              <a:t>hàn</a:t>
            </a:r>
            <a:r>
              <a:rPr lang="en-US" sz="2400" dirty="0"/>
              <a:t> </a:t>
            </a:r>
            <a:r>
              <a:rPr lang="en-US" sz="2400" dirty="0" err="1"/>
              <a:t>huyên</a:t>
            </a:r>
            <a:r>
              <a:rPr lang="en-US" sz="2400" dirty="0"/>
              <a:t>,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 smtClean="0"/>
              <a:t>tình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 smtClean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 smtClean="0"/>
              <a:t>Sinh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40620" y="3386179"/>
            <a:ext cx="58664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Hoạn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Thư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gọi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Thúy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Kiều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ra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hầu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rượu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 smtClean="0"/>
              <a:t>để</a:t>
            </a:r>
            <a:r>
              <a:rPr lang="en-US" sz="2400" dirty="0" smtClean="0"/>
              <a:t> </a:t>
            </a:r>
            <a:r>
              <a:rPr lang="en-US" sz="2400" dirty="0" err="1"/>
              <a:t>hạ</a:t>
            </a:r>
            <a:r>
              <a:rPr lang="en-US" sz="2400" dirty="0"/>
              <a:t> </a:t>
            </a:r>
            <a:r>
              <a:rPr lang="en-US" sz="2400" dirty="0" err="1"/>
              <a:t>nhục</a:t>
            </a:r>
            <a:r>
              <a:rPr lang="en-US" sz="2400" dirty="0"/>
              <a:t> </a:t>
            </a:r>
            <a:r>
              <a:rPr lang="en-US" sz="2400" dirty="0" err="1" smtClean="0"/>
              <a:t>nàng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/>
              <a:t>răn</a:t>
            </a:r>
            <a:r>
              <a:rPr lang="en-US" sz="2400" dirty="0"/>
              <a:t> </a:t>
            </a:r>
            <a:r>
              <a:rPr lang="en-US" sz="2400" dirty="0" err="1"/>
              <a:t>đe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40620" y="4217176"/>
            <a:ext cx="5963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chemeClr val="accent1"/>
                </a:solidFill>
              </a:rPr>
              <a:t>Thúc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Sinh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nhận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ra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Thúy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>
                <a:solidFill>
                  <a:schemeClr val="accent1"/>
                </a:solidFill>
              </a:rPr>
              <a:t>Kiều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xót</a:t>
            </a:r>
            <a:r>
              <a:rPr lang="en-US" sz="2400" dirty="0" smtClean="0"/>
              <a:t> </a:t>
            </a:r>
            <a:r>
              <a:rPr lang="en-US" sz="2400" dirty="0" err="1" smtClean="0"/>
              <a:t>chứng</a:t>
            </a:r>
            <a:r>
              <a:rPr lang="en-US" sz="2400" dirty="0" smtClean="0"/>
              <a:t> </a:t>
            </a:r>
            <a:r>
              <a:rPr lang="en-US" sz="2400" dirty="0" err="1"/>
              <a:t>kiến</a:t>
            </a:r>
            <a:r>
              <a:rPr lang="en-US" sz="2400" dirty="0"/>
              <a:t> </a:t>
            </a:r>
            <a:r>
              <a:rPr lang="en-US" sz="2400" dirty="0" err="1"/>
              <a:t>cảnh</a:t>
            </a:r>
            <a:r>
              <a:rPr lang="en-US" sz="2400" dirty="0"/>
              <a:t> </a:t>
            </a:r>
            <a:r>
              <a:rPr lang="en-US" sz="2400" dirty="0" err="1"/>
              <a:t>nàng</a:t>
            </a:r>
            <a:r>
              <a:rPr lang="en-US" sz="2400" dirty="0"/>
              <a:t> </a:t>
            </a:r>
            <a:r>
              <a:rPr lang="en-US" sz="2400" dirty="0" err="1"/>
              <a:t>hầu</a:t>
            </a:r>
            <a:r>
              <a:rPr lang="en-US" sz="2400" dirty="0"/>
              <a:t> </a:t>
            </a:r>
            <a:r>
              <a:rPr lang="en-US" sz="2400" dirty="0" err="1"/>
              <a:t>rượu</a:t>
            </a:r>
            <a:r>
              <a:rPr lang="en-US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928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972126" y="871906"/>
            <a:ext cx="5030579" cy="58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(7 PHÚT)</a:t>
            </a:r>
            <a:endParaRPr lang="en-US" sz="24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652" y="1648304"/>
            <a:ext cx="8738886" cy="3356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endParaRPr lang="en-US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038" y="569214"/>
            <a:ext cx="5030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II.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620" y="1146947"/>
            <a:ext cx="421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2. </a:t>
            </a:r>
            <a:r>
              <a:rPr lang="en-US" sz="2400" b="1" dirty="0" err="1">
                <a:solidFill>
                  <a:srgbClr val="FF0000"/>
                </a:solidFill>
              </a:rPr>
              <a:t>Tâm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trạng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Thúy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Kiều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3095" y="1630060"/>
            <a:ext cx="9051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rgbClr val="0070C0"/>
                </a:solidFill>
              </a:rPr>
              <a:t>Ngỡ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ngàng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gặp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i="1" dirty="0"/>
              <a:t>“</a:t>
            </a:r>
            <a:r>
              <a:rPr lang="en-US" sz="2400" i="1" dirty="0" err="1"/>
              <a:t>Bước</a:t>
            </a:r>
            <a:r>
              <a:rPr lang="en-US" sz="2400" i="1" dirty="0"/>
              <a:t> </a:t>
            </a:r>
            <a:r>
              <a:rPr lang="en-US" sz="2400" i="1" dirty="0" err="1"/>
              <a:t>ra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bước</a:t>
            </a:r>
            <a:r>
              <a:rPr lang="en-US" sz="2400" i="1" dirty="0"/>
              <a:t> </a:t>
            </a:r>
            <a:r>
              <a:rPr lang="en-US" sz="2400" i="1" dirty="0" err="1"/>
              <a:t>một</a:t>
            </a:r>
            <a:r>
              <a:rPr lang="en-US" sz="2400" i="1" dirty="0"/>
              <a:t> </a:t>
            </a:r>
            <a:r>
              <a:rPr lang="en-US" sz="2400" i="1" dirty="0" err="1"/>
              <a:t>dừng</a:t>
            </a:r>
            <a:r>
              <a:rPr lang="en-US" sz="2400" i="1" dirty="0"/>
              <a:t>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3095" y="2113173"/>
            <a:ext cx="89917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rgbClr val="0070C0"/>
                </a:solidFill>
              </a:rPr>
              <a:t>Xót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xa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Thúc</a:t>
            </a:r>
            <a:r>
              <a:rPr lang="en-US" sz="2400" dirty="0"/>
              <a:t> </a:t>
            </a:r>
            <a:r>
              <a:rPr lang="en-US" sz="2400" dirty="0" err="1"/>
              <a:t>Sinh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vợ</a:t>
            </a:r>
            <a:r>
              <a:rPr lang="en-US" sz="2400" dirty="0"/>
              <a:t> </a:t>
            </a:r>
            <a:r>
              <a:rPr lang="en-US" sz="2400" i="1" dirty="0"/>
              <a:t>“</a:t>
            </a:r>
            <a:r>
              <a:rPr lang="en-US" sz="2400" i="1" dirty="0" err="1"/>
              <a:t>tình</a:t>
            </a:r>
            <a:r>
              <a:rPr lang="en-US" sz="2400" i="1" dirty="0"/>
              <a:t> </a:t>
            </a:r>
            <a:r>
              <a:rPr lang="en-US" sz="2400" i="1" dirty="0" err="1"/>
              <a:t>mới</a:t>
            </a:r>
            <a:r>
              <a:rPr lang="en-US" sz="2400" i="1" dirty="0"/>
              <a:t> </a:t>
            </a:r>
            <a:r>
              <a:rPr lang="en-US" sz="2400" i="1" dirty="0" err="1"/>
              <a:t>rõ</a:t>
            </a:r>
            <a:r>
              <a:rPr lang="en-US" sz="2400" i="1" dirty="0"/>
              <a:t> </a:t>
            </a:r>
            <a:r>
              <a:rPr lang="en-US" sz="2400" i="1" dirty="0" err="1"/>
              <a:t>tình</a:t>
            </a:r>
            <a:r>
              <a:rPr lang="en-US" sz="2400" i="1" dirty="0"/>
              <a:t>”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95" y="2595145"/>
            <a:ext cx="88241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>
                <a:solidFill>
                  <a:srgbClr val="0070C0"/>
                </a:solidFill>
              </a:rPr>
              <a:t>Đau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đớn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/>
              <a:t>khi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rõ</a:t>
            </a:r>
            <a:r>
              <a:rPr lang="en-US" sz="2400" dirty="0"/>
              <a:t> </a:t>
            </a:r>
            <a:r>
              <a:rPr lang="en-US" sz="2400" dirty="0" err="1"/>
              <a:t>mưu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con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thật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Hoạn</a:t>
            </a:r>
            <a:r>
              <a:rPr lang="en-US" sz="2400" dirty="0"/>
              <a:t> </a:t>
            </a:r>
            <a:r>
              <a:rPr lang="en-US" sz="2400" dirty="0" err="1"/>
              <a:t>Thư</a:t>
            </a:r>
            <a:r>
              <a:rPr lang="en-US" sz="2400" dirty="0"/>
              <a:t> </a:t>
            </a:r>
            <a:r>
              <a:rPr lang="en-US" sz="2400" i="1" dirty="0"/>
              <a:t>“</a:t>
            </a:r>
            <a:r>
              <a:rPr lang="en-US" sz="2400" i="1" dirty="0" err="1"/>
              <a:t>Thôi</a:t>
            </a:r>
            <a:r>
              <a:rPr lang="en-US" sz="2400" i="1" dirty="0"/>
              <a:t> </a:t>
            </a:r>
            <a:r>
              <a:rPr lang="en-US" sz="2400" i="1" dirty="0" err="1"/>
              <a:t>thôi</a:t>
            </a:r>
            <a:r>
              <a:rPr lang="en-US" sz="2400" i="1" dirty="0"/>
              <a:t> </a:t>
            </a:r>
            <a:r>
              <a:rPr lang="en-US" sz="2400" i="1" dirty="0" err="1"/>
              <a:t>đã</a:t>
            </a:r>
            <a:r>
              <a:rPr lang="en-US" sz="2400" i="1" dirty="0"/>
              <a:t> </a:t>
            </a:r>
            <a:r>
              <a:rPr lang="en-US" sz="2400" i="1" dirty="0" err="1"/>
              <a:t>mắc</a:t>
            </a:r>
            <a:r>
              <a:rPr lang="en-US" sz="2400" i="1" dirty="0"/>
              <a:t> </a:t>
            </a:r>
            <a:r>
              <a:rPr lang="en-US" sz="2400" i="1" dirty="0" err="1"/>
              <a:t>vào</a:t>
            </a:r>
            <a:r>
              <a:rPr lang="en-US" sz="2400" i="1" dirty="0"/>
              <a:t> </a:t>
            </a:r>
            <a:r>
              <a:rPr lang="en-US" sz="2400" i="1" dirty="0" err="1"/>
              <a:t>vành</a:t>
            </a:r>
            <a:r>
              <a:rPr lang="en-US" sz="2400" i="1" dirty="0"/>
              <a:t> </a:t>
            </a:r>
            <a:r>
              <a:rPr lang="en-US" sz="2400" i="1" dirty="0" err="1"/>
              <a:t>chẳng</a:t>
            </a:r>
            <a:r>
              <a:rPr lang="en-US" sz="2400" i="1" dirty="0"/>
              <a:t> </a:t>
            </a:r>
            <a:r>
              <a:rPr lang="en-US" sz="2400" i="1" dirty="0" err="1"/>
              <a:t>sai</a:t>
            </a:r>
            <a:r>
              <a:rPr lang="en-US" sz="2400" i="1" dirty="0"/>
              <a:t>/ </a:t>
            </a:r>
            <a:r>
              <a:rPr lang="en-US" sz="2400" i="1" dirty="0" err="1"/>
              <a:t>Chước</a:t>
            </a:r>
            <a:r>
              <a:rPr lang="en-US" sz="2400" i="1" dirty="0"/>
              <a:t> </a:t>
            </a:r>
            <a:r>
              <a:rPr lang="en-US" sz="2400" i="1" dirty="0" err="1"/>
              <a:t>đâu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chước</a:t>
            </a:r>
            <a:r>
              <a:rPr lang="en-US" sz="2400" i="1" dirty="0"/>
              <a:t> </a:t>
            </a:r>
            <a:r>
              <a:rPr lang="en-US" sz="2400" i="1" dirty="0" err="1"/>
              <a:t>lạ</a:t>
            </a:r>
            <a:r>
              <a:rPr lang="en-US" sz="2400" i="1" dirty="0"/>
              <a:t> </a:t>
            </a:r>
            <a:r>
              <a:rPr lang="en-US" sz="2400" i="1" dirty="0" err="1"/>
              <a:t>đời</a:t>
            </a:r>
            <a:r>
              <a:rPr lang="en-US" sz="2400" i="1" dirty="0"/>
              <a:t>?/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đâu</a:t>
            </a:r>
            <a:r>
              <a:rPr lang="en-US" sz="2400" i="1" dirty="0"/>
              <a:t> </a:t>
            </a:r>
            <a:r>
              <a:rPr lang="en-US" sz="2400" i="1" dirty="0" err="1"/>
              <a:t>mà</a:t>
            </a:r>
            <a:r>
              <a:rPr lang="en-US" sz="2400" i="1" dirty="0"/>
              <a:t> </a:t>
            </a:r>
            <a:r>
              <a:rPr lang="en-US" sz="2400" i="1" dirty="0" err="1"/>
              <a:t>lại</a:t>
            </a:r>
            <a:r>
              <a:rPr lang="en-US" sz="2400" i="1" dirty="0"/>
              <a:t> </a:t>
            </a:r>
            <a:r>
              <a:rPr lang="en-US" sz="2400" i="1" dirty="0" err="1"/>
              <a:t>có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tinh</a:t>
            </a:r>
            <a:r>
              <a:rPr lang="en-US" sz="2400" i="1" dirty="0"/>
              <a:t> ma?/ </a:t>
            </a:r>
            <a:r>
              <a:rPr lang="en-US" sz="2400" i="1" dirty="0" err="1"/>
              <a:t>Bề</a:t>
            </a:r>
            <a:r>
              <a:rPr lang="en-US" sz="2400" i="1" dirty="0"/>
              <a:t> </a:t>
            </a:r>
            <a:r>
              <a:rPr lang="en-US" sz="2400" i="1" dirty="0" err="1"/>
              <a:t>ngoài</a:t>
            </a:r>
            <a:r>
              <a:rPr lang="en-US" sz="2400" i="1" dirty="0"/>
              <a:t> </a:t>
            </a:r>
            <a:r>
              <a:rPr lang="en-US" sz="2400" i="1" dirty="0" err="1"/>
              <a:t>thơn</a:t>
            </a:r>
            <a:r>
              <a:rPr lang="en-US" sz="2400" i="1" dirty="0"/>
              <a:t> </a:t>
            </a:r>
            <a:r>
              <a:rPr lang="en-US" sz="2400" i="1" dirty="0" err="1"/>
              <a:t>thớt</a:t>
            </a:r>
            <a:r>
              <a:rPr lang="en-US" sz="2400" i="1" dirty="0"/>
              <a:t> </a:t>
            </a:r>
            <a:r>
              <a:rPr lang="en-US" sz="2400" i="1" dirty="0" err="1"/>
              <a:t>nói</a:t>
            </a:r>
            <a:r>
              <a:rPr lang="en-US" sz="2400" i="1" dirty="0"/>
              <a:t> </a:t>
            </a:r>
            <a:r>
              <a:rPr lang="en-US" sz="2400" i="1" dirty="0" err="1"/>
              <a:t>cười</a:t>
            </a:r>
            <a:r>
              <a:rPr lang="en-US" sz="2400" i="1" dirty="0"/>
              <a:t>/ </a:t>
            </a:r>
            <a:r>
              <a:rPr lang="en-US" sz="2400" i="1" dirty="0" err="1"/>
              <a:t>Mà</a:t>
            </a:r>
            <a:r>
              <a:rPr lang="en-US" sz="2400" i="1" dirty="0"/>
              <a:t> </a:t>
            </a:r>
            <a:r>
              <a:rPr lang="en-US" sz="2400" i="1" dirty="0" err="1"/>
              <a:t>trong</a:t>
            </a:r>
            <a:r>
              <a:rPr lang="en-US" sz="2400" i="1" dirty="0"/>
              <a:t> </a:t>
            </a:r>
            <a:r>
              <a:rPr lang="en-US" sz="2400" i="1" dirty="0" err="1"/>
              <a:t>nham</a:t>
            </a:r>
            <a:r>
              <a:rPr lang="en-US" sz="2400" i="1" dirty="0"/>
              <a:t> </a:t>
            </a:r>
            <a:r>
              <a:rPr lang="en-US" sz="2400" i="1" dirty="0" err="1"/>
              <a:t>hiểm</a:t>
            </a:r>
            <a:r>
              <a:rPr lang="en-US" sz="2400" i="1" dirty="0"/>
              <a:t> </a:t>
            </a:r>
            <a:r>
              <a:rPr lang="en-US" sz="2400" i="1" dirty="0" err="1"/>
              <a:t>giết</a:t>
            </a:r>
            <a:r>
              <a:rPr lang="en-US" sz="2400" i="1" dirty="0"/>
              <a:t> </a:t>
            </a:r>
            <a:r>
              <a:rPr lang="en-US" sz="2400" i="1" dirty="0" err="1"/>
              <a:t>người</a:t>
            </a:r>
            <a:r>
              <a:rPr lang="en-US" sz="2400" i="1" dirty="0"/>
              <a:t>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dao</a:t>
            </a:r>
            <a:r>
              <a:rPr lang="en-US" sz="2400" i="1" dirty="0"/>
              <a:t>” 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3095" y="418511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- </a:t>
            </a:r>
            <a:r>
              <a:rPr lang="en-US" sz="2400" dirty="0" err="1" smtClean="0">
                <a:solidFill>
                  <a:srgbClr val="0070C0"/>
                </a:solidFill>
              </a:rPr>
              <a:t>Tiếc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</a:rPr>
              <a:t>nuối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/>
              <a:t>duyên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 smtClean="0"/>
              <a:t>mình</a:t>
            </a:r>
            <a:r>
              <a:rPr lang="en-US" sz="2400" dirty="0" smtClean="0"/>
              <a:t> </a:t>
            </a:r>
            <a:r>
              <a:rPr lang="en-US" sz="2400" i="1" dirty="0"/>
              <a:t>“</a:t>
            </a:r>
            <a:r>
              <a:rPr lang="en-US" sz="2400" i="1" dirty="0" err="1"/>
              <a:t>Lỡ</a:t>
            </a:r>
            <a:r>
              <a:rPr lang="en-US" sz="2400" i="1" dirty="0"/>
              <a:t> </a:t>
            </a:r>
            <a:r>
              <a:rPr lang="en-US" sz="2400" i="1" dirty="0" err="1"/>
              <a:t>làng</a:t>
            </a:r>
            <a:r>
              <a:rPr lang="en-US" sz="2400" i="1" dirty="0"/>
              <a:t> </a:t>
            </a:r>
            <a:r>
              <a:rPr lang="en-US" sz="2400" i="1" dirty="0" err="1"/>
              <a:t>chút</a:t>
            </a:r>
            <a:r>
              <a:rPr lang="en-US" sz="2400" i="1" dirty="0"/>
              <a:t> </a:t>
            </a:r>
            <a:r>
              <a:rPr lang="en-US" sz="2400" i="1" dirty="0" err="1"/>
              <a:t>phận</a:t>
            </a:r>
            <a:r>
              <a:rPr lang="en-US" sz="2400" i="1" dirty="0"/>
              <a:t> </a:t>
            </a:r>
            <a:r>
              <a:rPr lang="en-US" sz="2400" i="1" dirty="0" err="1"/>
              <a:t>thuyền</a:t>
            </a:r>
            <a:r>
              <a:rPr lang="en-US" sz="2400" i="1" dirty="0"/>
              <a:t> </a:t>
            </a:r>
            <a:r>
              <a:rPr lang="en-US" sz="2400" i="1" dirty="0" err="1"/>
              <a:t>quyên</a:t>
            </a:r>
            <a:r>
              <a:rPr lang="en-US" sz="2400" i="1" dirty="0"/>
              <a:t>/ … </a:t>
            </a:r>
            <a:r>
              <a:rPr lang="en-US" sz="2400" i="1" dirty="0" err="1"/>
              <a:t>Đĩa</a:t>
            </a:r>
            <a:r>
              <a:rPr lang="en-US" sz="2400" i="1" dirty="0"/>
              <a:t> </a:t>
            </a:r>
            <a:r>
              <a:rPr lang="en-US" sz="2400" i="1" dirty="0" err="1"/>
              <a:t>dầu</a:t>
            </a:r>
            <a:r>
              <a:rPr lang="en-US" sz="2400" i="1" dirty="0"/>
              <a:t> </a:t>
            </a:r>
            <a:r>
              <a:rPr lang="en-US" sz="2400" i="1" dirty="0" err="1"/>
              <a:t>vơi</a:t>
            </a:r>
            <a:r>
              <a:rPr lang="en-US" sz="2400" i="1" dirty="0"/>
              <a:t>, </a:t>
            </a:r>
            <a:r>
              <a:rPr lang="en-US" sz="2400" i="1" dirty="0" err="1"/>
              <a:t>nước</a:t>
            </a:r>
            <a:r>
              <a:rPr lang="en-US" sz="2400" i="1" dirty="0"/>
              <a:t> </a:t>
            </a:r>
            <a:r>
              <a:rPr lang="en-US" sz="2400" i="1" dirty="0" err="1"/>
              <a:t>mắt</a:t>
            </a:r>
            <a:r>
              <a:rPr lang="en-US" sz="2400" i="1" dirty="0"/>
              <a:t> </a:t>
            </a:r>
            <a:r>
              <a:rPr lang="en-US" sz="2400" i="1" dirty="0" err="1"/>
              <a:t>đầy</a:t>
            </a:r>
            <a:r>
              <a:rPr lang="en-US" sz="2400" i="1" dirty="0"/>
              <a:t> </a:t>
            </a:r>
            <a:r>
              <a:rPr lang="en-US" sz="2400" i="1" dirty="0" err="1"/>
              <a:t>năm</a:t>
            </a:r>
            <a:r>
              <a:rPr lang="en-US" sz="2400" i="1" dirty="0"/>
              <a:t> </a:t>
            </a:r>
            <a:r>
              <a:rPr lang="en-US" sz="2400" i="1" dirty="0" err="1"/>
              <a:t>canh</a:t>
            </a:r>
            <a:r>
              <a:rPr lang="en-US" sz="2400" i="1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72368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5015" y="1014084"/>
            <a:ext cx="5030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2. </a:t>
            </a:r>
            <a:r>
              <a:rPr lang="en-US" sz="3200" b="1" dirty="0" err="1">
                <a:solidFill>
                  <a:srgbClr val="FF0000"/>
                </a:solidFill>
              </a:rPr>
              <a:t>Tâm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trạng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Thúy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Kiều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891722" y="835125"/>
            <a:ext cx="3252278" cy="2417361"/>
          </a:xfrm>
          <a:prstGeom prst="cloudCallout">
            <a:avLst>
              <a:gd name="adj1" fmla="val -16069"/>
              <a:gd name="adj2" fmla="val 450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6186" y="1306472"/>
            <a:ext cx="1887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nhận</a:t>
            </a:r>
            <a:r>
              <a:rPr lang="en-US" sz="2400" dirty="0" smtClean="0"/>
              <a:t> </a:t>
            </a:r>
            <a:r>
              <a:rPr lang="en-US" sz="2400" dirty="0" err="1" smtClean="0"/>
              <a:t>xét</a:t>
            </a:r>
            <a:r>
              <a:rPr lang="en-US" sz="2400" dirty="0" smtClean="0"/>
              <a:t> </a:t>
            </a:r>
            <a:r>
              <a:rPr lang="en-US" sz="2400" dirty="0" err="1" smtClean="0"/>
              <a:t>chung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trạng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Kiều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286772" y="1989749"/>
            <a:ext cx="5292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/>
              <a:t>-&gt; </a:t>
            </a:r>
            <a:r>
              <a:rPr lang="en-US" sz="2400" dirty="0" err="1"/>
              <a:t>Tâm</a:t>
            </a:r>
            <a:r>
              <a:rPr lang="en-US" sz="2400" dirty="0"/>
              <a:t> </a:t>
            </a:r>
            <a:r>
              <a:rPr lang="en-US" sz="2400" dirty="0" err="1"/>
              <a:t>trạng</a:t>
            </a:r>
            <a:r>
              <a:rPr lang="en-US" sz="2400" dirty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Kiều</a:t>
            </a:r>
            <a:r>
              <a:rPr lang="en-US" sz="2400" dirty="0" smtClean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càng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0070C0"/>
                </a:solidFill>
              </a:rPr>
              <a:t>nặng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nề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đau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đớn</a:t>
            </a:r>
            <a:r>
              <a:rPr lang="en-US" sz="2400" dirty="0"/>
              <a:t>, càng </a:t>
            </a:r>
            <a:r>
              <a:rPr lang="en-US" sz="2400" dirty="0" err="1"/>
              <a:t>nghĩ</a:t>
            </a:r>
            <a:r>
              <a:rPr lang="en-US" sz="2400" dirty="0"/>
              <a:t> càng </a:t>
            </a:r>
            <a:r>
              <a:rPr lang="en-US" sz="2400" dirty="0">
                <a:solidFill>
                  <a:srgbClr val="0070C0"/>
                </a:solidFill>
              </a:rPr>
              <a:t>cay </a:t>
            </a:r>
            <a:r>
              <a:rPr lang="en-US" sz="2400" dirty="0" err="1">
                <a:solidFill>
                  <a:srgbClr val="0070C0"/>
                </a:solidFill>
              </a:rPr>
              <a:t>đắng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khóc</a:t>
            </a:r>
            <a:r>
              <a:rPr lang="en-US" sz="2400" dirty="0">
                <a:solidFill>
                  <a:srgbClr val="0070C0"/>
                </a:solidFill>
              </a:rPr>
              <a:t> than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phận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đầy</a:t>
            </a:r>
            <a:r>
              <a:rPr lang="en-US" sz="2400" dirty="0"/>
              <a:t> </a:t>
            </a:r>
            <a:r>
              <a:rPr lang="en-US" sz="2400" dirty="0" err="1"/>
              <a:t>oan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, </a:t>
            </a:r>
            <a:r>
              <a:rPr lang="en-US" sz="2400" dirty="0" err="1"/>
              <a:t>nghiệt</a:t>
            </a:r>
            <a:r>
              <a:rPr lang="en-US" sz="2400" dirty="0"/>
              <a:t> </a:t>
            </a:r>
            <a:r>
              <a:rPr lang="en-US" sz="2400" dirty="0" err="1"/>
              <a:t>ngã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89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85" y="720701"/>
            <a:ext cx="421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5050"/>
                </a:solidFill>
              </a:rPr>
              <a:t>3. </a:t>
            </a:r>
            <a:r>
              <a:rPr lang="en-US" sz="2400" b="1" dirty="0" err="1">
                <a:solidFill>
                  <a:srgbClr val="FF5050"/>
                </a:solidFill>
              </a:rPr>
              <a:t>Hoạn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Thư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và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Thúc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Sinh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endParaRPr lang="en-US" sz="2400" dirty="0">
              <a:solidFill>
                <a:srgbClr val="FF505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96060"/>
              </p:ext>
            </p:extLst>
          </p:nvPr>
        </p:nvGraphicFramePr>
        <p:xfrm>
          <a:off x="763929" y="2523280"/>
          <a:ext cx="7454095" cy="2387055"/>
        </p:xfrm>
        <a:graphic>
          <a:graphicData uri="http://schemas.openxmlformats.org/drawingml/2006/table">
            <a:tbl>
              <a:tblPr firstRow="1" firstCol="1" bandRow="1">
                <a:tableStyleId>{94A77349-3C72-4370-9980-B132419C4A6D}</a:tableStyleId>
              </a:tblPr>
              <a:tblGrid>
                <a:gridCol w="1824154"/>
                <a:gridCol w="1979994"/>
                <a:gridCol w="2122090"/>
                <a:gridCol w="1527857"/>
              </a:tblGrid>
              <a:tr h="8610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Tình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huống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Nhân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vật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Hành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động</a:t>
                      </a:r>
                      <a:r>
                        <a:rPr lang="en-US" sz="2400" dirty="0" smtClean="0">
                          <a:effectLst/>
                        </a:rPr>
                        <a:t>/ </a:t>
                      </a:r>
                      <a:r>
                        <a:rPr lang="en-US" sz="2400" dirty="0" err="1" smtClean="0">
                          <a:effectLst/>
                        </a:rPr>
                        <a:t>vẻ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bề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ngoài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Nội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tâm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2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Thúy Kiều mời rượu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Hoạn Thư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Thúc Sinh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128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Thúy Kiều hầu đàn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Hoạn Thư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698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Thúc Sinh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215652" y="1249695"/>
            <a:ext cx="8738886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400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nổi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endParaRPr lang="en-US" sz="24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41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-80010"/>
            <a:ext cx="9157095" cy="845820"/>
            <a:chOff x="0" y="0"/>
            <a:chExt cx="9157095" cy="655982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3815924" y="53758"/>
              <a:ext cx="2388452" cy="291920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2"/>
            <p:cNvSpPr>
              <a:spLocks noChangeArrowheads="1"/>
            </p:cNvSpPr>
            <p:nvPr/>
          </p:nvSpPr>
          <p:spPr bwMode="auto">
            <a:xfrm>
              <a:off x="13095" y="0"/>
              <a:ext cx="9144000" cy="489241"/>
            </a:xfrm>
            <a:prstGeom prst="rect">
              <a:avLst/>
            </a:prstGeom>
            <a:solidFill>
              <a:srgbClr val="B1C1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3"/>
            <p:cNvSpPr>
              <a:spLocks/>
            </p:cNvSpPr>
            <p:nvPr/>
          </p:nvSpPr>
          <p:spPr bwMode="auto">
            <a:xfrm>
              <a:off x="1420168" y="53758"/>
              <a:ext cx="7736927" cy="513482"/>
            </a:xfrm>
            <a:custGeom>
              <a:avLst/>
              <a:gdLst>
                <a:gd name="T0" fmla="+- 0 3326 3326"/>
                <a:gd name="T1" fmla="*/ T0 w 7474"/>
                <a:gd name="T2" fmla="+- 0 2203 761"/>
                <a:gd name="T3" fmla="*/ 2203 h 1443"/>
                <a:gd name="T4" fmla="+- 0 3485 3326"/>
                <a:gd name="T5" fmla="*/ T4 w 7474"/>
                <a:gd name="T6" fmla="+- 0 761 761"/>
                <a:gd name="T7" fmla="*/ 761 h 1443"/>
                <a:gd name="T8" fmla="+- 0 10800 3326"/>
                <a:gd name="T9" fmla="*/ T8 w 7474"/>
                <a:gd name="T10" fmla="+- 0 761 761"/>
                <a:gd name="T11" fmla="*/ 761 h 1443"/>
                <a:gd name="T12" fmla="+- 0 10800 3326"/>
                <a:gd name="T13" fmla="*/ T12 w 7474"/>
                <a:gd name="T14" fmla="+- 0 2191 761"/>
                <a:gd name="T15" fmla="*/ 2191 h 1443"/>
                <a:gd name="T16" fmla="+- 0 3326 3326"/>
                <a:gd name="T17" fmla="*/ T16 w 7474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7474" h="1443">
                  <a:moveTo>
                    <a:pt x="0" y="1442"/>
                  </a:moveTo>
                  <a:lnTo>
                    <a:pt x="159" y="0"/>
                  </a:lnTo>
                  <a:lnTo>
                    <a:pt x="7474" y="0"/>
                  </a:lnTo>
                  <a:lnTo>
                    <a:pt x="7474" y="1430"/>
                  </a:lnTo>
                  <a:lnTo>
                    <a:pt x="0" y="1442"/>
                  </a:lnTo>
                  <a:close/>
                </a:path>
              </a:pathLst>
            </a:custGeom>
            <a:solidFill>
              <a:srgbClr val="FBFBE1"/>
            </a:solidFill>
            <a:ln w="952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06398" y="39923"/>
              <a:ext cx="404209" cy="616059"/>
              <a:chOff x="908603" y="80216"/>
              <a:chExt cx="538945" cy="676514"/>
            </a:xfrm>
          </p:grpSpPr>
          <p:sp>
            <p:nvSpPr>
              <p:cNvPr id="20" name="Freeform 4"/>
              <p:cNvSpPr>
                <a:spLocks/>
              </p:cNvSpPr>
              <p:nvPr/>
            </p:nvSpPr>
            <p:spPr bwMode="auto">
              <a:xfrm>
                <a:off x="1136046" y="80216"/>
                <a:ext cx="311502" cy="676514"/>
              </a:xfrm>
              <a:custGeom>
                <a:avLst/>
                <a:gdLst>
                  <a:gd name="T0" fmla="+- 0 3055 3055"/>
                  <a:gd name="T1" fmla="*/ T0 w 430"/>
                  <a:gd name="T2" fmla="+- 0 2450 761"/>
                  <a:gd name="T3" fmla="*/ 2450 h 1690"/>
                  <a:gd name="T4" fmla="+- 0 3086 3055"/>
                  <a:gd name="T5" fmla="*/ T4 w 430"/>
                  <a:gd name="T6" fmla="+- 0 1116 761"/>
                  <a:gd name="T7" fmla="*/ 1116 h 1690"/>
                  <a:gd name="T8" fmla="+- 0 3485 3055"/>
                  <a:gd name="T9" fmla="*/ T8 w 430"/>
                  <a:gd name="T10" fmla="+- 0 761 761"/>
                  <a:gd name="T11" fmla="*/ 761 h 1690"/>
                  <a:gd name="T12" fmla="+- 0 3326 3055"/>
                  <a:gd name="T13" fmla="*/ T12 w 430"/>
                  <a:gd name="T14" fmla="+- 0 2203 761"/>
                  <a:gd name="T15" fmla="*/ 2203 h 1690"/>
                  <a:gd name="T16" fmla="+- 0 3055 3055"/>
                  <a:gd name="T17" fmla="*/ T16 w 430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30" h="1690">
                    <a:moveTo>
                      <a:pt x="0" y="1689"/>
                    </a:moveTo>
                    <a:lnTo>
                      <a:pt x="31" y="355"/>
                    </a:lnTo>
                    <a:lnTo>
                      <a:pt x="430" y="0"/>
                    </a:lnTo>
                    <a:lnTo>
                      <a:pt x="271" y="1442"/>
                    </a:lnTo>
                    <a:lnTo>
                      <a:pt x="0" y="1689"/>
                    </a:lnTo>
                    <a:close/>
                  </a:path>
                </a:pathLst>
              </a:custGeom>
              <a:solidFill>
                <a:srgbClr val="FBB6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5"/>
              <p:cNvSpPr>
                <a:spLocks/>
              </p:cNvSpPr>
              <p:nvPr/>
            </p:nvSpPr>
            <p:spPr bwMode="auto">
              <a:xfrm>
                <a:off x="908603" y="80216"/>
                <a:ext cx="258983" cy="676514"/>
              </a:xfrm>
              <a:custGeom>
                <a:avLst/>
                <a:gdLst>
                  <a:gd name="T0" fmla="+- 0 3055 2731"/>
                  <a:gd name="T1" fmla="*/ T0 w 356"/>
                  <a:gd name="T2" fmla="+- 0 2450 761"/>
                  <a:gd name="T3" fmla="*/ 2450 h 1690"/>
                  <a:gd name="T4" fmla="+- 0 2798 2731"/>
                  <a:gd name="T5" fmla="*/ T4 w 356"/>
                  <a:gd name="T6" fmla="+- 0 2203 761"/>
                  <a:gd name="T7" fmla="*/ 2203 h 1690"/>
                  <a:gd name="T8" fmla="+- 0 2731 2731"/>
                  <a:gd name="T9" fmla="*/ T8 w 356"/>
                  <a:gd name="T10" fmla="+- 0 761 761"/>
                  <a:gd name="T11" fmla="*/ 761 h 1690"/>
                  <a:gd name="T12" fmla="+- 0 3086 2731"/>
                  <a:gd name="T13" fmla="*/ T12 w 356"/>
                  <a:gd name="T14" fmla="+- 0 1116 761"/>
                  <a:gd name="T15" fmla="*/ 1116 h 1690"/>
                  <a:gd name="T16" fmla="+- 0 3055 2731"/>
                  <a:gd name="T17" fmla="*/ T16 w 356"/>
                  <a:gd name="T18" fmla="+- 0 2450 761"/>
                  <a:gd name="T19" fmla="*/ 2450 h 169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6" h="1690">
                    <a:moveTo>
                      <a:pt x="324" y="1689"/>
                    </a:moveTo>
                    <a:lnTo>
                      <a:pt x="67" y="1442"/>
                    </a:lnTo>
                    <a:lnTo>
                      <a:pt x="0" y="0"/>
                    </a:lnTo>
                    <a:lnTo>
                      <a:pt x="355" y="355"/>
                    </a:lnTo>
                    <a:lnTo>
                      <a:pt x="324" y="1689"/>
                    </a:lnTo>
                    <a:close/>
                  </a:path>
                </a:pathLst>
              </a:custGeom>
              <a:solidFill>
                <a:srgbClr val="DB64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>
                  <a:buClrTx/>
                </a:pPr>
                <a:endParaRPr lang="en-US" sz="1350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666836" y="53758"/>
              <a:ext cx="579382" cy="513482"/>
            </a:xfrm>
            <a:custGeom>
              <a:avLst/>
              <a:gdLst>
                <a:gd name="T0" fmla="+- 0 2798 1553"/>
                <a:gd name="T1" fmla="*/ T0 w 1246"/>
                <a:gd name="T2" fmla="+- 0 2203 761"/>
                <a:gd name="T3" fmla="*/ 2203 h 1443"/>
                <a:gd name="T4" fmla="+- 0 1553 1553"/>
                <a:gd name="T5" fmla="*/ T4 w 1246"/>
                <a:gd name="T6" fmla="+- 0 2203 761"/>
                <a:gd name="T7" fmla="*/ 2203 h 1443"/>
                <a:gd name="T8" fmla="+- 0 1553 1553"/>
                <a:gd name="T9" fmla="*/ T8 w 1246"/>
                <a:gd name="T10" fmla="+- 0 761 761"/>
                <a:gd name="T11" fmla="*/ 761 h 1443"/>
                <a:gd name="T12" fmla="+- 0 2731 1553"/>
                <a:gd name="T13" fmla="*/ T12 w 1246"/>
                <a:gd name="T14" fmla="+- 0 761 761"/>
                <a:gd name="T15" fmla="*/ 761 h 1443"/>
                <a:gd name="T16" fmla="+- 0 2798 1553"/>
                <a:gd name="T17" fmla="*/ T16 w 1246"/>
                <a:gd name="T18" fmla="+- 0 2203 761"/>
                <a:gd name="T19" fmla="*/ 2203 h 14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246" h="1443">
                  <a:moveTo>
                    <a:pt x="1245" y="1442"/>
                  </a:moveTo>
                  <a:lnTo>
                    <a:pt x="0" y="1442"/>
                  </a:lnTo>
                  <a:lnTo>
                    <a:pt x="0" y="0"/>
                  </a:lnTo>
                  <a:lnTo>
                    <a:pt x="1178" y="0"/>
                  </a:lnTo>
                  <a:lnTo>
                    <a:pt x="1245" y="1442"/>
                  </a:lnTo>
                  <a:close/>
                </a:path>
              </a:pathLst>
            </a:custGeom>
            <a:solidFill>
              <a:srgbClr val="F4832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>
                <a:buClrTx/>
              </a:pPr>
              <a:endParaRPr lang="en-US" sz="1350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66836" y="66135"/>
              <a:ext cx="539562" cy="43548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350" b="1" kern="12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</a:p>
            <a:p>
              <a:pPr algn="ctr" defTabSz="685800">
                <a:buClrTx/>
              </a:pPr>
              <a:r>
                <a:rPr lang="en-US" sz="1350" b="1" kern="12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endParaRPr lang="en-US" sz="1350" b="1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0" y="53758"/>
              <a:ext cx="631364" cy="513482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buClrTx/>
              </a:pPr>
              <a:r>
                <a:rPr lang="en-US" sz="1275" b="1" kern="12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 VĂN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206398" y="60388"/>
              <a:ext cx="7858393" cy="5256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THÚY KIỀU HẦU RƯỢU HOẠN THƯ – THÚC SINH</a:t>
              </a:r>
              <a:endParaRPr lang="en-US" sz="2000" dirty="0">
                <a:solidFill>
                  <a:srgbClr val="FF0000"/>
                </a:solidFill>
              </a:endParaRP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(</a:t>
              </a:r>
              <a:r>
                <a:rPr lang="en-US" sz="2000" b="1" dirty="0" err="1">
                  <a:solidFill>
                    <a:srgbClr val="FF0000"/>
                  </a:solidFill>
                </a:rPr>
                <a:t>Trích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Truyện</a:t>
              </a:r>
              <a:r>
                <a:rPr lang="en-US" sz="2000" b="1" i="1" dirty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err="1">
                  <a:solidFill>
                    <a:srgbClr val="FF0000"/>
                  </a:solidFill>
                </a:rPr>
                <a:t>Kiều</a:t>
              </a:r>
              <a:r>
                <a:rPr lang="en-US" sz="2000" b="1" dirty="0">
                  <a:solidFill>
                    <a:srgbClr val="FF0000"/>
                  </a:solidFill>
                </a:rPr>
                <a:t>) - </a:t>
              </a:r>
              <a:r>
                <a:rPr lang="en-US" sz="2000" b="1" dirty="0" err="1">
                  <a:solidFill>
                    <a:srgbClr val="FF0000"/>
                  </a:solidFill>
                </a:rPr>
                <a:t>Nguyễn</a:t>
              </a:r>
              <a:r>
                <a:rPr lang="en-US" sz="2000" b="1" dirty="0">
                  <a:solidFill>
                    <a:srgbClr val="FF0000"/>
                  </a:solidFill>
                </a:rPr>
                <a:t> Du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8" b="96000" l="3125" r="96875">
                        <a14:foregroundMark x1="20536" y1="72000" x2="79018" y2="75556"/>
                        <a14:foregroundMark x1="17857" y1="68889" x2="17857" y2="76000"/>
                        <a14:foregroundMark x1="17411" y1="67556" x2="83482" y2="68000"/>
                        <a14:foregroundMark x1="86607" y1="67556" x2="82589" y2="72444"/>
                        <a14:foregroundMark x1="82143" y1="77333" x2="85268" y2="79111"/>
                        <a14:foregroundMark x1="37946" y1="36889" x2="38393" y2="60444"/>
                        <a14:foregroundMark x1="58929" y1="39556" x2="57143" y2="62667"/>
                        <a14:foregroundMark x1="68750" y1="47111" x2="70089" y2="59556"/>
                        <a14:foregroundMark x1="36607" y1="40889" x2="19643" y2="55556"/>
                        <a14:foregroundMark x1="42411" y1="46667" x2="45536" y2="59556"/>
                        <a14:foregroundMark x1="50000" y1="52889" x2="53125" y2="64889"/>
                        <a14:foregroundMark x1="74107" y1="52889" x2="75893" y2="59111"/>
                        <a14:foregroundMark x1="29464" y1="50667" x2="29018" y2="61778"/>
                        <a14:backgroundMark x1="87500" y1="67556" x2="87500" y2="6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91" t="17646" r="10437" b="17595"/>
          <a:stretch/>
        </p:blipFill>
        <p:spPr>
          <a:xfrm>
            <a:off x="8308627" y="0"/>
            <a:ext cx="835373" cy="6794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095" y="658796"/>
            <a:ext cx="4210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5050"/>
                </a:solidFill>
              </a:rPr>
              <a:t>3. </a:t>
            </a:r>
            <a:r>
              <a:rPr lang="en-US" sz="2400" b="1" dirty="0" err="1">
                <a:solidFill>
                  <a:srgbClr val="FF5050"/>
                </a:solidFill>
              </a:rPr>
              <a:t>Hoạn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Thư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và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Thúc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r>
              <a:rPr lang="en-US" sz="2400" b="1" dirty="0" err="1">
                <a:solidFill>
                  <a:srgbClr val="FF5050"/>
                </a:solidFill>
              </a:rPr>
              <a:t>Sinh</a:t>
            </a:r>
            <a:r>
              <a:rPr lang="en-US" sz="2400" b="1" dirty="0">
                <a:solidFill>
                  <a:srgbClr val="FF5050"/>
                </a:solidFill>
              </a:rPr>
              <a:t> </a:t>
            </a:r>
            <a:endParaRPr lang="en-US" sz="2400" dirty="0">
              <a:solidFill>
                <a:srgbClr val="FF505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315922"/>
              </p:ext>
            </p:extLst>
          </p:nvPr>
        </p:nvGraphicFramePr>
        <p:xfrm>
          <a:off x="73038" y="1370013"/>
          <a:ext cx="8991752" cy="3358135"/>
        </p:xfrm>
        <a:graphic>
          <a:graphicData uri="http://schemas.openxmlformats.org/drawingml/2006/table">
            <a:tbl>
              <a:tblPr firstRow="1" firstCol="1" bandRow="1">
                <a:tableStyleId>{94A77349-3C72-4370-9980-B132419C4A6D}</a:tableStyleId>
              </a:tblPr>
              <a:tblGrid>
                <a:gridCol w="767158"/>
                <a:gridCol w="699237"/>
                <a:gridCol w="2893671"/>
                <a:gridCol w="4631686"/>
              </a:tblGrid>
              <a:tr h="350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Tình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huống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Nhân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vật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Hành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động</a:t>
                      </a:r>
                      <a:r>
                        <a:rPr lang="en-US" sz="1800" b="1" dirty="0">
                          <a:effectLst/>
                        </a:rPr>
                        <a:t>/ </a:t>
                      </a:r>
                      <a:r>
                        <a:rPr lang="en-US" sz="1800" b="1" dirty="0" err="1">
                          <a:effectLst/>
                        </a:rPr>
                        <a:t>vẻ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bề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ngoài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Nội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tâm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</a:tr>
              <a:tr h="99772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effectLst/>
                        </a:rPr>
                        <a:t>Thúy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Kiều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mời</a:t>
                      </a:r>
                      <a:r>
                        <a:rPr lang="en-US" sz="1800" b="1" dirty="0">
                          <a:effectLst/>
                        </a:rPr>
                        <a:t> </a:t>
                      </a:r>
                      <a:r>
                        <a:rPr lang="en-US" sz="1800" b="1" dirty="0" err="1">
                          <a:effectLst/>
                        </a:rPr>
                        <a:t>rượu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Hoạn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Vui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vẻ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nói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cười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“</a:t>
                      </a:r>
                      <a:r>
                        <a:rPr lang="en-US" sz="1800" dirty="0" err="1">
                          <a:effectLst/>
                        </a:rPr>
                        <a:t>Chén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tạc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thù</a:t>
                      </a:r>
                      <a:r>
                        <a:rPr lang="en-US" sz="1800" dirty="0">
                          <a:effectLst/>
                        </a:rPr>
                        <a:t>”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effectLst/>
                        </a:rPr>
                        <a:t>Ân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cần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hỏi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han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, an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ủi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thấy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đổ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lệ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Mưu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mô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dùng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thủ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đoạn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để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hành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hạ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tinh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thần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Kiều</a:t>
                      </a:r>
                      <a:r>
                        <a:rPr lang="en-US" sz="1800" dirty="0" smtClean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bắt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hầu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rượu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mình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800" dirty="0" smtClean="0">
                          <a:effectLst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</a:rPr>
                        <a:t>Chứng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kiến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khóc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Hoạn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Thư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sinh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lòng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ghen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mượn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cớ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thét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mắng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sai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gảy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vui</a:t>
                      </a:r>
                      <a:r>
                        <a:rPr lang="en-US" sz="1800" dirty="0" smtClean="0">
                          <a:effectLst/>
                        </a:rPr>
                        <a:t>.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en-US" sz="1800" dirty="0" smtClean="0">
                        <a:effectLst/>
                      </a:endParaRPr>
                    </a:p>
                  </a:txBody>
                  <a:tcPr marL="33742" marR="33742" marT="0" marB="0"/>
                </a:tc>
              </a:tr>
              <a:tr h="583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Thúc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Sinh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Bàng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hoàng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ngỡ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ngàng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chemeClr val="accent5"/>
                          </a:solidFill>
                          <a:effectLst/>
                        </a:rPr>
                        <a:t>Buồn</a:t>
                      </a:r>
                      <a:r>
                        <a:rPr lang="en-US" sz="1800" dirty="0" smtClean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bã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,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muộn</a:t>
                      </a:r>
                      <a:r>
                        <a:rPr lang="en-US" sz="1800" dirty="0">
                          <a:solidFill>
                            <a:schemeClr val="accent5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accent5"/>
                          </a:solidFill>
                          <a:effectLst/>
                        </a:rPr>
                        <a:t>phiền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khóc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mãn</a:t>
                      </a:r>
                      <a:r>
                        <a:rPr lang="en-US" sz="1800" dirty="0">
                          <a:effectLst/>
                        </a:rPr>
                        <a:t> tang </a:t>
                      </a:r>
                      <a:r>
                        <a:rPr lang="en-US" sz="1800" dirty="0" err="1">
                          <a:effectLst/>
                        </a:rPr>
                        <a:t>mẹ</a:t>
                      </a:r>
                      <a:r>
                        <a:rPr lang="en-US" sz="1800" dirty="0">
                          <a:effectLst/>
                        </a:rPr>
                        <a:t>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-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Khóc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vì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xót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</a:rPr>
                        <a:t>thương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nhận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Kiều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và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nghe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khúc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đàn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nàng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đánh</a:t>
                      </a:r>
                      <a:r>
                        <a:rPr lang="en-US" sz="1800" dirty="0">
                          <a:effectLst/>
                        </a:rPr>
                        <a:t> “</a:t>
                      </a:r>
                      <a:r>
                        <a:rPr lang="en-US" sz="1800" dirty="0" err="1">
                          <a:effectLst/>
                        </a:rPr>
                        <a:t>Giọt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dài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giọt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ngắn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đầy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chén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vơi</a:t>
                      </a:r>
                      <a:r>
                        <a:rPr lang="en-US" sz="1800" dirty="0">
                          <a:effectLst/>
                        </a:rPr>
                        <a:t>”; “</a:t>
                      </a:r>
                      <a:r>
                        <a:rPr lang="en-US" sz="1800" dirty="0" err="1">
                          <a:effectLst/>
                        </a:rPr>
                        <a:t>nát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ruột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nát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gan</a:t>
                      </a:r>
                      <a:r>
                        <a:rPr lang="en-US" sz="1800" dirty="0" smtClean="0">
                          <a:effectLst/>
                        </a:rPr>
                        <a:t>”</a:t>
                      </a: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742" marR="3374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6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</TotalTime>
  <Words>1410</Words>
  <PresentationFormat>On-screen Show (16:9)</PresentationFormat>
  <Paragraphs>207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Anaheim</vt:lpstr>
      <vt:lpstr>Times New Roman</vt:lpstr>
      <vt:lpstr>Bebas Neue</vt:lpstr>
      <vt:lpstr>Bahianita</vt:lpstr>
      <vt:lpstr>.VnTime</vt:lpstr>
      <vt:lpstr>SimSun</vt:lpstr>
      <vt:lpstr>MS Mincho</vt:lpstr>
      <vt:lpstr>Calibri</vt:lpstr>
      <vt:lpstr>Tw Cen MT</vt:lpstr>
      <vt:lpstr>2_Office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modified xsi:type="dcterms:W3CDTF">2023-07-23T07:49:22Z</dcterms:modified>
</cp:coreProperties>
</file>