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8" r:id="rId2"/>
    <p:sldId id="300" r:id="rId3"/>
    <p:sldId id="289" r:id="rId4"/>
    <p:sldId id="290" r:id="rId5"/>
    <p:sldId id="291" r:id="rId6"/>
    <p:sldId id="302" r:id="rId7"/>
    <p:sldId id="303" r:id="rId8"/>
    <p:sldId id="293" r:id="rId9"/>
    <p:sldId id="294" r:id="rId10"/>
    <p:sldId id="301" r:id="rId11"/>
    <p:sldId id="295" r:id="rId12"/>
    <p:sldId id="274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F989"/>
    <a:srgbClr val="F4E18E"/>
    <a:srgbClr val="F7D38B"/>
    <a:srgbClr val="FED284"/>
    <a:srgbClr val="648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6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8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7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7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4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5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75C9D-4F4E-4AAB-963B-A55E022F319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D134A-F41C-429B-814B-84ABE67D8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84690" y="2332673"/>
            <a:ext cx="63115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CHÀO MỪNG CÁC THẦY GIÁO VÀ CÁC EM HỌC SINH THAM DỰ BÀI HỌC NGÀY HÔM NAY!</a:t>
            </a:r>
            <a:endParaRPr lang="en-US" sz="3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2226" y="4177605"/>
            <a:ext cx="49514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TH&amp;THCS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6B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2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4119" y="0"/>
            <a:ext cx="9155784" cy="32766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223923"/>
              </p:ext>
            </p:extLst>
          </p:nvPr>
        </p:nvGraphicFramePr>
        <p:xfrm>
          <a:off x="3443561" y="4403057"/>
          <a:ext cx="1509439" cy="854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4" imgW="787058" imgH="444307" progId="Equation.DSMT4">
                  <p:embed/>
                </p:oleObj>
              </mc:Choice>
              <mc:Fallback>
                <p:oleObj name="Equation" r:id="rId4" imgW="787058" imgH="44430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561" y="4403057"/>
                        <a:ext cx="1509439" cy="854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392987"/>
              </p:ext>
            </p:extLst>
          </p:nvPr>
        </p:nvGraphicFramePr>
        <p:xfrm>
          <a:off x="3429000" y="6050671"/>
          <a:ext cx="1447800" cy="81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5" imgW="787320" imgH="444240" progId="Equation.DSMT4">
                  <p:embed/>
                </p:oleObj>
              </mc:Choice>
              <mc:Fallback>
                <p:oleObj name="Equation" r:id="rId5" imgW="78732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50671"/>
                        <a:ext cx="1447800" cy="819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5924" y="3635515"/>
            <a:ext cx="905137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Số lần gieo mà chấm xuất hiện là số chẵn: 20 + 22 + 15 = 57</a:t>
            </a: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 suất thực nghiệm của sự kiện Số chấm xuất hiện là số chẵn là: </a:t>
            </a: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91125" y="5222706"/>
            <a:ext cx="911018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Số lần gieo mà chấm xuất hiện lớn hơn 2 là: 100 – (15+20)=65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 suất thực nghiệm của sự kiện Số chấm xuất hiện lớn hơn 2 là: </a:t>
            </a: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38475" y="3014990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28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3804781" cy="1143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52400" y="1143000"/>
            <a:ext cx="9321849" cy="4140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981" y="1678675"/>
            <a:ext cx="3330313" cy="4026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62241" y="1641144"/>
            <a:ext cx="5784521" cy="4026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5021" y="2233683"/>
            <a:ext cx="9169021" cy="462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72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71800" y="206514"/>
            <a:ext cx="2954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 VIỆC</a:t>
            </a:r>
            <a:endParaRPr lang="en-US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752600"/>
            <a:ext cx="7924800" cy="2409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</a:rPr>
              <a:t>- Ôn tập các kiến thức về Xác suất thực nghiệm</a:t>
            </a:r>
          </a:p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8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</a:rPr>
              <a:t>Làm bài tập 9.30, 9.31, 9.32-SGK.103</a:t>
            </a:r>
          </a:p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8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</a:rPr>
              <a:t>Tìm hiểu Trò chơi xúc xắc phần Luyện tập chung để buổi học sau thực hiện.</a:t>
            </a:r>
            <a:endParaRPr lang="en-US" sz="2800" b="1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8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7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295400"/>
            <a:ext cx="75626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43. XÁC SUẤT THỰC NGHIỆM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12576"/>
            <a:ext cx="7179733" cy="4038600"/>
          </a:xfrm>
          <a:prstGeom prst="rect">
            <a:avLst/>
          </a:prstGeom>
        </p:spPr>
      </p:pic>
      <p:sp>
        <p:nvSpPr>
          <p:cNvPr id="7" name="Cloud 6"/>
          <p:cNvSpPr/>
          <p:nvPr/>
        </p:nvSpPr>
        <p:spPr>
          <a:xfrm>
            <a:off x="0" y="0"/>
            <a:ext cx="2971800" cy="32766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Tung đồng xu 10 lần.</a:t>
            </a:r>
          </a:p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bao nhiêu lần xuất hiện mặt xấp?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3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9044"/>
            <a:ext cx="4237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lần xuất hiện mặt sấp là: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241555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Có hai khả năng xảy ra sự kiện tung đồng xu: xuất hiện mặt sấp và không xuất hiện mặt sấp </a:t>
            </a:r>
            <a:endParaRPr lang="en-US" sz="280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613529"/>
              </p:ext>
            </p:extLst>
          </p:nvPr>
        </p:nvGraphicFramePr>
        <p:xfrm>
          <a:off x="228599" y="2417426"/>
          <a:ext cx="8610601" cy="2078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Bitmap Image" r:id="rId4" imgW="6287378" imgH="1476190" progId="Paint.Picture">
                  <p:embed/>
                </p:oleObj>
              </mc:Choice>
              <mc:Fallback>
                <p:oleObj name="Bitmap Image" r:id="rId4" imgW="6287378" imgH="1476190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2417426"/>
                        <a:ext cx="8610601" cy="2078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79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0224"/>
          <a:stretch/>
        </p:blipFill>
        <p:spPr>
          <a:xfrm>
            <a:off x="1981200" y="0"/>
            <a:ext cx="6916415" cy="484462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315193"/>
              </p:ext>
            </p:extLst>
          </p:nvPr>
        </p:nvGraphicFramePr>
        <p:xfrm>
          <a:off x="2051158" y="4689144"/>
          <a:ext cx="6989761" cy="209854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722561"/>
                <a:gridCol w="1447800"/>
                <a:gridCol w="1447800"/>
                <a:gridCol w="13716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Đỏ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Xanh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Vàng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Số lần (k)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Tỉ số </a:t>
                      </a:r>
                      <a:r>
                        <a:rPr lang="en-US" sz="2800" smtClean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874911"/>
              </p:ext>
            </p:extLst>
          </p:nvPr>
        </p:nvGraphicFramePr>
        <p:xfrm>
          <a:off x="2971800" y="5821680"/>
          <a:ext cx="533400" cy="96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4" imgW="241195" imgH="431613" progId="Equation.DSMT4">
                  <p:embed/>
                </p:oleObj>
              </mc:Choice>
              <mc:Fallback>
                <p:oleObj name="Equation" r:id="rId4" imgW="241195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821680"/>
                        <a:ext cx="533400" cy="960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03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33400" y="1219200"/>
            <a:ext cx="8077200" cy="2819400"/>
          </a:xfrm>
          <a:prstGeom prst="roundRect">
            <a:avLst/>
          </a:prstGeom>
          <a:solidFill>
            <a:srgbClr val="FCF989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9" y="1358053"/>
            <a:ext cx="5562601" cy="123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990600"/>
            <a:ext cx="6705600" cy="5791200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5334000" y="0"/>
            <a:ext cx="3822510" cy="30480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 suất thực nghiệm sự kiện tung đồng xu mặt xấp là bao nhiêu?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38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" y="277939"/>
            <a:ext cx="9144000" cy="589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" y="164614"/>
            <a:ext cx="9122689" cy="30934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200" y="3414215"/>
            <a:ext cx="3026781" cy="18435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60588" y="3429000"/>
            <a:ext cx="45238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>
                <a:latin typeface="Times New Roman" panose="02020603050405020304" pitchFamily="18" charset="0"/>
                <a:ea typeface="Calibri" panose="020F0502020204030204" pitchFamily="34" charset="0"/>
              </a:rPr>
              <a:t>Tổng số lần gieo: 80 (lần)</a:t>
            </a:r>
            <a:endParaRPr lang="en-US" sz="3000" b="1"/>
          </a:p>
        </p:txBody>
      </p:sp>
      <p:sp>
        <p:nvSpPr>
          <p:cNvPr id="9" name="Rectangle 8"/>
          <p:cNvSpPr/>
          <p:nvPr/>
        </p:nvSpPr>
        <p:spPr>
          <a:xfrm>
            <a:off x="1958313" y="3931418"/>
            <a:ext cx="46710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>
                <a:latin typeface="Times New Roman" panose="02020603050405020304" pitchFamily="18" charset="0"/>
                <a:ea typeface="Calibri" panose="020F0502020204030204" pitchFamily="34" charset="0"/>
              </a:rPr>
              <a:t>Số lần An thắng là: 48 (lần)</a:t>
            </a:r>
            <a:endParaRPr lang="en-US" sz="3000" b="1"/>
          </a:p>
        </p:txBody>
      </p:sp>
      <p:sp>
        <p:nvSpPr>
          <p:cNvPr id="11" name="Rectangle 10"/>
          <p:cNvSpPr/>
          <p:nvPr/>
        </p:nvSpPr>
        <p:spPr>
          <a:xfrm>
            <a:off x="1933518" y="4518545"/>
            <a:ext cx="398378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>
                <a:latin typeface="Times New Roman" panose="02020603050405020304" pitchFamily="18" charset="0"/>
                <a:ea typeface="Calibri" panose="020F0502020204030204" pitchFamily="34" charset="0"/>
              </a:rPr>
              <a:t>Xác suất thực nghiệm: </a:t>
            </a:r>
            <a:endParaRPr lang="en-US" sz="3000" b="1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427854"/>
              </p:ext>
            </p:extLst>
          </p:nvPr>
        </p:nvGraphicFramePr>
        <p:xfrm>
          <a:off x="5845175" y="4354513"/>
          <a:ext cx="1346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4" imgW="1346040" imgH="888840" progId="Equation.DSMT4">
                  <p:embed/>
                </p:oleObj>
              </mc:Choice>
              <mc:Fallback>
                <p:oleObj name="Equation" r:id="rId4" imgW="134604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45175" y="4354513"/>
                        <a:ext cx="13462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80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1354</TotalTime>
  <Words>271</Words>
  <PresentationFormat>On-screen Show (4:3)</PresentationFormat>
  <Paragraphs>36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Bitmap Image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2021-01-25T00:54:03Z</dcterms:created>
  <dcterms:modified xsi:type="dcterms:W3CDTF">2022-03-10T03:41:50Z</dcterms:modified>
</cp:coreProperties>
</file>