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25" r:id="rId5"/>
    <p:sldId id="326" r:id="rId6"/>
    <p:sldId id="328" r:id="rId7"/>
    <p:sldId id="327" r:id="rId8"/>
    <p:sldId id="329" r:id="rId9"/>
    <p:sldId id="289" r:id="rId10"/>
    <p:sldId id="308" r:id="rId11"/>
    <p:sldId id="330" r:id="rId12"/>
    <p:sldId id="331" r:id="rId13"/>
    <p:sldId id="332" r:id="rId14"/>
    <p:sldId id="320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2207858" y="4799082"/>
              <a:ext cx="254428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Hai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Bốn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chai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bà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mua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2 x 5 = 10 (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Đáp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10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652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689</Words>
  <Application>Microsoft Office PowerPoint</Application>
  <PresentationFormat>Widescreen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316</cp:revision>
  <dcterms:created xsi:type="dcterms:W3CDTF">2021-06-02T01:34:28Z</dcterms:created>
  <dcterms:modified xsi:type="dcterms:W3CDTF">2021-06-17T10:20:52Z</dcterms:modified>
</cp:coreProperties>
</file>