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00"/>
    <a:srgbClr val="6C1A00"/>
    <a:srgbClr val="C46940"/>
    <a:srgbClr val="C00000"/>
    <a:srgbClr val="003296"/>
    <a:srgbClr val="007033"/>
    <a:srgbClr val="990099"/>
    <a:srgbClr val="CC0099"/>
    <a:srgbClr val="FE9202"/>
    <a:srgbClr val="00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08" y="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7/6/2020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3335275"/>
            <a:ext cx="6101465" cy="142504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735" y="4134577"/>
            <a:ext cx="610146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00B0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586585"/>
            <a:ext cx="8246070" cy="1042857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111744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5" y="586585"/>
            <a:ext cx="612393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386630"/>
            <a:ext cx="6108200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552" y="571469"/>
            <a:ext cx="8076896" cy="106893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0822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80622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0822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80622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2020-07-06T17:57:30Z</dcterms:modified>
</cp:coreProperties>
</file>