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44" d="100"/>
          <a:sy n="44" d="100"/>
        </p:scale>
        <p:origin x="90" y="53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10/12/2023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10/12/2023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10/12/2023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10/12/2023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10/12/2023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10/12/2023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10/12/2023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10/12/2023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10/12/2023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10/12/2023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10/12/2023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10/12/2023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10/12/2023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10/12/2023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10/12/2023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10/12/2023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10/12/2023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10/12/2023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a:solidFill>
                  <a:schemeClr val="accent6">
                    <a:lumMod val="75000"/>
                  </a:schemeClr>
                </a:solidFill>
                <a:latin typeface="Times New Roman" pitchFamily="18" charset="0"/>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1:</a:t>
            </a:r>
            <a:r>
              <a:rPr lang="en-US" sz="260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2:</a:t>
            </a:r>
            <a:r>
              <a:rPr lang="en-US" sz="260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a:solidFill>
                  <a:srgbClr val="7030A0"/>
                </a:solidFill>
                <a:latin typeface="Times New Roman" pitchFamily="18" charset="0"/>
                <a:cs typeface="Times New Roman" pitchFamily="18" charset="0"/>
              </a:rPr>
              <a:t>Nhóm 3:</a:t>
            </a:r>
            <a:r>
              <a:rPr lang="en-US" sz="260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imes New Roman" pitchFamily="18" charset="0"/>
                <a:cs typeface="Times New Roman" pitchFamily="18" charset="0"/>
              </a:rPr>
              <a:t>HƯỚNG DẪN VỀ NHÀ</a:t>
            </a: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a:solidFill>
                  <a:srgbClr val="00B0F0"/>
                </a:solidFill>
                <a:latin typeface="Times New Roman" pitchFamily="18" charset="0"/>
                <a:cs typeface="Times New Roman" pitchFamily="18" charset="0"/>
              </a:rPr>
              <a:t>- Luyện vẽ tam giác đều, hình vuông, lục giác đều.</a:t>
            </a:r>
          </a:p>
          <a:p>
            <a:pPr algn="l">
              <a:lnSpc>
                <a:spcPct val="120000"/>
              </a:lnSpc>
            </a:pPr>
            <a:r>
              <a:rPr lang="en-US" sz="3600">
                <a:solidFill>
                  <a:srgbClr val="00B0F0"/>
                </a:solidFill>
                <a:latin typeface="Times New Roman" pitchFamily="18" charset="0"/>
                <a:cs typeface="Times New Roman" pitchFamily="18" charset="0"/>
              </a:rPr>
              <a:t>- Hoàn thành bài tập 4.8 vào vở.</a:t>
            </a:r>
          </a:p>
          <a:p>
            <a:pPr algn="l">
              <a:lnSpc>
                <a:spcPct val="120000"/>
              </a:lnSpc>
            </a:pPr>
            <a:r>
              <a:rPr lang="en-US" sz="3600">
                <a:solidFill>
                  <a:srgbClr val="00B0F0"/>
                </a:solidFill>
                <a:latin typeface="Times New Roman" pitchFamily="18" charset="0"/>
                <a:cs typeface="Times New Roman" pitchFamily="18" charset="0"/>
              </a:rPr>
              <a:t>- Làm bài tập 4.3; 4.4; 4.7 trang 65 – 66 sách bài tập.</a:t>
            </a:r>
          </a:p>
          <a:p>
            <a:pPr algn="l">
              <a:lnSpc>
                <a:spcPct val="120000"/>
              </a:lnSpc>
            </a:pPr>
            <a:r>
              <a:rPr lang="en-US" sz="3600">
                <a:solidFill>
                  <a:srgbClr val="00B0F0"/>
                </a:solidFill>
                <a:latin typeface="Times New Roman" pitchFamily="18" charset="0"/>
                <a:cs typeface="Times New Roman" pitchFamily="18" charset="0"/>
              </a:rPr>
              <a:t>- Tìm hiểu và đọc trước bài 19. Sưu tầm đồ vật, tranh, ảnh về hình chữ nhật.</a:t>
            </a: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a:solidFill>
                    <a:schemeClr val="accent6">
                      <a:lumMod val="75000"/>
                    </a:schemeClr>
                  </a:solidFill>
                  <a:latin typeface="Times New Roman" pitchFamily="18" charset="0"/>
                  <a:cs typeface="Times New Roman" pitchFamily="18" charset="0"/>
                </a:rPr>
                <a:t>TIẾT 45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a) Một số yếu tố cơ bản của hình lục 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HĐ5</a:t>
            </a: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Cắt sáu hình tam giác đều giống nhau và ghép lại như Hình 4.4a để được hình lục giác đều như Hình 4.4b.</a:t>
            </a: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4.4a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4.4b</a:t>
            </a: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 HÌNH LỤC GIÁC ĐỀU</a:t>
            </a: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HĐ5</a:t>
            </a: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Kể tên các đỉnh, cạnh, góc của hình lục giác đều ABCDEF</a:t>
            </a: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cạnh</a:t>
            </a:r>
            <a:endParaRPr lang="en-US" sz="290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a:solidFill>
                  <a:schemeClr val="accent4">
                    <a:lumMod val="75000"/>
                  </a:schemeClr>
                </a:solidFill>
                <a:latin typeface="Times New Roman" pitchFamily="18" charset="0"/>
                <a:cs typeface="Times New Roman" pitchFamily="18" charset="0"/>
              </a:rPr>
              <a:t>góc</a:t>
            </a:r>
            <a:endParaRPr lang="en-US" sz="290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Các cạnh của hình này có bằng nhau không?</a:t>
            </a: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Các góc của hình này có bằng nhau không và bằng bao nhiêu độ?</a:t>
            </a: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4</a:t>
            </a:r>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Các cạnh của hình này có bằng nhau.</a:t>
            </a: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Các góc của hình này có bằng nhau và bằng 120</a:t>
            </a:r>
            <a:r>
              <a:rPr lang="en-US" sz="2900" baseline="30000">
                <a:solidFill>
                  <a:srgbClr val="00B050"/>
                </a:solidFill>
                <a:latin typeface="Times New Roman" pitchFamily="18" charset="0"/>
                <a:cs typeface="Times New Roman" pitchFamily="18" charset="0"/>
              </a:rPr>
              <a:t>0</a:t>
            </a:r>
            <a:r>
              <a:rPr lang="en-US" sz="2900">
                <a:solidFill>
                  <a:srgbClr val="00B050"/>
                </a:solidFill>
                <a:latin typeface="Times New Roman" pitchFamily="18" charset="0"/>
                <a:cs typeface="Times New Roman" pitchFamily="18" charset="0"/>
              </a:rPr>
              <a:t>.</a:t>
            </a: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a:solidFill>
                  <a:srgbClr val="0070C0"/>
                </a:solidFill>
                <a:latin typeface="Times New Roman" pitchFamily="18" charset="0"/>
                <a:cs typeface="Times New Roman" pitchFamily="18" charset="0"/>
              </a:rPr>
              <a:t>Trả lời:</a:t>
            </a: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4</a:t>
            </a: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HĐ6</a:t>
            </a: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Hãy kể tên các đường chéo chính của hình lục giác đều ABCDEF.</a:t>
            </a: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Hãy quan sát hình 4.5.</a:t>
            </a: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Hãy so sánh độ dài các đường chéo chính với nhau.</a:t>
            </a: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a:solidFill>
                  <a:srgbClr val="0070C0"/>
                </a:solidFill>
                <a:latin typeface="Times New Roman" pitchFamily="18" charset="0"/>
                <a:cs typeface="Times New Roman" pitchFamily="18" charset="0"/>
              </a:rPr>
              <a:t>Trả lời:</a:t>
            </a: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Các đường chéo chính là: AD, BE, CF</a:t>
            </a: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Độ dài các đường chéo chính bằng nhau.</a:t>
            </a: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Hình lục giác đều có:</a:t>
            </a: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Sáu 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Sáu góc bằng nhau, mỗi góc bằng 120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đường chéo chính bằng nhau.</a:t>
            </a:r>
            <a:endParaRPr lang="en-US" sz="3600">
              <a:solidFill>
                <a:srgbClr val="0070C0"/>
              </a:solidFill>
            </a:endParaRPr>
          </a:p>
        </p:txBody>
      </p:sp>
      <p:sp>
        <p:nvSpPr>
          <p:cNvPr id="9" name="TextBox 8">
            <a:extLst>
              <a:ext uri="{FF2B5EF4-FFF2-40B4-BE49-F238E27FC236}">
                <a16:creationId xmlns:a16="http://schemas.microsoft.com/office/drawing/2014/main" id="{CE16A6DE-8320-152F-AD74-BE7263C5F326}"/>
              </a:ext>
            </a:extLst>
          </p:cNvPr>
          <p:cNvSpPr txBox="1"/>
          <p:nvPr/>
        </p:nvSpPr>
        <p:spPr>
          <a:xfrm>
            <a:off x="3282459" y="6367143"/>
            <a:ext cx="10205357" cy="1785104"/>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a:solidFill>
                  <a:srgbClr val="0070C0"/>
                </a:solidFill>
                <a:latin typeface="Times New Roman" pitchFamily="18" charset="0"/>
                <a:cs typeface="Times New Roman" pitchFamily="18" charset="0"/>
              </a:rPr>
              <a:t>Qua tìm hiểu về hình tam giác đều, hình vuông, hình lục giác đều, em có nhận xét gì về đặc điểm chung (cạnh, góc) của các hình 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a:solidFill>
                  <a:schemeClr val="accent5">
                    <a:lumMod val="75000"/>
                  </a:schemeClr>
                </a:solidFill>
                <a:latin typeface="Times New Roman" pitchFamily="18" charset="0"/>
                <a:cs typeface="Times New Roman" pitchFamily="18" charset="0"/>
              </a:rPr>
              <a:t>Trả lời:</a:t>
            </a:r>
            <a:r>
              <a:rPr lang="en-US" sz="3200">
                <a:solidFill>
                  <a:schemeClr val="accent5">
                    <a:lumMod val="75000"/>
                  </a:schemeClr>
                </a:solidFill>
                <a:latin typeface="Times New Roman" pitchFamily="18" charset="0"/>
                <a:cs typeface="Times New Roman" pitchFamily="18" charset="0"/>
              </a:rPr>
              <a:t> Đặc điểm chung của các hình tam giác đều, hình vuông, hình lục giác đều là các cạnh bằng nhau, các góc bằng nhau.</a:t>
            </a:r>
            <a:endParaRPr lang="en-US" sz="320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a:solidFill>
                  <a:srgbClr val="FF0000"/>
                </a:solidFill>
                <a:latin typeface="Times New Roman" pitchFamily="18" charset="0"/>
                <a:cs typeface="Times New Roman" pitchFamily="18" charset="0"/>
              </a:rPr>
              <a:t>Hình vuông</a:t>
            </a: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a:solidFill>
                  <a:srgbClr val="FF0000"/>
                </a:solidFill>
                <a:latin typeface="Times New Roman" pitchFamily="18" charset="0"/>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a:solidFill>
                  <a:srgbClr val="FF0000"/>
                </a:solidFill>
                <a:latin typeface="Times New Roman" pitchFamily="18" charset="0"/>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2559</TotalTime>
  <Words>771</Words>
  <Application>Microsoft Office PowerPoint</Application>
  <PresentationFormat>Custom</PresentationFormat>
  <Paragraphs>105</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A3.OpenSansBold-San</vt:lpstr>
      <vt:lpstr>A3.OpenSans-San</vt:lpstr>
      <vt:lpstr>Arial</vt:lpstr>
      <vt:lpstr>Calibri</vt:lpstr>
      <vt:lpstr>Calibri Light</vt:lpstr>
      <vt:lpstr>Times New Roman</vt: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2021-08-08T07:52:26Z</dcterms:created>
  <dcterms:modified xsi:type="dcterms:W3CDTF">2023-10-11T18:13:48Z</dcterms:modified>
</cp:coreProperties>
</file>