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7" r:id="rId5"/>
    <p:sldId id="260" r:id="rId6"/>
    <p:sldId id="258" r:id="rId7"/>
    <p:sldId id="262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5B72-79ED-48B0-8085-5F42211314DD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1DA9-B912-4980-A359-E6F9E4A57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5B72-79ED-48B0-8085-5F42211314DD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1DA9-B912-4980-A359-E6F9E4A57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5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5B72-79ED-48B0-8085-5F42211314DD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1DA9-B912-4980-A359-E6F9E4A57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5B72-79ED-48B0-8085-5F42211314DD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1DA9-B912-4980-A359-E6F9E4A57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4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5B72-79ED-48B0-8085-5F42211314DD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1DA9-B912-4980-A359-E6F9E4A57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6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5B72-79ED-48B0-8085-5F42211314DD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1DA9-B912-4980-A359-E6F9E4A57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6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5B72-79ED-48B0-8085-5F42211314DD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1DA9-B912-4980-A359-E6F9E4A57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5B72-79ED-48B0-8085-5F42211314DD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1DA9-B912-4980-A359-E6F9E4A57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1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5B72-79ED-48B0-8085-5F42211314DD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1DA9-B912-4980-A359-E6F9E4A57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5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5B72-79ED-48B0-8085-5F42211314DD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1DA9-B912-4980-A359-E6F9E4A57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6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5B72-79ED-48B0-8085-5F42211314DD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1DA9-B912-4980-A359-E6F9E4A57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2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75B72-79ED-48B0-8085-5F42211314DD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91DA9-B912-4980-A359-E6F9E4A57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QUYNH\2020 - 2021\trang 12- 27\tr1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179512" y="-27384"/>
            <a:ext cx="7848872" cy="2376264"/>
            <a:chOff x="179512" y="-27384"/>
            <a:chExt cx="7848872" cy="2376264"/>
          </a:xfrm>
        </p:grpSpPr>
        <p:sp>
          <p:nvSpPr>
            <p:cNvPr id="4" name="Rounded Rectangle 3"/>
            <p:cNvSpPr/>
            <p:nvPr/>
          </p:nvSpPr>
          <p:spPr>
            <a:xfrm>
              <a:off x="179512" y="116632"/>
              <a:ext cx="1800200" cy="1656184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err="1" smtClean="0"/>
                <a:t>Chủ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đề</a:t>
              </a:r>
              <a:r>
                <a:rPr lang="en-US" sz="3200" b="1" dirty="0" smtClean="0"/>
                <a:t> 2</a:t>
              </a:r>
              <a:endParaRPr lang="en-US" sz="3200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761164" y="-27384"/>
              <a:ext cx="289694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 smtClean="0">
                  <a:solidFill>
                    <a:srgbClr val="FF0000"/>
                  </a:solidFill>
                  <a:latin typeface="+mj-lt"/>
                </a:rPr>
                <a:t>EM LÀ AI ?</a:t>
              </a:r>
              <a:endParaRPr lang="en-US" sz="48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915816" y="692696"/>
              <a:ext cx="5112568" cy="1656184"/>
            </a:xfrm>
            <a:prstGeom prst="rect">
              <a:avLst/>
            </a:prstGeom>
            <a:ln>
              <a:prstDash val="sys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 algn="just">
                <a:buFont typeface="Arial" pitchFamily="34" charset="0"/>
                <a:buChar char="•"/>
              </a:pPr>
              <a:r>
                <a:rPr lang="en-US" sz="2400" dirty="0" smtClean="0"/>
                <a:t>Ai </a:t>
              </a:r>
              <a:r>
                <a:rPr lang="en-US" sz="2400" dirty="0" err="1" smtClean="0"/>
                <a:t>cũng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có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điểm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đáng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yêu</a:t>
              </a:r>
              <a:endParaRPr lang="en-US" sz="2400" dirty="0" smtClean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en-US" sz="2400" dirty="0" err="1" smtClean="0"/>
                <a:t>Em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là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người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lịch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sự</a:t>
              </a:r>
              <a:endParaRPr lang="en-US" sz="2400" dirty="0" smtClean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en-US" sz="2400" dirty="0" err="1" smtClean="0"/>
                <a:t>Tự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chăm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sóc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bản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thân</a:t>
              </a:r>
              <a:endParaRPr lang="en-US" sz="2400" dirty="0" smtClean="0"/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en-US" sz="2400" dirty="0" err="1" smtClean="0"/>
                <a:t>Em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yêu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thương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người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thân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6927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QUYNH\NỀN\cute-powerpoint-wallpaper_0232162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74"/>
            <a:ext cx="9144000" cy="685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9112" y="2276872"/>
            <a:ext cx="8143328" cy="2808312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sẻ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47664" y="692696"/>
            <a:ext cx="5112568" cy="742160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TH\Pictures\z2037439659581_b063e0d00db6bcbaf7d1302e1e0a95a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12" y="260102"/>
            <a:ext cx="1152128" cy="131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63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QUYNH\2020 - 2021\trang 12- 27\tr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5223"/>
            <a:ext cx="9144000" cy="569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TH\Pictures\z2037439659581_b063e0d00db6bcbaf7d1302e1e0a95a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100" y="0"/>
            <a:ext cx="1044624" cy="1195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992057" y="226531"/>
            <a:ext cx="5112568" cy="742160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QUYNH\2020 - 2021\trang 12- 27\tr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4" y="1"/>
            <a:ext cx="9144000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6932" y="4869161"/>
            <a:ext cx="89495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/>
              <a:t>1. </a:t>
            </a:r>
            <a:r>
              <a:rPr lang="en-US" sz="3200" dirty="0" err="1" smtClean="0"/>
              <a:t>Hằng</a:t>
            </a:r>
            <a:r>
              <a:rPr lang="en-US" sz="3200" dirty="0" smtClean="0"/>
              <a:t> </a:t>
            </a:r>
            <a:r>
              <a:rPr lang="en-US" sz="3200" dirty="0" err="1"/>
              <a:t>ngày</a:t>
            </a:r>
            <a:r>
              <a:rPr lang="en-US" sz="3200" dirty="0"/>
              <a:t>, </a:t>
            </a:r>
            <a:r>
              <a:rPr lang="en-US" sz="3200" dirty="0" err="1"/>
              <a:t>bạn</a:t>
            </a:r>
            <a:r>
              <a:rPr lang="en-US" sz="3200" dirty="0"/>
              <a:t> </a:t>
            </a:r>
            <a:r>
              <a:rPr lang="en-US" sz="3200" dirty="0" err="1"/>
              <a:t>đã</a:t>
            </a:r>
            <a:r>
              <a:rPr lang="en-US" sz="3200" dirty="0"/>
              <a:t>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gì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chăm</a:t>
            </a:r>
            <a:r>
              <a:rPr lang="en-US" sz="3200" dirty="0"/>
              <a:t> </a:t>
            </a:r>
            <a:r>
              <a:rPr lang="en-US" sz="3200" dirty="0" err="1"/>
              <a:t>sóc</a:t>
            </a:r>
            <a:r>
              <a:rPr lang="en-US" sz="3200" dirty="0"/>
              <a:t> </a:t>
            </a:r>
            <a:r>
              <a:rPr lang="en-US" sz="3200" dirty="0" err="1"/>
              <a:t>bản</a:t>
            </a:r>
            <a:r>
              <a:rPr lang="en-US" sz="3200" dirty="0"/>
              <a:t> </a:t>
            </a:r>
            <a:r>
              <a:rPr lang="en-US" sz="3200" dirty="0" err="1"/>
              <a:t>thân</a:t>
            </a:r>
            <a:r>
              <a:rPr lang="en-US" sz="3200" dirty="0"/>
              <a:t>?</a:t>
            </a:r>
          </a:p>
          <a:p>
            <a:pPr algn="just"/>
            <a:r>
              <a:rPr lang="en-US" sz="3200" dirty="0" smtClean="0"/>
              <a:t>2. </a:t>
            </a:r>
            <a:r>
              <a:rPr lang="en-US" sz="3200" dirty="0" err="1" smtClean="0"/>
              <a:t>Bạn</a:t>
            </a:r>
            <a:r>
              <a:rPr lang="en-US" sz="3200" dirty="0" smtClean="0"/>
              <a:t>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việc</a:t>
            </a:r>
            <a:r>
              <a:rPr lang="en-US" sz="3200" dirty="0"/>
              <a:t> </a:t>
            </a:r>
            <a:r>
              <a:rPr lang="en-US" sz="3200" dirty="0" err="1"/>
              <a:t>đó</a:t>
            </a:r>
            <a:r>
              <a:rPr lang="en-US" sz="3200" dirty="0"/>
              <a:t> </a:t>
            </a:r>
            <a:r>
              <a:rPr lang="en-US" sz="3200" dirty="0" err="1"/>
              <a:t>vào</a:t>
            </a:r>
            <a:r>
              <a:rPr lang="en-US" sz="3200" dirty="0"/>
              <a:t> </a:t>
            </a:r>
            <a:r>
              <a:rPr lang="en-US" sz="3200" dirty="0" err="1"/>
              <a:t>lúc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? </a:t>
            </a:r>
          </a:p>
          <a:p>
            <a:pPr algn="just"/>
            <a:r>
              <a:rPr lang="en-US" sz="3200" dirty="0" smtClean="0"/>
              <a:t>3. </a:t>
            </a:r>
            <a:r>
              <a:rPr lang="en-US" sz="3200" dirty="0" err="1" smtClean="0"/>
              <a:t>Bạn</a:t>
            </a:r>
            <a:r>
              <a:rPr lang="en-US" sz="3200" dirty="0" smtClean="0"/>
              <a:t> </a:t>
            </a:r>
            <a:r>
              <a:rPr lang="en-US" sz="3200" dirty="0" err="1"/>
              <a:t>cảm</a:t>
            </a:r>
            <a:r>
              <a:rPr lang="en-US" sz="3200" dirty="0"/>
              <a:t> </a:t>
            </a:r>
            <a:r>
              <a:rPr lang="en-US" sz="3200" dirty="0" err="1"/>
              <a:t>thấy</a:t>
            </a:r>
            <a:r>
              <a:rPr lang="en-US" sz="3200" dirty="0"/>
              <a:t> </a:t>
            </a:r>
            <a:r>
              <a:rPr lang="en-US" sz="3200" dirty="0" err="1"/>
              <a:t>như</a:t>
            </a:r>
            <a:r>
              <a:rPr lang="en-US" sz="3200" dirty="0"/>
              <a:t> </a:t>
            </a:r>
            <a:r>
              <a:rPr lang="en-US" sz="3200" dirty="0" err="1"/>
              <a:t>thế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 </a:t>
            </a:r>
            <a:r>
              <a:rPr lang="en-US" sz="3200" dirty="0" err="1"/>
              <a:t>khi</a:t>
            </a:r>
            <a:r>
              <a:rPr lang="en-US" sz="3200" dirty="0"/>
              <a:t> </a:t>
            </a:r>
            <a:r>
              <a:rPr lang="en-US" sz="3200" dirty="0" err="1"/>
              <a:t>tự</a:t>
            </a:r>
            <a:r>
              <a:rPr lang="en-US" sz="3200" dirty="0"/>
              <a:t> </a:t>
            </a:r>
            <a:r>
              <a:rPr lang="en-US" sz="3200" dirty="0" err="1"/>
              <a:t>mình</a:t>
            </a:r>
            <a:r>
              <a:rPr lang="en-US" sz="3200" dirty="0"/>
              <a:t>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công</a:t>
            </a:r>
            <a:r>
              <a:rPr lang="en-US" sz="3200" dirty="0"/>
              <a:t> </a:t>
            </a:r>
            <a:r>
              <a:rPr lang="en-US" sz="3200" dirty="0" err="1"/>
              <a:t>việc</a:t>
            </a:r>
            <a:r>
              <a:rPr lang="en-US" sz="3200" dirty="0"/>
              <a:t> </a:t>
            </a:r>
            <a:r>
              <a:rPr lang="en-US" sz="3200" dirty="0" err="1"/>
              <a:t>đó</a:t>
            </a:r>
            <a:r>
              <a:rPr lang="en-US" sz="3200" dirty="0"/>
              <a:t>?</a:t>
            </a:r>
          </a:p>
        </p:txBody>
      </p:sp>
      <p:sp>
        <p:nvSpPr>
          <p:cNvPr id="6" name="Oval 5"/>
          <p:cNvSpPr/>
          <p:nvPr/>
        </p:nvSpPr>
        <p:spPr>
          <a:xfrm>
            <a:off x="30382" y="2996952"/>
            <a:ext cx="2525394" cy="151216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Thảo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luận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nhóm</a:t>
            </a:r>
            <a:r>
              <a:rPr lang="en-US" sz="2800" b="1" dirty="0" smtClean="0">
                <a:solidFill>
                  <a:schemeClr val="tx1"/>
                </a:solidFill>
              </a:rPr>
              <a:t> 2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54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347864" y="116632"/>
            <a:ext cx="2051720" cy="88180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Kết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luận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91680" y="1124744"/>
            <a:ext cx="5112568" cy="742160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QUYNH\tr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013176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QUYNH\tr21.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031481"/>
            <a:ext cx="1519399" cy="1637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QUYNH\.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031481"/>
            <a:ext cx="1872208" cy="1637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600129" y="2454610"/>
            <a:ext cx="2183101" cy="254378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Vệ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sinh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cá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nhân</a:t>
            </a:r>
            <a:endParaRPr lang="en-US" sz="36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3604855" y="2454610"/>
            <a:ext cx="1687226" cy="25585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Ăn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uống</a:t>
            </a:r>
            <a:endParaRPr lang="en-US" sz="36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6084168" y="2454609"/>
            <a:ext cx="2736304" cy="254378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Rèn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luyện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sức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khỏe</a:t>
            </a:r>
            <a:endParaRPr lang="en-US" sz="3600" b="1" dirty="0"/>
          </a:p>
        </p:txBody>
      </p:sp>
      <p:cxnSp>
        <p:nvCxnSpPr>
          <p:cNvPr id="12" name="Straight Arrow Connector 11"/>
          <p:cNvCxnSpPr>
            <a:stCxn id="9" idx="2"/>
            <a:endCxn id="3" idx="0"/>
          </p:cNvCxnSpPr>
          <p:nvPr/>
        </p:nvCxnSpPr>
        <p:spPr>
          <a:xfrm flipH="1">
            <a:off x="1691680" y="1866904"/>
            <a:ext cx="2556284" cy="587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2"/>
            <a:endCxn id="4" idx="0"/>
          </p:cNvCxnSpPr>
          <p:nvPr/>
        </p:nvCxnSpPr>
        <p:spPr>
          <a:xfrm>
            <a:off x="4247964" y="1866904"/>
            <a:ext cx="200504" cy="587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2"/>
            <a:endCxn id="10" idx="0"/>
          </p:cNvCxnSpPr>
          <p:nvPr/>
        </p:nvCxnSpPr>
        <p:spPr>
          <a:xfrm>
            <a:off x="4247964" y="1866904"/>
            <a:ext cx="3204356" cy="5877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39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" grpId="0" animBg="1"/>
      <p:bldP spid="4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504" y="98048"/>
            <a:ext cx="7540919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QUYNH\2020 - 2021\trang 12- 27\tr22..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332" y="2992690"/>
            <a:ext cx="2693668" cy="3444816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QUYNH\2020 - 2021\trang 12- 27\tr22.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977" y="3021403"/>
            <a:ext cx="2893199" cy="3431933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QUYNH\2020 - 2021\trang 12- 27\tr2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2690"/>
            <a:ext cx="2973012" cy="3444816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9831" y="1052736"/>
            <a:ext cx="54553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1. </a:t>
            </a:r>
            <a:r>
              <a:rPr lang="en-US" sz="3200" dirty="0" err="1" smtClean="0"/>
              <a:t>Quan</a:t>
            </a:r>
            <a:r>
              <a:rPr lang="en-US" sz="3200" dirty="0" smtClean="0"/>
              <a:t> </a:t>
            </a:r>
            <a:r>
              <a:rPr lang="en-US" sz="3200" dirty="0" err="1" smtClean="0"/>
              <a:t>sát</a:t>
            </a:r>
            <a:r>
              <a:rPr lang="en-US" sz="3200" dirty="0" smtClean="0"/>
              <a:t> </a:t>
            </a:r>
            <a:r>
              <a:rPr lang="en-US" sz="3200" dirty="0" err="1" smtClean="0"/>
              <a:t>trang</a:t>
            </a:r>
            <a:r>
              <a:rPr lang="en-US" sz="3200" dirty="0" smtClean="0"/>
              <a:t> </a:t>
            </a:r>
            <a:r>
              <a:rPr lang="en-US" sz="3200" dirty="0" err="1" smtClean="0"/>
              <a:t>phục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</a:t>
            </a:r>
            <a:r>
              <a:rPr lang="en-US" sz="3200" dirty="0" err="1" smtClean="0"/>
              <a:t>em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29831" y="1844824"/>
            <a:ext cx="8446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2. </a:t>
            </a:r>
            <a:r>
              <a:rPr lang="en-US" sz="3200" dirty="0" err="1"/>
              <a:t>Chỉnh</a:t>
            </a:r>
            <a:r>
              <a:rPr lang="en-US" sz="3200" dirty="0"/>
              <a:t> </a:t>
            </a:r>
            <a:r>
              <a:rPr lang="en-US" sz="3200" dirty="0" err="1"/>
              <a:t>sửa</a:t>
            </a:r>
            <a:r>
              <a:rPr lang="en-US" sz="3200" dirty="0"/>
              <a:t> </a:t>
            </a:r>
            <a:r>
              <a:rPr lang="en-US" sz="3200" dirty="0" err="1" smtClean="0"/>
              <a:t>lại</a:t>
            </a:r>
            <a:r>
              <a:rPr lang="en-US" sz="3200" dirty="0" smtClean="0"/>
              <a:t> </a:t>
            </a:r>
            <a:r>
              <a:rPr lang="en-US" sz="3200" dirty="0" err="1"/>
              <a:t>trang</a:t>
            </a:r>
            <a:r>
              <a:rPr lang="en-US" sz="3200" dirty="0"/>
              <a:t> </a:t>
            </a:r>
            <a:r>
              <a:rPr lang="en-US" sz="3200" dirty="0" err="1" smtClean="0"/>
              <a:t>phục</a:t>
            </a:r>
            <a:r>
              <a:rPr lang="en-US" sz="3200" dirty="0" smtClean="0"/>
              <a:t>, </a:t>
            </a:r>
            <a:r>
              <a:rPr lang="en-US" sz="3200" dirty="0" err="1" smtClean="0"/>
              <a:t>đầu</a:t>
            </a:r>
            <a:r>
              <a:rPr lang="en-US" sz="3200" dirty="0" smtClean="0"/>
              <a:t> </a:t>
            </a:r>
            <a:r>
              <a:rPr lang="en-US" sz="3200" dirty="0" err="1" smtClean="0"/>
              <a:t>tóc</a:t>
            </a:r>
            <a:r>
              <a:rPr lang="en-US" sz="3200" dirty="0" smtClean="0"/>
              <a:t> </a:t>
            </a:r>
            <a:r>
              <a:rPr lang="en-US" sz="3200" dirty="0" err="1" smtClean="0"/>
              <a:t>cho</a:t>
            </a:r>
            <a:r>
              <a:rPr lang="en-US" sz="3200" dirty="0" smtClean="0"/>
              <a:t> </a:t>
            </a:r>
            <a:r>
              <a:rPr lang="en-US" sz="3200" dirty="0" err="1" smtClean="0"/>
              <a:t>gọn</a:t>
            </a:r>
            <a:r>
              <a:rPr lang="en-US" sz="3200" dirty="0" smtClean="0"/>
              <a:t> </a:t>
            </a:r>
            <a:r>
              <a:rPr lang="en-US" sz="3200" dirty="0" err="1"/>
              <a:t>gàng</a:t>
            </a:r>
            <a:r>
              <a:rPr lang="en-US" sz="3200" dirty="0"/>
              <a:t>. </a:t>
            </a:r>
          </a:p>
          <a:p>
            <a:endParaRPr lang="en-US" sz="3200" dirty="0"/>
          </a:p>
        </p:txBody>
      </p:sp>
      <p:sp>
        <p:nvSpPr>
          <p:cNvPr id="4" name="Oval Callout 3"/>
          <p:cNvSpPr/>
          <p:nvPr/>
        </p:nvSpPr>
        <p:spPr>
          <a:xfrm>
            <a:off x="6300192" y="836712"/>
            <a:ext cx="2843808" cy="1152128"/>
          </a:xfrm>
          <a:prstGeom prst="wedgeEllipseCallout">
            <a:avLst>
              <a:gd name="adj1" fmla="val -83593"/>
              <a:gd name="adj2" fmla="val 4486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Thảo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luận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nhóm</a:t>
            </a:r>
            <a:r>
              <a:rPr lang="en-US" sz="2800" b="1" dirty="0" smtClean="0">
                <a:solidFill>
                  <a:schemeClr val="tx1"/>
                </a:solidFill>
              </a:rPr>
              <a:t> 2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52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1684" y="1916832"/>
            <a:ext cx="7704856" cy="4161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err="1">
                <a:solidFill>
                  <a:srgbClr val="FF0000"/>
                </a:solidFill>
              </a:rPr>
              <a:t>Kết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luận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/>
              <a:t>em</a:t>
            </a:r>
            <a:r>
              <a:rPr lang="en-US" sz="3600" dirty="0"/>
              <a:t> </a:t>
            </a:r>
            <a:r>
              <a:rPr lang="en-US" sz="3600" dirty="0" err="1"/>
              <a:t>cần</a:t>
            </a:r>
            <a:r>
              <a:rPr lang="en-US" sz="3600" dirty="0"/>
              <a:t> </a:t>
            </a:r>
            <a:r>
              <a:rPr lang="en-US" sz="3600" dirty="0" err="1"/>
              <a:t>lựa</a:t>
            </a:r>
            <a:r>
              <a:rPr lang="en-US" sz="3600" dirty="0"/>
              <a:t> </a:t>
            </a:r>
            <a:r>
              <a:rPr lang="en-US" sz="3600" dirty="0" err="1"/>
              <a:t>chọn</a:t>
            </a:r>
            <a:r>
              <a:rPr lang="en-US" sz="3600" dirty="0"/>
              <a:t>, </a:t>
            </a:r>
            <a:r>
              <a:rPr lang="en-US" sz="3600" dirty="0" err="1"/>
              <a:t>chuẩn</a:t>
            </a:r>
            <a:r>
              <a:rPr lang="en-US" sz="3600" dirty="0"/>
              <a:t> </a:t>
            </a:r>
            <a:r>
              <a:rPr lang="en-US" sz="3600" dirty="0" err="1"/>
              <a:t>bị</a:t>
            </a:r>
            <a:r>
              <a:rPr lang="en-US" sz="3600" dirty="0"/>
              <a:t> </a:t>
            </a:r>
            <a:r>
              <a:rPr lang="en-US" sz="3600" dirty="0" err="1"/>
              <a:t>trang</a:t>
            </a:r>
            <a:r>
              <a:rPr lang="en-US" sz="3600" dirty="0"/>
              <a:t> </a:t>
            </a:r>
            <a:r>
              <a:rPr lang="en-US" sz="3600" dirty="0" err="1"/>
              <a:t>phục</a:t>
            </a:r>
            <a:r>
              <a:rPr lang="en-US" sz="3600" dirty="0"/>
              <a:t> </a:t>
            </a:r>
            <a:r>
              <a:rPr lang="en-US" sz="3600" dirty="0" err="1"/>
              <a:t>gọn</a:t>
            </a:r>
            <a:r>
              <a:rPr lang="en-US" sz="3600" dirty="0"/>
              <a:t> </a:t>
            </a:r>
            <a:r>
              <a:rPr lang="en-US" sz="3600" dirty="0" err="1"/>
              <a:t>gàng</a:t>
            </a:r>
            <a:r>
              <a:rPr lang="en-US" sz="3600" dirty="0"/>
              <a:t>, </a:t>
            </a:r>
            <a:r>
              <a:rPr lang="en-US" sz="3600" dirty="0" err="1"/>
              <a:t>sạch</a:t>
            </a:r>
            <a:r>
              <a:rPr lang="en-US" sz="3600" dirty="0"/>
              <a:t> </a:t>
            </a:r>
            <a:r>
              <a:rPr lang="en-US" sz="3600" dirty="0" err="1"/>
              <a:t>sẽ</a:t>
            </a:r>
            <a:r>
              <a:rPr lang="en-US" sz="3600" dirty="0"/>
              <a:t> </a:t>
            </a:r>
            <a:r>
              <a:rPr lang="en-US" sz="3600" dirty="0" err="1"/>
              <a:t>và</a:t>
            </a:r>
            <a:r>
              <a:rPr lang="en-US" sz="3600" dirty="0"/>
              <a:t> </a:t>
            </a:r>
            <a:r>
              <a:rPr lang="en-US" sz="3600" dirty="0" err="1"/>
              <a:t>phù</a:t>
            </a:r>
            <a:r>
              <a:rPr lang="en-US" sz="3600" dirty="0"/>
              <a:t> </a:t>
            </a:r>
            <a:r>
              <a:rPr lang="en-US" sz="3600" dirty="0" err="1"/>
              <a:t>hợp</a:t>
            </a:r>
            <a:r>
              <a:rPr lang="en-US" sz="3600" dirty="0"/>
              <a:t> </a:t>
            </a:r>
            <a:r>
              <a:rPr lang="en-US" sz="3600" dirty="0" err="1"/>
              <a:t>với</a:t>
            </a:r>
            <a:r>
              <a:rPr lang="en-US" sz="3600" dirty="0"/>
              <a:t>  </a:t>
            </a:r>
            <a:r>
              <a:rPr lang="en-US" sz="3600" dirty="0" err="1"/>
              <a:t>thời</a:t>
            </a:r>
            <a:r>
              <a:rPr lang="en-US" sz="3600" dirty="0"/>
              <a:t> </a:t>
            </a:r>
            <a:r>
              <a:rPr lang="en-US" sz="3600" dirty="0" err="1"/>
              <a:t>tiết</a:t>
            </a:r>
            <a:r>
              <a:rPr lang="en-US" sz="3600" dirty="0"/>
              <a:t>. </a:t>
            </a:r>
            <a:r>
              <a:rPr lang="en-US" sz="3600" dirty="0" err="1"/>
              <a:t>Tự</a:t>
            </a:r>
            <a:r>
              <a:rPr lang="en-US" sz="3600" dirty="0"/>
              <a:t> </a:t>
            </a:r>
            <a:r>
              <a:rPr lang="en-US" sz="3600" dirty="0" err="1"/>
              <a:t>chăm</a:t>
            </a:r>
            <a:r>
              <a:rPr lang="en-US" sz="3600" dirty="0"/>
              <a:t> </a:t>
            </a:r>
            <a:r>
              <a:rPr lang="en-US" sz="3600" dirty="0" err="1"/>
              <a:t>sóc</a:t>
            </a:r>
            <a:r>
              <a:rPr lang="en-US" sz="3600" dirty="0"/>
              <a:t> </a:t>
            </a:r>
            <a:r>
              <a:rPr lang="en-US" sz="3600" dirty="0" err="1"/>
              <a:t>bản</a:t>
            </a:r>
            <a:r>
              <a:rPr lang="en-US" sz="3600" dirty="0"/>
              <a:t> </a:t>
            </a:r>
            <a:r>
              <a:rPr lang="en-US" sz="3600" dirty="0" err="1"/>
              <a:t>thân</a:t>
            </a:r>
            <a:r>
              <a:rPr lang="en-US" sz="3600" dirty="0"/>
              <a:t> </a:t>
            </a:r>
            <a:r>
              <a:rPr lang="en-US" sz="3600" dirty="0" err="1"/>
              <a:t>giúp</a:t>
            </a:r>
            <a:r>
              <a:rPr lang="en-US" sz="3600" dirty="0"/>
              <a:t> </a:t>
            </a:r>
            <a:r>
              <a:rPr lang="en-US" sz="3600" dirty="0" err="1"/>
              <a:t>em</a:t>
            </a:r>
            <a:r>
              <a:rPr lang="en-US" sz="3600" dirty="0"/>
              <a:t> </a:t>
            </a:r>
            <a:r>
              <a:rPr lang="en-US" sz="3600" dirty="0" err="1"/>
              <a:t>tự</a:t>
            </a:r>
            <a:r>
              <a:rPr lang="en-US" sz="3600" dirty="0"/>
              <a:t> tin </a:t>
            </a:r>
            <a:r>
              <a:rPr lang="en-US" sz="3600" dirty="0" err="1"/>
              <a:t>và</a:t>
            </a:r>
            <a:r>
              <a:rPr lang="en-US" sz="3600" dirty="0"/>
              <a:t> </a:t>
            </a:r>
            <a:r>
              <a:rPr lang="en-US" sz="3600" dirty="0" err="1"/>
              <a:t>chủ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</a:t>
            </a:r>
            <a:r>
              <a:rPr lang="en-US" sz="3600" dirty="0" err="1"/>
              <a:t>hơn</a:t>
            </a:r>
            <a:r>
              <a:rPr lang="en-US" sz="3600" dirty="0"/>
              <a:t>. 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79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0" y="180975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  <a:p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06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154</TotalTime>
  <Words>200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</dc:creator>
  <cp:lastModifiedBy>TH</cp:lastModifiedBy>
  <cp:revision>17</cp:revision>
  <dcterms:created xsi:type="dcterms:W3CDTF">2020-08-21T15:44:10Z</dcterms:created>
  <dcterms:modified xsi:type="dcterms:W3CDTF">2020-08-22T13:09:10Z</dcterms:modified>
</cp:coreProperties>
</file>