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3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6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5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5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5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9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6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1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7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9CC1-5255-4A5F-970C-1FE4BC216F8A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2162-2D8E-4935-8DAC-993230C0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47052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188023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1360709" y="186688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774366" y="186689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01680" y="186689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</a:t>
            </a:r>
            <a:endParaRPr lang="en-US" sz="1200" dirty="0"/>
          </a:p>
        </p:txBody>
      </p:sp>
      <p:sp>
        <p:nvSpPr>
          <p:cNvPr id="88" name="Rectangle 87"/>
          <p:cNvSpPr/>
          <p:nvPr/>
        </p:nvSpPr>
        <p:spPr>
          <a:xfrm>
            <a:off x="2188022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</a:t>
            </a:r>
            <a:endParaRPr lang="en-US" sz="1200" dirty="0"/>
          </a:p>
        </p:txBody>
      </p:sp>
      <p:sp>
        <p:nvSpPr>
          <p:cNvPr id="89" name="Rectangle 88"/>
          <p:cNvSpPr/>
          <p:nvPr/>
        </p:nvSpPr>
        <p:spPr>
          <a:xfrm>
            <a:off x="1360708" y="241117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90" name="Rectangle 89"/>
          <p:cNvSpPr/>
          <p:nvPr/>
        </p:nvSpPr>
        <p:spPr>
          <a:xfrm>
            <a:off x="1774365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3015336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2601679" y="241117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4256307" y="241117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3842650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3428993" y="241117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2204354" y="2977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1377040" y="29772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1790697" y="2977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105" name="Rectangle 104"/>
          <p:cNvSpPr/>
          <p:nvPr/>
        </p:nvSpPr>
        <p:spPr>
          <a:xfrm>
            <a:off x="947053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</a:t>
            </a:r>
            <a:endParaRPr lang="en-US" sz="1200" dirty="0"/>
          </a:p>
        </p:txBody>
      </p:sp>
      <p:sp>
        <p:nvSpPr>
          <p:cNvPr id="106" name="Rectangle 105"/>
          <p:cNvSpPr/>
          <p:nvPr/>
        </p:nvSpPr>
        <p:spPr>
          <a:xfrm>
            <a:off x="2188024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</a:t>
            </a:r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>
            <a:off x="1360710" y="35868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</a:t>
            </a:r>
            <a:endParaRPr lang="en-US" sz="1200" dirty="0"/>
          </a:p>
        </p:txBody>
      </p:sp>
      <p:sp>
        <p:nvSpPr>
          <p:cNvPr id="108" name="Rectangle 107"/>
          <p:cNvSpPr/>
          <p:nvPr/>
        </p:nvSpPr>
        <p:spPr>
          <a:xfrm>
            <a:off x="1774367" y="3586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</a:t>
            </a:r>
            <a:endParaRPr lang="en-US" sz="1200" dirty="0"/>
          </a:p>
        </p:txBody>
      </p:sp>
      <p:sp>
        <p:nvSpPr>
          <p:cNvPr id="115" name="Rectangle 114"/>
          <p:cNvSpPr/>
          <p:nvPr/>
        </p:nvSpPr>
        <p:spPr>
          <a:xfrm>
            <a:off x="2204354" y="419641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</a:t>
            </a:r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1377040" y="41964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en-US" sz="1200" dirty="0"/>
          </a:p>
        </p:txBody>
      </p:sp>
      <p:sp>
        <p:nvSpPr>
          <p:cNvPr id="117" name="Rectangle 116"/>
          <p:cNvSpPr/>
          <p:nvPr/>
        </p:nvSpPr>
        <p:spPr>
          <a:xfrm>
            <a:off x="1790697" y="419641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</a:t>
            </a:r>
            <a:endParaRPr lang="en-US" sz="1200" dirty="0"/>
          </a:p>
        </p:txBody>
      </p:sp>
      <p:sp>
        <p:nvSpPr>
          <p:cNvPr id="119" name="Rectangle 118"/>
          <p:cNvSpPr/>
          <p:nvPr/>
        </p:nvSpPr>
        <p:spPr>
          <a:xfrm>
            <a:off x="2618011" y="419641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en-US" sz="1200" dirty="0"/>
          </a:p>
        </p:txBody>
      </p:sp>
      <p:sp>
        <p:nvSpPr>
          <p:cNvPr id="124" name="Rectangle 123"/>
          <p:cNvSpPr/>
          <p:nvPr/>
        </p:nvSpPr>
        <p:spPr>
          <a:xfrm>
            <a:off x="2204354" y="4729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en-US" sz="1200" dirty="0"/>
          </a:p>
        </p:txBody>
      </p:sp>
      <p:sp>
        <p:nvSpPr>
          <p:cNvPr id="126" name="Rectangle 125"/>
          <p:cNvSpPr/>
          <p:nvPr/>
        </p:nvSpPr>
        <p:spPr>
          <a:xfrm>
            <a:off x="1790697" y="47298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</a:t>
            </a:r>
            <a:endParaRPr lang="en-US" sz="1200" dirty="0"/>
          </a:p>
        </p:txBody>
      </p:sp>
      <p:sp>
        <p:nvSpPr>
          <p:cNvPr id="127" name="Rectangle 126"/>
          <p:cNvSpPr/>
          <p:nvPr/>
        </p:nvSpPr>
        <p:spPr>
          <a:xfrm>
            <a:off x="3031668" y="47298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</a:t>
            </a:r>
            <a:endParaRPr lang="en-US" sz="1200" dirty="0"/>
          </a:p>
        </p:txBody>
      </p:sp>
      <p:sp>
        <p:nvSpPr>
          <p:cNvPr id="128" name="Rectangle 127"/>
          <p:cNvSpPr/>
          <p:nvPr/>
        </p:nvSpPr>
        <p:spPr>
          <a:xfrm>
            <a:off x="2618011" y="4729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</a:t>
            </a:r>
            <a:endParaRPr lang="en-US" sz="1200" dirty="0"/>
          </a:p>
        </p:txBody>
      </p:sp>
      <p:sp>
        <p:nvSpPr>
          <p:cNvPr id="133" name="Rectangle 132"/>
          <p:cNvSpPr/>
          <p:nvPr/>
        </p:nvSpPr>
        <p:spPr>
          <a:xfrm>
            <a:off x="2204354" y="5263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</a:t>
            </a:r>
            <a:endParaRPr lang="en-US" sz="1200" dirty="0"/>
          </a:p>
        </p:txBody>
      </p:sp>
      <p:sp>
        <p:nvSpPr>
          <p:cNvPr id="134" name="Rectangle 133"/>
          <p:cNvSpPr/>
          <p:nvPr/>
        </p:nvSpPr>
        <p:spPr>
          <a:xfrm>
            <a:off x="1377040" y="52632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en-US" sz="1200" dirty="0"/>
          </a:p>
        </p:txBody>
      </p:sp>
      <p:sp>
        <p:nvSpPr>
          <p:cNvPr id="135" name="Rectangle 134"/>
          <p:cNvSpPr/>
          <p:nvPr/>
        </p:nvSpPr>
        <p:spPr>
          <a:xfrm>
            <a:off x="1790697" y="52632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</a:t>
            </a:r>
            <a:endParaRPr lang="en-US" sz="1200" dirty="0"/>
          </a:p>
        </p:txBody>
      </p:sp>
      <p:sp>
        <p:nvSpPr>
          <p:cNvPr id="136" name="Rectangle 135"/>
          <p:cNvSpPr/>
          <p:nvPr/>
        </p:nvSpPr>
        <p:spPr>
          <a:xfrm>
            <a:off x="3031668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</a:t>
            </a:r>
            <a:endParaRPr lang="en-US" sz="1200" dirty="0"/>
          </a:p>
        </p:txBody>
      </p:sp>
      <p:sp>
        <p:nvSpPr>
          <p:cNvPr id="137" name="Rectangle 136"/>
          <p:cNvSpPr/>
          <p:nvPr/>
        </p:nvSpPr>
        <p:spPr>
          <a:xfrm>
            <a:off x="2618011" y="52632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</a:t>
            </a:r>
            <a:endParaRPr lang="en-US" sz="1200" dirty="0"/>
          </a:p>
        </p:txBody>
      </p:sp>
      <p:sp>
        <p:nvSpPr>
          <p:cNvPr id="139" name="Rectangle 138"/>
          <p:cNvSpPr/>
          <p:nvPr/>
        </p:nvSpPr>
        <p:spPr>
          <a:xfrm>
            <a:off x="3858982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Y</a:t>
            </a:r>
            <a:endParaRPr lang="en-US" sz="1200" dirty="0"/>
          </a:p>
        </p:txBody>
      </p:sp>
      <p:sp>
        <p:nvSpPr>
          <p:cNvPr id="140" name="Rectangle 139"/>
          <p:cNvSpPr/>
          <p:nvPr/>
        </p:nvSpPr>
        <p:spPr>
          <a:xfrm>
            <a:off x="3445325" y="52632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</a:t>
            </a:r>
            <a:endParaRPr lang="en-US" sz="1200" dirty="0"/>
          </a:p>
        </p:txBody>
      </p:sp>
      <p:sp>
        <p:nvSpPr>
          <p:cNvPr id="142" name="Rectangle 141"/>
          <p:cNvSpPr/>
          <p:nvPr/>
        </p:nvSpPr>
        <p:spPr>
          <a:xfrm>
            <a:off x="2188023" y="131172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143" name="Rectangle 142"/>
          <p:cNvSpPr/>
          <p:nvPr/>
        </p:nvSpPr>
        <p:spPr>
          <a:xfrm>
            <a:off x="1360709" y="131171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G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774366" y="131172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2601680" y="1311720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</a:t>
            </a:r>
          </a:p>
          <a:p>
            <a:pPr algn="ctr"/>
            <a:endParaRPr lang="en-US" sz="1200" dirty="0"/>
          </a:p>
        </p:txBody>
      </p:sp>
      <p:sp>
        <p:nvSpPr>
          <p:cNvPr id="151" name="Flowchart: Connector 150"/>
          <p:cNvSpPr/>
          <p:nvPr/>
        </p:nvSpPr>
        <p:spPr>
          <a:xfrm>
            <a:off x="381000" y="1300818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1" name="Flowchart: Connector 160"/>
          <p:cNvSpPr/>
          <p:nvPr/>
        </p:nvSpPr>
        <p:spPr>
          <a:xfrm>
            <a:off x="397329" y="1855992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2" name="Flowchart: Connector 161"/>
          <p:cNvSpPr/>
          <p:nvPr/>
        </p:nvSpPr>
        <p:spPr>
          <a:xfrm>
            <a:off x="397329" y="2411160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3" name="Flowchart: Connector 162"/>
          <p:cNvSpPr/>
          <p:nvPr/>
        </p:nvSpPr>
        <p:spPr>
          <a:xfrm>
            <a:off x="408215" y="2988111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4" name="Flowchart: Connector 163"/>
          <p:cNvSpPr/>
          <p:nvPr/>
        </p:nvSpPr>
        <p:spPr>
          <a:xfrm>
            <a:off x="408215" y="3597704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5" name="Flowchart: Connector 164"/>
          <p:cNvSpPr/>
          <p:nvPr/>
        </p:nvSpPr>
        <p:spPr>
          <a:xfrm>
            <a:off x="397329" y="4207310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6" name="Flowchart: Connector 165"/>
          <p:cNvSpPr/>
          <p:nvPr/>
        </p:nvSpPr>
        <p:spPr>
          <a:xfrm>
            <a:off x="408215" y="4740704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67" name="Flowchart: Connector 166"/>
          <p:cNvSpPr/>
          <p:nvPr/>
        </p:nvSpPr>
        <p:spPr>
          <a:xfrm>
            <a:off x="408215" y="5274111"/>
            <a:ext cx="381000" cy="391885"/>
          </a:xfrm>
          <a:prstGeom prst="flowChartConnector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68" name="8-Point Star 167"/>
          <p:cNvSpPr/>
          <p:nvPr/>
        </p:nvSpPr>
        <p:spPr>
          <a:xfrm>
            <a:off x="5029200" y="1284468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2" action="ppaction://hlinksldjump"/>
              </a:rPr>
              <a:t>1</a:t>
            </a:r>
            <a:endParaRPr lang="en-US" dirty="0"/>
          </a:p>
        </p:txBody>
      </p:sp>
      <p:sp>
        <p:nvSpPr>
          <p:cNvPr id="170" name="8-Point Star 169">
            <a:hlinkClick r:id="rId3" action="ppaction://hlinksldjump"/>
          </p:cNvPr>
          <p:cNvSpPr/>
          <p:nvPr/>
        </p:nvSpPr>
        <p:spPr>
          <a:xfrm>
            <a:off x="5029200" y="239481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" action="ppaction://hlinksldjump"/>
              </a:rPr>
              <a:t>3</a:t>
            </a:r>
            <a:endParaRPr lang="en-US" dirty="0"/>
          </a:p>
        </p:txBody>
      </p:sp>
      <p:sp>
        <p:nvSpPr>
          <p:cNvPr id="171" name="8-Point Star 170">
            <a:hlinkClick r:id="rId4" action="ppaction://hlinksldjump"/>
          </p:cNvPr>
          <p:cNvSpPr/>
          <p:nvPr/>
        </p:nvSpPr>
        <p:spPr>
          <a:xfrm>
            <a:off x="5029200" y="2977200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4" action="ppaction://hlinksldjump"/>
              </a:rPr>
              <a:t>4</a:t>
            </a:r>
            <a:endParaRPr lang="en-US" dirty="0"/>
          </a:p>
        </p:txBody>
      </p:sp>
      <p:sp>
        <p:nvSpPr>
          <p:cNvPr id="172" name="8-Point Star 171"/>
          <p:cNvSpPr/>
          <p:nvPr/>
        </p:nvSpPr>
        <p:spPr>
          <a:xfrm>
            <a:off x="5029200" y="358136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5" action="ppaction://hlinksldjump"/>
              </a:rPr>
              <a:t>5</a:t>
            </a:r>
            <a:endParaRPr lang="en-US" dirty="0"/>
          </a:p>
        </p:txBody>
      </p:sp>
      <p:sp>
        <p:nvSpPr>
          <p:cNvPr id="173" name="8-Point Star 172"/>
          <p:cNvSpPr/>
          <p:nvPr/>
        </p:nvSpPr>
        <p:spPr>
          <a:xfrm>
            <a:off x="5029200" y="4190954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6" action="ppaction://hlinksldjump"/>
              </a:rPr>
              <a:t>6</a:t>
            </a:r>
            <a:endParaRPr lang="en-US" dirty="0"/>
          </a:p>
        </p:txBody>
      </p:sp>
      <p:sp>
        <p:nvSpPr>
          <p:cNvPr id="174" name="8-Point Star 173"/>
          <p:cNvSpPr/>
          <p:nvPr/>
        </p:nvSpPr>
        <p:spPr>
          <a:xfrm>
            <a:off x="5029200" y="4724361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7" action="ppaction://hlinksldjump"/>
              </a:rPr>
              <a:t>7</a:t>
            </a:r>
            <a:endParaRPr lang="en-US" dirty="0"/>
          </a:p>
        </p:txBody>
      </p:sp>
      <p:sp>
        <p:nvSpPr>
          <p:cNvPr id="175" name="8-Point Star 174"/>
          <p:cNvSpPr/>
          <p:nvPr/>
        </p:nvSpPr>
        <p:spPr>
          <a:xfrm>
            <a:off x="5029200" y="5263200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8" action="ppaction://hlinksldjump"/>
              </a:rPr>
              <a:t>8</a:t>
            </a:r>
            <a:endParaRPr lang="en-US" dirty="0"/>
          </a:p>
        </p:txBody>
      </p:sp>
      <p:sp>
        <p:nvSpPr>
          <p:cNvPr id="178" name="8-Point Star 177"/>
          <p:cNvSpPr/>
          <p:nvPr/>
        </p:nvSpPr>
        <p:spPr>
          <a:xfrm>
            <a:off x="5029200" y="1855992"/>
            <a:ext cx="457200" cy="402778"/>
          </a:xfrm>
          <a:prstGeom prst="star8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9" action="ppaction://hlinksldjump"/>
              </a:rPr>
              <a:t>2</a:t>
            </a:r>
            <a:endParaRPr lang="en-US" dirty="0"/>
          </a:p>
        </p:txBody>
      </p:sp>
      <p:sp>
        <p:nvSpPr>
          <p:cNvPr id="218" name="Rectangle 217"/>
          <p:cNvSpPr/>
          <p:nvPr/>
        </p:nvSpPr>
        <p:spPr>
          <a:xfrm>
            <a:off x="2204354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19" name="Rectangle 218"/>
          <p:cNvSpPr/>
          <p:nvPr/>
        </p:nvSpPr>
        <p:spPr>
          <a:xfrm>
            <a:off x="1360709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0" name="Rectangle 219"/>
          <p:cNvSpPr/>
          <p:nvPr/>
        </p:nvSpPr>
        <p:spPr>
          <a:xfrm>
            <a:off x="1790697" y="130081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1" name="Rectangle 220"/>
          <p:cNvSpPr/>
          <p:nvPr/>
        </p:nvSpPr>
        <p:spPr>
          <a:xfrm>
            <a:off x="2618011" y="1300814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257" name="Rectangle 256"/>
          <p:cNvSpPr/>
          <p:nvPr/>
        </p:nvSpPr>
        <p:spPr>
          <a:xfrm>
            <a:off x="2220685" y="2982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8" name="Rectangle 257"/>
          <p:cNvSpPr/>
          <p:nvPr/>
        </p:nvSpPr>
        <p:spPr>
          <a:xfrm>
            <a:off x="1393371" y="29826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9" name="Rectangle 258"/>
          <p:cNvSpPr/>
          <p:nvPr/>
        </p:nvSpPr>
        <p:spPr>
          <a:xfrm>
            <a:off x="1807028" y="2982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0" name="Rectangle 259"/>
          <p:cNvSpPr/>
          <p:nvPr/>
        </p:nvSpPr>
        <p:spPr>
          <a:xfrm>
            <a:off x="963384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1" name="Rectangle 260"/>
          <p:cNvSpPr/>
          <p:nvPr/>
        </p:nvSpPr>
        <p:spPr>
          <a:xfrm>
            <a:off x="2204355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2" name="Rectangle 261"/>
          <p:cNvSpPr/>
          <p:nvPr/>
        </p:nvSpPr>
        <p:spPr>
          <a:xfrm>
            <a:off x="1377041" y="35922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3" name="Rectangle 262"/>
          <p:cNvSpPr/>
          <p:nvPr/>
        </p:nvSpPr>
        <p:spPr>
          <a:xfrm>
            <a:off x="1790698" y="3592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4" name="Rectangle 263"/>
          <p:cNvSpPr/>
          <p:nvPr/>
        </p:nvSpPr>
        <p:spPr>
          <a:xfrm>
            <a:off x="2220685" y="420186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5" name="Rectangle 264"/>
          <p:cNvSpPr/>
          <p:nvPr/>
        </p:nvSpPr>
        <p:spPr>
          <a:xfrm>
            <a:off x="1393371" y="42018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6" name="Rectangle 265"/>
          <p:cNvSpPr/>
          <p:nvPr/>
        </p:nvSpPr>
        <p:spPr>
          <a:xfrm>
            <a:off x="1807028" y="420186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7" name="Rectangle 266"/>
          <p:cNvSpPr/>
          <p:nvPr/>
        </p:nvSpPr>
        <p:spPr>
          <a:xfrm>
            <a:off x="2634342" y="420185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8" name="Rectangle 267"/>
          <p:cNvSpPr/>
          <p:nvPr/>
        </p:nvSpPr>
        <p:spPr>
          <a:xfrm>
            <a:off x="2220685" y="4735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9" name="Rectangle 268"/>
          <p:cNvSpPr/>
          <p:nvPr/>
        </p:nvSpPr>
        <p:spPr>
          <a:xfrm>
            <a:off x="1807028" y="47352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0" name="Rectangle 269"/>
          <p:cNvSpPr/>
          <p:nvPr/>
        </p:nvSpPr>
        <p:spPr>
          <a:xfrm>
            <a:off x="3047999" y="47352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1" name="Rectangle 270"/>
          <p:cNvSpPr/>
          <p:nvPr/>
        </p:nvSpPr>
        <p:spPr>
          <a:xfrm>
            <a:off x="2634342" y="473525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2" name="Rectangle 271"/>
          <p:cNvSpPr/>
          <p:nvPr/>
        </p:nvSpPr>
        <p:spPr>
          <a:xfrm>
            <a:off x="2220685" y="5268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3" name="Rectangle 272"/>
          <p:cNvSpPr/>
          <p:nvPr/>
        </p:nvSpPr>
        <p:spPr>
          <a:xfrm>
            <a:off x="1393371" y="5268657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4" name="Rectangle 273"/>
          <p:cNvSpPr/>
          <p:nvPr/>
        </p:nvSpPr>
        <p:spPr>
          <a:xfrm>
            <a:off x="1807028" y="5268662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5" name="Rectangle 274"/>
          <p:cNvSpPr/>
          <p:nvPr/>
        </p:nvSpPr>
        <p:spPr>
          <a:xfrm>
            <a:off x="3047999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6" name="Rectangle 275"/>
          <p:cNvSpPr/>
          <p:nvPr/>
        </p:nvSpPr>
        <p:spPr>
          <a:xfrm>
            <a:off x="2634342" y="5268659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7" name="Rectangle 276"/>
          <p:cNvSpPr/>
          <p:nvPr/>
        </p:nvSpPr>
        <p:spPr>
          <a:xfrm>
            <a:off x="3875313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8" name="Rectangle 277"/>
          <p:cNvSpPr/>
          <p:nvPr/>
        </p:nvSpPr>
        <p:spPr>
          <a:xfrm>
            <a:off x="3461656" y="526865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9" name="Rectangle 278"/>
          <p:cNvSpPr/>
          <p:nvPr/>
        </p:nvSpPr>
        <p:spPr>
          <a:xfrm>
            <a:off x="963383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0" name="Rectangle 279"/>
          <p:cNvSpPr/>
          <p:nvPr/>
        </p:nvSpPr>
        <p:spPr>
          <a:xfrm>
            <a:off x="2204354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1" name="Rectangle 280"/>
          <p:cNvSpPr/>
          <p:nvPr/>
        </p:nvSpPr>
        <p:spPr>
          <a:xfrm>
            <a:off x="1377040" y="187233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2" name="Rectangle 281"/>
          <p:cNvSpPr/>
          <p:nvPr/>
        </p:nvSpPr>
        <p:spPr>
          <a:xfrm>
            <a:off x="1790697" y="187233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3" name="Rectangle 282"/>
          <p:cNvSpPr/>
          <p:nvPr/>
        </p:nvSpPr>
        <p:spPr>
          <a:xfrm>
            <a:off x="2618011" y="1872333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4" name="Rectangle 283"/>
          <p:cNvSpPr/>
          <p:nvPr/>
        </p:nvSpPr>
        <p:spPr>
          <a:xfrm>
            <a:off x="2204353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5" name="Rectangle 284"/>
          <p:cNvSpPr/>
          <p:nvPr/>
        </p:nvSpPr>
        <p:spPr>
          <a:xfrm>
            <a:off x="1377039" y="2416616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6" name="Rectangle 285"/>
          <p:cNvSpPr/>
          <p:nvPr/>
        </p:nvSpPr>
        <p:spPr>
          <a:xfrm>
            <a:off x="1790696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7" name="Rectangle 286"/>
          <p:cNvSpPr/>
          <p:nvPr/>
        </p:nvSpPr>
        <p:spPr>
          <a:xfrm>
            <a:off x="3031667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8" name="Rectangle 287"/>
          <p:cNvSpPr/>
          <p:nvPr/>
        </p:nvSpPr>
        <p:spPr>
          <a:xfrm>
            <a:off x="2618010" y="2416618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9" name="Rectangle 288"/>
          <p:cNvSpPr/>
          <p:nvPr/>
        </p:nvSpPr>
        <p:spPr>
          <a:xfrm>
            <a:off x="4272638" y="2416621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0" name="Rectangle 289"/>
          <p:cNvSpPr/>
          <p:nvPr/>
        </p:nvSpPr>
        <p:spPr>
          <a:xfrm>
            <a:off x="3858981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1" name="Rectangle 290"/>
          <p:cNvSpPr/>
          <p:nvPr/>
        </p:nvSpPr>
        <p:spPr>
          <a:xfrm>
            <a:off x="3445324" y="2416615"/>
            <a:ext cx="413657" cy="39188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2" name="Rectangle 291"/>
          <p:cNvSpPr/>
          <p:nvPr/>
        </p:nvSpPr>
        <p:spPr>
          <a:xfrm>
            <a:off x="1360708" y="304800"/>
            <a:ext cx="3325587" cy="4572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TRÒ CHƠI Ô CHỮ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9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 animBg="1"/>
      <p:bldP spid="219" grpId="0" animBg="1"/>
      <p:bldP spid="220" grpId="0" animBg="1"/>
      <p:bldP spid="221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204354" y="29772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1377040" y="29772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1790697" y="29772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947053" y="3586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188024" y="3586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1360710" y="35868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1774367" y="35868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2204354" y="419641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1377040" y="41964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1790697" y="4196419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2618011" y="4196416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2204354" y="47298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1790697" y="47298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031668" y="47298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2618011" y="472981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2204354" y="526322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1377040" y="526321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790697" y="526322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3031668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2618011" y="526321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3858982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3445325" y="526321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947052" y="186689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2188023" y="186689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360709" y="186688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1774366" y="1866894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2601680" y="1866891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2188022" y="241117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1360708" y="2411174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1774365" y="2411179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15336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2601679" y="2411176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256307" y="2411179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3842650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3428993" y="2411173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5" name="Rectangle 64"/>
          <p:cNvSpPr/>
          <p:nvPr/>
        </p:nvSpPr>
        <p:spPr>
          <a:xfrm>
            <a:off x="2215233" y="1295400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1387919" y="1295395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1801576" y="1295400"/>
            <a:ext cx="413657" cy="391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8" name="Rectangle 67"/>
          <p:cNvSpPr/>
          <p:nvPr/>
        </p:nvSpPr>
        <p:spPr>
          <a:xfrm>
            <a:off x="2628890" y="1295397"/>
            <a:ext cx="413657" cy="3918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9315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opposite of bad?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724400" y="2819400"/>
            <a:ext cx="13716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9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opposite of sad?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800600" y="2819400"/>
            <a:ext cx="12954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9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Happy is the … of sad?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648200" y="2743200"/>
            <a:ext cx="15240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0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opposite of cold?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4724400" y="2819400"/>
            <a:ext cx="16002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opposite of west?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4800600" y="2819400"/>
            <a:ext cx="1447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7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opposite of low?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876800" y="28194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1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opposite of thick?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953000" y="2819400"/>
            <a:ext cx="1219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2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opposite of sad?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648200" y="2895600"/>
            <a:ext cx="13716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131</Words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1</vt:lpstr>
      <vt:lpstr>2</vt:lpstr>
      <vt:lpstr>3</vt:lpstr>
      <vt:lpstr>4</vt:lpstr>
      <vt:lpstr>5</vt:lpstr>
      <vt:lpstr>6</vt:lpstr>
      <vt:lpstr>7</vt:lpstr>
      <vt:lpstr>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2017-09-18T13:19:41Z</dcterms:created>
  <dcterms:modified xsi:type="dcterms:W3CDTF">2017-09-25T14:46:32Z</dcterms:modified>
</cp:coreProperties>
</file>