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5" r:id="rId2"/>
    <p:sldId id="269" r:id="rId3"/>
    <p:sldId id="308" r:id="rId4"/>
    <p:sldId id="309" r:id="rId5"/>
    <p:sldId id="310" r:id="rId6"/>
    <p:sldId id="311" r:id="rId7"/>
    <p:sldId id="312" r:id="rId8"/>
    <p:sldId id="316" r:id="rId9"/>
    <p:sldId id="324" r:id="rId10"/>
    <p:sldId id="325" r:id="rId11"/>
    <p:sldId id="327" r:id="rId12"/>
    <p:sldId id="326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DC6D"/>
    <a:srgbClr val="EAD5FF"/>
    <a:srgbClr val="E0C1FF"/>
    <a:srgbClr val="ECF763"/>
    <a:srgbClr val="EFF87C"/>
    <a:srgbClr val="EABBEF"/>
    <a:srgbClr val="9A57CD"/>
    <a:srgbClr val="F8F856"/>
    <a:srgbClr val="C36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2" autoAdjust="0"/>
  </p:normalViewPr>
  <p:slideViewPr>
    <p:cSldViewPr>
      <p:cViewPr>
        <p:scale>
          <a:sx n="66" d="100"/>
          <a:sy n="66" d="100"/>
        </p:scale>
        <p:origin x="-360" y="192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mời</a:t>
            </a:r>
            <a:r>
              <a:rPr lang="en-US" baseline="0" smtClean="0"/>
              <a:t> HS nhận xét căn phòng: đồ chơi vứt bề bộn giữa nha.</a:t>
            </a:r>
          </a:p>
          <a:p>
            <a:r>
              <a:rPr lang="en-US" baseline="0" smtClean="0"/>
              <a:t>Dẫn dắt: chúng ta cùng dọn dẹp phòng khách bằng cách trả lời tốt các thử thách để đồ chơi vào giỏ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quả cà chua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4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5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.facebook.com/l.php?u=https://drive.google.com/drive/u/0/folders/1-dNa43begmfbAtLp4ijb8-n9cDtYwYQh?fbclid=IwAR0ySC-_dtHQTfE377vDGRmmYFvF8MDSnG1E3StguZ9LPjMeMxYgKxNb7pU&amp;h=AT1tyvedHWhPFPi7H_ZiT8tZFvzFPOowLss55qDGH6mAH_y_LAG6uZUs3ZotFqYjp4gG1y55NeDcBbGKQmrM603LSaWtM91yqi9HP-b0OJtbm32JrasX7_H7A2gTmG-UAFr0&amp;__tn__=-UK-R&amp;c%5b0%5d=AT2ZIcIoDNKaqx86MOjqnhRln3PHbGXcDNtYeac3MQrS0wm045qF5eQBaLAHTf_X6_UYWwso1owwsPCXP65Hv8bE6GXtzgyZFsqXxeANke7k6PiWjAWQ529PTq84fCezufmQJRsM7vRIkNCe5IeoFVRp4T0hy4VPmUsabb2JLDJaHlEUbqbuKw--2KGxEB3cBelIdmDXZopAL0Bu9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slide" Target="slide8.xml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5" Type="http://schemas.openxmlformats.org/officeDocument/2006/relationships/image" Target="../media/image2.jpg"/><Relationship Id="rId15" Type="http://schemas.openxmlformats.org/officeDocument/2006/relationships/slide" Target="slide5.xml"/><Relationship Id="rId10" Type="http://schemas.microsoft.com/office/2007/relationships/hdphoto" Target="../media/hdphoto1.wdp"/><Relationship Id="rId19" Type="http://schemas.microsoft.com/office/2007/relationships/hdphoto" Target="../media/hdphoto2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99519" y="2590800"/>
            <a:ext cx="7970839" cy="1371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8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TÊN MÔN HỌC</a:t>
            </a:r>
            <a:endParaRPr lang="en-US" sz="8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895" y="1219200"/>
            <a:ext cx="11848444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Em chia sẻ tới thầy cô một số </a:t>
            </a:r>
            <a:r>
              <a:rPr lang="en-US" sz="2800" smtClean="0">
                <a:ea typeface="Arrus-Black" pitchFamily="18" charset="0"/>
                <a:cs typeface="Arrus-Black" pitchFamily="18" charset="0"/>
              </a:rPr>
              <a:t>thiết kế ppt Toán và TV 1 + 2 của em ạ</a:t>
            </a:r>
          </a:p>
          <a:p>
            <a:pPr algn="just"/>
            <a:r>
              <a:rPr lang="vi-VN" sz="2800" smtClean="0">
                <a:ea typeface="Arrus-Black" pitchFamily="18" charset="0"/>
                <a:cs typeface="Arrus-Black" pitchFamily="18" charset="0"/>
              </a:rPr>
              <a:t>Link </a:t>
            </a:r>
            <a:r>
              <a:rPr lang="vi-VN" sz="2800">
                <a:ea typeface="Arrus-Black" pitchFamily="18" charset="0"/>
                <a:cs typeface="Arrus-Black" pitchFamily="18" charset="0"/>
              </a:rPr>
              <a:t>tải: </a:t>
            </a:r>
            <a:r>
              <a:rPr lang="vi-VN" sz="2800">
                <a:ea typeface="Arrus-Black" pitchFamily="18" charset="0"/>
                <a:cs typeface="Arrus-Black" pitchFamily="18" charset="0"/>
                <a:hlinkClick r:id="rId2"/>
              </a:rPr>
              <a:t>https://drive.google.com/.../1-dNa43begmfbAtLp4ijb8...</a:t>
            </a:r>
            <a:endParaRPr lang="vi-VN" sz="2800">
              <a:ea typeface="Arrus-Black" pitchFamily="18" charset="0"/>
              <a:cs typeface="Arrus-Black" pitchFamily="18" charset="0"/>
            </a:endParaRP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Tuy nhiên, để sử dụng đc ppt TV, thầy cô vui lòng thực hiện đúng các bước em hướng dẫn ạ! 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Bước 1: Tải fonts và cài fonts (nếu khó khăn khi thực hiện, cứ liên hệ em hỗ trợ. Bước này là bắt buộc, không thể bỏ qua.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Bước 2: Tải ppt về máy (chưa thực hiện bước 1 thì tuyệt đối không thực hiện bước 2).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Đồng thời e có để video hướng dẫn cài fonts và tải tài liệu ở trong link ạ.</a:t>
            </a:r>
          </a:p>
          <a:p>
            <a:pPr algn="just"/>
            <a:r>
              <a:rPr lang="vi-VN" sz="2800">
                <a:ea typeface="Arrus-Black" pitchFamily="18" charset="0"/>
                <a:cs typeface="Arrus-Black" pitchFamily="18" charset="0"/>
              </a:rPr>
              <a:t>Các thầy cô dạy các bộ sách khác cũng có thể tham khảo vì nhiều tiết có thể hữu ích ạ.</a:t>
            </a:r>
          </a:p>
        </p:txBody>
      </p:sp>
    </p:spTree>
    <p:extLst>
      <p:ext uri="{BB962C8B-B14F-4D97-AF65-F5344CB8AC3E}">
        <p14:creationId xmlns:p14="http://schemas.microsoft.com/office/powerpoint/2010/main" val="22022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990600"/>
            <a:ext cx="9296400" cy="2514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11430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6576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8590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066800"/>
            <a:ext cx="110328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594519" y="4865910"/>
            <a:ext cx="1739726" cy="2059899"/>
          </a:xfrm>
          <a:prstGeom prst="rect">
            <a:avLst/>
          </a:prstGeom>
        </p:spPr>
      </p:pic>
      <p:pic>
        <p:nvPicPr>
          <p:cNvPr id="3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10319" y="1934171"/>
            <a:ext cx="609600" cy="609600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466" l="0" r="100000">
                        <a14:backgroundMark x1="4800" y1="4795" x2="4800" y2="14726"/>
                        <a14:backgroundMark x1="20800" y1="3425" x2="51200" y2="5822"/>
                        <a14:backgroundMark x1="84400" y1="2055" x2="95600" y2="7192"/>
                        <a14:backgroundMark x1="90800" y1="46918" x2="92400" y2="55822"/>
                        <a14:backgroundMark x1="94800" y1="80822" x2="90000" y2="89384"/>
                        <a14:backgroundMark x1="82800" y1="49315" x2="98800" y2="63356"/>
                        <a14:backgroundMark x1="96000" y1="38014" x2="82000" y2="49658"/>
                        <a14:backgroundMark x1="76800" y1="52740" x2="90400" y2="61644"/>
                        <a14:backgroundMark x1="92400" y1="38014" x2="76400" y2="50000"/>
                        <a14:backgroundMark x1="74800" y1="53425" x2="99600" y2="68151"/>
                        <a14:backgroundMark x1="89200" y1="83219" x2="82800" y2="90411"/>
                        <a14:backgroundMark x1="37600" y1="87329" x2="55600" y2="86301"/>
                        <a14:backgroundMark x1="58800" y1="87671" x2="63200" y2="92123"/>
                        <a14:backgroundMark x1="91600" y1="39041" x2="99600" y2="29110"/>
                        <a14:backgroundMark x1="74800" y1="4795" x2="98800" y2="8219"/>
                        <a14:backgroundMark x1="60000" y1="1027" x2="53600" y2="4795"/>
                        <a14:backgroundMark x1="66400" y1="2055" x2="66400" y2="4110"/>
                        <a14:backgroundMark x1="76800" y1="8219" x2="69600" y2="11986"/>
                        <a14:backgroundMark x1="65600" y1="4795" x2="72000" y2="0"/>
                        <a14:backgroundMark x1="64000" y1="7877" x2="67200" y2="4452"/>
                        <a14:backgroundMark x1="6400" y1="34247" x2="18400" y2="45890"/>
                        <a14:backgroundMark x1="2800" y1="64726" x2="1200" y2="87671"/>
                        <a14:backgroundMark x1="3200" y1="61301" x2="26400" y2="6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53" y="5245863"/>
            <a:ext cx="1155666" cy="1343508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175919" y="5472753"/>
            <a:ext cx="555449" cy="572996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75719" y="5666400"/>
            <a:ext cx="888727" cy="572996"/>
          </a:xfrm>
          <a:prstGeom prst="rect">
            <a:avLst/>
          </a:prstGeom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53035" y="5678150"/>
            <a:ext cx="762610" cy="754530"/>
          </a:xfrm>
          <a:prstGeom prst="rect">
            <a:avLst/>
          </a:prstGeom>
        </p:spPr>
      </p:pic>
      <p:pic>
        <p:nvPicPr>
          <p:cNvPr id="16" name="Picture 1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519" y="6017896"/>
            <a:ext cx="990600" cy="755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594519" y="4865910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415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044E-6 0.02289 L -0.05614 -0.07514 C -0.07063 -0.08786 -0.08982 -0.12439 -0.11293 -0.12439 C -0.13891 -0.12439 -0.17755 -0.08555 -0.19204 -0.07283 L -0.26084 0.02289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2" y="-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084E-6 4.91329E-6 L -0.10193 -0.10105 C -0.12908 -0.11214 -0.20399 -0.20394 -0.24706 -0.20394 C -0.29561 -0.20394 -0.35069 -0.20394 -0.37771 -0.19284 L -0.43017 -0.15053 L -0.48669 4.91329E-6 " pathEditMode="relative" rAng="0" ptsTypes="FffFAF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1" y="-10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9317" y="5326849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vi-VN" sz="440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Tú tập thể dục.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1864" y="3801909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Tú có làn da ngăm đen. 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22" y="5386788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254" y="3872209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6833" y="2320915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440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bút chì của Tú màu xanh.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254" y="2397870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0319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nào phù hợp khi nói về hoạt động của Tú?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19" y="5642189"/>
            <a:ext cx="1041468" cy="1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6119" y="3810000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má Na hồng hào.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9440" y="5286828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 chăm chỉ.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83" y="386993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89" y="5357128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3635" y="2320915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440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 làm bài tập.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15" y="2397870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4805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nào đúng khi nói về ngoại hình của Na?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1215415" y="6012924"/>
            <a:ext cx="762610" cy="7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2775" y="2416735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 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40" y="5286828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39" y="2476674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89" y="5357128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68435" y="3810000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15" y="3886955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0319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 là từ chỉ hoạt động?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1186319" y="6077847"/>
            <a:ext cx="555449" cy="5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685" y="1752600"/>
            <a:ext cx="9929234" cy="21236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nói một câu có chứa từ chỉ hoạt động.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1044669" y="5960377"/>
            <a:ext cx="888727" cy="5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49895" y="1981200"/>
            <a:ext cx="5399891" cy="175430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Soạn bài mới ở đây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Củng cố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377</Words>
  <Application>Microsoft Office PowerPoint</Application>
  <PresentationFormat>Custom</PresentationFormat>
  <Paragraphs>41</Paragraphs>
  <Slides>12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TÊN MÔN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Dặn dò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255</cp:revision>
  <dcterms:created xsi:type="dcterms:W3CDTF">2021-05-23T10:25:42Z</dcterms:created>
  <dcterms:modified xsi:type="dcterms:W3CDTF">2021-08-28T13:53:32Z</dcterms:modified>
</cp:coreProperties>
</file>