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6" r:id="rId7"/>
    <p:sldId id="260" r:id="rId8"/>
    <p:sldId id="261" r:id="rId9"/>
    <p:sldId id="262" r:id="rId10"/>
    <p:sldId id="263" r:id="rId11"/>
    <p:sldId id="264" r:id="rId12"/>
    <p:sldId id="272" r:id="rId13"/>
    <p:sldId id="273" r:id="rId14"/>
    <p:sldId id="267" r:id="rId15"/>
    <p:sldId id="268" r:id="rId16"/>
    <p:sldId id="270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C73-6985-7E96-CBD3-C9C962F1A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A837C-39CA-89B4-5BA1-C1371385B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0FA3E-4DEB-4203-7329-E6E7170ED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DAB01-CD51-2953-219E-0086484D5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77319-E4A6-BD3E-31E9-8D72DD729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7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D60E6-6810-EDD9-6C06-F976F7DED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F4E8B5-E90F-DF16-5979-ADE3800EC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D69BE-07C4-A391-A094-00B5C04CF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4E7AD-4A81-7E92-B6AB-8314500F8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F497F-6014-8BD2-F0D2-0350F6A5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3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EB166B-2E7F-3714-35D5-73728CFB6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DADC9-01D1-728E-3C13-C86F6E438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048AF-5BDE-05C4-6FB5-F1A9441C5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C2602-E9D1-E9C1-02AB-48B69AD2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335A8-300E-128F-1588-645A25DE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0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97FAF-FFA3-9FC6-13E2-FDFD769E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77577-4614-4417-0B32-C568FD096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8457B-5237-62AC-1C94-7766038AD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5EE05-9D96-44ED-D64F-735D7F7D4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E91E3-40B6-BFDB-AEDA-4DDB88F07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1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8A942-4872-7AF4-D710-B62CA40B8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DC203-4B04-952D-6AA9-49FC24C28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06B65-7ADE-F8C3-30FB-BF95F6FE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F7D09-86CB-FF70-0B6A-9BE4BC2C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A5F39-AB32-01FC-6B57-39599E84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2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0B1D-9DA4-947D-9353-466C29EF9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5FAE3-2C6D-82CA-436C-C537DB32E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AC434F-A94A-11F7-E70F-E51726297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81BC8-AA1B-BF48-2CA6-DAD694E5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B1D1D-6F40-96EC-DEF0-10C7FF2FD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7E85C-D836-7BC2-8FAB-EB1527860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2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04195-F98F-50F3-F782-F9EB2B9A8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DC5FC-608B-5ECF-3BBD-A84F5397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12887-8DAC-2002-E24A-3B995E171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C5E38-E282-D17B-A03D-EC0A6DE0E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A98B22-965D-51AD-0CA8-12708A4E0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4200D7-1271-D9D3-5D14-7C8234D0B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C6FE7-E409-55EE-323E-FDAEB8CE8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91F574-B046-B621-6E81-7DB2AC5E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A1AEC-7B5B-60EB-755B-86DBE2E7B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49CEDE-D5A1-2F39-BB20-AC2AD0DB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AB6EC-DD5B-1586-EC70-92F7AEF9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869B9-FA6A-6554-4EE0-A6055A7B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3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92A018-DB69-4E6F-34A4-062D55FD4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FBA6CC-ABD1-516B-EBA3-9A42B39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D9D8A-E7C1-886B-6B2E-84FA8E7D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95FAC-8C4B-4BDF-5F48-F0CCEA822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9E56B-8AD3-5C73-0F49-4C74EB015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B91C3-5A7A-24D4-674F-C429C40F6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DA255-F068-40D6-FA37-A41769FF4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8421C-FFEE-556C-FBBE-14F489F7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6008A-D7DA-E1E1-6361-F74161287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4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5DB1-9C05-F57E-DC9A-0FF59139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B5FAE-53A1-C70B-2AE0-1FB12D448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A2A93-CA7F-8545-6ED0-98009D8BA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BFA89-A25E-4785-7DB4-ED5DE40C4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F471E-4AC7-D73B-9B14-45E74C17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93C72-4004-2DF7-5895-4B0A0E91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57E64C-B9A1-E895-6436-27D838047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C6E9C-8D01-9899-D235-12B084CC8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943BF-C21E-D0C8-77C6-0FE1BDF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94C19-084D-4136-9A11-8ECFAE16ED09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3340C-9E5D-62CC-391C-431E04F001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0E98F-C4A9-E009-7BB6-2C9AAB05A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A187A-C81C-4ECC-A774-A050C4F5A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B8179-9585-E50A-DD2F-C1F72037D6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FD8B6-E3C6-2EDD-FA30-5944BE4949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00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107"/>
            <a:ext cx="1209620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 đề:</a:t>
            </a:r>
          </a:p>
          <a:p>
            <a:pPr algn="just"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36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học</a:t>
            </a:r>
            <a:r>
              <a:rPr lang="en-US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 thân cần kêu gọi mọi người xung quanh mình làm những công việc sống có ích cho xã hội.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5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nl-NL" sz="4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nl-NL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ết đoạn: </a:t>
            </a:r>
            <a:r>
              <a:rPr lang="nl-NL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Khẳng định lại vấn đề</a:t>
            </a:r>
            <a:endParaRPr lang="en-US" sz="4400" dirty="0"/>
          </a:p>
        </p:txBody>
      </p:sp>
      <p:sp>
        <p:nvSpPr>
          <p:cNvPr id="5" name="Rectangle 4"/>
          <p:cNvSpPr/>
          <p:nvPr/>
        </p:nvSpPr>
        <p:spPr>
          <a:xfrm>
            <a:off x="26504" y="769441"/>
            <a:ext cx="12192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Tham khảo câu kết đoạn: </a:t>
            </a:r>
            <a:r>
              <a:rPr lang="nl-NL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 thể nói, sống có ích là một trong những phẩm chất tốt đẹp mà mỗi người chúng ta cần phải có.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304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EB32E-DB67-9F56-0CE7-B93F28957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Đề 2: Suy nghĩ của em về tinh thần đoàn kết?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3609E-6ACB-E459-17E7-9AE6183B0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84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B211-60F0-C8C7-D162-3C01F807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518" y="2507690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vi-VN" b="1" dirty="0"/>
              <a:t>KIỂM TRA CUỐI BUỔI:</a:t>
            </a:r>
            <a:br>
              <a:rPr lang="vi-VN" b="1" dirty="0"/>
            </a:br>
            <a:r>
              <a:rPr lang="vi-VN" dirty="0"/>
              <a:t>Đề 1: suy nghĩ của em về lòng vị tha trong cuộc sống</a:t>
            </a:r>
            <a:br>
              <a:rPr lang="vi-VN" dirty="0"/>
            </a:br>
            <a:r>
              <a:rPr lang="vi-VN" dirty="0"/>
              <a:t>Đề 2: suy nghĩ của em về ý chí nghị lực của con người trong cuộc sống.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76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BTVN</a:t>
            </a:r>
          </a:p>
          <a:p>
            <a:pPr marL="0" indent="0" algn="just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9637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73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đg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M.Go-rơ-ki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nỏ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=&gt;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sét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nay,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78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193632"/>
            <a:ext cx="12192000" cy="7530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kiến: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bách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Qua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minh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hội.Vấn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đáng:Năm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1989,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bầu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ổn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bậc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bầu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đoàn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mâu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thuẫn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ấm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khiếu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khuyến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ươm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mầm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chặt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Bởi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qua 3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1-3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3-6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6-18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dỗ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hỗ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nghèo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đựng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khuyết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nghèo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cam,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khuyến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mồ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tàn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khoẻ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11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0828"/>
            <a:ext cx="12192000" cy="6080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ta?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;…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143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30" y="0"/>
            <a:ext cx="1214907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DẠNG BÀI </a:t>
            </a:r>
          </a:p>
          <a:p>
            <a:pPr>
              <a:lnSpc>
                <a:spcPct val="100000"/>
              </a:lnSpc>
            </a:pP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NGHỊ LUẬN</a:t>
            </a:r>
          </a:p>
          <a:p>
            <a:pPr>
              <a:lnSpc>
                <a:spcPct val="100000"/>
              </a:lnSpc>
            </a:pP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VỀ MỘT TƯ TƯỞNG, ĐẠO LÍ</a:t>
            </a:r>
          </a:p>
        </p:txBody>
      </p:sp>
    </p:spTree>
    <p:extLst>
      <p:ext uri="{BB962C8B-B14F-4D97-AF65-F5344CB8AC3E}">
        <p14:creationId xmlns:p14="http://schemas.microsoft.com/office/powerpoint/2010/main" val="48257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64" y="410082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151" y="2215388"/>
            <a:ext cx="120546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tưởng,đạo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257014"/>
            <a:ext cx="120546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ghen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8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8314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…).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Ý 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…).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Ý 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-Ý 3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4: 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4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3CEB-035E-1F3A-4D11-F82EF3579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8D86F-AA0C-E091-00E8-247DAA11D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1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115400"/>
              </p:ext>
            </p:extLst>
          </p:nvPr>
        </p:nvGraphicFramePr>
        <p:xfrm>
          <a:off x="0" y="105400"/>
          <a:ext cx="12192000" cy="6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5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TƯ TƯỞNG NHÂN VĂN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TƯ TƯỞNG PHẢN NHÂN VĂN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MỞ 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MỞ 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THÂN ĐOẠN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THÂN ĐOẠN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7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2400" i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?)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kết hợp phép liệt kê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?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Giúp cho, khiến cho, làm cho, người...sẽ có được, </a:t>
                      </a:r>
                      <a:r>
                        <a:rPr lang="vi-V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 luôn được)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Kèm dẫn chứng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24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?)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kết hợp phép liệt kê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?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 gây nên, có thể bị , dẫn đến....)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Kèm dẫn chứng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Phê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phán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</a:t>
                      </a: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3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i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làm gì?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KẾT 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KẾT 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00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52" y="-45347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VIẾT MỘT ĐOẠN VĂN KHOẢNG 200 CHỮ VỀ QUAN NIỆM SỐNG CÓ ÍCH</a:t>
            </a:r>
            <a:endParaRPr lang="en-US" sz="4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2542" y="1621222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49" y="2744021"/>
            <a:ext cx="1209620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4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4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53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252" y="1481521"/>
            <a:ext cx="121484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4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4000" b="1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- </a:t>
            </a:r>
            <a:r>
              <a:rPr lang="fr-FR" sz="4000" b="1" dirty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fr-FR" sz="4000" b="1" dirty="0" err="1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Bàn</a:t>
            </a:r>
            <a:r>
              <a:rPr lang="fr-FR" sz="4000" b="1" dirty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fr-FR" sz="4000" b="1" dirty="0" err="1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luận</a:t>
            </a:r>
            <a:r>
              <a:rPr lang="fr-FR" sz="4000" b="1" dirty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: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42" y="0"/>
            <a:ext cx="121484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VIẾT MỘT ĐOẠN VĂN KHOẢNG 200 CHỮ VỀ QUAN NIỆM SỐNG CÓ ÍCH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9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36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 thích:</a:t>
            </a:r>
            <a:endParaRPr lang="en-US" sz="2400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01569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b="1" u="sng" dirty="0" err="1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Bàn</a:t>
            </a:r>
            <a:r>
              <a:rPr lang="fr-FR" sz="2400" b="1" u="sng" dirty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fr-FR" sz="2400" b="1" u="sng" dirty="0" err="1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luận</a:t>
            </a:r>
            <a:r>
              <a:rPr lang="fr-FR" sz="2400" b="1" u="sng" dirty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:</a:t>
            </a:r>
            <a:endParaRPr lang="en-US" sz="2400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D/c: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vướng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2921</Words>
  <Application>Microsoft Office PowerPoint</Application>
  <PresentationFormat>Widescreen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4. Cách làm đối với dạng đề mang tư tưởng nhân văn và phản nhân văn.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Đề 2: Suy nghĩ của em về tinh thần đoàn kết?</vt:lpstr>
      <vt:lpstr>KIỂM TRA CUỐI BUỔI: Đề 1: suy nghĩ của em về lòng vị tha trong cuộc sống Đề 2: suy nghĩ của em về ý chí nghị lực của con người trong cuộc sống.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</cp:revision>
  <dcterms:created xsi:type="dcterms:W3CDTF">2023-04-07T04:34:32Z</dcterms:created>
  <dcterms:modified xsi:type="dcterms:W3CDTF">2023-04-09T03:06:14Z</dcterms:modified>
</cp:coreProperties>
</file>