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96" r:id="rId3"/>
    <p:sldMasterId id="2147483698" r:id="rId4"/>
    <p:sldMasterId id="2147483721" r:id="rId5"/>
    <p:sldMasterId id="2147483744" r:id="rId6"/>
  </p:sldMasterIdLst>
  <p:notesMasterIdLst>
    <p:notesMasterId r:id="rId50"/>
  </p:notesMasterIdLst>
  <p:sldIdLst>
    <p:sldId id="408" r:id="rId7"/>
    <p:sldId id="393" r:id="rId8"/>
    <p:sldId id="357" r:id="rId9"/>
    <p:sldId id="421" r:id="rId10"/>
    <p:sldId id="394" r:id="rId11"/>
    <p:sldId id="359" r:id="rId12"/>
    <p:sldId id="409" r:id="rId13"/>
    <p:sldId id="422" r:id="rId14"/>
    <p:sldId id="404" r:id="rId15"/>
    <p:sldId id="406" r:id="rId16"/>
    <p:sldId id="314" r:id="rId17"/>
    <p:sldId id="410" r:id="rId18"/>
    <p:sldId id="386" r:id="rId19"/>
    <p:sldId id="385" r:id="rId20"/>
    <p:sldId id="388" r:id="rId21"/>
    <p:sldId id="387" r:id="rId22"/>
    <p:sldId id="383" r:id="rId23"/>
    <p:sldId id="389" r:id="rId24"/>
    <p:sldId id="391" r:id="rId25"/>
    <p:sldId id="411" r:id="rId26"/>
    <p:sldId id="372" r:id="rId27"/>
    <p:sldId id="375" r:id="rId28"/>
    <p:sldId id="390" r:id="rId29"/>
    <p:sldId id="374" r:id="rId30"/>
    <p:sldId id="373" r:id="rId31"/>
    <p:sldId id="347" r:id="rId32"/>
    <p:sldId id="350" r:id="rId33"/>
    <p:sldId id="379" r:id="rId34"/>
    <p:sldId id="378" r:id="rId35"/>
    <p:sldId id="392" r:id="rId36"/>
    <p:sldId id="412" r:id="rId37"/>
    <p:sldId id="413" r:id="rId38"/>
    <p:sldId id="414" r:id="rId39"/>
    <p:sldId id="415" r:id="rId40"/>
    <p:sldId id="416" r:id="rId41"/>
    <p:sldId id="417" r:id="rId42"/>
    <p:sldId id="419" r:id="rId43"/>
    <p:sldId id="418" r:id="rId44"/>
    <p:sldId id="420" r:id="rId45"/>
    <p:sldId id="328" r:id="rId46"/>
    <p:sldId id="329" r:id="rId47"/>
    <p:sldId id="382" r:id="rId48"/>
    <p:sldId id="407" r:id="rId49"/>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0"/>
    <a:srgbClr val="00CC00"/>
    <a:srgbClr val="00FF00"/>
    <a:srgbClr val="33CC33"/>
    <a:srgbClr val="FF158A"/>
    <a:srgbClr val="737000"/>
    <a:srgbClr val="8700E2"/>
    <a:srgbClr val="CC00FF"/>
    <a:srgbClr val="00AAD2"/>
    <a:srgbClr val="B73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1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71EDA-B3BB-4643-8631-713286EA6CFF}" type="datetimeFigureOut">
              <a:rPr lang="en-US" smtClean="0"/>
              <a:t>04/02/2021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908BC-D29D-458E-83F6-6693C819BBA6}" type="slidenum">
              <a:rPr lang="en-US" smtClean="0"/>
              <a:t>‹#›</a:t>
            </a:fld>
            <a:endParaRPr lang="en-US"/>
          </a:p>
        </p:txBody>
      </p:sp>
    </p:spTree>
    <p:extLst>
      <p:ext uri="{BB962C8B-B14F-4D97-AF65-F5344CB8AC3E}">
        <p14:creationId xmlns:p14="http://schemas.microsoft.com/office/powerpoint/2010/main" val="150316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143000" y="685800"/>
            <a:ext cx="4572000" cy="3429000"/>
          </a:xfrm>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sz="3000">
                <a:solidFill>
                  <a:srgbClr val="2B09F7"/>
                </a:solidFill>
                <a:latin typeface="Times New Roman" pitchFamily="18" charset="0"/>
              </a:defRPr>
            </a:lvl1pPr>
            <a:lvl2pPr marL="685817" indent="-263776" defTabSz="914423">
              <a:defRPr sz="3000">
                <a:solidFill>
                  <a:srgbClr val="2B09F7"/>
                </a:solidFill>
                <a:latin typeface="Times New Roman" pitchFamily="18" charset="0"/>
              </a:defRPr>
            </a:lvl2pPr>
            <a:lvl3pPr marL="1055103" indent="-211021" defTabSz="914423">
              <a:defRPr sz="3000">
                <a:solidFill>
                  <a:srgbClr val="2B09F7"/>
                </a:solidFill>
                <a:latin typeface="Times New Roman" pitchFamily="18" charset="0"/>
              </a:defRPr>
            </a:lvl3pPr>
            <a:lvl4pPr marL="1477145" indent="-211021" defTabSz="914423">
              <a:defRPr sz="3000">
                <a:solidFill>
                  <a:srgbClr val="2B09F7"/>
                </a:solidFill>
                <a:latin typeface="Times New Roman" pitchFamily="18" charset="0"/>
              </a:defRPr>
            </a:lvl4pPr>
            <a:lvl5pPr marL="1899186" indent="-211021" defTabSz="914423">
              <a:defRPr sz="3000">
                <a:solidFill>
                  <a:srgbClr val="2B09F7"/>
                </a:solidFill>
                <a:latin typeface="Times New Roman" pitchFamily="18" charset="0"/>
              </a:defRPr>
            </a:lvl5pPr>
            <a:lvl6pPr marL="2321227" indent="-211021" defTabSz="914423" eaLnBrk="0" fontAlgn="base" hangingPunct="0">
              <a:spcBef>
                <a:spcPct val="0"/>
              </a:spcBef>
              <a:spcAft>
                <a:spcPct val="0"/>
              </a:spcAft>
              <a:defRPr sz="3000">
                <a:solidFill>
                  <a:srgbClr val="2B09F7"/>
                </a:solidFill>
                <a:latin typeface="Times New Roman" pitchFamily="18" charset="0"/>
              </a:defRPr>
            </a:lvl6pPr>
            <a:lvl7pPr marL="2743269" indent="-211021" defTabSz="914423" eaLnBrk="0" fontAlgn="base" hangingPunct="0">
              <a:spcBef>
                <a:spcPct val="0"/>
              </a:spcBef>
              <a:spcAft>
                <a:spcPct val="0"/>
              </a:spcAft>
              <a:defRPr sz="3000">
                <a:solidFill>
                  <a:srgbClr val="2B09F7"/>
                </a:solidFill>
                <a:latin typeface="Times New Roman" pitchFamily="18" charset="0"/>
              </a:defRPr>
            </a:lvl7pPr>
            <a:lvl8pPr marL="3165310" indent="-211021" defTabSz="914423" eaLnBrk="0" fontAlgn="base" hangingPunct="0">
              <a:spcBef>
                <a:spcPct val="0"/>
              </a:spcBef>
              <a:spcAft>
                <a:spcPct val="0"/>
              </a:spcAft>
              <a:defRPr sz="3000">
                <a:solidFill>
                  <a:srgbClr val="2B09F7"/>
                </a:solidFill>
                <a:latin typeface="Times New Roman" pitchFamily="18" charset="0"/>
              </a:defRPr>
            </a:lvl8pPr>
            <a:lvl9pPr marL="3587351" indent="-211021" defTabSz="914423" eaLnBrk="0" fontAlgn="base" hangingPunct="0">
              <a:spcBef>
                <a:spcPct val="0"/>
              </a:spcBef>
              <a:spcAft>
                <a:spcPct val="0"/>
              </a:spcAft>
              <a:defRPr sz="3000">
                <a:solidFill>
                  <a:srgbClr val="2B09F7"/>
                </a:solidFill>
                <a:latin typeface="Times New Roman" pitchFamily="18" charset="0"/>
              </a:defRPr>
            </a:lvl9pPr>
          </a:lstStyle>
          <a:p>
            <a:fld id="{8E523964-AA53-4F16-90CA-9FBD3CD60688}" type="slidenum">
              <a:rPr lang="en-US" altLang="en-US" sz="1200">
                <a:solidFill>
                  <a:prstClr val="black"/>
                </a:solidFill>
                <a:latin typeface="Arial" charset="0"/>
              </a:rPr>
              <a:pPr/>
              <a:t>36</a:t>
            </a:fld>
            <a:endParaRPr lang="en-US" altLang="en-US" sz="120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43000" y="685800"/>
            <a:ext cx="4572000" cy="3429000"/>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sz="3000">
                <a:solidFill>
                  <a:srgbClr val="2B09F7"/>
                </a:solidFill>
                <a:latin typeface="Times New Roman" pitchFamily="18" charset="0"/>
              </a:defRPr>
            </a:lvl1pPr>
            <a:lvl2pPr marL="685817" indent="-263776" defTabSz="914423">
              <a:defRPr sz="3000">
                <a:solidFill>
                  <a:srgbClr val="2B09F7"/>
                </a:solidFill>
                <a:latin typeface="Times New Roman" pitchFamily="18" charset="0"/>
              </a:defRPr>
            </a:lvl2pPr>
            <a:lvl3pPr marL="1055103" indent="-211021" defTabSz="914423">
              <a:defRPr sz="3000">
                <a:solidFill>
                  <a:srgbClr val="2B09F7"/>
                </a:solidFill>
                <a:latin typeface="Times New Roman" pitchFamily="18" charset="0"/>
              </a:defRPr>
            </a:lvl3pPr>
            <a:lvl4pPr marL="1477145" indent="-211021" defTabSz="914423">
              <a:defRPr sz="3000">
                <a:solidFill>
                  <a:srgbClr val="2B09F7"/>
                </a:solidFill>
                <a:latin typeface="Times New Roman" pitchFamily="18" charset="0"/>
              </a:defRPr>
            </a:lvl4pPr>
            <a:lvl5pPr marL="1899186" indent="-211021" defTabSz="914423">
              <a:defRPr sz="3000">
                <a:solidFill>
                  <a:srgbClr val="2B09F7"/>
                </a:solidFill>
                <a:latin typeface="Times New Roman" pitchFamily="18" charset="0"/>
              </a:defRPr>
            </a:lvl5pPr>
            <a:lvl6pPr marL="2321227" indent="-211021" defTabSz="914423" eaLnBrk="0" fontAlgn="base" hangingPunct="0">
              <a:spcBef>
                <a:spcPct val="0"/>
              </a:spcBef>
              <a:spcAft>
                <a:spcPct val="0"/>
              </a:spcAft>
              <a:defRPr sz="3000">
                <a:solidFill>
                  <a:srgbClr val="2B09F7"/>
                </a:solidFill>
                <a:latin typeface="Times New Roman" pitchFamily="18" charset="0"/>
              </a:defRPr>
            </a:lvl6pPr>
            <a:lvl7pPr marL="2743269" indent="-211021" defTabSz="914423" eaLnBrk="0" fontAlgn="base" hangingPunct="0">
              <a:spcBef>
                <a:spcPct val="0"/>
              </a:spcBef>
              <a:spcAft>
                <a:spcPct val="0"/>
              </a:spcAft>
              <a:defRPr sz="3000">
                <a:solidFill>
                  <a:srgbClr val="2B09F7"/>
                </a:solidFill>
                <a:latin typeface="Times New Roman" pitchFamily="18" charset="0"/>
              </a:defRPr>
            </a:lvl7pPr>
            <a:lvl8pPr marL="3165310" indent="-211021" defTabSz="914423" eaLnBrk="0" fontAlgn="base" hangingPunct="0">
              <a:spcBef>
                <a:spcPct val="0"/>
              </a:spcBef>
              <a:spcAft>
                <a:spcPct val="0"/>
              </a:spcAft>
              <a:defRPr sz="3000">
                <a:solidFill>
                  <a:srgbClr val="2B09F7"/>
                </a:solidFill>
                <a:latin typeface="Times New Roman" pitchFamily="18" charset="0"/>
              </a:defRPr>
            </a:lvl8pPr>
            <a:lvl9pPr marL="3587351" indent="-211021" defTabSz="914423" eaLnBrk="0" fontAlgn="base" hangingPunct="0">
              <a:spcBef>
                <a:spcPct val="0"/>
              </a:spcBef>
              <a:spcAft>
                <a:spcPct val="0"/>
              </a:spcAft>
              <a:defRPr sz="3000">
                <a:solidFill>
                  <a:srgbClr val="2B09F7"/>
                </a:solidFill>
                <a:latin typeface="Times New Roman" pitchFamily="18" charset="0"/>
              </a:defRPr>
            </a:lvl9pPr>
          </a:lstStyle>
          <a:p>
            <a:fld id="{69276B16-66BA-4316-95A0-465DC01CE193}" type="slidenum">
              <a:rPr lang="en-US" altLang="en-US" sz="1200">
                <a:solidFill>
                  <a:prstClr val="black"/>
                </a:solidFill>
                <a:latin typeface="Arial" charset="0"/>
              </a:rPr>
              <a:pPr/>
              <a:t>38</a:t>
            </a:fld>
            <a:endParaRPr lang="en-US" altLang="en-US" sz="120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488219-2D04-4B7F-AAD7-43354321AC41}" type="slidenum">
              <a:rPr lang="en-US"/>
              <a:pPr>
                <a:defRPr/>
              </a:pPr>
              <a:t>‹#›</a:t>
            </a:fld>
            <a:endParaRPr lang="en-US"/>
          </a:p>
        </p:txBody>
      </p:sp>
    </p:spTree>
    <p:extLst>
      <p:ext uri="{BB962C8B-B14F-4D97-AF65-F5344CB8AC3E}">
        <p14:creationId xmlns:p14="http://schemas.microsoft.com/office/powerpoint/2010/main" val="33153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04965A-F91F-4231-87D6-E7F592DEF882}" type="slidenum">
              <a:rPr lang="en-US"/>
              <a:pPr>
                <a:defRPr/>
              </a:pPr>
              <a:t>‹#›</a:t>
            </a:fld>
            <a:endParaRPr lang="en-US"/>
          </a:p>
        </p:txBody>
      </p:sp>
    </p:spTree>
    <p:extLst>
      <p:ext uri="{BB962C8B-B14F-4D97-AF65-F5344CB8AC3E}">
        <p14:creationId xmlns:p14="http://schemas.microsoft.com/office/powerpoint/2010/main" val="337204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F5446-707B-4B97-BE3E-0DB85D2AAC87}" type="slidenum">
              <a:rPr lang="en-US"/>
              <a:pPr>
                <a:defRPr/>
              </a:pPr>
              <a:t>‹#›</a:t>
            </a:fld>
            <a:endParaRPr lang="en-US"/>
          </a:p>
        </p:txBody>
      </p:sp>
    </p:spTree>
    <p:extLst>
      <p:ext uri="{BB962C8B-B14F-4D97-AF65-F5344CB8AC3E}">
        <p14:creationId xmlns:p14="http://schemas.microsoft.com/office/powerpoint/2010/main" val="56711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631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2496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52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165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915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90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42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40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EBC57-6D51-46C1-97EC-3D2AA2D21213}" type="slidenum">
              <a:rPr lang="en-US"/>
              <a:pPr>
                <a:defRPr/>
              </a:pPr>
              <a:t>‹#›</a:t>
            </a:fld>
            <a:endParaRPr lang="en-US"/>
          </a:p>
        </p:txBody>
      </p:sp>
    </p:spTree>
    <p:extLst>
      <p:ext uri="{BB962C8B-B14F-4D97-AF65-F5344CB8AC3E}">
        <p14:creationId xmlns:p14="http://schemas.microsoft.com/office/powerpoint/2010/main" val="3187991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274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386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647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 xmlns:a16="http://schemas.microsoft.com/office/drawing/2014/main" id="{42C2111B-4149-4F74-A528-F9A9F026224E}"/>
              </a:ext>
            </a:extLst>
          </p:cNvPr>
          <p:cNvSpPr/>
          <p:nvPr userDrawn="1"/>
        </p:nvSpPr>
        <p:spPr>
          <a:xfrm>
            <a:off x="0" y="3254185"/>
            <a:ext cx="9144000" cy="1296144"/>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grpSp>
        <p:nvGrpSpPr>
          <p:cNvPr id="5" name="Group 8">
            <a:extLst>
              <a:ext uri="{FF2B5EF4-FFF2-40B4-BE49-F238E27FC236}">
                <a16:creationId xmlns="" xmlns:a16="http://schemas.microsoft.com/office/drawing/2014/main" id="{C196ABA7-4967-43DB-B637-4096C7F410AD}"/>
              </a:ext>
            </a:extLst>
          </p:cNvPr>
          <p:cNvGrpSpPr/>
          <p:nvPr userDrawn="1"/>
        </p:nvGrpSpPr>
        <p:grpSpPr>
          <a:xfrm>
            <a:off x="556350" y="1570966"/>
            <a:ext cx="1890000" cy="4680000"/>
            <a:chOff x="445712" y="1449040"/>
            <a:chExt cx="2520000" cy="4680000"/>
          </a:xfrm>
        </p:grpSpPr>
        <p:sp>
          <p:nvSpPr>
            <p:cNvPr id="6" name="Rounded Rectangle 3">
              <a:extLst>
                <a:ext uri="{FF2B5EF4-FFF2-40B4-BE49-F238E27FC236}">
                  <a16:creationId xmlns="" xmlns:a16="http://schemas.microsoft.com/office/drawing/2014/main" id="{EA44A3C2-2F05-41EA-99DC-3FDC02C71C84}"/>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a:solidFill>
                  <a:prstClr val="white"/>
                </a:solidFill>
              </a:endParaRPr>
            </a:p>
          </p:txBody>
        </p:sp>
        <p:sp>
          <p:nvSpPr>
            <p:cNvPr id="7" name="Rectangle 5">
              <a:extLst>
                <a:ext uri="{FF2B5EF4-FFF2-40B4-BE49-F238E27FC236}">
                  <a16:creationId xmlns="" xmlns:a16="http://schemas.microsoft.com/office/drawing/2014/main" id="{8D9FA29E-B589-48E7-8F8D-14E9A554C870}"/>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a:solidFill>
                  <a:prstClr val="white"/>
                </a:solidFill>
              </a:endParaRPr>
            </a:p>
          </p:txBody>
        </p:sp>
        <p:grpSp>
          <p:nvGrpSpPr>
            <p:cNvPr id="8" name="Group 1">
              <a:extLst>
                <a:ext uri="{FF2B5EF4-FFF2-40B4-BE49-F238E27FC236}">
                  <a16:creationId xmlns="" xmlns:a16="http://schemas.microsoft.com/office/drawing/2014/main" id="{67222C87-0C98-4F8D-9F8D-A576DFC34BDE}"/>
                </a:ext>
              </a:extLst>
            </p:cNvPr>
            <p:cNvGrpSpPr/>
            <p:nvPr userDrawn="1"/>
          </p:nvGrpSpPr>
          <p:grpSpPr>
            <a:xfrm>
              <a:off x="1549420" y="5712364"/>
              <a:ext cx="312583" cy="312583"/>
              <a:chOff x="1570727" y="5532687"/>
              <a:chExt cx="312583" cy="312583"/>
            </a:xfrm>
          </p:grpSpPr>
          <p:sp>
            <p:nvSpPr>
              <p:cNvPr id="9" name="Oval 4">
                <a:extLst>
                  <a:ext uri="{FF2B5EF4-FFF2-40B4-BE49-F238E27FC236}">
                    <a16:creationId xmlns="" xmlns:a16="http://schemas.microsoft.com/office/drawing/2014/main" id="{0E973565-8155-4AB2-BF75-962639BF96EE}"/>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a:solidFill>
                    <a:prstClr val="white"/>
                  </a:solidFill>
                </a:endParaRPr>
              </a:p>
            </p:txBody>
          </p:sp>
          <p:sp>
            <p:nvSpPr>
              <p:cNvPr id="10" name="Rounded Rectangle 7">
                <a:extLst>
                  <a:ext uri="{FF2B5EF4-FFF2-40B4-BE49-F238E27FC236}">
                    <a16:creationId xmlns="" xmlns:a16="http://schemas.microsoft.com/office/drawing/2014/main" id="{B2FABD6D-6151-43AA-B670-252AADB21C8C}"/>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a:solidFill>
                    <a:prstClr val="white"/>
                  </a:solidFill>
                </a:endParaRPr>
              </a:p>
            </p:txBody>
          </p:sp>
        </p:grpSp>
      </p:grpSp>
      <p:sp>
        <p:nvSpPr>
          <p:cNvPr id="11" name="Picture Placeholder 9">
            <a:extLst>
              <a:ext uri="{FF2B5EF4-FFF2-40B4-BE49-F238E27FC236}">
                <a16:creationId xmlns="" xmlns:a16="http://schemas.microsoft.com/office/drawing/2014/main" id="{C1B89234-BFB8-4604-B609-77D5889BFBA2}"/>
              </a:ext>
            </a:extLst>
          </p:cNvPr>
          <p:cNvSpPr>
            <a:spLocks noGrp="1"/>
          </p:cNvSpPr>
          <p:nvPr>
            <p:ph type="pic" sz="quarter" idx="11" hasCustomPrompt="1"/>
          </p:nvPr>
        </p:nvSpPr>
        <p:spPr>
          <a:xfrm>
            <a:off x="691260" y="1930403"/>
            <a:ext cx="162018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a:t>Place Your Picture Here</a:t>
            </a:r>
            <a:endParaRPr lang="ko-KR" altLang="en-US"/>
          </a:p>
        </p:txBody>
      </p:sp>
    </p:spTree>
    <p:extLst>
      <p:ext uri="{BB962C8B-B14F-4D97-AF65-F5344CB8AC3E}">
        <p14:creationId xmlns:p14="http://schemas.microsoft.com/office/powerpoint/2010/main" val="1460156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10">
            <a:extLst>
              <a:ext uri="{FF2B5EF4-FFF2-40B4-BE49-F238E27FC236}">
                <a16:creationId xmlns="" xmlns:a16="http://schemas.microsoft.com/office/drawing/2014/main" id="{E8B923A6-244E-4D63-8098-BAD67933A198}"/>
              </a:ext>
            </a:extLst>
          </p:cNvPr>
          <p:cNvSpPr>
            <a:spLocks noGrp="1"/>
          </p:cNvSpPr>
          <p:nvPr>
            <p:ph type="pic" sz="quarter" idx="11" hasCustomPrompt="1"/>
          </p:nvPr>
        </p:nvSpPr>
        <p:spPr>
          <a:xfrm>
            <a:off x="5997940" y="3356345"/>
            <a:ext cx="2619000" cy="2700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cs typeface="Arial" pitchFamily="34" charset="0"/>
              </a:defRPr>
            </a:lvl1pPr>
          </a:lstStyle>
          <a:p>
            <a:r>
              <a:rPr lang="en-US" altLang="ko-KR"/>
              <a:t>Insert Your Image</a:t>
            </a:r>
            <a:endParaRPr lang="ko-KR" altLang="en-US"/>
          </a:p>
          <a:p>
            <a:endParaRPr lang="ko-KR" altLang="en-US"/>
          </a:p>
        </p:txBody>
      </p:sp>
      <p:sp>
        <p:nvSpPr>
          <p:cNvPr id="5" name="Picture Placeholder 10">
            <a:extLst>
              <a:ext uri="{FF2B5EF4-FFF2-40B4-BE49-F238E27FC236}">
                <a16:creationId xmlns="" xmlns:a16="http://schemas.microsoft.com/office/drawing/2014/main" id="{3288CA2B-43CF-447D-A181-B0596F366F68}"/>
              </a:ext>
            </a:extLst>
          </p:cNvPr>
          <p:cNvSpPr>
            <a:spLocks noGrp="1"/>
          </p:cNvSpPr>
          <p:nvPr>
            <p:ph type="pic" sz="quarter" idx="12" hasCustomPrompt="1"/>
          </p:nvPr>
        </p:nvSpPr>
        <p:spPr>
          <a:xfrm>
            <a:off x="535577" y="3356345"/>
            <a:ext cx="2619000" cy="2700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cs typeface="Arial" pitchFamily="34" charset="0"/>
              </a:defRPr>
            </a:lvl1pPr>
          </a:lstStyle>
          <a:p>
            <a:r>
              <a:rPr lang="en-US" altLang="ko-KR"/>
              <a:t>Insert Your Image</a:t>
            </a:r>
            <a:endParaRPr lang="ko-KR" altLang="en-US"/>
          </a:p>
          <a:p>
            <a:endParaRPr lang="ko-KR" altLang="en-US"/>
          </a:p>
        </p:txBody>
      </p:sp>
    </p:spTree>
    <p:extLst>
      <p:ext uri="{BB962C8B-B14F-4D97-AF65-F5344CB8AC3E}">
        <p14:creationId xmlns:p14="http://schemas.microsoft.com/office/powerpoint/2010/main" val="1157422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6" name="Freeform: Shape 5">
            <a:extLst>
              <a:ext uri="{FF2B5EF4-FFF2-40B4-BE49-F238E27FC236}">
                <a16:creationId xmlns="" xmlns:a16="http://schemas.microsoft.com/office/drawing/2014/main" id="{02A0E67F-084B-4E5D-A984-CC478FC645C6}"/>
              </a:ext>
            </a:extLst>
          </p:cNvPr>
          <p:cNvSpPr/>
          <p:nvPr userDrawn="1"/>
        </p:nvSpPr>
        <p:spPr>
          <a:xfrm>
            <a:off x="915420" y="0"/>
            <a:ext cx="6065044"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solidFill>
                  <a:prstClr val="white"/>
                </a:solidFill>
              </a:rPr>
              <a:t>30</a:t>
            </a:r>
          </a:p>
        </p:txBody>
      </p:sp>
      <p:sp>
        <p:nvSpPr>
          <p:cNvPr id="5" name="Picture Placeholder 4">
            <a:extLst>
              <a:ext uri="{FF2B5EF4-FFF2-40B4-BE49-F238E27FC236}">
                <a16:creationId xmlns="" xmlns:a16="http://schemas.microsoft.com/office/drawing/2014/main" id="{4A84847C-0B32-45AD-96C1-F8EFF8B48C2A}"/>
              </a:ext>
            </a:extLst>
          </p:cNvPr>
          <p:cNvSpPr>
            <a:spLocks noGrp="1"/>
          </p:cNvSpPr>
          <p:nvPr>
            <p:ph type="pic" sz="quarter" idx="14" hasCustomPrompt="1"/>
          </p:nvPr>
        </p:nvSpPr>
        <p:spPr>
          <a:xfrm>
            <a:off x="735807" y="0"/>
            <a:ext cx="6065044"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677873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10" name="Parallelogram 9">
            <a:extLst>
              <a:ext uri="{FF2B5EF4-FFF2-40B4-BE49-F238E27FC236}">
                <a16:creationId xmlns="" xmlns:a16="http://schemas.microsoft.com/office/drawing/2014/main" id="{2FC4CB35-4D17-4712-BCEE-7F01F38F3221}"/>
              </a:ext>
            </a:extLst>
          </p:cNvPr>
          <p:cNvSpPr/>
          <p:nvPr userDrawn="1"/>
        </p:nvSpPr>
        <p:spPr>
          <a:xfrm flipH="1">
            <a:off x="3441703" y="0"/>
            <a:ext cx="5511800" cy="6858000"/>
          </a:xfrm>
          <a:prstGeom prst="parallelogram">
            <a:avLst>
              <a:gd name="adj" fmla="val 9314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Picture Placeholder 7">
            <a:extLst>
              <a:ext uri="{FF2B5EF4-FFF2-40B4-BE49-F238E27FC236}">
                <a16:creationId xmlns="" xmlns:a16="http://schemas.microsoft.com/office/drawing/2014/main" id="{90A92879-879F-4E48-B3D7-603847C486B1}"/>
              </a:ext>
            </a:extLst>
          </p:cNvPr>
          <p:cNvSpPr>
            <a:spLocks noGrp="1"/>
          </p:cNvSpPr>
          <p:nvPr>
            <p:ph type="pic" sz="quarter" idx="15" hasCustomPrompt="1"/>
          </p:nvPr>
        </p:nvSpPr>
        <p:spPr>
          <a:xfrm>
            <a:off x="3417889" y="3429000"/>
            <a:ext cx="4826000" cy="3429000"/>
          </a:xfrm>
          <a:custGeom>
            <a:avLst/>
            <a:gdLst>
              <a:gd name="connsiteX0" fmla="*/ 3234514 w 6434667"/>
              <a:gd name="connsiteY0" fmla="*/ 0 h 3429000"/>
              <a:gd name="connsiteX1" fmla="*/ 6434667 w 6434667"/>
              <a:gd name="connsiteY1" fmla="*/ 3429000 h 3429000"/>
              <a:gd name="connsiteX2" fmla="*/ 0 w 6434667"/>
              <a:gd name="connsiteY2" fmla="*/ 3429000 h 3429000"/>
            </a:gdLst>
            <a:ahLst/>
            <a:cxnLst>
              <a:cxn ang="0">
                <a:pos x="connsiteX0" y="connsiteY0"/>
              </a:cxn>
              <a:cxn ang="0">
                <a:pos x="connsiteX1" y="connsiteY1"/>
              </a:cxn>
              <a:cxn ang="0">
                <a:pos x="connsiteX2" y="connsiteY2"/>
              </a:cxn>
            </a:cxnLst>
            <a:rect l="l" t="t" r="r" b="b"/>
            <a:pathLst>
              <a:path w="6434667" h="3429000">
                <a:moveTo>
                  <a:pt x="3234514" y="0"/>
                </a:moveTo>
                <a:lnTo>
                  <a:pt x="6434667" y="3429000"/>
                </a:lnTo>
                <a:lnTo>
                  <a:pt x="0" y="3429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a:t>Place Your Picture Here</a:t>
            </a:r>
            <a:endParaRPr lang="ko-KR" altLang="en-US"/>
          </a:p>
        </p:txBody>
      </p:sp>
      <p:sp>
        <p:nvSpPr>
          <p:cNvPr id="9" name="Picture Placeholder 8">
            <a:extLst>
              <a:ext uri="{FF2B5EF4-FFF2-40B4-BE49-F238E27FC236}">
                <a16:creationId xmlns="" xmlns:a16="http://schemas.microsoft.com/office/drawing/2014/main" id="{F643AB8E-01B7-479C-B79B-4BEE1DA0B58B}"/>
              </a:ext>
            </a:extLst>
          </p:cNvPr>
          <p:cNvSpPr>
            <a:spLocks noGrp="1"/>
          </p:cNvSpPr>
          <p:nvPr>
            <p:ph type="pic" sz="quarter" idx="14" hasCustomPrompt="1"/>
          </p:nvPr>
        </p:nvSpPr>
        <p:spPr>
          <a:xfrm>
            <a:off x="3764111" y="0"/>
            <a:ext cx="5379891" cy="6858000"/>
          </a:xfrm>
          <a:custGeom>
            <a:avLst/>
            <a:gdLst>
              <a:gd name="connsiteX0" fmla="*/ 0 w 7173188"/>
              <a:gd name="connsiteY0" fmla="*/ 0 h 6858000"/>
              <a:gd name="connsiteX1" fmla="*/ 7173188 w 7173188"/>
              <a:gd name="connsiteY1" fmla="*/ 0 h 6858000"/>
              <a:gd name="connsiteX2" fmla="*/ 7173188 w 7173188"/>
              <a:gd name="connsiteY2" fmla="*/ 6858000 h 6858000"/>
              <a:gd name="connsiteX3" fmla="*/ 6393092 w 71731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3188" h="6858000">
                <a:moveTo>
                  <a:pt x="0" y="0"/>
                </a:moveTo>
                <a:lnTo>
                  <a:pt x="7173188" y="0"/>
                </a:lnTo>
                <a:lnTo>
                  <a:pt x="7173188" y="6858000"/>
                </a:lnTo>
                <a:lnTo>
                  <a:pt x="6393092"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362086768"/>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0" y="3467100"/>
            <a:ext cx="5630092" cy="3390900"/>
          </a:xfrm>
          <a:prstGeom prst="rect">
            <a:avLst/>
          </a:prstGeom>
          <a:solidFill>
            <a:schemeClr val="bg1">
              <a:lumMod val="95000"/>
            </a:schemeClr>
          </a:solidFill>
        </p:spPr>
        <p:txBody>
          <a:bodyPr lIns="1005840" anchor="ctr"/>
          <a:lstStyle>
            <a:lvl1pPr marL="0" indent="0" algn="l">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And Send To Back</a:t>
            </a:r>
            <a:endParaRPr lang="ko-KR" altLang="en-US"/>
          </a:p>
        </p:txBody>
      </p:sp>
      <p:sp>
        <p:nvSpPr>
          <p:cNvPr id="7" name="Picture Placeholder 2"/>
          <p:cNvSpPr>
            <a:spLocks noGrp="1"/>
          </p:cNvSpPr>
          <p:nvPr>
            <p:ph type="pic" idx="14" hasCustomPrompt="1"/>
          </p:nvPr>
        </p:nvSpPr>
        <p:spPr>
          <a:xfrm>
            <a:off x="0" y="0"/>
            <a:ext cx="5630092" cy="3390900"/>
          </a:xfrm>
          <a:prstGeom prst="rect">
            <a:avLst/>
          </a:prstGeom>
          <a:solidFill>
            <a:schemeClr val="bg1">
              <a:lumMod val="95000"/>
            </a:schemeClr>
          </a:solidFill>
        </p:spPr>
        <p:txBody>
          <a:bodyPr lIns="1005840" anchor="ctr"/>
          <a:lstStyle>
            <a:lvl1pPr marL="0" indent="0" algn="l">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And Send To Back</a:t>
            </a:r>
            <a:endParaRPr lang="ko-KR" altLang="en-US"/>
          </a:p>
        </p:txBody>
      </p:sp>
    </p:spTree>
    <p:extLst>
      <p:ext uri="{BB962C8B-B14F-4D97-AF65-F5344CB8AC3E}">
        <p14:creationId xmlns:p14="http://schemas.microsoft.com/office/powerpoint/2010/main" val="229727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96D93E0-70A3-4AE2-BE88-F757D52EF1AF}"/>
              </a:ext>
            </a:extLst>
          </p:cNvPr>
          <p:cNvGrpSpPr/>
          <p:nvPr userDrawn="1"/>
        </p:nvGrpSpPr>
        <p:grpSpPr>
          <a:xfrm flipH="1">
            <a:off x="0" y="1"/>
            <a:ext cx="9144000" cy="6857999"/>
            <a:chOff x="0" y="1"/>
            <a:chExt cx="12192000" cy="6857999"/>
          </a:xfrm>
        </p:grpSpPr>
        <p:sp>
          <p:nvSpPr>
            <p:cNvPr id="9" name="Right Triangle 8"/>
            <p:cNvSpPr/>
            <p:nvPr userDrawn="1"/>
          </p:nvSpPr>
          <p:spPr>
            <a:xfrm>
              <a:off x="0" y="1458000"/>
              <a:ext cx="5400000" cy="5400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10" name="Right Triangle 9"/>
            <p:cNvSpPr/>
            <p:nvPr userDrawn="1"/>
          </p:nvSpPr>
          <p:spPr>
            <a:xfrm rot="10800000">
              <a:off x="7152000" y="1"/>
              <a:ext cx="5040000" cy="5040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grpSp>
      <p:sp>
        <p:nvSpPr>
          <p:cNvPr id="7" name="Picture Placeholder 2"/>
          <p:cNvSpPr>
            <a:spLocks noGrp="1"/>
          </p:cNvSpPr>
          <p:nvPr>
            <p:ph type="pic" idx="1" hasCustomPrompt="1"/>
          </p:nvPr>
        </p:nvSpPr>
        <p:spPr>
          <a:xfrm>
            <a:off x="6057000" y="568506"/>
            <a:ext cx="2565000" cy="284407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t>
            </a:r>
            <a:endParaRPr lang="ko-KR" altLang="en-US"/>
          </a:p>
        </p:txBody>
      </p:sp>
      <p:sp>
        <p:nvSpPr>
          <p:cNvPr id="8" name="Picture Placeholder 2"/>
          <p:cNvSpPr>
            <a:spLocks noGrp="1"/>
          </p:cNvSpPr>
          <p:nvPr>
            <p:ph type="pic" idx="10" hasCustomPrompt="1"/>
          </p:nvPr>
        </p:nvSpPr>
        <p:spPr>
          <a:xfrm>
            <a:off x="4572000" y="3501295"/>
            <a:ext cx="4050000" cy="2844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1161325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Basic Layout">
    <p:spTree>
      <p:nvGrpSpPr>
        <p:cNvPr id="1" name=""/>
        <p:cNvGrpSpPr/>
        <p:nvPr/>
      </p:nvGrpSpPr>
      <p:grpSpPr>
        <a:xfrm>
          <a:off x="0" y="0"/>
          <a:ext cx="0" cy="0"/>
          <a:chOff x="0" y="0"/>
          <a:chExt cx="0" cy="0"/>
        </a:xfrm>
      </p:grpSpPr>
      <p:sp>
        <p:nvSpPr>
          <p:cNvPr id="3" name="Rectangle 2"/>
          <p:cNvSpPr/>
          <p:nvPr userDrawn="1"/>
        </p:nvSpPr>
        <p:spPr>
          <a:xfrm>
            <a:off x="1" y="0"/>
            <a:ext cx="421196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6" name="Picture Placeholder 2"/>
          <p:cNvSpPr>
            <a:spLocks noGrp="1"/>
          </p:cNvSpPr>
          <p:nvPr>
            <p:ph type="pic" idx="10" hasCustomPrompt="1"/>
          </p:nvPr>
        </p:nvSpPr>
        <p:spPr>
          <a:xfrm>
            <a:off x="3458739" y="544539"/>
            <a:ext cx="1485000" cy="2268000"/>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7" name="Picture Placeholder 2"/>
          <p:cNvSpPr>
            <a:spLocks noGrp="1"/>
          </p:cNvSpPr>
          <p:nvPr>
            <p:ph type="pic" idx="11" hasCustomPrompt="1"/>
          </p:nvPr>
        </p:nvSpPr>
        <p:spPr>
          <a:xfrm>
            <a:off x="5219911" y="544539"/>
            <a:ext cx="1485000" cy="2268000"/>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8" name="Picture Placeholder 2"/>
          <p:cNvSpPr>
            <a:spLocks noGrp="1"/>
          </p:cNvSpPr>
          <p:nvPr>
            <p:ph type="pic" idx="12" hasCustomPrompt="1"/>
          </p:nvPr>
        </p:nvSpPr>
        <p:spPr>
          <a:xfrm>
            <a:off x="6981082" y="544539"/>
            <a:ext cx="1485000" cy="2268000"/>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9" name="Picture Placeholder 2"/>
          <p:cNvSpPr>
            <a:spLocks noGrp="1"/>
          </p:cNvSpPr>
          <p:nvPr>
            <p:ph type="pic" idx="13" hasCustomPrompt="1"/>
          </p:nvPr>
        </p:nvSpPr>
        <p:spPr>
          <a:xfrm>
            <a:off x="3458739" y="3480610"/>
            <a:ext cx="1485000" cy="2268000"/>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10" name="Picture Placeholder 2"/>
          <p:cNvSpPr>
            <a:spLocks noGrp="1"/>
          </p:cNvSpPr>
          <p:nvPr>
            <p:ph type="pic" idx="14" hasCustomPrompt="1"/>
          </p:nvPr>
        </p:nvSpPr>
        <p:spPr>
          <a:xfrm>
            <a:off x="5219911" y="3480610"/>
            <a:ext cx="1485000" cy="2268000"/>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11" name="Picture Placeholder 2"/>
          <p:cNvSpPr>
            <a:spLocks noGrp="1"/>
          </p:cNvSpPr>
          <p:nvPr>
            <p:ph type="pic" idx="15" hasCustomPrompt="1"/>
          </p:nvPr>
        </p:nvSpPr>
        <p:spPr>
          <a:xfrm>
            <a:off x="6981082" y="3480610"/>
            <a:ext cx="1485000" cy="2268000"/>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210966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8EBC1B-CFA9-437D-BA1B-A14D3AA6C062}" type="slidenum">
              <a:rPr lang="en-US"/>
              <a:pPr>
                <a:defRPr/>
              </a:pPr>
              <a:t>‹#›</a:t>
            </a:fld>
            <a:endParaRPr lang="en-US"/>
          </a:p>
        </p:txBody>
      </p:sp>
    </p:spTree>
    <p:extLst>
      <p:ext uri="{BB962C8B-B14F-4D97-AF65-F5344CB8AC3E}">
        <p14:creationId xmlns:p14="http://schemas.microsoft.com/office/powerpoint/2010/main" val="384901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107506" y="144391"/>
            <a:ext cx="8928992" cy="516094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And Send To Back</a:t>
            </a:r>
            <a:endParaRPr lang="ko-KR" altLang="en-US"/>
          </a:p>
        </p:txBody>
      </p:sp>
      <p:sp>
        <p:nvSpPr>
          <p:cNvPr id="10" name="제목 1"/>
          <p:cNvSpPr>
            <a:spLocks noGrp="1"/>
          </p:cNvSpPr>
          <p:nvPr>
            <p:ph type="title" hasCustomPrompt="1"/>
          </p:nvPr>
        </p:nvSpPr>
        <p:spPr>
          <a:xfrm>
            <a:off x="0" y="297015"/>
            <a:ext cx="9144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3451478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332482"/>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25535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123478"/>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9" y="1131591"/>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4" name="Rounded Rectangle 3"/>
          <p:cNvSpPr/>
          <p:nvPr userDrawn="1"/>
        </p:nvSpPr>
        <p:spPr>
          <a:xfrm>
            <a:off x="398951"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5" name="Half Frame 4"/>
          <p:cNvSpPr/>
          <p:nvPr userDrawn="1"/>
        </p:nvSpPr>
        <p:spPr>
          <a:xfrm rot="5400000">
            <a:off x="2207155" y="1362300"/>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black">
                  <a:lumMod val="85000"/>
                  <a:lumOff val="15000"/>
                </a:prst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533778" y="1529492"/>
            <a:ext cx="1674186" cy="738664"/>
          </a:xfrm>
          <a:prstGeom prst="rect">
            <a:avLst/>
          </a:prstGeom>
          <a:noFill/>
        </p:spPr>
        <p:txBody>
          <a:bodyPr wrap="square" rtlCol="0" anchor="ctr">
            <a:spAutoFit/>
          </a:bodyPr>
          <a:lstStyle/>
          <a:p>
            <a:pPr fontAlgn="auto">
              <a:spcBef>
                <a:spcPts val="0"/>
              </a:spcBef>
              <a:spcAft>
                <a:spcPts val="0"/>
              </a:spcAft>
            </a:pPr>
            <a:r>
              <a:rPr lang="en-US" altLang="ko-KR" sz="1400" b="1">
                <a:solidFill>
                  <a:prstClr val="white"/>
                </a:solidFill>
                <a:latin typeface="Arial" pitchFamily="34" charset="0"/>
                <a:cs typeface="Arial" pitchFamily="34" charset="0"/>
              </a:rPr>
              <a:t>You can Resize without losing quality</a:t>
            </a:r>
            <a:endParaRPr lang="ko-KR" altLang="en-US" sz="1400" b="1">
              <a:solidFill>
                <a:prstClr val="white"/>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533778" y="2127463"/>
            <a:ext cx="1674186" cy="738664"/>
          </a:xfrm>
          <a:prstGeom prst="rect">
            <a:avLst/>
          </a:prstGeom>
          <a:noFill/>
        </p:spPr>
        <p:txBody>
          <a:bodyPr wrap="square" rtlCol="0" anchor="ctr">
            <a:spAutoFit/>
          </a:bodyPr>
          <a:lstStyle/>
          <a:p>
            <a:pPr fontAlgn="auto">
              <a:spcBef>
                <a:spcPts val="0"/>
              </a:spcBef>
              <a:spcAft>
                <a:spcPts val="0"/>
              </a:spcAft>
            </a:pPr>
            <a:r>
              <a:rPr lang="en-US" altLang="ko-KR" sz="1400" b="1">
                <a:solidFill>
                  <a:prstClr val="white"/>
                </a:solidFill>
                <a:latin typeface="Arial" pitchFamily="34" charset="0"/>
                <a:cs typeface="Arial" pitchFamily="34" charset="0"/>
              </a:rPr>
              <a:t>You can Change Fill Color &amp;</a:t>
            </a:r>
          </a:p>
          <a:p>
            <a:pPr fontAlgn="auto">
              <a:spcBef>
                <a:spcPts val="0"/>
              </a:spcBef>
              <a:spcAft>
                <a:spcPts val="0"/>
              </a:spcAft>
            </a:pPr>
            <a:r>
              <a:rPr lang="en-US" altLang="ko-KR" sz="1400" b="1">
                <a:solidFill>
                  <a:prstClr val="white"/>
                </a:solidFill>
                <a:latin typeface="Arial" pitchFamily="34" charset="0"/>
                <a:cs typeface="Arial" pitchFamily="34" charset="0"/>
              </a:rPr>
              <a:t>Line Color</a:t>
            </a:r>
            <a:endParaRPr lang="ko-KR" altLang="en-US" sz="1400" b="1">
              <a:solidFill>
                <a:prstClr val="white"/>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540922" y="5808445"/>
            <a:ext cx="1674000" cy="307777"/>
          </a:xfrm>
          <a:prstGeom prst="rect">
            <a:avLst/>
          </a:prstGeom>
          <a:noFill/>
        </p:spPr>
        <p:txBody>
          <a:bodyPr wrap="square" rtlCol="0" anchor="ctr">
            <a:spAutoFit/>
          </a:bodyPr>
          <a:lstStyle/>
          <a:p>
            <a:pPr fontAlgn="auto">
              <a:spcBef>
                <a:spcPts val="0"/>
              </a:spcBef>
              <a:spcAft>
                <a:spcPts val="0"/>
              </a:spcAft>
            </a:pPr>
            <a:r>
              <a:rPr lang="en-US" altLang="ko-KR" sz="1400">
                <a:solidFill>
                  <a:prstClr val="white"/>
                </a:solidFill>
                <a:latin typeface="Arial" pitchFamily="34" charset="0"/>
                <a:cs typeface="Arial" pitchFamily="34" charset="0"/>
              </a:rPr>
              <a:t>www.allppt.com</a:t>
            </a:r>
            <a:endParaRPr lang="ko-KR" altLang="en-US" sz="1400">
              <a:solidFill>
                <a:prstClr val="white"/>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540922" y="4234885"/>
            <a:ext cx="2037972" cy="1815882"/>
          </a:xfrm>
          <a:prstGeom prst="rect">
            <a:avLst/>
          </a:prstGeom>
          <a:noFill/>
        </p:spPr>
        <p:txBody>
          <a:bodyPr wrap="square" rtlCol="0" anchor="ctr">
            <a:spAutoFit/>
          </a:bodyPr>
          <a:lstStyle/>
          <a:p>
            <a:pPr fontAlgn="auto">
              <a:spcBef>
                <a:spcPts val="0"/>
              </a:spcBef>
              <a:spcAft>
                <a:spcPts val="0"/>
              </a:spcAft>
            </a:pPr>
            <a:r>
              <a:rPr lang="en-US" altLang="ko-KR" sz="2800" b="1">
                <a:solidFill>
                  <a:prstClr val="white"/>
                </a:solidFill>
                <a:latin typeface="Arial"/>
                <a:cs typeface="Arial" pitchFamily="34" charset="0"/>
              </a:rPr>
              <a:t>FREE </a:t>
            </a:r>
          </a:p>
          <a:p>
            <a:pPr fontAlgn="auto">
              <a:spcBef>
                <a:spcPts val="0"/>
              </a:spcBef>
              <a:spcAft>
                <a:spcPts val="0"/>
              </a:spcAft>
            </a:pPr>
            <a:r>
              <a:rPr lang="en-US" altLang="ko-KR" sz="2800" b="1">
                <a:solidFill>
                  <a:prstClr val="white"/>
                </a:solidFill>
                <a:latin typeface="Arial"/>
                <a:cs typeface="Arial" pitchFamily="34" charset="0"/>
              </a:rPr>
              <a:t>PPT TEMPLATES</a:t>
            </a:r>
          </a:p>
        </p:txBody>
      </p:sp>
    </p:spTree>
    <p:extLst>
      <p:ext uri="{BB962C8B-B14F-4D97-AF65-F5344CB8AC3E}">
        <p14:creationId xmlns:p14="http://schemas.microsoft.com/office/powerpoint/2010/main" val="186325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530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xmlns="" id="{D1DE2E88-6A87-4923-A695-C08C6C89DECA}"/>
              </a:ext>
            </a:extLst>
          </p:cNvPr>
          <p:cNvSpPr/>
          <p:nvPr userDrawn="1"/>
        </p:nvSpPr>
        <p:spPr>
          <a:xfrm>
            <a:off x="130224" y="0"/>
            <a:ext cx="706666"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0" name="Freeform: Shape 9">
            <a:extLst>
              <a:ext uri="{FF2B5EF4-FFF2-40B4-BE49-F238E27FC236}">
                <a16:creationId xmlns:a16="http://schemas.microsoft.com/office/drawing/2014/main" xmlns="" id="{5115276D-F3BF-43F2-930C-943D3CCC450E}"/>
              </a:ext>
            </a:extLst>
          </p:cNvPr>
          <p:cNvSpPr/>
          <p:nvPr userDrawn="1"/>
        </p:nvSpPr>
        <p:spPr>
          <a:xfrm>
            <a:off x="949313" y="0"/>
            <a:ext cx="406776"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Tree>
    <p:extLst>
      <p:ext uri="{BB962C8B-B14F-4D97-AF65-F5344CB8AC3E}">
        <p14:creationId xmlns:p14="http://schemas.microsoft.com/office/powerpoint/2010/main" val="678184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xmlns="" id="{F3E69537-CC5A-4694-B61B-401CDCE14E9F}"/>
              </a:ext>
            </a:extLst>
          </p:cNvPr>
          <p:cNvGrpSpPr/>
          <p:nvPr userDrawn="1"/>
        </p:nvGrpSpPr>
        <p:grpSpPr>
          <a:xfrm>
            <a:off x="242646" y="4603539"/>
            <a:ext cx="8741099"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xmlns=""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solidFill>
                  <a:prstClr val="white"/>
                </a:solidFill>
              </a:endParaRPr>
            </a:p>
          </p:txBody>
        </p:sp>
        <p:sp>
          <p:nvSpPr>
            <p:cNvPr id="12" name="Arrow: Bent 11">
              <a:extLst>
                <a:ext uri="{FF2B5EF4-FFF2-40B4-BE49-F238E27FC236}">
                  <a16:creationId xmlns:a16="http://schemas.microsoft.com/office/drawing/2014/main" xmlns=""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23" name="Freeform: Shape 22">
              <a:extLst>
                <a:ext uri="{FF2B5EF4-FFF2-40B4-BE49-F238E27FC236}">
                  <a16:creationId xmlns:a16="http://schemas.microsoft.com/office/drawing/2014/main" xmlns=""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grpSp>
    </p:spTree>
    <p:extLst>
      <p:ext uri="{BB962C8B-B14F-4D97-AF65-F5344CB8AC3E}">
        <p14:creationId xmlns:p14="http://schemas.microsoft.com/office/powerpoint/2010/main" val="2574827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4524873-6BE5-4879-B50F-EC3ECF1F2BA1}"/>
              </a:ext>
            </a:extLst>
          </p:cNvPr>
          <p:cNvSpPr/>
          <p:nvPr userDrawn="1"/>
        </p:nvSpPr>
        <p:spPr>
          <a:xfrm>
            <a:off x="0" y="0"/>
            <a:ext cx="9144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339511"/>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xmlns="" id="{69DB7680-BCD7-4C1B-97B4-C82E082C47C2}"/>
              </a:ext>
            </a:extLst>
          </p:cNvPr>
          <p:cNvGrpSpPr/>
          <p:nvPr userDrawn="1"/>
        </p:nvGrpSpPr>
        <p:grpSpPr>
          <a:xfrm>
            <a:off x="467675" y="-9292"/>
            <a:ext cx="1826202" cy="1219200"/>
            <a:chOff x="623567" y="20852"/>
            <a:chExt cx="2434936" cy="1219200"/>
          </a:xfrm>
        </p:grpSpPr>
        <p:sp>
          <p:nvSpPr>
            <p:cNvPr id="11" name="Freeform: Shape 10">
              <a:extLst>
                <a:ext uri="{FF2B5EF4-FFF2-40B4-BE49-F238E27FC236}">
                  <a16:creationId xmlns:a16="http://schemas.microsoft.com/office/drawing/2014/main" xmlns=""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2" name="Freeform: Shape 11">
              <a:extLst>
                <a:ext uri="{FF2B5EF4-FFF2-40B4-BE49-F238E27FC236}">
                  <a16:creationId xmlns:a16="http://schemas.microsoft.com/office/drawing/2014/main" xmlns=""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3" name="Freeform: Shape 12">
              <a:extLst>
                <a:ext uri="{FF2B5EF4-FFF2-40B4-BE49-F238E27FC236}">
                  <a16:creationId xmlns:a16="http://schemas.microsoft.com/office/drawing/2014/main" xmlns=""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4" name="Freeform: Shape 13">
              <a:extLst>
                <a:ext uri="{FF2B5EF4-FFF2-40B4-BE49-F238E27FC236}">
                  <a16:creationId xmlns:a16="http://schemas.microsoft.com/office/drawing/2014/main" xmlns=""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5" name="Freeform: Shape 14">
              <a:extLst>
                <a:ext uri="{FF2B5EF4-FFF2-40B4-BE49-F238E27FC236}">
                  <a16:creationId xmlns:a16="http://schemas.microsoft.com/office/drawing/2014/main" xmlns=""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6" name="Freeform: Shape 15">
              <a:extLst>
                <a:ext uri="{FF2B5EF4-FFF2-40B4-BE49-F238E27FC236}">
                  <a16:creationId xmlns:a16="http://schemas.microsoft.com/office/drawing/2014/main" xmlns=""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7" name="Freeform: Shape 16">
              <a:extLst>
                <a:ext uri="{FF2B5EF4-FFF2-40B4-BE49-F238E27FC236}">
                  <a16:creationId xmlns:a16="http://schemas.microsoft.com/office/drawing/2014/main" xmlns=""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grpSp>
      <p:grpSp>
        <p:nvGrpSpPr>
          <p:cNvPr id="18" name="Group 17">
            <a:extLst>
              <a:ext uri="{FF2B5EF4-FFF2-40B4-BE49-F238E27FC236}">
                <a16:creationId xmlns:a16="http://schemas.microsoft.com/office/drawing/2014/main" xmlns="" id="{49A36D23-48BD-4BA3-8545-A3920D835DF4}"/>
              </a:ext>
            </a:extLst>
          </p:cNvPr>
          <p:cNvGrpSpPr/>
          <p:nvPr userDrawn="1"/>
        </p:nvGrpSpPr>
        <p:grpSpPr>
          <a:xfrm flipH="1">
            <a:off x="7317798" y="5636998"/>
            <a:ext cx="1826202" cy="1240052"/>
            <a:chOff x="328292" y="0"/>
            <a:chExt cx="2434936" cy="1240052"/>
          </a:xfrm>
        </p:grpSpPr>
        <p:sp>
          <p:nvSpPr>
            <p:cNvPr id="19" name="Freeform: Shape 18">
              <a:extLst>
                <a:ext uri="{FF2B5EF4-FFF2-40B4-BE49-F238E27FC236}">
                  <a16:creationId xmlns:a16="http://schemas.microsoft.com/office/drawing/2014/main" xmlns=""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0" name="Freeform: Shape 19">
              <a:extLst>
                <a:ext uri="{FF2B5EF4-FFF2-40B4-BE49-F238E27FC236}">
                  <a16:creationId xmlns:a16="http://schemas.microsoft.com/office/drawing/2014/main" xmlns=""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1" name="Freeform: Shape 20">
              <a:extLst>
                <a:ext uri="{FF2B5EF4-FFF2-40B4-BE49-F238E27FC236}">
                  <a16:creationId xmlns:a16="http://schemas.microsoft.com/office/drawing/2014/main" xmlns=""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2" name="Freeform: Shape 21">
              <a:extLst>
                <a:ext uri="{FF2B5EF4-FFF2-40B4-BE49-F238E27FC236}">
                  <a16:creationId xmlns:a16="http://schemas.microsoft.com/office/drawing/2014/main" xmlns=""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3" name="Freeform: Shape 22">
              <a:extLst>
                <a:ext uri="{FF2B5EF4-FFF2-40B4-BE49-F238E27FC236}">
                  <a16:creationId xmlns:a16="http://schemas.microsoft.com/office/drawing/2014/main" xmlns=""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4" name="Freeform: Shape 23">
              <a:extLst>
                <a:ext uri="{FF2B5EF4-FFF2-40B4-BE49-F238E27FC236}">
                  <a16:creationId xmlns:a16="http://schemas.microsoft.com/office/drawing/2014/main" xmlns=""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5" name="Freeform: Shape 24">
              <a:extLst>
                <a:ext uri="{FF2B5EF4-FFF2-40B4-BE49-F238E27FC236}">
                  <a16:creationId xmlns:a16="http://schemas.microsoft.com/office/drawing/2014/main" xmlns=""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grpSp>
      <p:sp>
        <p:nvSpPr>
          <p:cNvPr id="8" name="Rectangle 7">
            <a:extLst>
              <a:ext uri="{FF2B5EF4-FFF2-40B4-BE49-F238E27FC236}">
                <a16:creationId xmlns:a16="http://schemas.microsoft.com/office/drawing/2014/main" xmlns="" id="{D758FE55-F2E3-411E-B08B-7BB726147569}"/>
              </a:ext>
            </a:extLst>
          </p:cNvPr>
          <p:cNvSpPr/>
          <p:nvPr userDrawn="1"/>
        </p:nvSpPr>
        <p:spPr>
          <a:xfrm>
            <a:off x="0" y="6359798"/>
            <a:ext cx="6993974"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6" name="Rectangle 25">
            <a:extLst>
              <a:ext uri="{FF2B5EF4-FFF2-40B4-BE49-F238E27FC236}">
                <a16:creationId xmlns:a16="http://schemas.microsoft.com/office/drawing/2014/main" xmlns="" id="{B8BD529C-F177-4014-858A-48426744683D}"/>
              </a:ext>
            </a:extLst>
          </p:cNvPr>
          <p:cNvSpPr/>
          <p:nvPr userDrawn="1"/>
        </p:nvSpPr>
        <p:spPr>
          <a:xfrm>
            <a:off x="0" y="6512198"/>
            <a:ext cx="6993974"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 name="Rectangle 26">
            <a:extLst>
              <a:ext uri="{FF2B5EF4-FFF2-40B4-BE49-F238E27FC236}">
                <a16:creationId xmlns:a16="http://schemas.microsoft.com/office/drawing/2014/main" xmlns="" id="{729A4EDC-BC81-48B2-A5D1-5C42D2143CB0}"/>
              </a:ext>
            </a:extLst>
          </p:cNvPr>
          <p:cNvSpPr/>
          <p:nvPr userDrawn="1"/>
        </p:nvSpPr>
        <p:spPr>
          <a:xfrm>
            <a:off x="0" y="6664598"/>
            <a:ext cx="6993974"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30375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72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0DE4DB8-95B1-490C-9ADC-E0A3E777B4A5}"/>
              </a:ext>
            </a:extLst>
          </p:cNvPr>
          <p:cNvSpPr/>
          <p:nvPr userDrawn="1"/>
        </p:nvSpPr>
        <p:spPr>
          <a:xfrm>
            <a:off x="314327" y="490538"/>
            <a:ext cx="6322219"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459734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9DA522A-2DEF-4520-8803-18075D5AFB6D}"/>
              </a:ext>
            </a:extLst>
          </p:cNvPr>
          <p:cNvSpPr/>
          <p:nvPr userDrawn="1"/>
        </p:nvSpPr>
        <p:spPr>
          <a:xfrm>
            <a:off x="304297" y="347409"/>
            <a:ext cx="8535413"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6232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D2FBF1-202C-45B7-9AFF-1BB0C6AF0830}" type="slidenum">
              <a:rPr lang="en-US"/>
              <a:pPr>
                <a:defRPr/>
              </a:pPr>
              <a:t>‹#›</a:t>
            </a:fld>
            <a:endParaRPr lang="en-US"/>
          </a:p>
        </p:txBody>
      </p:sp>
    </p:spTree>
    <p:extLst>
      <p:ext uri="{BB962C8B-B14F-4D97-AF65-F5344CB8AC3E}">
        <p14:creationId xmlns:p14="http://schemas.microsoft.com/office/powerpoint/2010/main" val="2797679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309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xmlns="" id="{B75548DB-9145-4C14-977F-BF3E634F8427}"/>
              </a:ext>
            </a:extLst>
          </p:cNvPr>
          <p:cNvSpPr/>
          <p:nvPr userDrawn="1"/>
        </p:nvSpPr>
        <p:spPr>
          <a:xfrm>
            <a:off x="2893221" y="601907"/>
            <a:ext cx="5828689"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a:extLst>
              <a:ext uri="{FF2B5EF4-FFF2-40B4-BE49-F238E27FC236}">
                <a16:creationId xmlns:a16="http://schemas.microsoft.com/office/drawing/2014/main" xmlns="" id="{52E1BB11-CE0C-4E0F-902B-E0070B16AAE6}"/>
              </a:ext>
            </a:extLst>
          </p:cNvPr>
          <p:cNvSpPr>
            <a:spLocks noGrp="1"/>
          </p:cNvSpPr>
          <p:nvPr>
            <p:ph type="pic" idx="12" hasCustomPrompt="1"/>
          </p:nvPr>
        </p:nvSpPr>
        <p:spPr>
          <a:xfrm>
            <a:off x="6951424" y="783489"/>
            <a:ext cx="162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4" name="Picture Placeholder 2">
            <a:extLst>
              <a:ext uri="{FF2B5EF4-FFF2-40B4-BE49-F238E27FC236}">
                <a16:creationId xmlns:a16="http://schemas.microsoft.com/office/drawing/2014/main" xmlns="" id="{637E444D-D0F8-454F-BC8D-5B07A2464039}"/>
              </a:ext>
            </a:extLst>
          </p:cNvPr>
          <p:cNvSpPr>
            <a:spLocks noGrp="1"/>
          </p:cNvSpPr>
          <p:nvPr>
            <p:ph type="pic" idx="13" hasCustomPrompt="1"/>
          </p:nvPr>
        </p:nvSpPr>
        <p:spPr>
          <a:xfrm>
            <a:off x="5020826" y="783489"/>
            <a:ext cx="162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5" name="Picture Placeholder 2">
            <a:extLst>
              <a:ext uri="{FF2B5EF4-FFF2-40B4-BE49-F238E27FC236}">
                <a16:creationId xmlns:a16="http://schemas.microsoft.com/office/drawing/2014/main" xmlns="" id="{D017A26C-1F87-42E7-AD5B-9E66527C1297}"/>
              </a:ext>
            </a:extLst>
          </p:cNvPr>
          <p:cNvSpPr>
            <a:spLocks noGrp="1"/>
          </p:cNvSpPr>
          <p:nvPr>
            <p:ph type="pic" idx="14" hasCustomPrompt="1"/>
          </p:nvPr>
        </p:nvSpPr>
        <p:spPr>
          <a:xfrm>
            <a:off x="3090228" y="783489"/>
            <a:ext cx="162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4111562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xmlns="" id="{2E541B56-E562-45F7-AF65-DC212716E3B3}"/>
              </a:ext>
            </a:extLst>
          </p:cNvPr>
          <p:cNvSpPr/>
          <p:nvPr userDrawn="1"/>
        </p:nvSpPr>
        <p:spPr>
          <a:xfrm>
            <a:off x="0" y="2638425"/>
            <a:ext cx="9144000" cy="3356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6" name="그림 개체 틀 2">
            <a:extLst>
              <a:ext uri="{FF2B5EF4-FFF2-40B4-BE49-F238E27FC236}">
                <a16:creationId xmlns:a16="http://schemas.microsoft.com/office/drawing/2014/main" xmlns="" id="{1D487A8B-D75C-45FC-8BC1-0D4AF5ACE0C7}"/>
              </a:ext>
            </a:extLst>
          </p:cNvPr>
          <p:cNvSpPr>
            <a:spLocks noGrp="1"/>
          </p:cNvSpPr>
          <p:nvPr>
            <p:ph type="pic" sz="quarter" idx="65" hasCustomPrompt="1"/>
          </p:nvPr>
        </p:nvSpPr>
        <p:spPr>
          <a:xfrm>
            <a:off x="4572000" y="2959216"/>
            <a:ext cx="4572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8" name="그림 개체 틀 2">
            <a:extLst>
              <a:ext uri="{FF2B5EF4-FFF2-40B4-BE49-F238E27FC236}">
                <a16:creationId xmlns:a16="http://schemas.microsoft.com/office/drawing/2014/main" xmlns="" id="{79C5F99C-EA45-41DC-966E-F17A247EA3C2}"/>
              </a:ext>
            </a:extLst>
          </p:cNvPr>
          <p:cNvSpPr>
            <a:spLocks noGrp="1"/>
          </p:cNvSpPr>
          <p:nvPr>
            <p:ph type="pic" sz="quarter" idx="66" hasCustomPrompt="1"/>
          </p:nvPr>
        </p:nvSpPr>
        <p:spPr>
          <a:xfrm>
            <a:off x="478632" y="478948"/>
            <a:ext cx="1900238" cy="574098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234029611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6C6AC5C-B6EC-435C-A85E-3D6239B8E699}"/>
              </a:ext>
            </a:extLst>
          </p:cNvPr>
          <p:cNvSpPr/>
          <p:nvPr userDrawn="1"/>
        </p:nvSpPr>
        <p:spPr>
          <a:xfrm>
            <a:off x="4279678" y="1134296"/>
            <a:ext cx="4864322" cy="2749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그림 개체 틀 2">
            <a:extLst>
              <a:ext uri="{FF2B5EF4-FFF2-40B4-BE49-F238E27FC236}">
                <a16:creationId xmlns:a16="http://schemas.microsoft.com/office/drawing/2014/main" xmlns="" id="{061880F9-20D3-4626-A329-F4C73B455660}"/>
              </a:ext>
            </a:extLst>
          </p:cNvPr>
          <p:cNvSpPr>
            <a:spLocks noGrp="1"/>
          </p:cNvSpPr>
          <p:nvPr>
            <p:ph type="pic" sz="quarter" idx="14" hasCustomPrompt="1"/>
          </p:nvPr>
        </p:nvSpPr>
        <p:spPr>
          <a:xfrm>
            <a:off x="1401704" y="1889760"/>
            <a:ext cx="245836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a:t>Place Your Picture Here </a:t>
            </a:r>
          </a:p>
        </p:txBody>
      </p:sp>
      <p:sp>
        <p:nvSpPr>
          <p:cNvPr id="3" name="Rectangle 2">
            <a:extLst>
              <a:ext uri="{FF2B5EF4-FFF2-40B4-BE49-F238E27FC236}">
                <a16:creationId xmlns:a16="http://schemas.microsoft.com/office/drawing/2014/main" xmlns="" id="{8DF69E93-AE09-4200-A06B-AF62BA2DEF83}"/>
              </a:ext>
            </a:extLst>
          </p:cNvPr>
          <p:cNvSpPr/>
          <p:nvPr userDrawn="1"/>
        </p:nvSpPr>
        <p:spPr>
          <a:xfrm>
            <a:off x="0" y="0"/>
            <a:ext cx="2939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그림 개체 틀 2">
            <a:extLst>
              <a:ext uri="{FF2B5EF4-FFF2-40B4-BE49-F238E27FC236}">
                <a16:creationId xmlns:a16="http://schemas.microsoft.com/office/drawing/2014/main" xmlns="" id="{C10B3C62-656F-435D-9524-4DDA6D575D29}"/>
              </a:ext>
            </a:extLst>
          </p:cNvPr>
          <p:cNvSpPr>
            <a:spLocks noGrp="1"/>
          </p:cNvSpPr>
          <p:nvPr>
            <p:ph type="pic" sz="quarter" idx="15" hasCustomPrompt="1"/>
          </p:nvPr>
        </p:nvSpPr>
        <p:spPr>
          <a:xfrm>
            <a:off x="5833280" y="0"/>
            <a:ext cx="2458368" cy="364889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a:t>Place Your Picture Here </a:t>
            </a:r>
          </a:p>
        </p:txBody>
      </p:sp>
    </p:spTree>
    <p:extLst>
      <p:ext uri="{BB962C8B-B14F-4D97-AF65-F5344CB8AC3E}">
        <p14:creationId xmlns:p14="http://schemas.microsoft.com/office/powerpoint/2010/main" val="2340325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042BDB-2F8A-4632-BB44-DDEED52675C4}"/>
              </a:ext>
            </a:extLst>
          </p:cNvPr>
          <p:cNvSpPr/>
          <p:nvPr userDrawn="1"/>
        </p:nvSpPr>
        <p:spPr>
          <a:xfrm>
            <a:off x="3941748" y="3153398"/>
            <a:ext cx="4766416"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a:extLst>
              <a:ext uri="{FF2B5EF4-FFF2-40B4-BE49-F238E27FC236}">
                <a16:creationId xmlns:a16="http://schemas.microsoft.com/office/drawing/2014/main" xmlns="" id="{5CA8D69A-BFC2-4B10-BE3B-DDECB81DE897}"/>
              </a:ext>
            </a:extLst>
          </p:cNvPr>
          <p:cNvSpPr>
            <a:spLocks noGrp="1"/>
          </p:cNvSpPr>
          <p:nvPr>
            <p:ph type="pic" idx="11" hasCustomPrompt="1"/>
          </p:nvPr>
        </p:nvSpPr>
        <p:spPr>
          <a:xfrm>
            <a:off x="441511" y="458497"/>
            <a:ext cx="7018970"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168937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480445" y="238552"/>
            <a:ext cx="4176464" cy="1656184"/>
          </a:xfrm>
          <a:prstGeom prst="rect">
            <a:avLst/>
          </a:prstGeom>
        </p:spPr>
        <p:txBody>
          <a:bodyPr anchor="ctr">
            <a:noAutofit/>
          </a:bodyPr>
          <a:lstStyle>
            <a:lvl1pPr algn="l">
              <a:defRPr sz="4400" b="0" baseline="0">
                <a:solidFill>
                  <a:schemeClr val="tx1">
                    <a:lumMod val="75000"/>
                    <a:lumOff val="25000"/>
                  </a:schemeClr>
                </a:solidFill>
                <a:latin typeface="+mj-lt"/>
                <a:cs typeface="Arial" pitchFamily="34" charset="0"/>
              </a:defRPr>
            </a:lvl1pPr>
          </a:lstStyle>
          <a:p>
            <a:r>
              <a:rPr lang="en-US" altLang="ko-KR" dirty="0"/>
              <a:t>IMAGES AND CONTENTS</a:t>
            </a:r>
            <a:endParaRPr lang="ko-KR" altLang="en-US" dirty="0"/>
          </a:p>
        </p:txBody>
      </p:sp>
      <p:sp>
        <p:nvSpPr>
          <p:cNvPr id="5" name="Picture Placeholder 2"/>
          <p:cNvSpPr>
            <a:spLocks noGrp="1"/>
          </p:cNvSpPr>
          <p:nvPr>
            <p:ph type="pic" idx="13" hasCustomPrompt="1"/>
          </p:nvPr>
        </p:nvSpPr>
        <p:spPr>
          <a:xfrm>
            <a:off x="4293394" y="0"/>
            <a:ext cx="4850606"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And Send To Back</a:t>
            </a:r>
            <a:endParaRPr lang="ko-KR" altLang="en-US"/>
          </a:p>
        </p:txBody>
      </p:sp>
    </p:spTree>
    <p:extLst>
      <p:ext uri="{BB962C8B-B14F-4D97-AF65-F5344CB8AC3E}">
        <p14:creationId xmlns:p14="http://schemas.microsoft.com/office/powerpoint/2010/main" val="1199668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3356997"/>
            <a:ext cx="9144000" cy="3501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18" name="그림 개체 틀 2"/>
          <p:cNvSpPr>
            <a:spLocks noGrp="1"/>
          </p:cNvSpPr>
          <p:nvPr>
            <p:ph type="pic" sz="quarter" idx="10" hasCustomPrompt="1"/>
          </p:nvPr>
        </p:nvSpPr>
        <p:spPr>
          <a:xfrm>
            <a:off x="0" y="0"/>
            <a:ext cx="9144000" cy="3265714"/>
          </a:xfrm>
          <a:prstGeom prst="rect">
            <a:avLst/>
          </a:prstGeom>
          <a:solidFill>
            <a:schemeClr val="bg1">
              <a:lumMod val="95000"/>
            </a:schemeClr>
          </a:solidFill>
          <a:ln w="25400">
            <a:noFill/>
          </a:ln>
          <a:effectLst/>
        </p:spPr>
        <p:txBody>
          <a:bodyPr anchor="ctr"/>
          <a:lstStyle>
            <a:lvl1pPr marL="0" indent="0" algn="ctr">
              <a:buFontTx/>
              <a:buNone/>
              <a:defRPr sz="1600">
                <a:solidFill>
                  <a:schemeClr val="tx1">
                    <a:lumMod val="85000"/>
                    <a:lumOff val="15000"/>
                  </a:schemeClr>
                </a:solidFill>
                <a:latin typeface="+mn-lt"/>
                <a:cs typeface="Arial" pitchFamily="34" charset="0"/>
              </a:defRPr>
            </a:lvl1pPr>
          </a:lstStyle>
          <a:p>
            <a:r>
              <a:rPr lang="en-US" altLang="ko-KR"/>
              <a:t>Your Picture Here And Send To Back</a:t>
            </a:r>
            <a:endParaRPr lang="ko-KR" altLang="en-US"/>
          </a:p>
        </p:txBody>
      </p:sp>
      <p:sp>
        <p:nvSpPr>
          <p:cNvPr id="20" name="Rectangle 19"/>
          <p:cNvSpPr/>
          <p:nvPr userDrawn="1"/>
        </p:nvSpPr>
        <p:spPr>
          <a:xfrm>
            <a:off x="0" y="3265714"/>
            <a:ext cx="9144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Tree>
    <p:extLst>
      <p:ext uri="{BB962C8B-B14F-4D97-AF65-F5344CB8AC3E}">
        <p14:creationId xmlns:p14="http://schemas.microsoft.com/office/powerpoint/2010/main" val="1920705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CAB6BE5-3958-49E8-8991-D22E07717048}"/>
              </a:ext>
            </a:extLst>
          </p:cNvPr>
          <p:cNvSpPr/>
          <p:nvPr userDrawn="1"/>
        </p:nvSpPr>
        <p:spPr>
          <a:xfrm>
            <a:off x="1125605" y="1260376"/>
            <a:ext cx="3780000" cy="50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hasCustomPrompt="1"/>
          </p:nvPr>
        </p:nvSpPr>
        <p:spPr>
          <a:xfrm>
            <a:off x="549541" y="548680"/>
            <a:ext cx="3780000" cy="50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685117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hasCustomPrompt="1"/>
          </p:nvPr>
        </p:nvSpPr>
        <p:spPr>
          <a:xfrm>
            <a:off x="2579917" y="2"/>
            <a:ext cx="1890000" cy="4725143"/>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And Send To Back</a:t>
            </a:r>
            <a:endParaRPr lang="ko-KR" altLang="en-US"/>
          </a:p>
        </p:txBody>
      </p:sp>
      <p:sp>
        <p:nvSpPr>
          <p:cNvPr id="6" name="Picture Placeholder 2"/>
          <p:cNvSpPr>
            <a:spLocks noGrp="1"/>
          </p:cNvSpPr>
          <p:nvPr>
            <p:ph type="pic" idx="19" hasCustomPrompt="1"/>
          </p:nvPr>
        </p:nvSpPr>
        <p:spPr>
          <a:xfrm>
            <a:off x="4676831" y="692696"/>
            <a:ext cx="1890000" cy="6165304"/>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And Send To Back</a:t>
            </a:r>
            <a:endParaRPr lang="ko-KR" altLang="en-US"/>
          </a:p>
        </p:txBody>
      </p:sp>
    </p:spTree>
    <p:extLst>
      <p:ext uri="{BB962C8B-B14F-4D97-AF65-F5344CB8AC3E}">
        <p14:creationId xmlns:p14="http://schemas.microsoft.com/office/powerpoint/2010/main" val="238785627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069000" y="0"/>
            <a:ext cx="6075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t>
            </a:r>
            <a:endParaRPr lang="ko-KR" altLang="en-US"/>
          </a:p>
        </p:txBody>
      </p:sp>
      <p:sp>
        <p:nvSpPr>
          <p:cNvPr id="3" name="Picture Placeholder 2"/>
          <p:cNvSpPr>
            <a:spLocks noGrp="1"/>
          </p:cNvSpPr>
          <p:nvPr>
            <p:ph type="pic" idx="10" hasCustomPrompt="1"/>
          </p:nvPr>
        </p:nvSpPr>
        <p:spPr>
          <a:xfrm>
            <a:off x="0" y="3960000"/>
            <a:ext cx="3069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t>
            </a:r>
            <a:endParaRPr lang="ko-KR" altLang="en-US"/>
          </a:p>
        </p:txBody>
      </p:sp>
      <p:sp>
        <p:nvSpPr>
          <p:cNvPr id="2" name="Rectangle 1"/>
          <p:cNvSpPr/>
          <p:nvPr userDrawn="1"/>
        </p:nvSpPr>
        <p:spPr>
          <a:xfrm>
            <a:off x="3150000" y="4050000"/>
            <a:ext cx="5994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ko-KR" altLang="en-US" sz="1200" b="1">
              <a:solidFill>
                <a:prstClr val="white"/>
              </a:solidFill>
            </a:endParaRPr>
          </a:p>
        </p:txBody>
      </p:sp>
    </p:spTree>
    <p:extLst>
      <p:ext uri="{BB962C8B-B14F-4D97-AF65-F5344CB8AC3E}">
        <p14:creationId xmlns:p14="http://schemas.microsoft.com/office/powerpoint/2010/main" val="356931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D62111-A858-4989-8B64-380E8D0A02FD}" type="slidenum">
              <a:rPr lang="en-US"/>
              <a:pPr>
                <a:defRPr/>
              </a:pPr>
              <a:t>‹#›</a:t>
            </a:fld>
            <a:endParaRPr lang="en-US"/>
          </a:p>
        </p:txBody>
      </p:sp>
    </p:spTree>
    <p:extLst>
      <p:ext uri="{BB962C8B-B14F-4D97-AF65-F5344CB8AC3E}">
        <p14:creationId xmlns:p14="http://schemas.microsoft.com/office/powerpoint/2010/main" val="2063551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C0D4C10-C2A4-4F08-8784-50572298CBD4}"/>
              </a:ext>
            </a:extLst>
          </p:cNvPr>
          <p:cNvGrpSpPr/>
          <p:nvPr userDrawn="1"/>
        </p:nvGrpSpPr>
        <p:grpSpPr>
          <a:xfrm>
            <a:off x="5554446" y="441839"/>
            <a:ext cx="2871775" cy="4683742"/>
            <a:chOff x="6446339" y="1280897"/>
            <a:chExt cx="4320717" cy="5285178"/>
          </a:xfrm>
        </p:grpSpPr>
        <p:sp>
          <p:nvSpPr>
            <p:cNvPr id="9" name="Freeform: Shape 8">
              <a:extLst>
                <a:ext uri="{FF2B5EF4-FFF2-40B4-BE49-F238E27FC236}">
                  <a16:creationId xmlns:a16="http://schemas.microsoft.com/office/drawing/2014/main" xmlns="" id="{2BC281C3-54A3-4D17-90D3-3C22D885DC3D}"/>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0" name="Freeform: Shape 9">
              <a:extLst>
                <a:ext uri="{FF2B5EF4-FFF2-40B4-BE49-F238E27FC236}">
                  <a16:creationId xmlns:a16="http://schemas.microsoft.com/office/drawing/2014/main" xmlns="" id="{0276248D-1491-483D-8DA7-980D548EAFD0}"/>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2" name="Freeform: Shape 11">
              <a:extLst>
                <a:ext uri="{FF2B5EF4-FFF2-40B4-BE49-F238E27FC236}">
                  <a16:creationId xmlns:a16="http://schemas.microsoft.com/office/drawing/2014/main" xmlns="" id="{B6086D30-B45E-4AE5-A39A-ADF73985F3B7}"/>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3" name="Freeform: Shape 12">
              <a:extLst>
                <a:ext uri="{FF2B5EF4-FFF2-40B4-BE49-F238E27FC236}">
                  <a16:creationId xmlns:a16="http://schemas.microsoft.com/office/drawing/2014/main" xmlns="" id="{746C450B-5BE9-4F31-B8AE-78C2BD8E0AB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4" name="Freeform: Shape 13">
              <a:extLst>
                <a:ext uri="{FF2B5EF4-FFF2-40B4-BE49-F238E27FC236}">
                  <a16:creationId xmlns:a16="http://schemas.microsoft.com/office/drawing/2014/main" xmlns="" id="{338283BE-C719-442C-B842-C6A9E6D61E9D}"/>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5" name="Freeform: Shape 14">
              <a:extLst>
                <a:ext uri="{FF2B5EF4-FFF2-40B4-BE49-F238E27FC236}">
                  <a16:creationId xmlns:a16="http://schemas.microsoft.com/office/drawing/2014/main" xmlns="" id="{215058D7-0B43-45B3-9958-CCB1DE474417}"/>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6" name="Freeform: Shape 15">
              <a:extLst>
                <a:ext uri="{FF2B5EF4-FFF2-40B4-BE49-F238E27FC236}">
                  <a16:creationId xmlns:a16="http://schemas.microsoft.com/office/drawing/2014/main" xmlns="" id="{0F607027-3C81-4740-96D4-A8C5B8B0438F}"/>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a:solidFill>
                  <a:prstClr val="black"/>
                </a:solidFill>
                <a:latin typeface="Arial"/>
                <a:cs typeface="+mn-cs"/>
              </a:endParaRPr>
            </a:p>
          </p:txBody>
        </p:sp>
      </p:grpSp>
      <p:sp>
        <p:nvSpPr>
          <p:cNvPr id="7" name="그림 개체 틀 2">
            <a:extLst>
              <a:ext uri="{FF2B5EF4-FFF2-40B4-BE49-F238E27FC236}">
                <a16:creationId xmlns:a16="http://schemas.microsoft.com/office/drawing/2014/main" xmlns="" id="{047F23E5-8B4D-418C-B537-E74418615CDE}"/>
              </a:ext>
            </a:extLst>
          </p:cNvPr>
          <p:cNvSpPr>
            <a:spLocks noGrp="1"/>
          </p:cNvSpPr>
          <p:nvPr>
            <p:ph type="pic" sz="quarter" idx="10" hasCustomPrompt="1"/>
          </p:nvPr>
        </p:nvSpPr>
        <p:spPr>
          <a:xfrm>
            <a:off x="5645693" y="618677"/>
            <a:ext cx="2649899" cy="3162749"/>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Tree>
    <p:extLst>
      <p:ext uri="{BB962C8B-B14F-4D97-AF65-F5344CB8AC3E}">
        <p14:creationId xmlns:p14="http://schemas.microsoft.com/office/powerpoint/2010/main" val="1804340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BC1A878D-07A3-41D4-969A-CEC7DA643945}"/>
              </a:ext>
            </a:extLst>
          </p:cNvPr>
          <p:cNvSpPr>
            <a:spLocks noGrp="1"/>
          </p:cNvSpPr>
          <p:nvPr>
            <p:ph type="pic" sz="quarter" idx="14" hasCustomPrompt="1"/>
          </p:nvPr>
        </p:nvSpPr>
        <p:spPr>
          <a:xfrm>
            <a:off x="0" y="1"/>
            <a:ext cx="9144000" cy="6857999"/>
          </a:xfrm>
          <a:prstGeom prst="parallelogram">
            <a:avLst>
              <a:gd name="adj" fmla="val 90695"/>
            </a:avLst>
          </a:pr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994245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Image slide layout">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7F5F9F48-A0D7-42AF-B746-871E3E140EE9}"/>
              </a:ext>
            </a:extLst>
          </p:cNvPr>
          <p:cNvSpPr/>
          <p:nvPr userDrawn="1"/>
        </p:nvSpPr>
        <p:spPr>
          <a:xfrm>
            <a:off x="3343276" y="0"/>
            <a:ext cx="5800725" cy="6858000"/>
          </a:xfrm>
          <a:custGeom>
            <a:avLst/>
            <a:gdLst>
              <a:gd name="connsiteX0" fmla="*/ 3160975 w 7734300"/>
              <a:gd name="connsiteY0" fmla="*/ 0 h 6858000"/>
              <a:gd name="connsiteX1" fmla="*/ 3167701 w 7734300"/>
              <a:gd name="connsiteY1" fmla="*/ 0 h 6858000"/>
              <a:gd name="connsiteX2" fmla="*/ 7734300 w 7734300"/>
              <a:gd name="connsiteY2" fmla="*/ 0 h 6858000"/>
              <a:gd name="connsiteX3" fmla="*/ 7734300 w 7734300"/>
              <a:gd name="connsiteY3" fmla="*/ 6858000 h 6858000"/>
              <a:gd name="connsiteX4" fmla="*/ 3167701 w 7734300"/>
              <a:gd name="connsiteY4" fmla="*/ 6858000 h 6858000"/>
              <a:gd name="connsiteX5" fmla="*/ 3160975 w 7734300"/>
              <a:gd name="connsiteY5" fmla="*/ 6858000 h 6858000"/>
              <a:gd name="connsiteX6" fmla="*/ 3160975 w 7734300"/>
              <a:gd name="connsiteY6" fmla="*/ 6850774 h 6858000"/>
              <a:gd name="connsiteX7" fmla="*/ 0 w 7734300"/>
              <a:gd name="connsiteY7" fmla="*/ 3454443 h 6858000"/>
              <a:gd name="connsiteX8" fmla="*/ 3160975 w 7734300"/>
              <a:gd name="connsiteY8" fmla="*/ 73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4300" h="68580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Picture Placeholder 7">
            <a:extLst>
              <a:ext uri="{FF2B5EF4-FFF2-40B4-BE49-F238E27FC236}">
                <a16:creationId xmlns:a16="http://schemas.microsoft.com/office/drawing/2014/main" xmlns="" id="{5CF90682-C775-4F81-8230-DD7BF250795C}"/>
              </a:ext>
            </a:extLst>
          </p:cNvPr>
          <p:cNvSpPr>
            <a:spLocks noGrp="1"/>
          </p:cNvSpPr>
          <p:nvPr>
            <p:ph type="pic" sz="quarter" idx="14" hasCustomPrompt="1"/>
          </p:nvPr>
        </p:nvSpPr>
        <p:spPr>
          <a:xfrm>
            <a:off x="2" y="0"/>
            <a:ext cx="5800725" cy="6858000"/>
          </a:xfrm>
          <a:custGeom>
            <a:avLst/>
            <a:gdLst>
              <a:gd name="connsiteX0" fmla="*/ 0 w 7302500"/>
              <a:gd name="connsiteY0" fmla="*/ 0 h 6858000"/>
              <a:gd name="connsiteX1" fmla="*/ 4311650 w 7302500"/>
              <a:gd name="connsiteY1" fmla="*/ 0 h 6858000"/>
              <a:gd name="connsiteX2" fmla="*/ 4318000 w 7302500"/>
              <a:gd name="connsiteY2" fmla="*/ 0 h 6858000"/>
              <a:gd name="connsiteX3" fmla="*/ 4318000 w 7302500"/>
              <a:gd name="connsiteY3" fmla="*/ 7226 h 6858000"/>
              <a:gd name="connsiteX4" fmla="*/ 7302500 w 7302500"/>
              <a:gd name="connsiteY4" fmla="*/ 3403557 h 6858000"/>
              <a:gd name="connsiteX5" fmla="*/ 4318000 w 7302500"/>
              <a:gd name="connsiteY5" fmla="*/ 6850666 h 6858000"/>
              <a:gd name="connsiteX6" fmla="*/ 4318000 w 7302500"/>
              <a:gd name="connsiteY6" fmla="*/ 6858000 h 6858000"/>
              <a:gd name="connsiteX7" fmla="*/ 4311650 w 7302500"/>
              <a:gd name="connsiteY7" fmla="*/ 6858000 h 6858000"/>
              <a:gd name="connsiteX8" fmla="*/ 0 w 73025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500" h="6858000">
                <a:moveTo>
                  <a:pt x="0" y="0"/>
                </a:moveTo>
                <a:lnTo>
                  <a:pt x="4311650" y="0"/>
                </a:lnTo>
                <a:lnTo>
                  <a:pt x="4318000" y="0"/>
                </a:lnTo>
                <a:lnTo>
                  <a:pt x="4318000" y="7226"/>
                </a:lnTo>
                <a:lnTo>
                  <a:pt x="7302500" y="3403557"/>
                </a:lnTo>
                <a:lnTo>
                  <a:pt x="4318000" y="6850666"/>
                </a:lnTo>
                <a:lnTo>
                  <a:pt x="4318000" y="6858000"/>
                </a:lnTo>
                <a:lnTo>
                  <a:pt x="4311650" y="6858000"/>
                </a:lnTo>
                <a:lnTo>
                  <a:pt x="0" y="685800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dirty="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a:t>Place Your Picture Here</a:t>
            </a:r>
            <a:endParaRPr lang="ko-KR" altLang="en-US"/>
          </a:p>
        </p:txBody>
      </p:sp>
    </p:spTree>
    <p:extLst>
      <p:ext uri="{BB962C8B-B14F-4D97-AF65-F5344CB8AC3E}">
        <p14:creationId xmlns:p14="http://schemas.microsoft.com/office/powerpoint/2010/main" val="3741445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5B8CE5-8DE7-4B1E-A438-23286B4532FA}"/>
              </a:ext>
            </a:extLst>
          </p:cNvPr>
          <p:cNvSpPr/>
          <p:nvPr userDrawn="1"/>
        </p:nvSpPr>
        <p:spPr>
          <a:xfrm>
            <a:off x="1" y="0"/>
            <a:ext cx="283566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Freeform: Shape 2">
            <a:extLst>
              <a:ext uri="{FF2B5EF4-FFF2-40B4-BE49-F238E27FC236}">
                <a16:creationId xmlns:a16="http://schemas.microsoft.com/office/drawing/2014/main" xmlns="" id="{B70290CC-81EF-4E15-9C76-9825C872E73D}"/>
              </a:ext>
            </a:extLst>
          </p:cNvPr>
          <p:cNvSpPr/>
          <p:nvPr userDrawn="1"/>
        </p:nvSpPr>
        <p:spPr>
          <a:xfrm>
            <a:off x="50812" y="2190042"/>
            <a:ext cx="1369028"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4" name="Freeform: Shape 3">
            <a:extLst>
              <a:ext uri="{FF2B5EF4-FFF2-40B4-BE49-F238E27FC236}">
                <a16:creationId xmlns:a16="http://schemas.microsoft.com/office/drawing/2014/main" xmlns="" id="{1FCEF7E4-8494-44BA-9495-9F967125937F}"/>
              </a:ext>
            </a:extLst>
          </p:cNvPr>
          <p:cNvSpPr/>
          <p:nvPr userDrawn="1"/>
        </p:nvSpPr>
        <p:spPr>
          <a:xfrm>
            <a:off x="50812" y="4642338"/>
            <a:ext cx="655592"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5" name="Freeform: Shape 4">
            <a:extLst>
              <a:ext uri="{FF2B5EF4-FFF2-40B4-BE49-F238E27FC236}">
                <a16:creationId xmlns:a16="http://schemas.microsoft.com/office/drawing/2014/main" xmlns="" id="{D52FCF1B-F1CF-41E9-84C6-9D8022AAF358}"/>
              </a:ext>
            </a:extLst>
          </p:cNvPr>
          <p:cNvSpPr/>
          <p:nvPr userDrawn="1"/>
        </p:nvSpPr>
        <p:spPr>
          <a:xfrm>
            <a:off x="1045599" y="5094016"/>
            <a:ext cx="524188"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6" name="Freeform: Shape 5">
            <a:extLst>
              <a:ext uri="{FF2B5EF4-FFF2-40B4-BE49-F238E27FC236}">
                <a16:creationId xmlns:a16="http://schemas.microsoft.com/office/drawing/2014/main" xmlns="" id="{ABA80C23-9532-403F-8276-9AD3849FBC9A}"/>
              </a:ext>
            </a:extLst>
          </p:cNvPr>
          <p:cNvSpPr/>
          <p:nvPr userDrawn="1"/>
        </p:nvSpPr>
        <p:spPr>
          <a:xfrm rot="3600000" flipV="1">
            <a:off x="894014" y="-60116"/>
            <a:ext cx="1739424" cy="1796360"/>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7" name="Oval 6">
            <a:extLst>
              <a:ext uri="{FF2B5EF4-FFF2-40B4-BE49-F238E27FC236}">
                <a16:creationId xmlns:a16="http://schemas.microsoft.com/office/drawing/2014/main" xmlns="" id="{B11CEBA1-0EDA-4340-A4AD-56B021D0A009}"/>
              </a:ext>
            </a:extLst>
          </p:cNvPr>
          <p:cNvSpPr/>
          <p:nvPr userDrawn="1"/>
        </p:nvSpPr>
        <p:spPr>
          <a:xfrm>
            <a:off x="415221" y="3377155"/>
            <a:ext cx="341591"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Oval 7">
            <a:extLst>
              <a:ext uri="{FF2B5EF4-FFF2-40B4-BE49-F238E27FC236}">
                <a16:creationId xmlns:a16="http://schemas.microsoft.com/office/drawing/2014/main" xmlns="" id="{BCF2F2F2-DE5A-4BD1-85CE-DD9ECFCBD255}"/>
              </a:ext>
            </a:extLst>
          </p:cNvPr>
          <p:cNvSpPr/>
          <p:nvPr userDrawn="1"/>
        </p:nvSpPr>
        <p:spPr>
          <a:xfrm>
            <a:off x="1824961" y="3595197"/>
            <a:ext cx="348098"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Oval 8">
            <a:extLst>
              <a:ext uri="{FF2B5EF4-FFF2-40B4-BE49-F238E27FC236}">
                <a16:creationId xmlns:a16="http://schemas.microsoft.com/office/drawing/2014/main" xmlns="" id="{CC92DCE5-2166-4668-B521-0638D75A07ED}"/>
              </a:ext>
            </a:extLst>
          </p:cNvPr>
          <p:cNvSpPr/>
          <p:nvPr userDrawn="1"/>
        </p:nvSpPr>
        <p:spPr>
          <a:xfrm>
            <a:off x="1735935" y="5741793"/>
            <a:ext cx="536879"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a:extLst>
              <a:ext uri="{FF2B5EF4-FFF2-40B4-BE49-F238E27FC236}">
                <a16:creationId xmlns:a16="http://schemas.microsoft.com/office/drawing/2014/main" xmlns="" id="{09050765-659D-4573-A04D-668C8D965743}"/>
              </a:ext>
            </a:extLst>
          </p:cNvPr>
          <p:cNvSpPr/>
          <p:nvPr userDrawn="1"/>
        </p:nvSpPr>
        <p:spPr>
          <a:xfrm>
            <a:off x="2078991" y="3611120"/>
            <a:ext cx="619738"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a:extLst>
              <a:ext uri="{FF2B5EF4-FFF2-40B4-BE49-F238E27FC236}">
                <a16:creationId xmlns:a16="http://schemas.microsoft.com/office/drawing/2014/main" xmlns="" id="{027A1F9B-E51F-46C1-928E-641E8940A002}"/>
              </a:ext>
            </a:extLst>
          </p:cNvPr>
          <p:cNvSpPr/>
          <p:nvPr userDrawn="1"/>
        </p:nvSpPr>
        <p:spPr>
          <a:xfrm>
            <a:off x="1014413" y="4688929"/>
            <a:ext cx="169284"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Oval 11">
            <a:extLst>
              <a:ext uri="{FF2B5EF4-FFF2-40B4-BE49-F238E27FC236}">
                <a16:creationId xmlns:a16="http://schemas.microsoft.com/office/drawing/2014/main" xmlns="" id="{12E7F8D1-0943-4483-BBC8-C0EA02399BA2}"/>
              </a:ext>
            </a:extLst>
          </p:cNvPr>
          <p:cNvSpPr/>
          <p:nvPr userDrawn="1"/>
        </p:nvSpPr>
        <p:spPr>
          <a:xfrm>
            <a:off x="615391" y="824950"/>
            <a:ext cx="348098"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Oval 12">
            <a:extLst>
              <a:ext uri="{FF2B5EF4-FFF2-40B4-BE49-F238E27FC236}">
                <a16:creationId xmlns:a16="http://schemas.microsoft.com/office/drawing/2014/main" xmlns="" id="{53C29172-A0D3-46ED-9F09-2AB2F89E9419}"/>
              </a:ext>
            </a:extLst>
          </p:cNvPr>
          <p:cNvSpPr/>
          <p:nvPr userDrawn="1"/>
        </p:nvSpPr>
        <p:spPr>
          <a:xfrm>
            <a:off x="184406" y="388837"/>
            <a:ext cx="619738"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a:extLst>
              <a:ext uri="{FF2B5EF4-FFF2-40B4-BE49-F238E27FC236}">
                <a16:creationId xmlns:a16="http://schemas.microsoft.com/office/drawing/2014/main" xmlns="" id="{B5889500-846F-42F1-99B4-64FC8796EC66}"/>
              </a:ext>
            </a:extLst>
          </p:cNvPr>
          <p:cNvSpPr/>
          <p:nvPr userDrawn="1"/>
        </p:nvSpPr>
        <p:spPr>
          <a:xfrm>
            <a:off x="22391" y="5050411"/>
            <a:ext cx="169284"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Oval 14">
            <a:extLst>
              <a:ext uri="{FF2B5EF4-FFF2-40B4-BE49-F238E27FC236}">
                <a16:creationId xmlns:a16="http://schemas.microsoft.com/office/drawing/2014/main" xmlns="" id="{2BD4DB23-347B-441F-B307-6A5452DFA1EB}"/>
              </a:ext>
            </a:extLst>
          </p:cNvPr>
          <p:cNvSpPr/>
          <p:nvPr userDrawn="1"/>
        </p:nvSpPr>
        <p:spPr>
          <a:xfrm>
            <a:off x="519458" y="3716896"/>
            <a:ext cx="191867"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Oval 15">
            <a:extLst>
              <a:ext uri="{FF2B5EF4-FFF2-40B4-BE49-F238E27FC236}">
                <a16:creationId xmlns:a16="http://schemas.microsoft.com/office/drawing/2014/main" xmlns="" id="{4AA81D6F-6D57-49A7-ACE9-4CB76CAB4B5B}"/>
              </a:ext>
            </a:extLst>
          </p:cNvPr>
          <p:cNvSpPr/>
          <p:nvPr userDrawn="1"/>
        </p:nvSpPr>
        <p:spPr>
          <a:xfrm>
            <a:off x="2484416" y="1679029"/>
            <a:ext cx="169284"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Oval 16">
            <a:extLst>
              <a:ext uri="{FF2B5EF4-FFF2-40B4-BE49-F238E27FC236}">
                <a16:creationId xmlns:a16="http://schemas.microsoft.com/office/drawing/2014/main" xmlns="" id="{9FDB441B-A93D-469C-8F26-6C38E82A4BEC}"/>
              </a:ext>
            </a:extLst>
          </p:cNvPr>
          <p:cNvSpPr/>
          <p:nvPr userDrawn="1"/>
        </p:nvSpPr>
        <p:spPr>
          <a:xfrm>
            <a:off x="2219575" y="163124"/>
            <a:ext cx="91970"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209136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332482"/>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904855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123478"/>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9" y="1131591"/>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4" name="Rounded Rectangle 3"/>
          <p:cNvSpPr/>
          <p:nvPr userDrawn="1"/>
        </p:nvSpPr>
        <p:spPr>
          <a:xfrm>
            <a:off x="398951"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5" name="Half Frame 4"/>
          <p:cNvSpPr/>
          <p:nvPr userDrawn="1"/>
        </p:nvSpPr>
        <p:spPr>
          <a:xfrm rot="5400000">
            <a:off x="2207155" y="1362300"/>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529492"/>
            <a:ext cx="1674186" cy="738664"/>
          </a:xfrm>
          <a:prstGeom prst="rect">
            <a:avLst/>
          </a:prstGeom>
          <a:noFill/>
        </p:spPr>
        <p:txBody>
          <a:bodyPr wrap="square" rtlCol="0" anchor="ctr">
            <a:spAutoFit/>
          </a:bodyPr>
          <a:lstStyle/>
          <a:p>
            <a:pPr fontAlgn="auto">
              <a:spcBef>
                <a:spcPts val="0"/>
              </a:spcBef>
              <a:spcAft>
                <a:spcPts val="0"/>
              </a:spcAft>
            </a:pPr>
            <a:r>
              <a:rPr lang="en-US" altLang="ko-KR" sz="1400" b="1">
                <a:solidFill>
                  <a:prstClr val="white"/>
                </a:solidFill>
                <a:latin typeface="Arial" pitchFamily="34" charset="0"/>
                <a:cs typeface="Arial" pitchFamily="34" charset="0"/>
              </a:rPr>
              <a:t>You can Resize without losing quality</a:t>
            </a:r>
            <a:endParaRPr lang="ko-KR" altLang="en-US" sz="1400" b="1">
              <a:solidFill>
                <a:prstClr val="white"/>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127463"/>
            <a:ext cx="1674186" cy="738664"/>
          </a:xfrm>
          <a:prstGeom prst="rect">
            <a:avLst/>
          </a:prstGeom>
          <a:noFill/>
        </p:spPr>
        <p:txBody>
          <a:bodyPr wrap="square" rtlCol="0" anchor="ctr">
            <a:spAutoFit/>
          </a:bodyPr>
          <a:lstStyle/>
          <a:p>
            <a:pPr fontAlgn="auto">
              <a:spcBef>
                <a:spcPts val="0"/>
              </a:spcBef>
              <a:spcAft>
                <a:spcPts val="0"/>
              </a:spcAft>
            </a:pPr>
            <a:r>
              <a:rPr lang="en-US" altLang="ko-KR" sz="1400" b="1">
                <a:solidFill>
                  <a:prstClr val="white"/>
                </a:solidFill>
                <a:latin typeface="Arial" pitchFamily="34" charset="0"/>
                <a:cs typeface="Arial" pitchFamily="34" charset="0"/>
              </a:rPr>
              <a:t>You can Change Fill Color &amp;</a:t>
            </a:r>
          </a:p>
          <a:p>
            <a:pPr fontAlgn="auto">
              <a:spcBef>
                <a:spcPts val="0"/>
              </a:spcBef>
              <a:spcAft>
                <a:spcPts val="0"/>
              </a:spcAft>
            </a:pPr>
            <a:r>
              <a:rPr lang="en-US" altLang="ko-KR" sz="1400" b="1">
                <a:solidFill>
                  <a:prstClr val="white"/>
                </a:solidFill>
                <a:latin typeface="Arial" pitchFamily="34" charset="0"/>
                <a:cs typeface="Arial" pitchFamily="34" charset="0"/>
              </a:rPr>
              <a:t>Line Color</a:t>
            </a:r>
            <a:endParaRPr lang="ko-KR" altLang="en-US" sz="1400" b="1">
              <a:solidFill>
                <a:prstClr val="white"/>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08445"/>
            <a:ext cx="1674000" cy="307777"/>
          </a:xfrm>
          <a:prstGeom prst="rect">
            <a:avLst/>
          </a:prstGeom>
          <a:noFill/>
        </p:spPr>
        <p:txBody>
          <a:bodyPr wrap="square" rtlCol="0" anchor="ctr">
            <a:spAutoFit/>
          </a:bodyPr>
          <a:lstStyle/>
          <a:p>
            <a:pPr fontAlgn="auto">
              <a:spcBef>
                <a:spcPts val="0"/>
              </a:spcBef>
              <a:spcAft>
                <a:spcPts val="0"/>
              </a:spcAft>
            </a:pPr>
            <a:r>
              <a:rPr lang="en-US" altLang="ko-KR" sz="1400">
                <a:solidFill>
                  <a:prstClr val="white"/>
                </a:solidFill>
                <a:latin typeface="Arial" pitchFamily="34" charset="0"/>
                <a:cs typeface="Arial" pitchFamily="34" charset="0"/>
              </a:rPr>
              <a:t>www.allppt.com</a:t>
            </a:r>
            <a:endParaRPr lang="ko-KR" altLang="en-US" sz="1400">
              <a:solidFill>
                <a:prstClr val="white"/>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234885"/>
            <a:ext cx="2037972" cy="1815882"/>
          </a:xfrm>
          <a:prstGeom prst="rect">
            <a:avLst/>
          </a:prstGeom>
          <a:noFill/>
        </p:spPr>
        <p:txBody>
          <a:bodyPr wrap="square" rtlCol="0" anchor="ctr">
            <a:spAutoFit/>
          </a:bodyPr>
          <a:lstStyle/>
          <a:p>
            <a:pPr fontAlgn="auto">
              <a:spcBef>
                <a:spcPts val="0"/>
              </a:spcBef>
              <a:spcAft>
                <a:spcPts val="0"/>
              </a:spcAft>
            </a:pPr>
            <a:r>
              <a:rPr lang="en-US" altLang="ko-KR" sz="2800" b="1">
                <a:solidFill>
                  <a:prstClr val="white"/>
                </a:solidFill>
                <a:latin typeface="Arial"/>
                <a:cs typeface="Arial" pitchFamily="34" charset="0"/>
              </a:rPr>
              <a:t>FREE </a:t>
            </a:r>
          </a:p>
          <a:p>
            <a:pPr fontAlgn="auto">
              <a:spcBef>
                <a:spcPts val="0"/>
              </a:spcBef>
              <a:spcAft>
                <a:spcPts val="0"/>
              </a:spcAft>
            </a:pPr>
            <a:r>
              <a:rPr lang="en-US" altLang="ko-KR" sz="2800" b="1">
                <a:solidFill>
                  <a:prstClr val="white"/>
                </a:solidFill>
                <a:latin typeface="Arial"/>
                <a:cs typeface="Arial" pitchFamily="34" charset="0"/>
              </a:rPr>
              <a:t>PPT TEMPLATES</a:t>
            </a:r>
          </a:p>
        </p:txBody>
      </p:sp>
    </p:spTree>
    <p:extLst>
      <p:ext uri="{BB962C8B-B14F-4D97-AF65-F5344CB8AC3E}">
        <p14:creationId xmlns:p14="http://schemas.microsoft.com/office/powerpoint/2010/main" val="1184968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xmlns="" id="{D1DE2E88-6A87-4923-A695-C08C6C89DECA}"/>
              </a:ext>
            </a:extLst>
          </p:cNvPr>
          <p:cNvSpPr/>
          <p:nvPr userDrawn="1"/>
        </p:nvSpPr>
        <p:spPr>
          <a:xfrm>
            <a:off x="130224" y="0"/>
            <a:ext cx="706666"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0" name="Freeform: Shape 9">
            <a:extLst>
              <a:ext uri="{FF2B5EF4-FFF2-40B4-BE49-F238E27FC236}">
                <a16:creationId xmlns:a16="http://schemas.microsoft.com/office/drawing/2014/main" xmlns="" id="{5115276D-F3BF-43F2-930C-943D3CCC450E}"/>
              </a:ext>
            </a:extLst>
          </p:cNvPr>
          <p:cNvSpPr/>
          <p:nvPr userDrawn="1"/>
        </p:nvSpPr>
        <p:spPr>
          <a:xfrm>
            <a:off x="949313" y="0"/>
            <a:ext cx="406776"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Tree>
    <p:extLst>
      <p:ext uri="{BB962C8B-B14F-4D97-AF65-F5344CB8AC3E}">
        <p14:creationId xmlns:p14="http://schemas.microsoft.com/office/powerpoint/2010/main" val="1666859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xmlns="" id="{F3E69537-CC5A-4694-B61B-401CDCE14E9F}"/>
              </a:ext>
            </a:extLst>
          </p:cNvPr>
          <p:cNvGrpSpPr/>
          <p:nvPr userDrawn="1"/>
        </p:nvGrpSpPr>
        <p:grpSpPr>
          <a:xfrm>
            <a:off x="242646" y="4603539"/>
            <a:ext cx="8741099"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xmlns=""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solidFill>
                  <a:prstClr val="white"/>
                </a:solidFill>
              </a:endParaRPr>
            </a:p>
          </p:txBody>
        </p:sp>
        <p:sp>
          <p:nvSpPr>
            <p:cNvPr id="12" name="Arrow: Bent 11">
              <a:extLst>
                <a:ext uri="{FF2B5EF4-FFF2-40B4-BE49-F238E27FC236}">
                  <a16:creationId xmlns:a16="http://schemas.microsoft.com/office/drawing/2014/main" xmlns=""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endParaRPr>
            </a:p>
          </p:txBody>
        </p:sp>
        <p:sp>
          <p:nvSpPr>
            <p:cNvPr id="23" name="Freeform: Shape 22">
              <a:extLst>
                <a:ext uri="{FF2B5EF4-FFF2-40B4-BE49-F238E27FC236}">
                  <a16:creationId xmlns:a16="http://schemas.microsoft.com/office/drawing/2014/main" xmlns=""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grpSp>
    </p:spTree>
    <p:extLst>
      <p:ext uri="{BB962C8B-B14F-4D97-AF65-F5344CB8AC3E}">
        <p14:creationId xmlns:p14="http://schemas.microsoft.com/office/powerpoint/2010/main" val="174630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4524873-6BE5-4879-B50F-EC3ECF1F2BA1}"/>
              </a:ext>
            </a:extLst>
          </p:cNvPr>
          <p:cNvSpPr/>
          <p:nvPr userDrawn="1"/>
        </p:nvSpPr>
        <p:spPr>
          <a:xfrm>
            <a:off x="0" y="0"/>
            <a:ext cx="9144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xmlns="" id="{69DB7680-BCD7-4C1B-97B4-C82E082C47C2}"/>
              </a:ext>
            </a:extLst>
          </p:cNvPr>
          <p:cNvGrpSpPr/>
          <p:nvPr userDrawn="1"/>
        </p:nvGrpSpPr>
        <p:grpSpPr>
          <a:xfrm>
            <a:off x="467675" y="-9292"/>
            <a:ext cx="1826202" cy="1219200"/>
            <a:chOff x="623567" y="20852"/>
            <a:chExt cx="2434936" cy="1219200"/>
          </a:xfrm>
        </p:grpSpPr>
        <p:sp>
          <p:nvSpPr>
            <p:cNvPr id="11" name="Freeform: Shape 10">
              <a:extLst>
                <a:ext uri="{FF2B5EF4-FFF2-40B4-BE49-F238E27FC236}">
                  <a16:creationId xmlns:a16="http://schemas.microsoft.com/office/drawing/2014/main" xmlns=""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2" name="Freeform: Shape 11">
              <a:extLst>
                <a:ext uri="{FF2B5EF4-FFF2-40B4-BE49-F238E27FC236}">
                  <a16:creationId xmlns:a16="http://schemas.microsoft.com/office/drawing/2014/main" xmlns=""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3" name="Freeform: Shape 12">
              <a:extLst>
                <a:ext uri="{FF2B5EF4-FFF2-40B4-BE49-F238E27FC236}">
                  <a16:creationId xmlns:a16="http://schemas.microsoft.com/office/drawing/2014/main" xmlns=""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4" name="Freeform: Shape 13">
              <a:extLst>
                <a:ext uri="{FF2B5EF4-FFF2-40B4-BE49-F238E27FC236}">
                  <a16:creationId xmlns:a16="http://schemas.microsoft.com/office/drawing/2014/main" xmlns=""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5" name="Freeform: Shape 14">
              <a:extLst>
                <a:ext uri="{FF2B5EF4-FFF2-40B4-BE49-F238E27FC236}">
                  <a16:creationId xmlns:a16="http://schemas.microsoft.com/office/drawing/2014/main" xmlns=""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6" name="Freeform: Shape 15">
              <a:extLst>
                <a:ext uri="{FF2B5EF4-FFF2-40B4-BE49-F238E27FC236}">
                  <a16:creationId xmlns:a16="http://schemas.microsoft.com/office/drawing/2014/main" xmlns=""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17" name="Freeform: Shape 16">
              <a:extLst>
                <a:ext uri="{FF2B5EF4-FFF2-40B4-BE49-F238E27FC236}">
                  <a16:creationId xmlns:a16="http://schemas.microsoft.com/office/drawing/2014/main" xmlns=""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grpSp>
      <p:grpSp>
        <p:nvGrpSpPr>
          <p:cNvPr id="18" name="Group 17">
            <a:extLst>
              <a:ext uri="{FF2B5EF4-FFF2-40B4-BE49-F238E27FC236}">
                <a16:creationId xmlns:a16="http://schemas.microsoft.com/office/drawing/2014/main" xmlns="" id="{49A36D23-48BD-4BA3-8545-A3920D835DF4}"/>
              </a:ext>
            </a:extLst>
          </p:cNvPr>
          <p:cNvGrpSpPr/>
          <p:nvPr userDrawn="1"/>
        </p:nvGrpSpPr>
        <p:grpSpPr>
          <a:xfrm flipH="1">
            <a:off x="7317798" y="5636998"/>
            <a:ext cx="1826202" cy="1240052"/>
            <a:chOff x="328292" y="0"/>
            <a:chExt cx="2434936" cy="1240052"/>
          </a:xfrm>
        </p:grpSpPr>
        <p:sp>
          <p:nvSpPr>
            <p:cNvPr id="19" name="Freeform: Shape 18">
              <a:extLst>
                <a:ext uri="{FF2B5EF4-FFF2-40B4-BE49-F238E27FC236}">
                  <a16:creationId xmlns:a16="http://schemas.microsoft.com/office/drawing/2014/main" xmlns=""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0" name="Freeform: Shape 19">
              <a:extLst>
                <a:ext uri="{FF2B5EF4-FFF2-40B4-BE49-F238E27FC236}">
                  <a16:creationId xmlns:a16="http://schemas.microsoft.com/office/drawing/2014/main" xmlns=""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1" name="Freeform: Shape 20">
              <a:extLst>
                <a:ext uri="{FF2B5EF4-FFF2-40B4-BE49-F238E27FC236}">
                  <a16:creationId xmlns:a16="http://schemas.microsoft.com/office/drawing/2014/main" xmlns=""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2" name="Freeform: Shape 21">
              <a:extLst>
                <a:ext uri="{FF2B5EF4-FFF2-40B4-BE49-F238E27FC236}">
                  <a16:creationId xmlns:a16="http://schemas.microsoft.com/office/drawing/2014/main" xmlns=""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3" name="Freeform: Shape 22">
              <a:extLst>
                <a:ext uri="{FF2B5EF4-FFF2-40B4-BE49-F238E27FC236}">
                  <a16:creationId xmlns:a16="http://schemas.microsoft.com/office/drawing/2014/main" xmlns=""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4" name="Freeform: Shape 23">
              <a:extLst>
                <a:ext uri="{FF2B5EF4-FFF2-40B4-BE49-F238E27FC236}">
                  <a16:creationId xmlns:a16="http://schemas.microsoft.com/office/drawing/2014/main" xmlns=""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25" name="Freeform: Shape 24">
              <a:extLst>
                <a:ext uri="{FF2B5EF4-FFF2-40B4-BE49-F238E27FC236}">
                  <a16:creationId xmlns:a16="http://schemas.microsoft.com/office/drawing/2014/main" xmlns=""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grpSp>
      <p:sp>
        <p:nvSpPr>
          <p:cNvPr id="8" name="Rectangle 7">
            <a:extLst>
              <a:ext uri="{FF2B5EF4-FFF2-40B4-BE49-F238E27FC236}">
                <a16:creationId xmlns:a16="http://schemas.microsoft.com/office/drawing/2014/main" xmlns="" id="{D758FE55-F2E3-411E-B08B-7BB726147569}"/>
              </a:ext>
            </a:extLst>
          </p:cNvPr>
          <p:cNvSpPr/>
          <p:nvPr userDrawn="1"/>
        </p:nvSpPr>
        <p:spPr>
          <a:xfrm>
            <a:off x="0" y="6359792"/>
            <a:ext cx="6993974"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6" name="Rectangle 25">
            <a:extLst>
              <a:ext uri="{FF2B5EF4-FFF2-40B4-BE49-F238E27FC236}">
                <a16:creationId xmlns:a16="http://schemas.microsoft.com/office/drawing/2014/main" xmlns="" id="{B8BD529C-F177-4014-858A-48426744683D}"/>
              </a:ext>
            </a:extLst>
          </p:cNvPr>
          <p:cNvSpPr/>
          <p:nvPr userDrawn="1"/>
        </p:nvSpPr>
        <p:spPr>
          <a:xfrm>
            <a:off x="0" y="6512192"/>
            <a:ext cx="6993974"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 name="Rectangle 26">
            <a:extLst>
              <a:ext uri="{FF2B5EF4-FFF2-40B4-BE49-F238E27FC236}">
                <a16:creationId xmlns:a16="http://schemas.microsoft.com/office/drawing/2014/main" xmlns="" id="{729A4EDC-BC81-48B2-A5D1-5C42D2143CB0}"/>
              </a:ext>
            </a:extLst>
          </p:cNvPr>
          <p:cNvSpPr/>
          <p:nvPr userDrawn="1"/>
        </p:nvSpPr>
        <p:spPr>
          <a:xfrm>
            <a:off x="0" y="6664592"/>
            <a:ext cx="6993974"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759147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95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928EF4-0488-49AD-A765-B0C50E3A5EB9}" type="slidenum">
              <a:rPr lang="en-US"/>
              <a:pPr>
                <a:defRPr/>
              </a:pPr>
              <a:t>‹#›</a:t>
            </a:fld>
            <a:endParaRPr lang="en-US"/>
          </a:p>
        </p:txBody>
      </p:sp>
    </p:spTree>
    <p:extLst>
      <p:ext uri="{BB962C8B-B14F-4D97-AF65-F5344CB8AC3E}">
        <p14:creationId xmlns:p14="http://schemas.microsoft.com/office/powerpoint/2010/main" val="2239230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0DE4DB8-95B1-490C-9ADC-E0A3E777B4A5}"/>
              </a:ext>
            </a:extLst>
          </p:cNvPr>
          <p:cNvSpPr/>
          <p:nvPr userDrawn="1"/>
        </p:nvSpPr>
        <p:spPr>
          <a:xfrm>
            <a:off x="314325" y="490538"/>
            <a:ext cx="6322219"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76190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9DA522A-2DEF-4520-8803-18075D5AFB6D}"/>
              </a:ext>
            </a:extLst>
          </p:cNvPr>
          <p:cNvSpPr/>
          <p:nvPr userDrawn="1"/>
        </p:nvSpPr>
        <p:spPr>
          <a:xfrm>
            <a:off x="304294" y="347409"/>
            <a:ext cx="8535413"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0325904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698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xmlns="" id="{B75548DB-9145-4C14-977F-BF3E634F8427}"/>
              </a:ext>
            </a:extLst>
          </p:cNvPr>
          <p:cNvSpPr/>
          <p:nvPr userDrawn="1"/>
        </p:nvSpPr>
        <p:spPr>
          <a:xfrm>
            <a:off x="2893218" y="601907"/>
            <a:ext cx="5828689"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a:extLst>
              <a:ext uri="{FF2B5EF4-FFF2-40B4-BE49-F238E27FC236}">
                <a16:creationId xmlns:a16="http://schemas.microsoft.com/office/drawing/2014/main" xmlns="" id="{52E1BB11-CE0C-4E0F-902B-E0070B16AAE6}"/>
              </a:ext>
            </a:extLst>
          </p:cNvPr>
          <p:cNvSpPr>
            <a:spLocks noGrp="1"/>
          </p:cNvSpPr>
          <p:nvPr>
            <p:ph type="pic" idx="12" hasCustomPrompt="1"/>
          </p:nvPr>
        </p:nvSpPr>
        <p:spPr>
          <a:xfrm>
            <a:off x="6951424" y="783487"/>
            <a:ext cx="162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xmlns="" id="{637E444D-D0F8-454F-BC8D-5B07A2464039}"/>
              </a:ext>
            </a:extLst>
          </p:cNvPr>
          <p:cNvSpPr>
            <a:spLocks noGrp="1"/>
          </p:cNvSpPr>
          <p:nvPr>
            <p:ph type="pic" idx="13" hasCustomPrompt="1"/>
          </p:nvPr>
        </p:nvSpPr>
        <p:spPr>
          <a:xfrm>
            <a:off x="5020826" y="783487"/>
            <a:ext cx="162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xmlns="" id="{D017A26C-1F87-42E7-AD5B-9E66527C1297}"/>
              </a:ext>
            </a:extLst>
          </p:cNvPr>
          <p:cNvSpPr>
            <a:spLocks noGrp="1"/>
          </p:cNvSpPr>
          <p:nvPr>
            <p:ph type="pic" idx="14" hasCustomPrompt="1"/>
          </p:nvPr>
        </p:nvSpPr>
        <p:spPr>
          <a:xfrm>
            <a:off x="3090228" y="783487"/>
            <a:ext cx="162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8422119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xmlns="" id="{2E541B56-E562-45F7-AF65-DC212716E3B3}"/>
              </a:ext>
            </a:extLst>
          </p:cNvPr>
          <p:cNvSpPr/>
          <p:nvPr userDrawn="1"/>
        </p:nvSpPr>
        <p:spPr>
          <a:xfrm>
            <a:off x="0" y="2638425"/>
            <a:ext cx="9144000" cy="3356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6" name="그림 개체 틀 2">
            <a:extLst>
              <a:ext uri="{FF2B5EF4-FFF2-40B4-BE49-F238E27FC236}">
                <a16:creationId xmlns:a16="http://schemas.microsoft.com/office/drawing/2014/main" xmlns="" id="{1D487A8B-D75C-45FC-8BC1-0D4AF5ACE0C7}"/>
              </a:ext>
            </a:extLst>
          </p:cNvPr>
          <p:cNvSpPr>
            <a:spLocks noGrp="1"/>
          </p:cNvSpPr>
          <p:nvPr>
            <p:ph type="pic" sz="quarter" idx="65" hasCustomPrompt="1"/>
          </p:nvPr>
        </p:nvSpPr>
        <p:spPr>
          <a:xfrm>
            <a:off x="4572000" y="2959216"/>
            <a:ext cx="4572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xmlns="" id="{79C5F99C-EA45-41DC-966E-F17A247EA3C2}"/>
              </a:ext>
            </a:extLst>
          </p:cNvPr>
          <p:cNvSpPr>
            <a:spLocks noGrp="1"/>
          </p:cNvSpPr>
          <p:nvPr>
            <p:ph type="pic" sz="quarter" idx="66" hasCustomPrompt="1"/>
          </p:nvPr>
        </p:nvSpPr>
        <p:spPr>
          <a:xfrm>
            <a:off x="478631" y="478948"/>
            <a:ext cx="1900238" cy="574098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54690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6C6AC5C-B6EC-435C-A85E-3D6239B8E699}"/>
              </a:ext>
            </a:extLst>
          </p:cNvPr>
          <p:cNvSpPr/>
          <p:nvPr userDrawn="1"/>
        </p:nvSpPr>
        <p:spPr>
          <a:xfrm>
            <a:off x="4279678" y="1134291"/>
            <a:ext cx="4864322" cy="2749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그림 개체 틀 2">
            <a:extLst>
              <a:ext uri="{FF2B5EF4-FFF2-40B4-BE49-F238E27FC236}">
                <a16:creationId xmlns:a16="http://schemas.microsoft.com/office/drawing/2014/main" xmlns="" id="{061880F9-20D3-4626-A329-F4C73B455660}"/>
              </a:ext>
            </a:extLst>
          </p:cNvPr>
          <p:cNvSpPr>
            <a:spLocks noGrp="1"/>
          </p:cNvSpPr>
          <p:nvPr>
            <p:ph type="pic" sz="quarter" idx="14" hasCustomPrompt="1"/>
          </p:nvPr>
        </p:nvSpPr>
        <p:spPr>
          <a:xfrm>
            <a:off x="1401704" y="1889760"/>
            <a:ext cx="245836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Rectangle 2">
            <a:extLst>
              <a:ext uri="{FF2B5EF4-FFF2-40B4-BE49-F238E27FC236}">
                <a16:creationId xmlns:a16="http://schemas.microsoft.com/office/drawing/2014/main" xmlns="" id="{8DF69E93-AE09-4200-A06B-AF62BA2DEF83}"/>
              </a:ext>
            </a:extLst>
          </p:cNvPr>
          <p:cNvSpPr/>
          <p:nvPr userDrawn="1"/>
        </p:nvSpPr>
        <p:spPr>
          <a:xfrm>
            <a:off x="0" y="0"/>
            <a:ext cx="2939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그림 개체 틀 2">
            <a:extLst>
              <a:ext uri="{FF2B5EF4-FFF2-40B4-BE49-F238E27FC236}">
                <a16:creationId xmlns:a16="http://schemas.microsoft.com/office/drawing/2014/main" xmlns="" id="{C10B3C62-656F-435D-9524-4DDA6D575D29}"/>
              </a:ext>
            </a:extLst>
          </p:cNvPr>
          <p:cNvSpPr>
            <a:spLocks noGrp="1"/>
          </p:cNvSpPr>
          <p:nvPr>
            <p:ph type="pic" sz="quarter" idx="15" hasCustomPrompt="1"/>
          </p:nvPr>
        </p:nvSpPr>
        <p:spPr>
          <a:xfrm>
            <a:off x="5833280" y="0"/>
            <a:ext cx="2458368" cy="364889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7727820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042BDB-2F8A-4632-BB44-DDEED52675C4}"/>
              </a:ext>
            </a:extLst>
          </p:cNvPr>
          <p:cNvSpPr/>
          <p:nvPr userDrawn="1"/>
        </p:nvSpPr>
        <p:spPr>
          <a:xfrm>
            <a:off x="3941748" y="3153398"/>
            <a:ext cx="4766416"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a:extLst>
              <a:ext uri="{FF2B5EF4-FFF2-40B4-BE49-F238E27FC236}">
                <a16:creationId xmlns:a16="http://schemas.microsoft.com/office/drawing/2014/main" xmlns="" id="{5CA8D69A-BFC2-4B10-BE3B-DDECB81DE897}"/>
              </a:ext>
            </a:extLst>
          </p:cNvPr>
          <p:cNvSpPr>
            <a:spLocks noGrp="1"/>
          </p:cNvSpPr>
          <p:nvPr>
            <p:ph type="pic" idx="11" hasCustomPrompt="1"/>
          </p:nvPr>
        </p:nvSpPr>
        <p:spPr>
          <a:xfrm>
            <a:off x="441509" y="458496"/>
            <a:ext cx="7018970"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16920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480445" y="238552"/>
            <a:ext cx="4176464" cy="1656184"/>
          </a:xfrm>
          <a:prstGeom prst="rect">
            <a:avLst/>
          </a:prstGeom>
        </p:spPr>
        <p:txBody>
          <a:bodyPr anchor="ctr">
            <a:noAutofit/>
          </a:bodyPr>
          <a:lstStyle>
            <a:lvl1pPr algn="l">
              <a:defRPr sz="4400" b="0" baseline="0">
                <a:solidFill>
                  <a:schemeClr val="tx1">
                    <a:lumMod val="75000"/>
                    <a:lumOff val="25000"/>
                  </a:schemeClr>
                </a:solidFill>
                <a:latin typeface="+mj-lt"/>
                <a:cs typeface="Arial" pitchFamily="34" charset="0"/>
              </a:defRPr>
            </a:lvl1pPr>
          </a:lstStyle>
          <a:p>
            <a:r>
              <a:rPr lang="en-US" altLang="ko-KR" dirty="0"/>
              <a:t>IMAGES AND CONTENTS</a:t>
            </a:r>
            <a:endParaRPr lang="ko-KR" altLang="en-US" dirty="0"/>
          </a:p>
        </p:txBody>
      </p:sp>
      <p:sp>
        <p:nvSpPr>
          <p:cNvPr id="5" name="Picture Placeholder 2"/>
          <p:cNvSpPr>
            <a:spLocks noGrp="1"/>
          </p:cNvSpPr>
          <p:nvPr>
            <p:ph type="pic" idx="13" hasCustomPrompt="1"/>
          </p:nvPr>
        </p:nvSpPr>
        <p:spPr>
          <a:xfrm>
            <a:off x="4293394" y="0"/>
            <a:ext cx="4850606"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773620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3356994"/>
            <a:ext cx="9144000" cy="3501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18" name="그림 개체 틀 2"/>
          <p:cNvSpPr>
            <a:spLocks noGrp="1"/>
          </p:cNvSpPr>
          <p:nvPr>
            <p:ph type="pic" sz="quarter" idx="10" hasCustomPrompt="1"/>
          </p:nvPr>
        </p:nvSpPr>
        <p:spPr>
          <a:xfrm>
            <a:off x="0" y="0"/>
            <a:ext cx="9144000" cy="3265714"/>
          </a:xfrm>
          <a:prstGeom prst="rect">
            <a:avLst/>
          </a:prstGeom>
          <a:solidFill>
            <a:schemeClr val="bg1">
              <a:lumMod val="95000"/>
            </a:schemeClr>
          </a:solidFill>
          <a:ln w="25400">
            <a:noFill/>
          </a:ln>
          <a:effectLst/>
        </p:spPr>
        <p:txBody>
          <a:bodyPr anchor="ctr"/>
          <a:lstStyle>
            <a:lvl1pPr marL="0" indent="0" algn="ctr">
              <a:buFontTx/>
              <a:buNone/>
              <a:defRPr sz="1600">
                <a:solidFill>
                  <a:schemeClr val="tx1">
                    <a:lumMod val="85000"/>
                    <a:lumOff val="15000"/>
                  </a:schemeClr>
                </a:solidFill>
                <a:latin typeface="+mn-lt"/>
                <a:cs typeface="Arial" pitchFamily="34" charset="0"/>
              </a:defRPr>
            </a:lvl1pPr>
          </a:lstStyle>
          <a:p>
            <a:r>
              <a:rPr lang="en-US" altLang="ko-KR" dirty="0"/>
              <a:t>Your Picture Here And Send To Back</a:t>
            </a:r>
            <a:endParaRPr lang="ko-KR" altLang="en-US" dirty="0"/>
          </a:p>
        </p:txBody>
      </p:sp>
      <p:sp>
        <p:nvSpPr>
          <p:cNvPr id="20" name="Rectangle 19"/>
          <p:cNvSpPr/>
          <p:nvPr userDrawn="1"/>
        </p:nvSpPr>
        <p:spPr>
          <a:xfrm>
            <a:off x="0" y="3265714"/>
            <a:ext cx="9144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Tree>
    <p:extLst>
      <p:ext uri="{BB962C8B-B14F-4D97-AF65-F5344CB8AC3E}">
        <p14:creationId xmlns:p14="http://schemas.microsoft.com/office/powerpoint/2010/main" val="16235298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CAB6BE5-3958-49E8-8991-D22E07717048}"/>
              </a:ext>
            </a:extLst>
          </p:cNvPr>
          <p:cNvSpPr/>
          <p:nvPr userDrawn="1"/>
        </p:nvSpPr>
        <p:spPr>
          <a:xfrm>
            <a:off x="1125605" y="1260376"/>
            <a:ext cx="3780000" cy="50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hasCustomPrompt="1"/>
          </p:nvPr>
        </p:nvSpPr>
        <p:spPr>
          <a:xfrm>
            <a:off x="549541" y="548680"/>
            <a:ext cx="3780000" cy="50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6157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F63649-30B6-4064-9C29-BBF925EA32C6}" type="slidenum">
              <a:rPr lang="en-US"/>
              <a:pPr>
                <a:defRPr/>
              </a:pPr>
              <a:t>‹#›</a:t>
            </a:fld>
            <a:endParaRPr lang="en-US"/>
          </a:p>
        </p:txBody>
      </p:sp>
    </p:spTree>
    <p:extLst>
      <p:ext uri="{BB962C8B-B14F-4D97-AF65-F5344CB8AC3E}">
        <p14:creationId xmlns:p14="http://schemas.microsoft.com/office/powerpoint/2010/main" val="24092194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hasCustomPrompt="1"/>
          </p:nvPr>
        </p:nvSpPr>
        <p:spPr>
          <a:xfrm>
            <a:off x="2579917" y="2"/>
            <a:ext cx="1890000" cy="4725143"/>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6" name="Picture Placeholder 2"/>
          <p:cNvSpPr>
            <a:spLocks noGrp="1"/>
          </p:cNvSpPr>
          <p:nvPr>
            <p:ph type="pic" idx="19" hasCustomPrompt="1"/>
          </p:nvPr>
        </p:nvSpPr>
        <p:spPr>
          <a:xfrm>
            <a:off x="4676831" y="692696"/>
            <a:ext cx="1890000" cy="6165304"/>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6199116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069000" y="0"/>
            <a:ext cx="6075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0" hasCustomPrompt="1"/>
          </p:nvPr>
        </p:nvSpPr>
        <p:spPr>
          <a:xfrm>
            <a:off x="0" y="3960000"/>
            <a:ext cx="3069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3150000" y="4050000"/>
            <a:ext cx="5994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ko-KR" altLang="en-US" sz="1200" b="1" dirty="0">
              <a:solidFill>
                <a:prstClr val="white"/>
              </a:solidFill>
            </a:endParaRPr>
          </a:p>
        </p:txBody>
      </p:sp>
    </p:spTree>
    <p:extLst>
      <p:ext uri="{BB962C8B-B14F-4D97-AF65-F5344CB8AC3E}">
        <p14:creationId xmlns:p14="http://schemas.microsoft.com/office/powerpoint/2010/main" val="1400410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C0D4C10-C2A4-4F08-8784-50572298CBD4}"/>
              </a:ext>
            </a:extLst>
          </p:cNvPr>
          <p:cNvGrpSpPr/>
          <p:nvPr userDrawn="1"/>
        </p:nvGrpSpPr>
        <p:grpSpPr>
          <a:xfrm>
            <a:off x="5554443" y="441839"/>
            <a:ext cx="2871775" cy="4683742"/>
            <a:chOff x="6446339" y="1280897"/>
            <a:chExt cx="4320717" cy="5285178"/>
          </a:xfrm>
        </p:grpSpPr>
        <p:sp>
          <p:nvSpPr>
            <p:cNvPr id="9" name="Freeform: Shape 8">
              <a:extLst>
                <a:ext uri="{FF2B5EF4-FFF2-40B4-BE49-F238E27FC236}">
                  <a16:creationId xmlns:a16="http://schemas.microsoft.com/office/drawing/2014/main" xmlns="" id="{2BC281C3-54A3-4D17-90D3-3C22D885DC3D}"/>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0" name="Freeform: Shape 9">
              <a:extLst>
                <a:ext uri="{FF2B5EF4-FFF2-40B4-BE49-F238E27FC236}">
                  <a16:creationId xmlns:a16="http://schemas.microsoft.com/office/drawing/2014/main" xmlns="" id="{0276248D-1491-483D-8DA7-980D548EAFD0}"/>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2" name="Freeform: Shape 11">
              <a:extLst>
                <a:ext uri="{FF2B5EF4-FFF2-40B4-BE49-F238E27FC236}">
                  <a16:creationId xmlns:a16="http://schemas.microsoft.com/office/drawing/2014/main" xmlns="" id="{B6086D30-B45E-4AE5-A39A-ADF73985F3B7}"/>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3" name="Freeform: Shape 12">
              <a:extLst>
                <a:ext uri="{FF2B5EF4-FFF2-40B4-BE49-F238E27FC236}">
                  <a16:creationId xmlns:a16="http://schemas.microsoft.com/office/drawing/2014/main" xmlns="" id="{746C450B-5BE9-4F31-B8AE-78C2BD8E0AB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4" name="Freeform: Shape 13">
              <a:extLst>
                <a:ext uri="{FF2B5EF4-FFF2-40B4-BE49-F238E27FC236}">
                  <a16:creationId xmlns:a16="http://schemas.microsoft.com/office/drawing/2014/main" xmlns="" id="{338283BE-C719-442C-B842-C6A9E6D61E9D}"/>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5" name="Freeform: Shape 14">
              <a:extLst>
                <a:ext uri="{FF2B5EF4-FFF2-40B4-BE49-F238E27FC236}">
                  <a16:creationId xmlns:a16="http://schemas.microsoft.com/office/drawing/2014/main" xmlns="" id="{215058D7-0B43-45B3-9958-CCB1DE474417}"/>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cs typeface="+mn-cs"/>
              </a:endParaRPr>
            </a:p>
          </p:txBody>
        </p:sp>
        <p:sp>
          <p:nvSpPr>
            <p:cNvPr id="16" name="Freeform: Shape 15">
              <a:extLst>
                <a:ext uri="{FF2B5EF4-FFF2-40B4-BE49-F238E27FC236}">
                  <a16:creationId xmlns:a16="http://schemas.microsoft.com/office/drawing/2014/main" xmlns="" id="{0F607027-3C81-4740-96D4-A8C5B8B0438F}"/>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a:solidFill>
                  <a:prstClr val="black"/>
                </a:solidFill>
                <a:latin typeface="Arial"/>
                <a:cs typeface="+mn-cs"/>
              </a:endParaRPr>
            </a:p>
          </p:txBody>
        </p:sp>
      </p:grpSp>
      <p:sp>
        <p:nvSpPr>
          <p:cNvPr id="7" name="그림 개체 틀 2">
            <a:extLst>
              <a:ext uri="{FF2B5EF4-FFF2-40B4-BE49-F238E27FC236}">
                <a16:creationId xmlns:a16="http://schemas.microsoft.com/office/drawing/2014/main" xmlns="" id="{047F23E5-8B4D-418C-B537-E74418615CDE}"/>
              </a:ext>
            </a:extLst>
          </p:cNvPr>
          <p:cNvSpPr>
            <a:spLocks noGrp="1"/>
          </p:cNvSpPr>
          <p:nvPr>
            <p:ph type="pic" sz="quarter" idx="10" hasCustomPrompt="1"/>
          </p:nvPr>
        </p:nvSpPr>
        <p:spPr>
          <a:xfrm>
            <a:off x="5645690" y="618677"/>
            <a:ext cx="2649899" cy="3162749"/>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93224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BC1A878D-07A3-41D4-969A-CEC7DA643945}"/>
              </a:ext>
            </a:extLst>
          </p:cNvPr>
          <p:cNvSpPr>
            <a:spLocks noGrp="1"/>
          </p:cNvSpPr>
          <p:nvPr>
            <p:ph type="pic" sz="quarter" idx="14" hasCustomPrompt="1"/>
          </p:nvPr>
        </p:nvSpPr>
        <p:spPr>
          <a:xfrm>
            <a:off x="0" y="1"/>
            <a:ext cx="9144000" cy="6857999"/>
          </a:xfrm>
          <a:prstGeom prst="parallelogram">
            <a:avLst>
              <a:gd name="adj" fmla="val 90695"/>
            </a:avLst>
          </a:pr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1938494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Image slide layout">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7F5F9F48-A0D7-42AF-B746-871E3E140EE9}"/>
              </a:ext>
            </a:extLst>
          </p:cNvPr>
          <p:cNvSpPr/>
          <p:nvPr userDrawn="1"/>
        </p:nvSpPr>
        <p:spPr>
          <a:xfrm>
            <a:off x="3343275" y="0"/>
            <a:ext cx="5800725" cy="6858000"/>
          </a:xfrm>
          <a:custGeom>
            <a:avLst/>
            <a:gdLst>
              <a:gd name="connsiteX0" fmla="*/ 3160975 w 7734300"/>
              <a:gd name="connsiteY0" fmla="*/ 0 h 6858000"/>
              <a:gd name="connsiteX1" fmla="*/ 3167701 w 7734300"/>
              <a:gd name="connsiteY1" fmla="*/ 0 h 6858000"/>
              <a:gd name="connsiteX2" fmla="*/ 7734300 w 7734300"/>
              <a:gd name="connsiteY2" fmla="*/ 0 h 6858000"/>
              <a:gd name="connsiteX3" fmla="*/ 7734300 w 7734300"/>
              <a:gd name="connsiteY3" fmla="*/ 6858000 h 6858000"/>
              <a:gd name="connsiteX4" fmla="*/ 3167701 w 7734300"/>
              <a:gd name="connsiteY4" fmla="*/ 6858000 h 6858000"/>
              <a:gd name="connsiteX5" fmla="*/ 3160975 w 7734300"/>
              <a:gd name="connsiteY5" fmla="*/ 6858000 h 6858000"/>
              <a:gd name="connsiteX6" fmla="*/ 3160975 w 7734300"/>
              <a:gd name="connsiteY6" fmla="*/ 6850774 h 6858000"/>
              <a:gd name="connsiteX7" fmla="*/ 0 w 7734300"/>
              <a:gd name="connsiteY7" fmla="*/ 3454443 h 6858000"/>
              <a:gd name="connsiteX8" fmla="*/ 3160975 w 7734300"/>
              <a:gd name="connsiteY8" fmla="*/ 73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4300" h="68580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Picture Placeholder 7">
            <a:extLst>
              <a:ext uri="{FF2B5EF4-FFF2-40B4-BE49-F238E27FC236}">
                <a16:creationId xmlns:a16="http://schemas.microsoft.com/office/drawing/2014/main" xmlns="" id="{5CF90682-C775-4F81-8230-DD7BF250795C}"/>
              </a:ext>
            </a:extLst>
          </p:cNvPr>
          <p:cNvSpPr>
            <a:spLocks noGrp="1"/>
          </p:cNvSpPr>
          <p:nvPr>
            <p:ph type="pic" sz="quarter" idx="14" hasCustomPrompt="1"/>
          </p:nvPr>
        </p:nvSpPr>
        <p:spPr>
          <a:xfrm>
            <a:off x="0" y="0"/>
            <a:ext cx="5800725" cy="6858000"/>
          </a:xfrm>
          <a:custGeom>
            <a:avLst/>
            <a:gdLst>
              <a:gd name="connsiteX0" fmla="*/ 0 w 7302500"/>
              <a:gd name="connsiteY0" fmla="*/ 0 h 6858000"/>
              <a:gd name="connsiteX1" fmla="*/ 4311650 w 7302500"/>
              <a:gd name="connsiteY1" fmla="*/ 0 h 6858000"/>
              <a:gd name="connsiteX2" fmla="*/ 4318000 w 7302500"/>
              <a:gd name="connsiteY2" fmla="*/ 0 h 6858000"/>
              <a:gd name="connsiteX3" fmla="*/ 4318000 w 7302500"/>
              <a:gd name="connsiteY3" fmla="*/ 7226 h 6858000"/>
              <a:gd name="connsiteX4" fmla="*/ 7302500 w 7302500"/>
              <a:gd name="connsiteY4" fmla="*/ 3403557 h 6858000"/>
              <a:gd name="connsiteX5" fmla="*/ 4318000 w 7302500"/>
              <a:gd name="connsiteY5" fmla="*/ 6850666 h 6858000"/>
              <a:gd name="connsiteX6" fmla="*/ 4318000 w 7302500"/>
              <a:gd name="connsiteY6" fmla="*/ 6858000 h 6858000"/>
              <a:gd name="connsiteX7" fmla="*/ 4311650 w 7302500"/>
              <a:gd name="connsiteY7" fmla="*/ 6858000 h 6858000"/>
              <a:gd name="connsiteX8" fmla="*/ 0 w 73025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500" h="6858000">
                <a:moveTo>
                  <a:pt x="0" y="0"/>
                </a:moveTo>
                <a:lnTo>
                  <a:pt x="4311650" y="0"/>
                </a:lnTo>
                <a:lnTo>
                  <a:pt x="4318000" y="0"/>
                </a:lnTo>
                <a:lnTo>
                  <a:pt x="4318000" y="7226"/>
                </a:lnTo>
                <a:lnTo>
                  <a:pt x="7302500" y="3403557"/>
                </a:lnTo>
                <a:lnTo>
                  <a:pt x="4318000" y="6850666"/>
                </a:lnTo>
                <a:lnTo>
                  <a:pt x="4318000" y="6858000"/>
                </a:lnTo>
                <a:lnTo>
                  <a:pt x="4311650" y="6858000"/>
                </a:lnTo>
                <a:lnTo>
                  <a:pt x="0" y="685800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dirty="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Tree>
    <p:extLst>
      <p:ext uri="{BB962C8B-B14F-4D97-AF65-F5344CB8AC3E}">
        <p14:creationId xmlns:p14="http://schemas.microsoft.com/office/powerpoint/2010/main" val="1788195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5B8CE5-8DE7-4B1E-A438-23286B4532FA}"/>
              </a:ext>
            </a:extLst>
          </p:cNvPr>
          <p:cNvSpPr/>
          <p:nvPr userDrawn="1"/>
        </p:nvSpPr>
        <p:spPr>
          <a:xfrm>
            <a:off x="0" y="0"/>
            <a:ext cx="283566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 name="Freeform: Shape 2">
            <a:extLst>
              <a:ext uri="{FF2B5EF4-FFF2-40B4-BE49-F238E27FC236}">
                <a16:creationId xmlns:a16="http://schemas.microsoft.com/office/drawing/2014/main" xmlns="" id="{B70290CC-81EF-4E15-9C76-9825C872E73D}"/>
              </a:ext>
            </a:extLst>
          </p:cNvPr>
          <p:cNvSpPr/>
          <p:nvPr userDrawn="1"/>
        </p:nvSpPr>
        <p:spPr>
          <a:xfrm>
            <a:off x="50812" y="2190042"/>
            <a:ext cx="1369028"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4" name="Freeform: Shape 3">
            <a:extLst>
              <a:ext uri="{FF2B5EF4-FFF2-40B4-BE49-F238E27FC236}">
                <a16:creationId xmlns:a16="http://schemas.microsoft.com/office/drawing/2014/main" xmlns="" id="{1FCEF7E4-8494-44BA-9495-9F967125937F}"/>
              </a:ext>
            </a:extLst>
          </p:cNvPr>
          <p:cNvSpPr/>
          <p:nvPr userDrawn="1"/>
        </p:nvSpPr>
        <p:spPr>
          <a:xfrm>
            <a:off x="50812" y="4642338"/>
            <a:ext cx="655592"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5" name="Freeform: Shape 4">
            <a:extLst>
              <a:ext uri="{FF2B5EF4-FFF2-40B4-BE49-F238E27FC236}">
                <a16:creationId xmlns:a16="http://schemas.microsoft.com/office/drawing/2014/main" xmlns="" id="{D52FCF1B-F1CF-41E9-84C6-9D8022AAF358}"/>
              </a:ext>
            </a:extLst>
          </p:cNvPr>
          <p:cNvSpPr/>
          <p:nvPr userDrawn="1"/>
        </p:nvSpPr>
        <p:spPr>
          <a:xfrm>
            <a:off x="1045599" y="5094016"/>
            <a:ext cx="524188"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pPr fontAlgn="auto">
              <a:spcBef>
                <a:spcPts val="0"/>
              </a:spcBef>
              <a:spcAft>
                <a:spcPts val="0"/>
              </a:spcAft>
            </a:pPr>
            <a:endParaRPr lang="en-US">
              <a:solidFill>
                <a:prstClr val="black"/>
              </a:solidFill>
              <a:latin typeface="Arial"/>
              <a:cs typeface="+mn-cs"/>
            </a:endParaRPr>
          </a:p>
        </p:txBody>
      </p:sp>
      <p:sp>
        <p:nvSpPr>
          <p:cNvPr id="6" name="Freeform: Shape 5">
            <a:extLst>
              <a:ext uri="{FF2B5EF4-FFF2-40B4-BE49-F238E27FC236}">
                <a16:creationId xmlns:a16="http://schemas.microsoft.com/office/drawing/2014/main" xmlns="" id="{ABA80C23-9532-403F-8276-9AD3849FBC9A}"/>
              </a:ext>
            </a:extLst>
          </p:cNvPr>
          <p:cNvSpPr/>
          <p:nvPr userDrawn="1"/>
        </p:nvSpPr>
        <p:spPr>
          <a:xfrm rot="3600000" flipV="1">
            <a:off x="894014" y="-60116"/>
            <a:ext cx="1739424" cy="1796360"/>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pPr fontAlgn="auto">
              <a:spcBef>
                <a:spcPts val="0"/>
              </a:spcBef>
              <a:spcAft>
                <a:spcPts val="0"/>
              </a:spcAft>
            </a:pPr>
            <a:endParaRPr lang="en-US" dirty="0">
              <a:solidFill>
                <a:prstClr val="black"/>
              </a:solidFill>
              <a:latin typeface="Arial"/>
              <a:cs typeface="+mn-cs"/>
            </a:endParaRPr>
          </a:p>
        </p:txBody>
      </p:sp>
      <p:sp>
        <p:nvSpPr>
          <p:cNvPr id="7" name="Oval 6">
            <a:extLst>
              <a:ext uri="{FF2B5EF4-FFF2-40B4-BE49-F238E27FC236}">
                <a16:creationId xmlns:a16="http://schemas.microsoft.com/office/drawing/2014/main" xmlns="" id="{B11CEBA1-0EDA-4340-A4AD-56B021D0A009}"/>
              </a:ext>
            </a:extLst>
          </p:cNvPr>
          <p:cNvSpPr/>
          <p:nvPr userDrawn="1"/>
        </p:nvSpPr>
        <p:spPr>
          <a:xfrm>
            <a:off x="415221" y="3377150"/>
            <a:ext cx="341591"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Oval 7">
            <a:extLst>
              <a:ext uri="{FF2B5EF4-FFF2-40B4-BE49-F238E27FC236}">
                <a16:creationId xmlns:a16="http://schemas.microsoft.com/office/drawing/2014/main" xmlns="" id="{BCF2F2F2-DE5A-4BD1-85CE-DD9ECFCBD255}"/>
              </a:ext>
            </a:extLst>
          </p:cNvPr>
          <p:cNvSpPr/>
          <p:nvPr userDrawn="1"/>
        </p:nvSpPr>
        <p:spPr>
          <a:xfrm>
            <a:off x="1824959" y="3595191"/>
            <a:ext cx="348098"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Oval 8">
            <a:extLst>
              <a:ext uri="{FF2B5EF4-FFF2-40B4-BE49-F238E27FC236}">
                <a16:creationId xmlns:a16="http://schemas.microsoft.com/office/drawing/2014/main" xmlns="" id="{CC92DCE5-2166-4668-B521-0638D75A07ED}"/>
              </a:ext>
            </a:extLst>
          </p:cNvPr>
          <p:cNvSpPr/>
          <p:nvPr userDrawn="1"/>
        </p:nvSpPr>
        <p:spPr>
          <a:xfrm>
            <a:off x="1735932" y="5741793"/>
            <a:ext cx="536879"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a:extLst>
              <a:ext uri="{FF2B5EF4-FFF2-40B4-BE49-F238E27FC236}">
                <a16:creationId xmlns:a16="http://schemas.microsoft.com/office/drawing/2014/main" xmlns="" id="{09050765-659D-4573-A04D-668C8D965743}"/>
              </a:ext>
            </a:extLst>
          </p:cNvPr>
          <p:cNvSpPr/>
          <p:nvPr userDrawn="1"/>
        </p:nvSpPr>
        <p:spPr>
          <a:xfrm>
            <a:off x="2078991" y="3611117"/>
            <a:ext cx="619738"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a:extLst>
              <a:ext uri="{FF2B5EF4-FFF2-40B4-BE49-F238E27FC236}">
                <a16:creationId xmlns:a16="http://schemas.microsoft.com/office/drawing/2014/main" xmlns="" id="{027A1F9B-E51F-46C1-928E-641E8940A002}"/>
              </a:ext>
            </a:extLst>
          </p:cNvPr>
          <p:cNvSpPr/>
          <p:nvPr userDrawn="1"/>
        </p:nvSpPr>
        <p:spPr>
          <a:xfrm>
            <a:off x="1014413" y="4688929"/>
            <a:ext cx="169284"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Oval 11">
            <a:extLst>
              <a:ext uri="{FF2B5EF4-FFF2-40B4-BE49-F238E27FC236}">
                <a16:creationId xmlns:a16="http://schemas.microsoft.com/office/drawing/2014/main" xmlns="" id="{12E7F8D1-0943-4483-BBC8-C0EA02399BA2}"/>
              </a:ext>
            </a:extLst>
          </p:cNvPr>
          <p:cNvSpPr/>
          <p:nvPr userDrawn="1"/>
        </p:nvSpPr>
        <p:spPr>
          <a:xfrm>
            <a:off x="615389" y="824947"/>
            <a:ext cx="348098"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Oval 12">
            <a:extLst>
              <a:ext uri="{FF2B5EF4-FFF2-40B4-BE49-F238E27FC236}">
                <a16:creationId xmlns:a16="http://schemas.microsoft.com/office/drawing/2014/main" xmlns="" id="{53C29172-A0D3-46ED-9F09-2AB2F89E9419}"/>
              </a:ext>
            </a:extLst>
          </p:cNvPr>
          <p:cNvSpPr/>
          <p:nvPr userDrawn="1"/>
        </p:nvSpPr>
        <p:spPr>
          <a:xfrm>
            <a:off x="184406" y="388837"/>
            <a:ext cx="619738"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a:extLst>
              <a:ext uri="{FF2B5EF4-FFF2-40B4-BE49-F238E27FC236}">
                <a16:creationId xmlns:a16="http://schemas.microsoft.com/office/drawing/2014/main" xmlns="" id="{B5889500-846F-42F1-99B4-64FC8796EC66}"/>
              </a:ext>
            </a:extLst>
          </p:cNvPr>
          <p:cNvSpPr/>
          <p:nvPr userDrawn="1"/>
        </p:nvSpPr>
        <p:spPr>
          <a:xfrm>
            <a:off x="22391" y="5050411"/>
            <a:ext cx="169284"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Oval 14">
            <a:extLst>
              <a:ext uri="{FF2B5EF4-FFF2-40B4-BE49-F238E27FC236}">
                <a16:creationId xmlns:a16="http://schemas.microsoft.com/office/drawing/2014/main" xmlns="" id="{2BD4DB23-347B-441F-B307-6A5452DFA1EB}"/>
              </a:ext>
            </a:extLst>
          </p:cNvPr>
          <p:cNvSpPr/>
          <p:nvPr userDrawn="1"/>
        </p:nvSpPr>
        <p:spPr>
          <a:xfrm>
            <a:off x="519455" y="3716896"/>
            <a:ext cx="191867"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Oval 15">
            <a:extLst>
              <a:ext uri="{FF2B5EF4-FFF2-40B4-BE49-F238E27FC236}">
                <a16:creationId xmlns:a16="http://schemas.microsoft.com/office/drawing/2014/main" xmlns="" id="{4AA81D6F-6D57-49A7-ACE9-4CB76CAB4B5B}"/>
              </a:ext>
            </a:extLst>
          </p:cNvPr>
          <p:cNvSpPr/>
          <p:nvPr userDrawn="1"/>
        </p:nvSpPr>
        <p:spPr>
          <a:xfrm>
            <a:off x="2484416" y="1679029"/>
            <a:ext cx="169284"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Oval 16">
            <a:extLst>
              <a:ext uri="{FF2B5EF4-FFF2-40B4-BE49-F238E27FC236}">
                <a16:creationId xmlns:a16="http://schemas.microsoft.com/office/drawing/2014/main" xmlns="" id="{9FDB441B-A93D-469C-8F26-6C38E82A4BEC}"/>
              </a:ext>
            </a:extLst>
          </p:cNvPr>
          <p:cNvSpPr/>
          <p:nvPr userDrawn="1"/>
        </p:nvSpPr>
        <p:spPr>
          <a:xfrm>
            <a:off x="2219575" y="163124"/>
            <a:ext cx="91970"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1692381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2"/>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7276867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1"/>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529492"/>
            <a:ext cx="1674186" cy="738664"/>
          </a:xfrm>
          <a:prstGeom prst="rect">
            <a:avLst/>
          </a:prstGeom>
          <a:noFill/>
        </p:spPr>
        <p:txBody>
          <a:bodyPr wrap="square" rtlCol="0" anchor="ctr">
            <a:spAutoFit/>
          </a:bodyPr>
          <a:lstStyle/>
          <a:p>
            <a:pPr fontAlgn="auto">
              <a:spcBef>
                <a:spcPts val="0"/>
              </a:spcBef>
              <a:spcAft>
                <a:spcPts val="0"/>
              </a:spcAft>
            </a:pPr>
            <a:r>
              <a:rPr lang="en-US" altLang="ko-KR" sz="1400" b="1" dirty="0">
                <a:solidFill>
                  <a:prstClr val="white"/>
                </a:solidFill>
                <a:latin typeface="Arial" pitchFamily="34" charset="0"/>
                <a:cs typeface="Arial" pitchFamily="34" charset="0"/>
              </a:rPr>
              <a:t>You can Resize without losing quality</a:t>
            </a:r>
            <a:endParaRPr lang="ko-KR" altLang="en-US" sz="1400" b="1" dirty="0">
              <a:solidFill>
                <a:prstClr val="white"/>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127463"/>
            <a:ext cx="1674186" cy="738664"/>
          </a:xfrm>
          <a:prstGeom prst="rect">
            <a:avLst/>
          </a:prstGeom>
          <a:noFill/>
        </p:spPr>
        <p:txBody>
          <a:bodyPr wrap="square" rtlCol="0" anchor="ctr">
            <a:spAutoFit/>
          </a:bodyPr>
          <a:lstStyle/>
          <a:p>
            <a:pPr fontAlgn="auto">
              <a:spcBef>
                <a:spcPts val="0"/>
              </a:spcBef>
              <a:spcAft>
                <a:spcPts val="0"/>
              </a:spcAft>
            </a:pPr>
            <a:r>
              <a:rPr lang="en-US" altLang="ko-KR" sz="1400" b="1" dirty="0">
                <a:solidFill>
                  <a:prstClr val="white"/>
                </a:solidFill>
                <a:latin typeface="Arial" pitchFamily="34" charset="0"/>
                <a:cs typeface="Arial" pitchFamily="34" charset="0"/>
              </a:rPr>
              <a:t>You can Change Fill Color &amp;</a:t>
            </a:r>
          </a:p>
          <a:p>
            <a:pPr fontAlgn="auto">
              <a:spcBef>
                <a:spcPts val="0"/>
              </a:spcBef>
              <a:spcAft>
                <a:spcPts val="0"/>
              </a:spcAft>
            </a:pPr>
            <a:r>
              <a:rPr lang="en-US" altLang="ko-KR" sz="1400" b="1" dirty="0">
                <a:solidFill>
                  <a:prstClr val="white"/>
                </a:solidFill>
                <a:latin typeface="Arial" pitchFamily="34" charset="0"/>
                <a:cs typeface="Arial" pitchFamily="34" charset="0"/>
              </a:rPr>
              <a:t>Line Color</a:t>
            </a:r>
            <a:endParaRPr lang="ko-KR" altLang="en-US" sz="1400" b="1" dirty="0">
              <a:solidFill>
                <a:prstClr val="white"/>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08439"/>
            <a:ext cx="1674000" cy="307777"/>
          </a:xfrm>
          <a:prstGeom prst="rect">
            <a:avLst/>
          </a:prstGeom>
          <a:noFill/>
        </p:spPr>
        <p:txBody>
          <a:bodyPr wrap="square" rtlCol="0" anchor="ctr">
            <a:spAutoFit/>
          </a:bodyPr>
          <a:lstStyle/>
          <a:p>
            <a:pPr fontAlgn="auto">
              <a:spcBef>
                <a:spcPts val="0"/>
              </a:spcBef>
              <a:spcAft>
                <a:spcPts val="0"/>
              </a:spcAft>
            </a:pPr>
            <a:r>
              <a:rPr lang="en-US" altLang="ko-KR" sz="1400" dirty="0">
                <a:solidFill>
                  <a:prstClr val="white"/>
                </a:solidFill>
                <a:latin typeface="Arial" pitchFamily="34" charset="0"/>
                <a:cs typeface="Arial" pitchFamily="34" charset="0"/>
              </a:rPr>
              <a:t>www.allppt.com</a:t>
            </a:r>
            <a:endParaRPr lang="ko-KR" altLang="en-US" sz="1400" dirty="0">
              <a:solidFill>
                <a:prstClr val="white"/>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234882"/>
            <a:ext cx="2037972" cy="1815882"/>
          </a:xfrm>
          <a:prstGeom prst="rect">
            <a:avLst/>
          </a:prstGeom>
          <a:noFill/>
        </p:spPr>
        <p:txBody>
          <a:bodyPr wrap="square" rtlCol="0" anchor="ctr">
            <a:spAutoFit/>
          </a:bodyPr>
          <a:lstStyle/>
          <a:p>
            <a:pPr fontAlgn="auto">
              <a:spcBef>
                <a:spcPts val="0"/>
              </a:spcBef>
              <a:spcAft>
                <a:spcPts val="0"/>
              </a:spcAft>
            </a:pPr>
            <a:r>
              <a:rPr lang="en-US" altLang="ko-KR" sz="2800" b="1" dirty="0">
                <a:solidFill>
                  <a:prstClr val="white"/>
                </a:solidFill>
                <a:latin typeface="Arial"/>
                <a:cs typeface="Arial" pitchFamily="34" charset="0"/>
              </a:rPr>
              <a:t>FREE </a:t>
            </a:r>
          </a:p>
          <a:p>
            <a:pPr fontAlgn="auto">
              <a:spcBef>
                <a:spcPts val="0"/>
              </a:spcBef>
              <a:spcAft>
                <a:spcPts val="0"/>
              </a:spcAft>
            </a:pPr>
            <a:r>
              <a:rPr lang="en-US" altLang="ko-KR" sz="2800" b="1" dirty="0">
                <a:solidFill>
                  <a:prstClr val="white"/>
                </a:solidFill>
                <a:latin typeface="Arial"/>
                <a:cs typeface="Arial" pitchFamily="34" charset="0"/>
              </a:rPr>
              <a:t>PPT TEMPLATES</a:t>
            </a:r>
          </a:p>
        </p:txBody>
      </p:sp>
    </p:spTree>
    <p:extLst>
      <p:ext uri="{BB962C8B-B14F-4D97-AF65-F5344CB8AC3E}">
        <p14:creationId xmlns:p14="http://schemas.microsoft.com/office/powerpoint/2010/main" val="6220793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4CD4DB-400C-4C77-9DF8-2E0AD3B1BEAE}" type="datetime1">
              <a:rPr lang="en-US"/>
              <a:pPr>
                <a:defRPr/>
              </a:pPr>
              <a:t>04/02/2021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3EE8C6-849E-422D-BBEA-D4CFB8539A83}" type="slidenum">
              <a:rPr lang="en-US" altLang="en-US"/>
              <a:pPr>
                <a:defRPr/>
              </a:pPr>
              <a:t>‹#›</a:t>
            </a:fld>
            <a:endParaRPr lang="en-US" altLang="en-US"/>
          </a:p>
        </p:txBody>
      </p:sp>
    </p:spTree>
    <p:extLst>
      <p:ext uri="{BB962C8B-B14F-4D97-AF65-F5344CB8AC3E}">
        <p14:creationId xmlns:p14="http://schemas.microsoft.com/office/powerpoint/2010/main" val="4196902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19ACC7-60A1-4FB7-910E-D1172E9C481C}" type="datetime1">
              <a:rPr lang="en-US"/>
              <a:pPr>
                <a:defRPr/>
              </a:pPr>
              <a:t>04/02/2021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5F5635-D00B-4587-8AEF-844AF7DFCE58}" type="slidenum">
              <a:rPr lang="en-US" altLang="en-US"/>
              <a:pPr>
                <a:defRPr/>
              </a:pPr>
              <a:t>‹#›</a:t>
            </a:fld>
            <a:endParaRPr lang="en-US" altLang="en-US"/>
          </a:p>
        </p:txBody>
      </p:sp>
    </p:spTree>
    <p:extLst>
      <p:ext uri="{BB962C8B-B14F-4D97-AF65-F5344CB8AC3E}">
        <p14:creationId xmlns:p14="http://schemas.microsoft.com/office/powerpoint/2010/main" val="65978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93200E-545C-42FC-AFC3-BC4E810BA56E}" type="slidenum">
              <a:rPr lang="en-US"/>
              <a:pPr>
                <a:defRPr/>
              </a:pPr>
              <a:t>‹#›</a:t>
            </a:fld>
            <a:endParaRPr lang="en-US"/>
          </a:p>
        </p:txBody>
      </p:sp>
    </p:spTree>
    <p:extLst>
      <p:ext uri="{BB962C8B-B14F-4D97-AF65-F5344CB8AC3E}">
        <p14:creationId xmlns:p14="http://schemas.microsoft.com/office/powerpoint/2010/main" val="5129523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83C42C-5D33-4E96-88D1-3ECC6FE0E6FC}" type="datetime1">
              <a:rPr lang="en-US"/>
              <a:pPr>
                <a:defRPr/>
              </a:pPr>
              <a:t>04/02/2021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3AB00-1473-44E1-9563-C811DD674AA8}" type="slidenum">
              <a:rPr lang="en-US" altLang="en-US"/>
              <a:pPr>
                <a:defRPr/>
              </a:pPr>
              <a:t>‹#›</a:t>
            </a:fld>
            <a:endParaRPr lang="en-US" altLang="en-US"/>
          </a:p>
        </p:txBody>
      </p:sp>
    </p:spTree>
    <p:extLst>
      <p:ext uri="{BB962C8B-B14F-4D97-AF65-F5344CB8AC3E}">
        <p14:creationId xmlns:p14="http://schemas.microsoft.com/office/powerpoint/2010/main" val="35822115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1946C5-2393-4A73-B52A-D31BD8B3D9E6}" type="datetime1">
              <a:rPr lang="en-US"/>
              <a:pPr>
                <a:defRPr/>
              </a:pPr>
              <a:t>04/02/2021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D6EAA5-0944-45CC-9687-DBB9E91C8B3F}" type="slidenum">
              <a:rPr lang="en-US" altLang="en-US"/>
              <a:pPr>
                <a:defRPr/>
              </a:pPr>
              <a:t>‹#›</a:t>
            </a:fld>
            <a:endParaRPr lang="en-US" altLang="en-US"/>
          </a:p>
        </p:txBody>
      </p:sp>
    </p:spTree>
    <p:extLst>
      <p:ext uri="{BB962C8B-B14F-4D97-AF65-F5344CB8AC3E}">
        <p14:creationId xmlns:p14="http://schemas.microsoft.com/office/powerpoint/2010/main" val="24181692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CEC7D6-8277-471F-A941-D17D6ED8F6B2}" type="datetime1">
              <a:rPr lang="en-US"/>
              <a:pPr>
                <a:defRPr/>
              </a:pPr>
              <a:t>04/02/2021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A03CF8-E15D-4558-90DB-ABFEC7330CD2}" type="slidenum">
              <a:rPr lang="en-US" altLang="en-US"/>
              <a:pPr>
                <a:defRPr/>
              </a:pPr>
              <a:t>‹#›</a:t>
            </a:fld>
            <a:endParaRPr lang="en-US" altLang="en-US"/>
          </a:p>
        </p:txBody>
      </p:sp>
    </p:spTree>
    <p:extLst>
      <p:ext uri="{BB962C8B-B14F-4D97-AF65-F5344CB8AC3E}">
        <p14:creationId xmlns:p14="http://schemas.microsoft.com/office/powerpoint/2010/main" val="7343725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2701F5-542D-491A-8B62-7C23A49C13BF}" type="datetime1">
              <a:rPr lang="en-US"/>
              <a:pPr>
                <a:defRPr/>
              </a:pPr>
              <a:t>04/02/2021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594BBF-8A7E-48DD-A6B0-C82B51CB51B1}" type="slidenum">
              <a:rPr lang="en-US" altLang="en-US"/>
              <a:pPr>
                <a:defRPr/>
              </a:pPr>
              <a:t>‹#›</a:t>
            </a:fld>
            <a:endParaRPr lang="en-US" altLang="en-US"/>
          </a:p>
        </p:txBody>
      </p:sp>
    </p:spTree>
    <p:extLst>
      <p:ext uri="{BB962C8B-B14F-4D97-AF65-F5344CB8AC3E}">
        <p14:creationId xmlns:p14="http://schemas.microsoft.com/office/powerpoint/2010/main" val="17308722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C25EB3-5D1B-4D4E-AD62-39BF9CF39280}" type="datetime1">
              <a:rPr lang="en-US"/>
              <a:pPr>
                <a:defRPr/>
              </a:pPr>
              <a:t>04/02/2021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B6B64C-665C-4C78-BF97-13B7AE596CCD}" type="slidenum">
              <a:rPr lang="en-US" altLang="en-US"/>
              <a:pPr>
                <a:defRPr/>
              </a:pPr>
              <a:t>‹#›</a:t>
            </a:fld>
            <a:endParaRPr lang="en-US" altLang="en-US"/>
          </a:p>
        </p:txBody>
      </p:sp>
    </p:spTree>
    <p:extLst>
      <p:ext uri="{BB962C8B-B14F-4D97-AF65-F5344CB8AC3E}">
        <p14:creationId xmlns:p14="http://schemas.microsoft.com/office/powerpoint/2010/main" val="30880781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2A725D-2CB7-481F-8A5F-723B7A0E578A}" type="datetime1">
              <a:rPr lang="en-US"/>
              <a:pPr>
                <a:defRPr/>
              </a:pPr>
              <a:t>04/02/2021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123547-F97C-42CC-9E74-3A761BFB9EE3}" type="slidenum">
              <a:rPr lang="en-US" altLang="en-US"/>
              <a:pPr>
                <a:defRPr/>
              </a:pPr>
              <a:t>‹#›</a:t>
            </a:fld>
            <a:endParaRPr lang="en-US" altLang="en-US"/>
          </a:p>
        </p:txBody>
      </p:sp>
    </p:spTree>
    <p:extLst>
      <p:ext uri="{BB962C8B-B14F-4D97-AF65-F5344CB8AC3E}">
        <p14:creationId xmlns:p14="http://schemas.microsoft.com/office/powerpoint/2010/main" val="23554073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5796C4-A51B-40C1-89F5-F255FC7EFD70}" type="datetime1">
              <a:rPr lang="en-US"/>
              <a:pPr>
                <a:defRPr/>
              </a:pPr>
              <a:t>04/02/2021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DFFD83-BC9A-4BC2-97E5-B91534938FF9}" type="slidenum">
              <a:rPr lang="en-US" altLang="en-US"/>
              <a:pPr>
                <a:defRPr/>
              </a:pPr>
              <a:t>‹#›</a:t>
            </a:fld>
            <a:endParaRPr lang="en-US" altLang="en-US"/>
          </a:p>
        </p:txBody>
      </p:sp>
    </p:spTree>
    <p:extLst>
      <p:ext uri="{BB962C8B-B14F-4D97-AF65-F5344CB8AC3E}">
        <p14:creationId xmlns:p14="http://schemas.microsoft.com/office/powerpoint/2010/main" val="1274429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B4E58E-6A75-4EF9-AA2F-F19578512728}" type="datetime1">
              <a:rPr lang="en-US"/>
              <a:pPr>
                <a:defRPr/>
              </a:pPr>
              <a:t>04/02/2021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B6ACB4-B439-4716-AA1F-04550F0AA3E4}" type="slidenum">
              <a:rPr lang="en-US" altLang="en-US"/>
              <a:pPr>
                <a:defRPr/>
              </a:pPr>
              <a:t>‹#›</a:t>
            </a:fld>
            <a:endParaRPr lang="en-US" altLang="en-US"/>
          </a:p>
        </p:txBody>
      </p:sp>
    </p:spTree>
    <p:extLst>
      <p:ext uri="{BB962C8B-B14F-4D97-AF65-F5344CB8AC3E}">
        <p14:creationId xmlns:p14="http://schemas.microsoft.com/office/powerpoint/2010/main" val="796644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6DDD5-1811-4516-AF54-49E4A0611055}" type="datetime1">
              <a:rPr lang="en-US"/>
              <a:pPr>
                <a:defRPr/>
              </a:pPr>
              <a:t>04/02/2021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DC3D81-A01A-4A0A-8822-453565B446CC}" type="slidenum">
              <a:rPr lang="en-US" altLang="en-US"/>
              <a:pPr>
                <a:defRPr/>
              </a:pPr>
              <a:t>‹#›</a:t>
            </a:fld>
            <a:endParaRPr lang="en-US" altLang="en-US"/>
          </a:p>
        </p:txBody>
      </p:sp>
    </p:spTree>
    <p:extLst>
      <p:ext uri="{BB962C8B-B14F-4D97-AF65-F5344CB8AC3E}">
        <p14:creationId xmlns:p14="http://schemas.microsoft.com/office/powerpoint/2010/main" val="3860823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558573A1-5ED9-417C-92E5-040A45F12FA7}" type="datetime1">
              <a:rPr lang="en-US"/>
              <a:pPr>
                <a:defRPr/>
              </a:pPr>
              <a:t>04/02/2021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D6AD2C-AE34-4046-902B-6202E8E4BBBF}" type="slidenum">
              <a:rPr lang="en-US" altLang="en-US"/>
              <a:pPr>
                <a:defRPr/>
              </a:pPr>
              <a:t>‹#›</a:t>
            </a:fld>
            <a:endParaRPr lang="en-US" altLang="en-US"/>
          </a:p>
        </p:txBody>
      </p:sp>
    </p:spTree>
    <p:extLst>
      <p:ext uri="{BB962C8B-B14F-4D97-AF65-F5344CB8AC3E}">
        <p14:creationId xmlns:p14="http://schemas.microsoft.com/office/powerpoint/2010/main" val="252089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9F23F7-F8F9-4CE3-9EF4-5982591EA20A}" type="slidenum">
              <a:rPr lang="en-US"/>
              <a:pPr>
                <a:defRPr/>
              </a:pPr>
              <a:t>‹#›</a:t>
            </a:fld>
            <a:endParaRPr lang="en-US"/>
          </a:p>
        </p:txBody>
      </p:sp>
    </p:spTree>
    <p:extLst>
      <p:ext uri="{BB962C8B-B14F-4D97-AF65-F5344CB8AC3E}">
        <p14:creationId xmlns:p14="http://schemas.microsoft.com/office/powerpoint/2010/main" val="22801767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29052C-8426-41D8-84F1-4C7574989003}" type="datetime1">
              <a:rPr lang="en-US"/>
              <a:pPr>
                <a:defRPr/>
              </a:pPr>
              <a:t>04/02/2021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8E10E0-2448-422B-B749-66C8B5B4408C}" type="slidenum">
              <a:rPr lang="en-US" altLang="en-US"/>
              <a:pPr>
                <a:defRPr/>
              </a:pPr>
              <a:t>‹#›</a:t>
            </a:fld>
            <a:endParaRPr lang="en-US" altLang="en-US"/>
          </a:p>
        </p:txBody>
      </p:sp>
    </p:spTree>
    <p:extLst>
      <p:ext uri="{BB962C8B-B14F-4D97-AF65-F5344CB8AC3E}">
        <p14:creationId xmlns:p14="http://schemas.microsoft.com/office/powerpoint/2010/main" val="13979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4.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5.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249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249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7D63EA4-86D5-4A8B-9C05-A3ED6C1D94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4029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313367"/>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50787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8542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1">
                <a:solidFill>
                  <a:srgbClr val="898989"/>
                </a:solidFill>
                <a:latin typeface="VNI-Times" pitchFamily="2" charset="0"/>
              </a:defRPr>
            </a:lvl1pPr>
          </a:lstStyle>
          <a:p>
            <a:pPr>
              <a:defRPr/>
            </a:pPr>
            <a:fld id="{648427D0-5E4B-471F-8CEE-8880F3268CF8}" type="datetime1">
              <a:rPr lang="en-US">
                <a:cs typeface="+mn-cs"/>
              </a:rPr>
              <a:pPr>
                <a:defRPr/>
              </a:pPr>
              <a:t>04/02/2021</a:t>
            </a:fld>
            <a:endParaRPr lang="en-US">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898989"/>
                </a:solidFill>
                <a:latin typeface="VNI-Times" pitchFamily="2" charset="0"/>
              </a:defRPr>
            </a:lvl1pPr>
          </a:lstStyle>
          <a:p>
            <a:pPr>
              <a:defRPr/>
            </a:pPr>
            <a:endParaRPr lang="en-US">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smtClean="0">
                <a:solidFill>
                  <a:srgbClr val="898989"/>
                </a:solidFill>
                <a:latin typeface="VNI-Times" pitchFamily="2" charset="0"/>
              </a:defRPr>
            </a:lvl1pPr>
          </a:lstStyle>
          <a:p>
            <a:pPr>
              <a:defRPr/>
            </a:pPr>
            <a:fld id="{91550DBC-6A4C-4C39-9F6A-8CBC6B34CE3B}"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530074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spd="slow">
    <p:random/>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D:\Downloads\Th&#237;%20nghi&#7879;m%20ph&#225;t%20hi&#7879;n%20tia%20H&#7891;ng%20ngo&#7841;i,%20Tia%20t&#7917;%20ngo&#7841;i.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lh3.googleusercontent.com/-WWCDwVuGyjg/Vopcdr1hEXI/AAAAAAAAImE/piGL9BMbVEQ/s0/568a5bf55c68b.jpg"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vi.wikipedia.org/wiki/T%E1%BA%ADp_tin:Nightvision.jpg"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vi.wikipedia.org/wiki/T%E1%BA%ADp_tin:AKS-74U_(2).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lh3.googleusercontent.com/-eBIeAeDYVG0/VopapAB8n8I/AAAAAAAAIl4/hYwfGKlFVrQ/s0/568a5a2408fd6.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84.xml"/><Relationship Id="rId1" Type="http://schemas.openxmlformats.org/officeDocument/2006/relationships/video" Target="file:///D:\Downloads\thao%20giang%20tia%20x\Production%20of%20X%20Rays.mp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1.wmf"/><Relationship Id="rId2" Type="http://schemas.openxmlformats.org/officeDocument/2006/relationships/slideLayout" Target="../slideLayouts/slideLayout8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0.png"/><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4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A5A2245E-D65D-4E72-9270-065B6538264E}"/>
              </a:ext>
            </a:extLst>
          </p:cNvPr>
          <p:cNvGrpSpPr/>
          <p:nvPr/>
        </p:nvGrpSpPr>
        <p:grpSpPr>
          <a:xfrm>
            <a:off x="4" y="3973711"/>
            <a:ext cx="9144001" cy="2080511"/>
            <a:chOff x="-1" y="3417122"/>
            <a:chExt cx="12192001" cy="2080511"/>
          </a:xfrm>
          <a:solidFill>
            <a:schemeClr val="accent1"/>
          </a:solidFill>
        </p:grpSpPr>
        <p:sp>
          <p:nvSpPr>
            <p:cNvPr id="99" name="Rectangle 98">
              <a:extLst>
                <a:ext uri="{FF2B5EF4-FFF2-40B4-BE49-F238E27FC236}">
                  <a16:creationId xmlns="" xmlns:a16="http://schemas.microsoft.com/office/drawing/2014/main" id="{A5185807-BFFE-41DD-9E11-896DB79CD116}"/>
                </a:ext>
              </a:extLst>
            </p:cNvPr>
            <p:cNvSpPr/>
            <p:nvPr/>
          </p:nvSpPr>
          <p:spPr>
            <a:xfrm>
              <a:off x="0" y="3550807"/>
              <a:ext cx="12192000" cy="181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3" name="Rectangle 102">
              <a:extLst>
                <a:ext uri="{FF2B5EF4-FFF2-40B4-BE49-F238E27FC236}">
                  <a16:creationId xmlns="" xmlns:a16="http://schemas.microsoft.com/office/drawing/2014/main" id="{5E3FD0C2-CEF5-438E-B90B-978756B8C9BE}"/>
                </a:ext>
              </a:extLst>
            </p:cNvPr>
            <p:cNvSpPr/>
            <p:nvPr/>
          </p:nvSpPr>
          <p:spPr>
            <a:xfrm>
              <a:off x="-1" y="3417122"/>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4" name="Rectangle 103">
              <a:extLst>
                <a:ext uri="{FF2B5EF4-FFF2-40B4-BE49-F238E27FC236}">
                  <a16:creationId xmlns="" xmlns:a16="http://schemas.microsoft.com/office/drawing/2014/main" id="{A15DC202-E55F-4A81-B799-58CA9018BA5F}"/>
                </a:ext>
              </a:extLst>
            </p:cNvPr>
            <p:cNvSpPr/>
            <p:nvPr/>
          </p:nvSpPr>
          <p:spPr>
            <a:xfrm>
              <a:off x="147" y="5426893"/>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100" name="TextBox 99">
            <a:extLst>
              <a:ext uri="{FF2B5EF4-FFF2-40B4-BE49-F238E27FC236}">
                <a16:creationId xmlns="" xmlns:a16="http://schemas.microsoft.com/office/drawing/2014/main" id="{7F2CFAEB-7DBC-4C48-A698-FE974A481D1A}"/>
              </a:ext>
            </a:extLst>
          </p:cNvPr>
          <p:cNvSpPr txBox="1"/>
          <p:nvPr/>
        </p:nvSpPr>
        <p:spPr>
          <a:xfrm>
            <a:off x="1" y="4404109"/>
            <a:ext cx="9144000" cy="830997"/>
          </a:xfrm>
          <a:prstGeom prst="rect">
            <a:avLst/>
          </a:prstGeom>
          <a:noFill/>
        </p:spPr>
        <p:txBody>
          <a:bodyPr wrap="square" rtlCol="0" anchor="ctr">
            <a:spAutoFit/>
          </a:bodyPr>
          <a:lstStyle/>
          <a:p>
            <a:pPr algn="ctr" fontAlgn="auto">
              <a:spcBef>
                <a:spcPts val="0"/>
              </a:spcBef>
              <a:spcAft>
                <a:spcPts val="0"/>
              </a:spcAft>
            </a:pPr>
            <a:r>
              <a:rPr lang="en-US" altLang="ko-KR" sz="4800" smtClean="0">
                <a:solidFill>
                  <a:prstClr val="white"/>
                </a:solidFill>
                <a:latin typeface="Calibri"/>
                <a:cs typeface="Arial" pitchFamily="34" charset="0"/>
              </a:rPr>
              <a:t>Natural Science Team</a:t>
            </a:r>
            <a:endParaRPr lang="ko-KR" altLang="en-US" sz="4800">
              <a:solidFill>
                <a:prstClr val="white"/>
              </a:solidFill>
              <a:latin typeface="Calibri"/>
              <a:cs typeface="Arial" pitchFamily="34" charset="0"/>
            </a:endParaRPr>
          </a:p>
        </p:txBody>
      </p:sp>
      <p:sp>
        <p:nvSpPr>
          <p:cNvPr id="101" name="TextBox 100">
            <a:extLst>
              <a:ext uri="{FF2B5EF4-FFF2-40B4-BE49-F238E27FC236}">
                <a16:creationId xmlns="" xmlns:a16="http://schemas.microsoft.com/office/drawing/2014/main" id="{F8AFA9A0-B94F-4AFB-902E-688D37A82A6F}"/>
              </a:ext>
            </a:extLst>
          </p:cNvPr>
          <p:cNvSpPr txBox="1"/>
          <p:nvPr/>
        </p:nvSpPr>
        <p:spPr>
          <a:xfrm>
            <a:off x="-1" y="5109148"/>
            <a:ext cx="9143890" cy="379656"/>
          </a:xfrm>
          <a:prstGeom prst="rect">
            <a:avLst/>
          </a:prstGeom>
          <a:noFill/>
        </p:spPr>
        <p:txBody>
          <a:bodyPr wrap="square" rtlCol="0" anchor="ctr">
            <a:spAutoFit/>
          </a:bodyPr>
          <a:lstStyle/>
          <a:p>
            <a:pPr algn="ctr" fontAlgn="auto">
              <a:spcBef>
                <a:spcPts val="0"/>
              </a:spcBef>
              <a:spcAft>
                <a:spcPts val="0"/>
              </a:spcAft>
            </a:pPr>
            <a:r>
              <a:rPr lang="en-US" altLang="ko-KR" sz="1867" smtClean="0">
                <a:solidFill>
                  <a:prstClr val="white"/>
                </a:solidFill>
                <a:latin typeface="Calibri"/>
                <a:cs typeface="Arial" pitchFamily="34" charset="0"/>
              </a:rPr>
              <a:t>There should be lice. Try hard!</a:t>
            </a:r>
            <a:endParaRPr lang="ko-KR" altLang="en-US" sz="1867">
              <a:solidFill>
                <a:prstClr val="white"/>
              </a:solidFill>
              <a:latin typeface="Calibri"/>
              <a:cs typeface="Arial" pitchFamily="34" charset="0"/>
            </a:endParaRPr>
          </a:p>
        </p:txBody>
      </p:sp>
      <p:grpSp>
        <p:nvGrpSpPr>
          <p:cNvPr id="105" name="Group 104">
            <a:extLst>
              <a:ext uri="{FF2B5EF4-FFF2-40B4-BE49-F238E27FC236}">
                <a16:creationId xmlns="" xmlns:a16="http://schemas.microsoft.com/office/drawing/2014/main" id="{DCC25ADD-4A69-4511-8889-085F9D49CE63}"/>
              </a:ext>
            </a:extLst>
          </p:cNvPr>
          <p:cNvGrpSpPr/>
          <p:nvPr/>
        </p:nvGrpSpPr>
        <p:grpSpPr>
          <a:xfrm>
            <a:off x="3626789" y="1173420"/>
            <a:ext cx="1832232" cy="2188229"/>
            <a:chOff x="4547049" y="1897856"/>
            <a:chExt cx="3071634" cy="3071634"/>
          </a:xfrm>
          <a:effectLst/>
        </p:grpSpPr>
        <p:sp>
          <p:nvSpPr>
            <p:cNvPr id="106" name="Freeform: Shape 105">
              <a:extLst>
                <a:ext uri="{FF2B5EF4-FFF2-40B4-BE49-F238E27FC236}">
                  <a16:creationId xmlns="" xmlns:a16="http://schemas.microsoft.com/office/drawing/2014/main" id="{122A6FB6-0EE3-4863-B56C-23891EB3573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07" name="Freeform: Shape 106">
              <a:extLst>
                <a:ext uri="{FF2B5EF4-FFF2-40B4-BE49-F238E27FC236}">
                  <a16:creationId xmlns="" xmlns:a16="http://schemas.microsoft.com/office/drawing/2014/main" id="{8000B800-DDCC-41B0-88A9-A4A8FD2A6F3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grpSp>
      <p:sp>
        <p:nvSpPr>
          <p:cNvPr id="212" name="Freeform: Shape 211">
            <a:extLst>
              <a:ext uri="{FF2B5EF4-FFF2-40B4-BE49-F238E27FC236}">
                <a16:creationId xmlns="" xmlns:a16="http://schemas.microsoft.com/office/drawing/2014/main" id="{6D9F7DA0-C551-446D-94C3-D85473FF4DD4}"/>
              </a:ext>
            </a:extLst>
          </p:cNvPr>
          <p:cNvSpPr/>
          <p:nvPr/>
        </p:nvSpPr>
        <p:spPr>
          <a:xfrm rot="20965310">
            <a:off x="3302179" y="1941169"/>
            <a:ext cx="367280"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solidFill>
                <a:prstClr val="white"/>
              </a:solidFill>
            </a:endParaRPr>
          </a:p>
        </p:txBody>
      </p:sp>
      <p:sp>
        <p:nvSpPr>
          <p:cNvPr id="117" name="Block Arc 116">
            <a:extLst>
              <a:ext uri="{FF2B5EF4-FFF2-40B4-BE49-F238E27FC236}">
                <a16:creationId xmlns="" xmlns:a16="http://schemas.microsoft.com/office/drawing/2014/main" id="{25486F56-8214-4D30-95B5-F6089000B9CB}"/>
              </a:ext>
            </a:extLst>
          </p:cNvPr>
          <p:cNvSpPr/>
          <p:nvPr/>
        </p:nvSpPr>
        <p:spPr>
          <a:xfrm>
            <a:off x="3486434" y="822061"/>
            <a:ext cx="2130942"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grpSp>
        <p:nvGrpSpPr>
          <p:cNvPr id="118" name="Graphic 30">
            <a:extLst>
              <a:ext uri="{FF2B5EF4-FFF2-40B4-BE49-F238E27FC236}">
                <a16:creationId xmlns="" xmlns:a16="http://schemas.microsoft.com/office/drawing/2014/main" id="{3BBFB3E6-898A-41B7-BFD3-D63E70DBE654}"/>
              </a:ext>
            </a:extLst>
          </p:cNvPr>
          <p:cNvGrpSpPr/>
          <p:nvPr/>
        </p:nvGrpSpPr>
        <p:grpSpPr>
          <a:xfrm rot="1052635">
            <a:off x="5262928" y="1488581"/>
            <a:ext cx="1003826" cy="1227345"/>
            <a:chOff x="5655092" y="376887"/>
            <a:chExt cx="4490688" cy="4117968"/>
          </a:xfrm>
          <a:solidFill>
            <a:schemeClr val="accent1"/>
          </a:solidFill>
        </p:grpSpPr>
        <p:sp>
          <p:nvSpPr>
            <p:cNvPr id="119" name="Freeform: Shape 118">
              <a:extLst>
                <a:ext uri="{FF2B5EF4-FFF2-40B4-BE49-F238E27FC236}">
                  <a16:creationId xmlns="" xmlns:a16="http://schemas.microsoft.com/office/drawing/2014/main" id="{391DB494-6D90-4242-AA8C-650987075EB9}"/>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20" name="Freeform: Shape 119">
              <a:extLst>
                <a:ext uri="{FF2B5EF4-FFF2-40B4-BE49-F238E27FC236}">
                  <a16:creationId xmlns="" xmlns:a16="http://schemas.microsoft.com/office/drawing/2014/main" id="{A08E9B24-582D-47C9-8196-55833281079D}"/>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21" name="Freeform: Shape 120">
              <a:extLst>
                <a:ext uri="{FF2B5EF4-FFF2-40B4-BE49-F238E27FC236}">
                  <a16:creationId xmlns="" xmlns:a16="http://schemas.microsoft.com/office/drawing/2014/main" id="{41417516-CE29-44C2-96E5-7F6D20424F30}"/>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grpSp>
      <p:grpSp>
        <p:nvGrpSpPr>
          <p:cNvPr id="122" name="Group 121">
            <a:extLst>
              <a:ext uri="{FF2B5EF4-FFF2-40B4-BE49-F238E27FC236}">
                <a16:creationId xmlns="" xmlns:a16="http://schemas.microsoft.com/office/drawing/2014/main" id="{13B41294-5C02-4A37-885D-0AD435A594F2}"/>
              </a:ext>
            </a:extLst>
          </p:cNvPr>
          <p:cNvGrpSpPr/>
          <p:nvPr/>
        </p:nvGrpSpPr>
        <p:grpSpPr>
          <a:xfrm rot="1151421">
            <a:off x="4637428" y="741923"/>
            <a:ext cx="545329" cy="550706"/>
            <a:chOff x="5712813" y="1354067"/>
            <a:chExt cx="891420" cy="675158"/>
          </a:xfrm>
        </p:grpSpPr>
        <p:sp>
          <p:nvSpPr>
            <p:cNvPr id="123" name="Freeform: Shape 122">
              <a:extLst>
                <a:ext uri="{FF2B5EF4-FFF2-40B4-BE49-F238E27FC236}">
                  <a16:creationId xmlns="" xmlns:a16="http://schemas.microsoft.com/office/drawing/2014/main" id="{1B1A03BF-B728-4FBE-836F-7445277D23F2}"/>
                </a:ext>
              </a:extLst>
            </p:cNvPr>
            <p:cNvSpPr/>
            <p:nvPr/>
          </p:nvSpPr>
          <p:spPr>
            <a:xfrm rot="739920">
              <a:off x="6440960" y="1354067"/>
              <a:ext cx="163273" cy="675158"/>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24" name="Freeform: Shape 123">
              <a:extLst>
                <a:ext uri="{FF2B5EF4-FFF2-40B4-BE49-F238E27FC236}">
                  <a16:creationId xmlns="" xmlns:a16="http://schemas.microsoft.com/office/drawing/2014/main" id="{C4C276C9-E002-4779-ABD9-266854369292}"/>
                </a:ext>
              </a:extLst>
            </p:cNvPr>
            <p:cNvSpPr/>
            <p:nvPr/>
          </p:nvSpPr>
          <p:spPr>
            <a:xfrm rot="186138">
              <a:off x="6177380" y="1465249"/>
              <a:ext cx="189750" cy="529535"/>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25" name="Freeform: Shape 124">
              <a:extLst>
                <a:ext uri="{FF2B5EF4-FFF2-40B4-BE49-F238E27FC236}">
                  <a16:creationId xmlns="" xmlns:a16="http://schemas.microsoft.com/office/drawing/2014/main" id="{AC786997-65C4-4137-AD5B-71187F352987}"/>
                </a:ext>
              </a:extLst>
            </p:cNvPr>
            <p:cNvSpPr/>
            <p:nvPr/>
          </p:nvSpPr>
          <p:spPr>
            <a:xfrm rot="21180530">
              <a:off x="5712813" y="1452010"/>
              <a:ext cx="216227" cy="556013"/>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26" name="Freeform: Shape 125">
              <a:extLst>
                <a:ext uri="{FF2B5EF4-FFF2-40B4-BE49-F238E27FC236}">
                  <a16:creationId xmlns="" xmlns:a16="http://schemas.microsoft.com/office/drawing/2014/main" id="{B8D3BFA2-F196-49F9-83A9-8D04B69F78D9}"/>
                </a:ext>
              </a:extLst>
            </p:cNvPr>
            <p:cNvSpPr/>
            <p:nvPr/>
          </p:nvSpPr>
          <p:spPr>
            <a:xfrm>
              <a:off x="5975196" y="1441944"/>
              <a:ext cx="158861" cy="551600"/>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grpSp>
      <p:grpSp>
        <p:nvGrpSpPr>
          <p:cNvPr id="127" name="Group 126">
            <a:extLst>
              <a:ext uri="{FF2B5EF4-FFF2-40B4-BE49-F238E27FC236}">
                <a16:creationId xmlns="" xmlns:a16="http://schemas.microsoft.com/office/drawing/2014/main" id="{ECE682B8-5BD4-4732-9491-F4A67F6D0095}"/>
              </a:ext>
            </a:extLst>
          </p:cNvPr>
          <p:cNvGrpSpPr/>
          <p:nvPr/>
        </p:nvGrpSpPr>
        <p:grpSpPr>
          <a:xfrm rot="2779377">
            <a:off x="5085623" y="992488"/>
            <a:ext cx="612565" cy="605613"/>
            <a:chOff x="5733204" y="4148522"/>
            <a:chExt cx="1306402" cy="1722100"/>
          </a:xfrm>
        </p:grpSpPr>
        <p:grpSp>
          <p:nvGrpSpPr>
            <p:cNvPr id="128" name="Group 127">
              <a:extLst>
                <a:ext uri="{FF2B5EF4-FFF2-40B4-BE49-F238E27FC236}">
                  <a16:creationId xmlns="" xmlns:a16="http://schemas.microsoft.com/office/drawing/2014/main" id="{992857E0-9B62-493F-A111-D9EF7F78869B}"/>
                </a:ext>
              </a:extLst>
            </p:cNvPr>
            <p:cNvGrpSpPr/>
            <p:nvPr/>
          </p:nvGrpSpPr>
          <p:grpSpPr>
            <a:xfrm>
              <a:off x="5733204" y="4148522"/>
              <a:ext cx="1306402" cy="1722100"/>
              <a:chOff x="2445111" y="599435"/>
              <a:chExt cx="5312311" cy="7002691"/>
            </a:xfrm>
            <a:solidFill>
              <a:schemeClr val="accent3"/>
            </a:solidFill>
          </p:grpSpPr>
          <p:sp>
            <p:nvSpPr>
              <p:cNvPr id="133" name="Freeform: Shape 132">
                <a:extLst>
                  <a:ext uri="{FF2B5EF4-FFF2-40B4-BE49-F238E27FC236}">
                    <a16:creationId xmlns="" xmlns:a16="http://schemas.microsoft.com/office/drawing/2014/main" id="{766ABEC5-ACD6-42E5-A96E-6BEB7E14B6EB}"/>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34" name="Freeform: Shape 133">
                <a:extLst>
                  <a:ext uri="{FF2B5EF4-FFF2-40B4-BE49-F238E27FC236}">
                    <a16:creationId xmlns="" xmlns:a16="http://schemas.microsoft.com/office/drawing/2014/main" id="{D5B7E80D-D016-43CF-8467-C0B9A50C4F7B}"/>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35" name="Freeform: Shape 134">
                <a:extLst>
                  <a:ext uri="{FF2B5EF4-FFF2-40B4-BE49-F238E27FC236}">
                    <a16:creationId xmlns="" xmlns:a16="http://schemas.microsoft.com/office/drawing/2014/main" id="{986845B7-1E20-4243-865B-FB714623E09B}"/>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grpSp>
        <p:grpSp>
          <p:nvGrpSpPr>
            <p:cNvPr id="129" name="Group 128">
              <a:extLst>
                <a:ext uri="{FF2B5EF4-FFF2-40B4-BE49-F238E27FC236}">
                  <a16:creationId xmlns="" xmlns:a16="http://schemas.microsoft.com/office/drawing/2014/main" id="{3846B13F-CF9C-45C6-9F45-A818A825B7B8}"/>
                </a:ext>
              </a:extLst>
            </p:cNvPr>
            <p:cNvGrpSpPr/>
            <p:nvPr/>
          </p:nvGrpSpPr>
          <p:grpSpPr>
            <a:xfrm>
              <a:off x="5960899" y="4970731"/>
              <a:ext cx="821311" cy="845919"/>
              <a:chOff x="954383" y="599435"/>
              <a:chExt cx="6803039" cy="7006874"/>
            </a:xfrm>
            <a:solidFill>
              <a:schemeClr val="accent3"/>
            </a:solidFill>
          </p:grpSpPr>
          <p:sp>
            <p:nvSpPr>
              <p:cNvPr id="130" name="Freeform: Shape 129">
                <a:extLst>
                  <a:ext uri="{FF2B5EF4-FFF2-40B4-BE49-F238E27FC236}">
                    <a16:creationId xmlns="" xmlns:a16="http://schemas.microsoft.com/office/drawing/2014/main" id="{783D043E-F20A-4CA0-9C3B-8029FEA6F9C3}"/>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31" name="Freeform: Shape 130">
                <a:extLst>
                  <a:ext uri="{FF2B5EF4-FFF2-40B4-BE49-F238E27FC236}">
                    <a16:creationId xmlns="" xmlns:a16="http://schemas.microsoft.com/office/drawing/2014/main" id="{B6BCA537-0004-40B7-AB2B-A9EF9D429073}"/>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32" name="Freeform: Shape 131">
                <a:extLst>
                  <a:ext uri="{FF2B5EF4-FFF2-40B4-BE49-F238E27FC236}">
                    <a16:creationId xmlns="" xmlns:a16="http://schemas.microsoft.com/office/drawing/2014/main" id="{D8C39085-AF1A-4ECA-BBCB-4807E6143976}"/>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grpSp>
      </p:grpSp>
      <p:grpSp>
        <p:nvGrpSpPr>
          <p:cNvPr id="136" name="Group 135">
            <a:extLst>
              <a:ext uri="{FF2B5EF4-FFF2-40B4-BE49-F238E27FC236}">
                <a16:creationId xmlns="" xmlns:a16="http://schemas.microsoft.com/office/drawing/2014/main" id="{13822EB5-523E-4C82-A4CD-F151154C2A33}"/>
              </a:ext>
            </a:extLst>
          </p:cNvPr>
          <p:cNvGrpSpPr/>
          <p:nvPr/>
        </p:nvGrpSpPr>
        <p:grpSpPr>
          <a:xfrm rot="18305502">
            <a:off x="3334286" y="1526471"/>
            <a:ext cx="889290" cy="238832"/>
            <a:chOff x="2751274" y="4274125"/>
            <a:chExt cx="1502839" cy="538144"/>
          </a:xfrm>
        </p:grpSpPr>
        <p:sp>
          <p:nvSpPr>
            <p:cNvPr id="137" name="Freeform: Shape 136">
              <a:extLst>
                <a:ext uri="{FF2B5EF4-FFF2-40B4-BE49-F238E27FC236}">
                  <a16:creationId xmlns="" xmlns:a16="http://schemas.microsoft.com/office/drawing/2014/main" id="{CB4B5651-3798-4C82-9B98-AD8870D8932E}"/>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38" name="Freeform: Shape 137">
              <a:extLst>
                <a:ext uri="{FF2B5EF4-FFF2-40B4-BE49-F238E27FC236}">
                  <a16:creationId xmlns="" xmlns:a16="http://schemas.microsoft.com/office/drawing/2014/main" id="{7EB5C5F8-527E-4E08-9DBF-E2FF9FFD89BB}"/>
                </a:ext>
              </a:extLst>
            </p:cNvPr>
            <p:cNvSpPr/>
            <p:nvPr/>
          </p:nvSpPr>
          <p:spPr>
            <a:xfrm>
              <a:off x="3010694" y="4274125"/>
              <a:ext cx="592070"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39" name="Freeform: Shape 138">
              <a:extLst>
                <a:ext uri="{FF2B5EF4-FFF2-40B4-BE49-F238E27FC236}">
                  <a16:creationId xmlns="" xmlns:a16="http://schemas.microsoft.com/office/drawing/2014/main" id="{847BB29C-A56C-419B-95ED-154F2D072E78}"/>
                </a:ext>
              </a:extLst>
            </p:cNvPr>
            <p:cNvSpPr/>
            <p:nvPr/>
          </p:nvSpPr>
          <p:spPr>
            <a:xfrm>
              <a:off x="3593508" y="4427305"/>
              <a:ext cx="369266"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140" name="Freeform: Shape 139">
              <a:extLst>
                <a:ext uri="{FF2B5EF4-FFF2-40B4-BE49-F238E27FC236}">
                  <a16:creationId xmlns="" xmlns:a16="http://schemas.microsoft.com/office/drawing/2014/main" id="{E25FFA65-E02C-4117-9472-B796ABF2FC02}"/>
                </a:ext>
              </a:extLst>
            </p:cNvPr>
            <p:cNvSpPr/>
            <p:nvPr/>
          </p:nvSpPr>
          <p:spPr>
            <a:xfrm>
              <a:off x="3958709" y="4512144"/>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grpSp>
      <p:grpSp>
        <p:nvGrpSpPr>
          <p:cNvPr id="141" name="Group 140">
            <a:extLst>
              <a:ext uri="{FF2B5EF4-FFF2-40B4-BE49-F238E27FC236}">
                <a16:creationId xmlns="" xmlns:a16="http://schemas.microsoft.com/office/drawing/2014/main" id="{A0AED753-A5F1-4786-A3CB-CAECBB79D969}"/>
              </a:ext>
            </a:extLst>
          </p:cNvPr>
          <p:cNvGrpSpPr/>
          <p:nvPr/>
        </p:nvGrpSpPr>
        <p:grpSpPr>
          <a:xfrm rot="20616275">
            <a:off x="3974967" y="850101"/>
            <a:ext cx="616828" cy="417980"/>
            <a:chOff x="1786971" y="4942919"/>
            <a:chExt cx="2041538" cy="1037553"/>
          </a:xfrm>
        </p:grpSpPr>
        <p:sp>
          <p:nvSpPr>
            <p:cNvPr id="142" name="Rectangle: Rounded Corners 141">
              <a:extLst>
                <a:ext uri="{FF2B5EF4-FFF2-40B4-BE49-F238E27FC236}">
                  <a16:creationId xmlns="" xmlns:a16="http://schemas.microsoft.com/office/drawing/2014/main" id="{7447D596-ACB5-4424-96E8-9DAB3FEC36AC}"/>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3" name="Trapezoid 142">
              <a:extLst>
                <a:ext uri="{FF2B5EF4-FFF2-40B4-BE49-F238E27FC236}">
                  <a16:creationId xmlns="" xmlns:a16="http://schemas.microsoft.com/office/drawing/2014/main" id="{DA35CCDD-1D1E-4CB2-87D2-4C2DBD82BF7D}"/>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4" name="Trapezoid 143">
              <a:extLst>
                <a:ext uri="{FF2B5EF4-FFF2-40B4-BE49-F238E27FC236}">
                  <a16:creationId xmlns="" xmlns:a16="http://schemas.microsoft.com/office/drawing/2014/main" id="{2ADB4862-A01A-4868-B964-13C3643102B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45" name="Group 144">
              <a:extLst>
                <a:ext uri="{FF2B5EF4-FFF2-40B4-BE49-F238E27FC236}">
                  <a16:creationId xmlns="" xmlns:a16="http://schemas.microsoft.com/office/drawing/2014/main" id="{BB260B09-5284-4ED4-AC15-61105CD48A51}"/>
                </a:ext>
              </a:extLst>
            </p:cNvPr>
            <p:cNvGrpSpPr/>
            <p:nvPr/>
          </p:nvGrpSpPr>
          <p:grpSpPr>
            <a:xfrm>
              <a:off x="2260924" y="5043805"/>
              <a:ext cx="1107473" cy="187751"/>
              <a:chOff x="7962899" y="2433000"/>
              <a:chExt cx="2294160" cy="371747"/>
            </a:xfrm>
          </p:grpSpPr>
          <p:grpSp>
            <p:nvGrpSpPr>
              <p:cNvPr id="199" name="Group 198">
                <a:extLst>
                  <a:ext uri="{FF2B5EF4-FFF2-40B4-BE49-F238E27FC236}">
                    <a16:creationId xmlns="" xmlns:a16="http://schemas.microsoft.com/office/drawing/2014/main" id="{F0960AB9-296A-4545-BFBD-EAE05F5A14F4}"/>
                  </a:ext>
                </a:extLst>
              </p:cNvPr>
              <p:cNvGrpSpPr/>
              <p:nvPr/>
            </p:nvGrpSpPr>
            <p:grpSpPr>
              <a:xfrm>
                <a:off x="7962899" y="2433000"/>
                <a:ext cx="344267" cy="371747"/>
                <a:chOff x="6383215" y="2833551"/>
                <a:chExt cx="240196" cy="371747"/>
              </a:xfrm>
            </p:grpSpPr>
            <p:sp>
              <p:nvSpPr>
                <p:cNvPr id="208" name="Rectangle 207">
                  <a:extLst>
                    <a:ext uri="{FF2B5EF4-FFF2-40B4-BE49-F238E27FC236}">
                      <a16:creationId xmlns="" xmlns:a16="http://schemas.microsoft.com/office/drawing/2014/main" id="{B64C8C39-A170-4025-8B64-C55A9C7D233C}"/>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9" name="Rectangle 208">
                  <a:extLst>
                    <a:ext uri="{FF2B5EF4-FFF2-40B4-BE49-F238E27FC236}">
                      <a16:creationId xmlns="" xmlns:a16="http://schemas.microsoft.com/office/drawing/2014/main" id="{60E3A525-C86A-4528-8E2C-691ED26FD65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0" name="Trapezoid 209">
                  <a:extLst>
                    <a:ext uri="{FF2B5EF4-FFF2-40B4-BE49-F238E27FC236}">
                      <a16:creationId xmlns="" xmlns:a16="http://schemas.microsoft.com/office/drawing/2014/main" id="{B2BCC827-63B2-43E2-9F03-42CF91DD8A45}"/>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200" name="Group 199">
                <a:extLst>
                  <a:ext uri="{FF2B5EF4-FFF2-40B4-BE49-F238E27FC236}">
                    <a16:creationId xmlns="" xmlns:a16="http://schemas.microsoft.com/office/drawing/2014/main" id="{EE79BC89-3B92-4CEA-A18B-29E82159FA04}"/>
                  </a:ext>
                </a:extLst>
              </p:cNvPr>
              <p:cNvGrpSpPr/>
              <p:nvPr/>
            </p:nvGrpSpPr>
            <p:grpSpPr>
              <a:xfrm>
                <a:off x="8933083" y="2433000"/>
                <a:ext cx="344267" cy="371747"/>
                <a:chOff x="6383215" y="2833551"/>
                <a:chExt cx="240196" cy="371747"/>
              </a:xfrm>
            </p:grpSpPr>
            <p:sp>
              <p:nvSpPr>
                <p:cNvPr id="205" name="Rectangle 204">
                  <a:extLst>
                    <a:ext uri="{FF2B5EF4-FFF2-40B4-BE49-F238E27FC236}">
                      <a16:creationId xmlns="" xmlns:a16="http://schemas.microsoft.com/office/drawing/2014/main" id="{4F3F5E0B-1563-4640-AB5A-7500C14D1E8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6" name="Rectangle 205">
                  <a:extLst>
                    <a:ext uri="{FF2B5EF4-FFF2-40B4-BE49-F238E27FC236}">
                      <a16:creationId xmlns="" xmlns:a16="http://schemas.microsoft.com/office/drawing/2014/main" id="{A4DFC1FD-BB29-452D-A501-F24355354C37}"/>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7" name="Trapezoid 206">
                  <a:extLst>
                    <a:ext uri="{FF2B5EF4-FFF2-40B4-BE49-F238E27FC236}">
                      <a16:creationId xmlns="" xmlns:a16="http://schemas.microsoft.com/office/drawing/2014/main" id="{69A66F7B-F619-41E5-9573-9F342491B392}"/>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201" name="Group 200">
                <a:extLst>
                  <a:ext uri="{FF2B5EF4-FFF2-40B4-BE49-F238E27FC236}">
                    <a16:creationId xmlns="" xmlns:a16="http://schemas.microsoft.com/office/drawing/2014/main" id="{A5755627-7909-4AC8-AA8E-1F75FE65BB28}"/>
                  </a:ext>
                </a:extLst>
              </p:cNvPr>
              <p:cNvGrpSpPr/>
              <p:nvPr/>
            </p:nvGrpSpPr>
            <p:grpSpPr>
              <a:xfrm>
                <a:off x="9912792" y="2433000"/>
                <a:ext cx="344267" cy="371747"/>
                <a:chOff x="6383215" y="2833551"/>
                <a:chExt cx="240196" cy="371747"/>
              </a:xfrm>
            </p:grpSpPr>
            <p:sp>
              <p:nvSpPr>
                <p:cNvPr id="202" name="Rectangle 201">
                  <a:extLst>
                    <a:ext uri="{FF2B5EF4-FFF2-40B4-BE49-F238E27FC236}">
                      <a16:creationId xmlns="" xmlns:a16="http://schemas.microsoft.com/office/drawing/2014/main" id="{1007F6FB-9E07-4A83-B4A0-AF79E341904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3" name="Rectangle 202">
                  <a:extLst>
                    <a:ext uri="{FF2B5EF4-FFF2-40B4-BE49-F238E27FC236}">
                      <a16:creationId xmlns="" xmlns:a16="http://schemas.microsoft.com/office/drawing/2014/main" id="{852D144E-3CC4-4026-BAAA-8E24C5C819CC}"/>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4" name="Trapezoid 203">
                  <a:extLst>
                    <a:ext uri="{FF2B5EF4-FFF2-40B4-BE49-F238E27FC236}">
                      <a16:creationId xmlns="" xmlns:a16="http://schemas.microsoft.com/office/drawing/2014/main" id="{869A4A3C-B911-4397-9489-5304F0CE46D8}"/>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sp>
          <p:nvSpPr>
            <p:cNvPr id="146" name="Trapezoid 145">
              <a:extLst>
                <a:ext uri="{FF2B5EF4-FFF2-40B4-BE49-F238E27FC236}">
                  <a16:creationId xmlns="" xmlns:a16="http://schemas.microsoft.com/office/drawing/2014/main" id="{0EA9601F-A088-4C4A-9905-C84DB0F86628}"/>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7" name="Trapezoid 146">
              <a:extLst>
                <a:ext uri="{FF2B5EF4-FFF2-40B4-BE49-F238E27FC236}">
                  <a16:creationId xmlns="" xmlns:a16="http://schemas.microsoft.com/office/drawing/2014/main" id="{C1D981AE-AC60-4BD7-BE4A-199A1B1B9A14}"/>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8" name="Trapezoid 147">
              <a:extLst>
                <a:ext uri="{FF2B5EF4-FFF2-40B4-BE49-F238E27FC236}">
                  <a16:creationId xmlns="" xmlns:a16="http://schemas.microsoft.com/office/drawing/2014/main" id="{DC1979EC-476C-42A2-9703-D1CD7A865388}"/>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9" name="Trapezoid 148">
              <a:extLst>
                <a:ext uri="{FF2B5EF4-FFF2-40B4-BE49-F238E27FC236}">
                  <a16:creationId xmlns="" xmlns:a16="http://schemas.microsoft.com/office/drawing/2014/main" id="{64F7F7C8-22FC-40DE-93B0-CECCF6DFFFD7}"/>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50" name="Group 149">
              <a:extLst>
                <a:ext uri="{FF2B5EF4-FFF2-40B4-BE49-F238E27FC236}">
                  <a16:creationId xmlns="" xmlns:a16="http://schemas.microsoft.com/office/drawing/2014/main" id="{99F0E612-AD4B-4CF0-ABDC-F54A10016368}"/>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188" name="Rectangle: Rounded Corners 187">
                <a:extLst>
                  <a:ext uri="{FF2B5EF4-FFF2-40B4-BE49-F238E27FC236}">
                    <a16:creationId xmlns="" xmlns:a16="http://schemas.microsoft.com/office/drawing/2014/main" id="{93819EFF-F8AF-49C4-8FD3-33B0B5392C8B}"/>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9" name="Rectangle: Rounded Corners 188">
                <a:extLst>
                  <a:ext uri="{FF2B5EF4-FFF2-40B4-BE49-F238E27FC236}">
                    <a16:creationId xmlns="" xmlns:a16="http://schemas.microsoft.com/office/drawing/2014/main" id="{05888C41-3543-4116-9258-0D8008043141}"/>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0" name="Rectangle: Rounded Corners 189">
                <a:extLst>
                  <a:ext uri="{FF2B5EF4-FFF2-40B4-BE49-F238E27FC236}">
                    <a16:creationId xmlns="" xmlns:a16="http://schemas.microsoft.com/office/drawing/2014/main" id="{662D38A8-E710-4548-B8C7-A98238FE5246}"/>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1" name="Rectangle: Rounded Corners 190">
                <a:extLst>
                  <a:ext uri="{FF2B5EF4-FFF2-40B4-BE49-F238E27FC236}">
                    <a16:creationId xmlns="" xmlns:a16="http://schemas.microsoft.com/office/drawing/2014/main" id="{420F5C40-9B65-4883-9E09-5CB04D240DB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2" name="Rectangle: Rounded Corners 191">
                <a:extLst>
                  <a:ext uri="{FF2B5EF4-FFF2-40B4-BE49-F238E27FC236}">
                    <a16:creationId xmlns="" xmlns:a16="http://schemas.microsoft.com/office/drawing/2014/main" id="{7A91174B-38A1-4C7E-906F-55FFC36E588E}"/>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3" name="Rectangle: Rounded Corners 192">
                <a:extLst>
                  <a:ext uri="{FF2B5EF4-FFF2-40B4-BE49-F238E27FC236}">
                    <a16:creationId xmlns="" xmlns:a16="http://schemas.microsoft.com/office/drawing/2014/main" id="{A550042E-113C-41E5-9103-9323DB005237}"/>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4" name="Rectangle: Rounded Corners 193">
                <a:extLst>
                  <a:ext uri="{FF2B5EF4-FFF2-40B4-BE49-F238E27FC236}">
                    <a16:creationId xmlns="" xmlns:a16="http://schemas.microsoft.com/office/drawing/2014/main" id="{BEF29CD8-3409-4F29-8A4B-D97F16E47D2E}"/>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5" name="Rectangle: Rounded Corners 194">
                <a:extLst>
                  <a:ext uri="{FF2B5EF4-FFF2-40B4-BE49-F238E27FC236}">
                    <a16:creationId xmlns="" xmlns:a16="http://schemas.microsoft.com/office/drawing/2014/main" id="{4BC85D13-C132-4260-9AD8-DCC4622DCAA3}"/>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6" name="Rectangle: Rounded Corners 195">
                <a:extLst>
                  <a:ext uri="{FF2B5EF4-FFF2-40B4-BE49-F238E27FC236}">
                    <a16:creationId xmlns="" xmlns:a16="http://schemas.microsoft.com/office/drawing/2014/main" id="{1ED50C64-8D42-451D-A947-AE5A60FD8EF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7" name="Rectangle: Rounded Corners 196">
                <a:extLst>
                  <a:ext uri="{FF2B5EF4-FFF2-40B4-BE49-F238E27FC236}">
                    <a16:creationId xmlns="" xmlns:a16="http://schemas.microsoft.com/office/drawing/2014/main" id="{97873B36-6C45-4D42-8699-12FADDB1333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8" name="Rectangle: Rounded Corners 197">
                <a:extLst>
                  <a:ext uri="{FF2B5EF4-FFF2-40B4-BE49-F238E27FC236}">
                    <a16:creationId xmlns="" xmlns:a16="http://schemas.microsoft.com/office/drawing/2014/main" id="{6FDFD072-130F-4914-B223-3E7E2A80360C}"/>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51" name="Group 150">
              <a:extLst>
                <a:ext uri="{FF2B5EF4-FFF2-40B4-BE49-F238E27FC236}">
                  <a16:creationId xmlns="" xmlns:a16="http://schemas.microsoft.com/office/drawing/2014/main" id="{305CCD95-A996-4579-967A-04114BB1E840}"/>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177" name="Rectangle: Rounded Corners 176">
                <a:extLst>
                  <a:ext uri="{FF2B5EF4-FFF2-40B4-BE49-F238E27FC236}">
                    <a16:creationId xmlns="" xmlns:a16="http://schemas.microsoft.com/office/drawing/2014/main" id="{CA470CB0-A345-4222-AC54-DBDF56FF8F2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8" name="Rectangle: Rounded Corners 177">
                <a:extLst>
                  <a:ext uri="{FF2B5EF4-FFF2-40B4-BE49-F238E27FC236}">
                    <a16:creationId xmlns="" xmlns:a16="http://schemas.microsoft.com/office/drawing/2014/main" id="{97B50F90-62EB-4A9E-88C6-30B46A259DFF}"/>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9" name="Rectangle: Rounded Corners 178">
                <a:extLst>
                  <a:ext uri="{FF2B5EF4-FFF2-40B4-BE49-F238E27FC236}">
                    <a16:creationId xmlns="" xmlns:a16="http://schemas.microsoft.com/office/drawing/2014/main" id="{2CD20A42-9801-4057-9B94-A49DDCC771D7}"/>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0" name="Rectangle: Rounded Corners 179">
                <a:extLst>
                  <a:ext uri="{FF2B5EF4-FFF2-40B4-BE49-F238E27FC236}">
                    <a16:creationId xmlns="" xmlns:a16="http://schemas.microsoft.com/office/drawing/2014/main" id="{C3C8E632-0240-41BF-99B1-758AF201106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1" name="Rectangle: Rounded Corners 180">
                <a:extLst>
                  <a:ext uri="{FF2B5EF4-FFF2-40B4-BE49-F238E27FC236}">
                    <a16:creationId xmlns="" xmlns:a16="http://schemas.microsoft.com/office/drawing/2014/main" id="{78FE3A7D-7F03-4E8E-BF9B-74E6E443FF64}"/>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2" name="Rectangle: Rounded Corners 181">
                <a:extLst>
                  <a:ext uri="{FF2B5EF4-FFF2-40B4-BE49-F238E27FC236}">
                    <a16:creationId xmlns="" xmlns:a16="http://schemas.microsoft.com/office/drawing/2014/main" id="{4F79A7EE-0783-4E74-B633-88FF157E00D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3" name="Rectangle: Rounded Corners 182">
                <a:extLst>
                  <a:ext uri="{FF2B5EF4-FFF2-40B4-BE49-F238E27FC236}">
                    <a16:creationId xmlns="" xmlns:a16="http://schemas.microsoft.com/office/drawing/2014/main" id="{60BD2208-9275-44EF-9A6E-08DF1AC572A9}"/>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4" name="Rectangle: Rounded Corners 183">
                <a:extLst>
                  <a:ext uri="{FF2B5EF4-FFF2-40B4-BE49-F238E27FC236}">
                    <a16:creationId xmlns="" xmlns:a16="http://schemas.microsoft.com/office/drawing/2014/main" id="{A76FA86B-6CA7-4817-9331-489184C83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5" name="Rectangle: Rounded Corners 184">
                <a:extLst>
                  <a:ext uri="{FF2B5EF4-FFF2-40B4-BE49-F238E27FC236}">
                    <a16:creationId xmlns="" xmlns:a16="http://schemas.microsoft.com/office/drawing/2014/main" id="{BFD97250-976E-4051-87F2-D520544A209A}"/>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6" name="Rectangle: Rounded Corners 185">
                <a:extLst>
                  <a:ext uri="{FF2B5EF4-FFF2-40B4-BE49-F238E27FC236}">
                    <a16:creationId xmlns="" xmlns:a16="http://schemas.microsoft.com/office/drawing/2014/main" id="{DDE74128-0C20-455C-83D5-A1A74F58317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7" name="Rectangle: Rounded Corners 186">
                <a:extLst>
                  <a:ext uri="{FF2B5EF4-FFF2-40B4-BE49-F238E27FC236}">
                    <a16:creationId xmlns="" xmlns:a16="http://schemas.microsoft.com/office/drawing/2014/main" id="{7FF35C02-025D-4C2E-BFED-0E41D0E0E6C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52" name="Group 151">
              <a:extLst>
                <a:ext uri="{FF2B5EF4-FFF2-40B4-BE49-F238E27FC236}">
                  <a16:creationId xmlns="" xmlns:a16="http://schemas.microsoft.com/office/drawing/2014/main" id="{5D23EB9A-3246-4C25-AFBA-FDC71886BA26}"/>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66" name="Rectangle: Rounded Corners 165">
                <a:extLst>
                  <a:ext uri="{FF2B5EF4-FFF2-40B4-BE49-F238E27FC236}">
                    <a16:creationId xmlns="" xmlns:a16="http://schemas.microsoft.com/office/drawing/2014/main" id="{7173BA78-9D5A-4316-B78F-FE2F0FB649C8}"/>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7" name="Rectangle: Rounded Corners 166">
                <a:extLst>
                  <a:ext uri="{FF2B5EF4-FFF2-40B4-BE49-F238E27FC236}">
                    <a16:creationId xmlns="" xmlns:a16="http://schemas.microsoft.com/office/drawing/2014/main" id="{ADE339D7-95D5-48D1-93CB-F12DF5664AF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8" name="Rectangle: Rounded Corners 167">
                <a:extLst>
                  <a:ext uri="{FF2B5EF4-FFF2-40B4-BE49-F238E27FC236}">
                    <a16:creationId xmlns="" xmlns:a16="http://schemas.microsoft.com/office/drawing/2014/main" id="{FB766D79-1D08-4E31-AE96-772F0A13DFC4}"/>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9" name="Rectangle: Rounded Corners 168">
                <a:extLst>
                  <a:ext uri="{FF2B5EF4-FFF2-40B4-BE49-F238E27FC236}">
                    <a16:creationId xmlns="" xmlns:a16="http://schemas.microsoft.com/office/drawing/2014/main" id="{AC1E6949-9F87-4820-8A40-3B1C6BE01826}"/>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0" name="Rectangle: Rounded Corners 169">
                <a:extLst>
                  <a:ext uri="{FF2B5EF4-FFF2-40B4-BE49-F238E27FC236}">
                    <a16:creationId xmlns="" xmlns:a16="http://schemas.microsoft.com/office/drawing/2014/main" id="{06D70A2C-0CA1-430E-B355-7DDC1A98C76D}"/>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1" name="Rectangle: Rounded Corners 170">
                <a:extLst>
                  <a:ext uri="{FF2B5EF4-FFF2-40B4-BE49-F238E27FC236}">
                    <a16:creationId xmlns="" xmlns:a16="http://schemas.microsoft.com/office/drawing/2014/main" id="{E424DEA4-A2BA-4E67-BC5B-CEA176982D42}"/>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2" name="Rectangle: Rounded Corners 171">
                <a:extLst>
                  <a:ext uri="{FF2B5EF4-FFF2-40B4-BE49-F238E27FC236}">
                    <a16:creationId xmlns="" xmlns:a16="http://schemas.microsoft.com/office/drawing/2014/main" id="{B405F6FB-D76D-465B-AE2E-B0FFCEB0B9E7}"/>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3" name="Rectangle: Rounded Corners 172">
                <a:extLst>
                  <a:ext uri="{FF2B5EF4-FFF2-40B4-BE49-F238E27FC236}">
                    <a16:creationId xmlns="" xmlns:a16="http://schemas.microsoft.com/office/drawing/2014/main" id="{D25FF45E-215E-4CAB-B547-BAD6789B3462}"/>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4" name="Rectangle: Rounded Corners 173">
                <a:extLst>
                  <a:ext uri="{FF2B5EF4-FFF2-40B4-BE49-F238E27FC236}">
                    <a16:creationId xmlns="" xmlns:a16="http://schemas.microsoft.com/office/drawing/2014/main" id="{9CC4FC62-361C-40C6-9BBC-598D12F13E6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5" name="Rectangle: Rounded Corners 174">
                <a:extLst>
                  <a:ext uri="{FF2B5EF4-FFF2-40B4-BE49-F238E27FC236}">
                    <a16:creationId xmlns="" xmlns:a16="http://schemas.microsoft.com/office/drawing/2014/main" id="{EEA8BC6F-34E8-4C5C-90FD-8F6D8A86F14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6" name="Rectangle: Rounded Corners 175">
                <a:extLst>
                  <a:ext uri="{FF2B5EF4-FFF2-40B4-BE49-F238E27FC236}">
                    <a16:creationId xmlns="" xmlns:a16="http://schemas.microsoft.com/office/drawing/2014/main" id="{3CED7599-7501-4E89-BFDE-B39BCAFFD83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53" name="Group 152">
              <a:extLst>
                <a:ext uri="{FF2B5EF4-FFF2-40B4-BE49-F238E27FC236}">
                  <a16:creationId xmlns="" xmlns:a16="http://schemas.microsoft.com/office/drawing/2014/main" id="{C32DD48E-9E7F-4BA6-BB3E-BF8E12F27CE3}"/>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55" name="Rectangle: Rounded Corners 154">
                <a:extLst>
                  <a:ext uri="{FF2B5EF4-FFF2-40B4-BE49-F238E27FC236}">
                    <a16:creationId xmlns="" xmlns:a16="http://schemas.microsoft.com/office/drawing/2014/main" id="{C9CE602C-B300-4A6A-8D9B-45F1A026F29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6" name="Rectangle: Rounded Corners 155">
                <a:extLst>
                  <a:ext uri="{FF2B5EF4-FFF2-40B4-BE49-F238E27FC236}">
                    <a16:creationId xmlns="" xmlns:a16="http://schemas.microsoft.com/office/drawing/2014/main" id="{B067AC5B-97B6-4538-BE8E-3D1F47C44354}"/>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7" name="Rectangle: Rounded Corners 156">
                <a:extLst>
                  <a:ext uri="{FF2B5EF4-FFF2-40B4-BE49-F238E27FC236}">
                    <a16:creationId xmlns="" xmlns:a16="http://schemas.microsoft.com/office/drawing/2014/main" id="{C1BED85F-E22F-4CC9-A79A-B55BB01F5C6D}"/>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8" name="Rectangle: Rounded Corners 157">
                <a:extLst>
                  <a:ext uri="{FF2B5EF4-FFF2-40B4-BE49-F238E27FC236}">
                    <a16:creationId xmlns="" xmlns:a16="http://schemas.microsoft.com/office/drawing/2014/main" id="{EE687F1C-B13A-436B-8169-A80550F9F60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9" name="Rectangle: Rounded Corners 158">
                <a:extLst>
                  <a:ext uri="{FF2B5EF4-FFF2-40B4-BE49-F238E27FC236}">
                    <a16:creationId xmlns="" xmlns:a16="http://schemas.microsoft.com/office/drawing/2014/main" id="{815324F1-1628-4ACD-BDB7-F9609E3030C7}"/>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0" name="Rectangle: Rounded Corners 159">
                <a:extLst>
                  <a:ext uri="{FF2B5EF4-FFF2-40B4-BE49-F238E27FC236}">
                    <a16:creationId xmlns="" xmlns:a16="http://schemas.microsoft.com/office/drawing/2014/main" id="{D97578E1-DF34-42D3-81E9-37A5C347513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1" name="Rectangle: Rounded Corners 160">
                <a:extLst>
                  <a:ext uri="{FF2B5EF4-FFF2-40B4-BE49-F238E27FC236}">
                    <a16:creationId xmlns="" xmlns:a16="http://schemas.microsoft.com/office/drawing/2014/main" id="{433CEEB6-F0A7-40E7-BEC8-2A6F8CC861DB}"/>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2" name="Rectangle: Rounded Corners 161">
                <a:extLst>
                  <a:ext uri="{FF2B5EF4-FFF2-40B4-BE49-F238E27FC236}">
                    <a16:creationId xmlns="" xmlns:a16="http://schemas.microsoft.com/office/drawing/2014/main" id="{D5AB8412-462C-4751-8DFE-385541547B58}"/>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3" name="Rectangle: Rounded Corners 162">
                <a:extLst>
                  <a:ext uri="{FF2B5EF4-FFF2-40B4-BE49-F238E27FC236}">
                    <a16:creationId xmlns="" xmlns:a16="http://schemas.microsoft.com/office/drawing/2014/main" id="{09051FD0-0B97-45D8-9311-7987A53647D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4" name="Rectangle: Rounded Corners 163">
                <a:extLst>
                  <a:ext uri="{FF2B5EF4-FFF2-40B4-BE49-F238E27FC236}">
                    <a16:creationId xmlns="" xmlns:a16="http://schemas.microsoft.com/office/drawing/2014/main" id="{73A3168D-90D3-4FBE-BF21-5EC17D1DF0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5" name="Rectangle: Rounded Corners 164">
                <a:extLst>
                  <a:ext uri="{FF2B5EF4-FFF2-40B4-BE49-F238E27FC236}">
                    <a16:creationId xmlns="" xmlns:a16="http://schemas.microsoft.com/office/drawing/2014/main" id="{661B1102-D192-4264-8E8A-E117BB357C31}"/>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pic>
          <p:nvPicPr>
            <p:cNvPr id="154" name="Graphic 153">
              <a:extLst>
                <a:ext uri="{FF2B5EF4-FFF2-40B4-BE49-F238E27FC236}">
                  <a16:creationId xmlns="" xmlns:a16="http://schemas.microsoft.com/office/drawing/2014/main" id="{2359835D-458D-49E3-8B57-05439233AE5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843781" y="5671824"/>
              <a:ext cx="1940381" cy="308648"/>
            </a:xfrm>
            <a:prstGeom prst="rect">
              <a:avLst/>
            </a:prstGeom>
          </p:spPr>
        </p:pic>
      </p:grpSp>
      <p:sp>
        <p:nvSpPr>
          <p:cNvPr id="213" name="Oval 212">
            <a:extLst>
              <a:ext uri="{FF2B5EF4-FFF2-40B4-BE49-F238E27FC236}">
                <a16:creationId xmlns="" xmlns:a16="http://schemas.microsoft.com/office/drawing/2014/main" id="{0290F905-8262-4DD0-AEDF-EC7C841C039B}"/>
              </a:ext>
            </a:extLst>
          </p:cNvPr>
          <p:cNvSpPr/>
          <p:nvPr/>
        </p:nvSpPr>
        <p:spPr>
          <a:xfrm>
            <a:off x="2514332" y="1755605"/>
            <a:ext cx="721731"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4" name="Oval 213">
            <a:extLst>
              <a:ext uri="{FF2B5EF4-FFF2-40B4-BE49-F238E27FC236}">
                <a16:creationId xmlns="" xmlns:a16="http://schemas.microsoft.com/office/drawing/2014/main" id="{E7197A7C-EDB3-4158-A8BF-D1D46C07B0E1}"/>
              </a:ext>
            </a:extLst>
          </p:cNvPr>
          <p:cNvSpPr/>
          <p:nvPr/>
        </p:nvSpPr>
        <p:spPr>
          <a:xfrm>
            <a:off x="2691002" y="784221"/>
            <a:ext cx="492453"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5" name="Oval 214">
            <a:extLst>
              <a:ext uri="{FF2B5EF4-FFF2-40B4-BE49-F238E27FC236}">
                <a16:creationId xmlns="" xmlns:a16="http://schemas.microsoft.com/office/drawing/2014/main" id="{61596F0C-2382-49A1-A783-06968FAC121F}"/>
              </a:ext>
            </a:extLst>
          </p:cNvPr>
          <p:cNvSpPr/>
          <p:nvPr/>
        </p:nvSpPr>
        <p:spPr>
          <a:xfrm>
            <a:off x="2451276" y="2443048"/>
            <a:ext cx="303444"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6" name="Oval 215">
            <a:extLst>
              <a:ext uri="{FF2B5EF4-FFF2-40B4-BE49-F238E27FC236}">
                <a16:creationId xmlns="" xmlns:a16="http://schemas.microsoft.com/office/drawing/2014/main" id="{815C8D3B-9D2D-4B96-8791-90F9C736B9D6}"/>
              </a:ext>
            </a:extLst>
          </p:cNvPr>
          <p:cNvSpPr/>
          <p:nvPr/>
        </p:nvSpPr>
        <p:spPr>
          <a:xfrm>
            <a:off x="1708186" y="2346642"/>
            <a:ext cx="374120"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7" name="Oval 216">
            <a:extLst>
              <a:ext uri="{FF2B5EF4-FFF2-40B4-BE49-F238E27FC236}">
                <a16:creationId xmlns="" xmlns:a16="http://schemas.microsoft.com/office/drawing/2014/main" id="{373C6841-D415-4314-853D-16CEA879B54F}"/>
              </a:ext>
            </a:extLst>
          </p:cNvPr>
          <p:cNvSpPr/>
          <p:nvPr/>
        </p:nvSpPr>
        <p:spPr>
          <a:xfrm>
            <a:off x="718166" y="2216048"/>
            <a:ext cx="1008576"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8" name="Oval 217">
            <a:extLst>
              <a:ext uri="{FF2B5EF4-FFF2-40B4-BE49-F238E27FC236}">
                <a16:creationId xmlns="" xmlns:a16="http://schemas.microsoft.com/office/drawing/2014/main" id="{C6D4F8F8-9E55-4CE6-8294-3AB46C1CC81C}"/>
              </a:ext>
            </a:extLst>
          </p:cNvPr>
          <p:cNvSpPr/>
          <p:nvPr/>
        </p:nvSpPr>
        <p:spPr>
          <a:xfrm>
            <a:off x="2530916" y="820534"/>
            <a:ext cx="248537"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9" name="Oval 218">
            <a:extLst>
              <a:ext uri="{FF2B5EF4-FFF2-40B4-BE49-F238E27FC236}">
                <a16:creationId xmlns="" xmlns:a16="http://schemas.microsoft.com/office/drawing/2014/main" id="{ABF5F5B3-A798-427A-A14C-6A3A0CC99415}"/>
              </a:ext>
            </a:extLst>
          </p:cNvPr>
          <p:cNvSpPr/>
          <p:nvPr/>
        </p:nvSpPr>
        <p:spPr>
          <a:xfrm>
            <a:off x="366428" y="619947"/>
            <a:ext cx="615659"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220" name="Group 219">
            <a:extLst>
              <a:ext uri="{FF2B5EF4-FFF2-40B4-BE49-F238E27FC236}">
                <a16:creationId xmlns="" xmlns:a16="http://schemas.microsoft.com/office/drawing/2014/main" id="{501E6DC6-2B4D-422C-919E-F4FFBF13FA30}"/>
              </a:ext>
            </a:extLst>
          </p:cNvPr>
          <p:cNvGrpSpPr/>
          <p:nvPr/>
        </p:nvGrpSpPr>
        <p:grpSpPr>
          <a:xfrm>
            <a:off x="3493772" y="827652"/>
            <a:ext cx="337863" cy="450484"/>
            <a:chOff x="4266660" y="45289"/>
            <a:chExt cx="768290" cy="768290"/>
          </a:xfrm>
        </p:grpSpPr>
        <p:sp>
          <p:nvSpPr>
            <p:cNvPr id="221" name="Freeform: Shape 220">
              <a:extLst>
                <a:ext uri="{FF2B5EF4-FFF2-40B4-BE49-F238E27FC236}">
                  <a16:creationId xmlns="" xmlns:a16="http://schemas.microsoft.com/office/drawing/2014/main" id="{270DB740-643E-43D7-8452-0D3BF7315089}"/>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sp>
          <p:nvSpPr>
            <p:cNvPr id="222" name="Freeform: Shape 221">
              <a:extLst>
                <a:ext uri="{FF2B5EF4-FFF2-40B4-BE49-F238E27FC236}">
                  <a16:creationId xmlns="" xmlns:a16="http://schemas.microsoft.com/office/drawing/2014/main" id="{E5143C45-419B-4B81-9BAA-48484BA0B9E1}"/>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pPr fontAlgn="auto">
                <a:spcBef>
                  <a:spcPts val="0"/>
                </a:spcBef>
                <a:spcAft>
                  <a:spcPts val="0"/>
                </a:spcAft>
              </a:pPr>
              <a:endParaRPr lang="en-US">
                <a:solidFill>
                  <a:prstClr val="black"/>
                </a:solidFill>
                <a:latin typeface="Calibri"/>
                <a:cs typeface="+mn-cs"/>
              </a:endParaRPr>
            </a:p>
          </p:txBody>
        </p:sp>
      </p:grpSp>
      <p:sp>
        <p:nvSpPr>
          <p:cNvPr id="223" name="Oval 222">
            <a:extLst>
              <a:ext uri="{FF2B5EF4-FFF2-40B4-BE49-F238E27FC236}">
                <a16:creationId xmlns="" xmlns:a16="http://schemas.microsoft.com/office/drawing/2014/main" id="{88C562B5-3423-4961-A32F-1C7B3F43B4E8}"/>
              </a:ext>
            </a:extLst>
          </p:cNvPr>
          <p:cNvSpPr/>
          <p:nvPr/>
        </p:nvSpPr>
        <p:spPr>
          <a:xfrm>
            <a:off x="8187845" y="1344768"/>
            <a:ext cx="721731"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4" name="Oval 223">
            <a:extLst>
              <a:ext uri="{FF2B5EF4-FFF2-40B4-BE49-F238E27FC236}">
                <a16:creationId xmlns="" xmlns:a16="http://schemas.microsoft.com/office/drawing/2014/main" id="{2BC8A8CE-D1BC-41BC-BEEA-25FB4082477B}"/>
              </a:ext>
            </a:extLst>
          </p:cNvPr>
          <p:cNvSpPr/>
          <p:nvPr/>
        </p:nvSpPr>
        <p:spPr>
          <a:xfrm>
            <a:off x="7549466" y="425234"/>
            <a:ext cx="492453"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5" name="Oval 224">
            <a:extLst>
              <a:ext uri="{FF2B5EF4-FFF2-40B4-BE49-F238E27FC236}">
                <a16:creationId xmlns="" xmlns:a16="http://schemas.microsoft.com/office/drawing/2014/main" id="{CD03BB6F-4D41-4D8A-A5C0-9736AC6AA5F8}"/>
              </a:ext>
            </a:extLst>
          </p:cNvPr>
          <p:cNvSpPr/>
          <p:nvPr/>
        </p:nvSpPr>
        <p:spPr>
          <a:xfrm>
            <a:off x="8124790" y="2032211"/>
            <a:ext cx="303444"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6" name="Oval 225">
            <a:extLst>
              <a:ext uri="{FF2B5EF4-FFF2-40B4-BE49-F238E27FC236}">
                <a16:creationId xmlns="" xmlns:a16="http://schemas.microsoft.com/office/drawing/2014/main" id="{D3FB9E13-10FA-4CB7-85C4-813B433F22DC}"/>
              </a:ext>
            </a:extLst>
          </p:cNvPr>
          <p:cNvSpPr/>
          <p:nvPr/>
        </p:nvSpPr>
        <p:spPr>
          <a:xfrm>
            <a:off x="5974969" y="3138939"/>
            <a:ext cx="374120"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7" name="Oval 226">
            <a:extLst>
              <a:ext uri="{FF2B5EF4-FFF2-40B4-BE49-F238E27FC236}">
                <a16:creationId xmlns="" xmlns:a16="http://schemas.microsoft.com/office/drawing/2014/main" id="{3352E820-BF58-44BC-9B54-4E608A882A00}"/>
              </a:ext>
            </a:extLst>
          </p:cNvPr>
          <p:cNvSpPr/>
          <p:nvPr/>
        </p:nvSpPr>
        <p:spPr>
          <a:xfrm>
            <a:off x="6671480" y="2259770"/>
            <a:ext cx="1008576"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8" name="Oval 227">
            <a:extLst>
              <a:ext uri="{FF2B5EF4-FFF2-40B4-BE49-F238E27FC236}">
                <a16:creationId xmlns="" xmlns:a16="http://schemas.microsoft.com/office/drawing/2014/main" id="{E8BFDFE0-78D1-43FC-8AA2-81A23D07D56F}"/>
              </a:ext>
            </a:extLst>
          </p:cNvPr>
          <p:cNvSpPr/>
          <p:nvPr/>
        </p:nvSpPr>
        <p:spPr>
          <a:xfrm>
            <a:off x="7389381" y="461546"/>
            <a:ext cx="248537"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9" name="Oval 228">
            <a:extLst>
              <a:ext uri="{FF2B5EF4-FFF2-40B4-BE49-F238E27FC236}">
                <a16:creationId xmlns="" xmlns:a16="http://schemas.microsoft.com/office/drawing/2014/main" id="{BA98F426-0F33-4CF1-B3DE-1D212A320DF5}"/>
              </a:ext>
            </a:extLst>
          </p:cNvPr>
          <p:cNvSpPr/>
          <p:nvPr/>
        </p:nvSpPr>
        <p:spPr>
          <a:xfrm>
            <a:off x="6142355" y="576417"/>
            <a:ext cx="615659"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Rectangle 2"/>
          <p:cNvSpPr/>
          <p:nvPr/>
        </p:nvSpPr>
        <p:spPr>
          <a:xfrm>
            <a:off x="3839226" y="2411389"/>
            <a:ext cx="1449949" cy="369332"/>
          </a:xfrm>
          <a:prstGeom prst="rect">
            <a:avLst/>
          </a:prstGeom>
        </p:spPr>
        <p:txBody>
          <a:bodyPr wrap="none">
            <a:spAutoFit/>
          </a:bodyPr>
          <a:lstStyle/>
          <a:p>
            <a:r>
              <a:rPr lang="en-US" b="1" i="0" smtClean="0">
                <a:ln w="1905">
                  <a:solidFill>
                    <a:srgbClr val="00CC00"/>
                  </a:solidFill>
                </a:ln>
                <a:solidFill>
                  <a:srgbClr val="00FF00"/>
                </a:solidFill>
                <a:effectLst>
                  <a:innerShdw blurRad="69850" dist="43180" dir="5400000">
                    <a:srgbClr val="000000">
                      <a:alpha val="65000"/>
                    </a:srgbClr>
                  </a:innerShdw>
                </a:effectLst>
                <a:latin typeface="Google Sans"/>
              </a:rPr>
              <a:t>RADIATION</a:t>
            </a:r>
            <a:endParaRPr lang="en-US" b="1">
              <a:ln w="1905">
                <a:solidFill>
                  <a:srgbClr val="00CC00"/>
                </a:solidFill>
              </a:ln>
              <a:solidFill>
                <a:srgbClr val="00FF00"/>
              </a:solidFill>
              <a:effectLst>
                <a:innerShdw blurRad="69850" dist="43180" dir="5400000">
                  <a:srgbClr val="000000">
                    <a:alpha val="65000"/>
                  </a:srgbClr>
                </a:innerShdw>
              </a:effectLst>
            </a:endParaRPr>
          </a:p>
        </p:txBody>
      </p:sp>
      <p:sp>
        <p:nvSpPr>
          <p:cNvPr id="4" name="Rectangle 3"/>
          <p:cNvSpPr/>
          <p:nvPr/>
        </p:nvSpPr>
        <p:spPr>
          <a:xfrm>
            <a:off x="3684660" y="1966767"/>
            <a:ext cx="1759082" cy="276999"/>
          </a:xfrm>
          <a:prstGeom prst="rect">
            <a:avLst/>
          </a:prstGeom>
          <a:ln>
            <a:noFill/>
          </a:ln>
        </p:spPr>
        <p:txBody>
          <a:bodyPr wrap="square">
            <a:spAutoFit/>
          </a:bodyPr>
          <a:lstStyle/>
          <a:p>
            <a:r>
              <a:rPr lang="en-US" sz="1200" b="1" i="0" smtClean="0">
                <a:solidFill>
                  <a:schemeClr val="accent1">
                    <a:lumMod val="75000"/>
                  </a:schemeClr>
                </a:solidFill>
                <a:effectLst/>
                <a:latin typeface="Google Sans"/>
              </a:rPr>
              <a:t>ELECTROMAGNETIC </a:t>
            </a:r>
          </a:p>
        </p:txBody>
      </p:sp>
    </p:spTree>
    <p:extLst>
      <p:ext uri="{BB962C8B-B14F-4D97-AF65-F5344CB8AC3E}">
        <p14:creationId xmlns:p14="http://schemas.microsoft.com/office/powerpoint/2010/main" val="4052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í nghiệm phát hiện tia Hồng ngoại, Tia tử ngoại.mp4">
            <a:hlinkClick r:id="" action="ppaction://media"/>
          </p:cNvPr>
          <p:cNvPicPr>
            <a:picLocks noRot="1" noChangeAspect="1"/>
          </p:cNvPicPr>
          <p:nvPr>
            <a:videoFile r:link="rId1"/>
          </p:nvPr>
        </p:nvPicPr>
        <p:blipFill>
          <a:blip r:embed="rId3"/>
          <a:stretch>
            <a:fillRect/>
          </a:stretch>
        </p:blipFill>
        <p:spPr>
          <a:xfrm>
            <a:off x="72008" y="44624"/>
            <a:ext cx="9036496" cy="6777372"/>
          </a:xfrm>
          <a:prstGeom prst="rect">
            <a:avLst/>
          </a:prstGeom>
        </p:spPr>
      </p:pic>
    </p:spTree>
    <p:extLst>
      <p:ext uri="{BB962C8B-B14F-4D97-AF65-F5344CB8AC3E}">
        <p14:creationId xmlns:p14="http://schemas.microsoft.com/office/powerpoint/2010/main" val="521812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323851" y="476672"/>
            <a:ext cx="2341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5600AC"/>
              </a:buClr>
              <a:buFont typeface="Wingdings" pitchFamily="2" charset="2"/>
              <a:buNone/>
            </a:pPr>
            <a:r>
              <a:rPr lang="en-US" sz="2800" b="1" u="sng">
                <a:solidFill>
                  <a:srgbClr val="0000D0"/>
                </a:solidFill>
                <a:latin typeface="Times New Roman" pitchFamily="18" charset="0"/>
                <a:cs typeface="Times New Roman" pitchFamily="18" charset="0"/>
              </a:rPr>
              <a:t> Kết luận:</a:t>
            </a:r>
            <a:endParaRPr lang="vi-VN" sz="2800" b="1" u="sng">
              <a:solidFill>
                <a:srgbClr val="0000D0"/>
              </a:solidFill>
              <a:latin typeface="Times New Roman" pitchFamily="18" charset="0"/>
              <a:cs typeface="Times New Roman" pitchFamily="18" charset="0"/>
            </a:endParaRPr>
          </a:p>
        </p:txBody>
      </p:sp>
      <p:sp>
        <p:nvSpPr>
          <p:cNvPr id="99333" name="Text Box 5"/>
          <p:cNvSpPr txBox="1">
            <a:spLocks noChangeArrowheads="1"/>
          </p:cNvSpPr>
          <p:nvPr/>
        </p:nvSpPr>
        <p:spPr bwMode="auto">
          <a:xfrm>
            <a:off x="250827" y="1068805"/>
            <a:ext cx="8642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5600AC"/>
              </a:buClr>
              <a:buFont typeface="Wingdings" pitchFamily="2" charset="2"/>
              <a:buNone/>
            </a:pPr>
            <a:r>
              <a:rPr lang="en-US" sz="3200">
                <a:latin typeface="Times New Roman" pitchFamily="18" charset="0"/>
                <a:cs typeface="Times New Roman" pitchFamily="18" charset="0"/>
              </a:rPr>
              <a:t>Ở </a:t>
            </a:r>
            <a:r>
              <a:rPr lang="en-US" sz="3200" err="1">
                <a:latin typeface="Times New Roman" pitchFamily="18" charset="0"/>
                <a:cs typeface="Times New Roman" pitchFamily="18" charset="0"/>
              </a:rPr>
              <a:t>ngoài</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quang</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phổ</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ánh</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sáng</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nhìn</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thấy</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được</a:t>
            </a:r>
            <a:r>
              <a:rPr lang="en-US" sz="3200">
                <a:latin typeface="Times New Roman" pitchFamily="18" charset="0"/>
                <a:cs typeface="Times New Roman" pitchFamily="18" charset="0"/>
              </a:rPr>
              <a:t>, ở </a:t>
            </a:r>
            <a:r>
              <a:rPr lang="en-US" sz="3200" err="1">
                <a:latin typeface="Times New Roman" pitchFamily="18" charset="0"/>
                <a:cs typeface="Times New Roman" pitchFamily="18" charset="0"/>
              </a:rPr>
              <a:t>cả</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hai</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đầu</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Đỏ</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và</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Tím</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còn</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có</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những</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bức</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xạ</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mà</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mắt</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không</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trông</a:t>
            </a:r>
            <a:r>
              <a:rPr lang="en-US" sz="3200">
                <a:latin typeface="Times New Roman" pitchFamily="18" charset="0"/>
                <a:cs typeface="Times New Roman" pitchFamily="18" charset="0"/>
              </a:rPr>
              <a:t> </a:t>
            </a:r>
            <a:r>
              <a:rPr lang="en-US" sz="3200" err="1">
                <a:latin typeface="Times New Roman" pitchFamily="18" charset="0"/>
                <a:cs typeface="Times New Roman" pitchFamily="18" charset="0"/>
              </a:rPr>
              <a:t>thấy</a:t>
            </a:r>
            <a:r>
              <a:rPr lang="en-US" sz="3200">
                <a:latin typeface="Times New Roman" pitchFamily="18" charset="0"/>
                <a:cs typeface="Times New Roman" pitchFamily="18" charset="0"/>
              </a:rPr>
              <a:t>. </a:t>
            </a:r>
            <a:endParaRPr lang="vi-VN" sz="3200">
              <a:latin typeface="Times New Roman" pitchFamily="18" charset="0"/>
              <a:cs typeface="Times New Roman" pitchFamily="18" charset="0"/>
            </a:endParaRPr>
          </a:p>
        </p:txBody>
      </p:sp>
      <p:sp>
        <p:nvSpPr>
          <p:cNvPr id="99335" name="Text Box 7"/>
          <p:cNvSpPr txBox="1">
            <a:spLocks noChangeArrowheads="1"/>
          </p:cNvSpPr>
          <p:nvPr/>
        </p:nvSpPr>
        <p:spPr bwMode="auto">
          <a:xfrm>
            <a:off x="611191" y="2796004"/>
            <a:ext cx="82819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5600AC"/>
              </a:buClr>
            </a:pPr>
            <a:r>
              <a:rPr lang="en-US" sz="2800">
                <a:latin typeface="Times New Roman" pitchFamily="18" charset="0"/>
                <a:cs typeface="Times New Roman" pitchFamily="18" charset="0"/>
              </a:rPr>
              <a:t>* Bức xạ ngoài vùng màu đỏ của quang phổ gọi là bức xạ (hay tia) hồng ngoại.</a:t>
            </a:r>
            <a:endParaRPr lang="vi-VN" sz="2800">
              <a:latin typeface="Times New Roman" pitchFamily="18" charset="0"/>
              <a:cs typeface="Times New Roman" pitchFamily="18" charset="0"/>
            </a:endParaRPr>
          </a:p>
        </p:txBody>
      </p:sp>
      <p:sp>
        <p:nvSpPr>
          <p:cNvPr id="99336" name="Text Box 8"/>
          <p:cNvSpPr txBox="1">
            <a:spLocks noChangeArrowheads="1"/>
          </p:cNvSpPr>
          <p:nvPr/>
        </p:nvSpPr>
        <p:spPr bwMode="auto">
          <a:xfrm>
            <a:off x="611188" y="4149080"/>
            <a:ext cx="8353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5600AC"/>
              </a:buClr>
            </a:pPr>
            <a:r>
              <a:rPr lang="en-US" sz="2800">
                <a:latin typeface="Times New Roman" pitchFamily="18" charset="0"/>
                <a:cs typeface="Times New Roman" pitchFamily="18" charset="0"/>
              </a:rPr>
              <a:t>*  Bức xạ ngoài vùng màu tím của quang phổ gọi là bức xạ (hay tia) tử ngoại.</a:t>
            </a:r>
            <a:endParaRPr lang="vi-VN"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p:cTn id="7" dur="1000" fill="hold"/>
                                        <p:tgtEl>
                                          <p:spTgt spid="99332"/>
                                        </p:tgtEl>
                                        <p:attrNameLst>
                                          <p:attrName>ppt_x</p:attrName>
                                        </p:attrNameLst>
                                      </p:cBhvr>
                                      <p:tavLst>
                                        <p:tav tm="0">
                                          <p:val>
                                            <p:strVal val="#ppt_x-.2"/>
                                          </p:val>
                                        </p:tav>
                                        <p:tav tm="100000">
                                          <p:val>
                                            <p:strVal val="#ppt_x"/>
                                          </p:val>
                                        </p:tav>
                                      </p:tavLst>
                                    </p:anim>
                                    <p:anim calcmode="lin" valueType="num">
                                      <p:cBhvr>
                                        <p:cTn id="8" dur="1000" fill="hold"/>
                                        <p:tgtEl>
                                          <p:spTgt spid="993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93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9333"/>
                                        </p:tgtEl>
                                        <p:attrNameLst>
                                          <p:attrName>style.visibility</p:attrName>
                                        </p:attrNameLst>
                                      </p:cBhvr>
                                      <p:to>
                                        <p:strVal val="visible"/>
                                      </p:to>
                                    </p:set>
                                    <p:anim calcmode="lin" valueType="num">
                                      <p:cBhvr>
                                        <p:cTn id="14" dur="1000" fill="hold"/>
                                        <p:tgtEl>
                                          <p:spTgt spid="99333"/>
                                        </p:tgtEl>
                                        <p:attrNameLst>
                                          <p:attrName>ppt_x</p:attrName>
                                        </p:attrNameLst>
                                      </p:cBhvr>
                                      <p:tavLst>
                                        <p:tav tm="0">
                                          <p:val>
                                            <p:strVal val="#ppt_x-.2"/>
                                          </p:val>
                                        </p:tav>
                                        <p:tav tm="100000">
                                          <p:val>
                                            <p:strVal val="#ppt_x"/>
                                          </p:val>
                                        </p:tav>
                                      </p:tavLst>
                                    </p:anim>
                                    <p:anim calcmode="lin" valueType="num">
                                      <p:cBhvr>
                                        <p:cTn id="15" dur="1000" fill="hold"/>
                                        <p:tgtEl>
                                          <p:spTgt spid="9933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93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9335"/>
                                        </p:tgtEl>
                                        <p:attrNameLst>
                                          <p:attrName>style.visibility</p:attrName>
                                        </p:attrNameLst>
                                      </p:cBhvr>
                                      <p:to>
                                        <p:strVal val="visible"/>
                                      </p:to>
                                    </p:set>
                                    <p:anim calcmode="lin" valueType="num">
                                      <p:cBhvr>
                                        <p:cTn id="21" dur="1000" fill="hold"/>
                                        <p:tgtEl>
                                          <p:spTgt spid="99335"/>
                                        </p:tgtEl>
                                        <p:attrNameLst>
                                          <p:attrName>ppt_x</p:attrName>
                                        </p:attrNameLst>
                                      </p:cBhvr>
                                      <p:tavLst>
                                        <p:tav tm="0">
                                          <p:val>
                                            <p:strVal val="#ppt_x-.2"/>
                                          </p:val>
                                        </p:tav>
                                        <p:tav tm="100000">
                                          <p:val>
                                            <p:strVal val="#ppt_x"/>
                                          </p:val>
                                        </p:tav>
                                      </p:tavLst>
                                    </p:anim>
                                    <p:anim calcmode="lin" valueType="num">
                                      <p:cBhvr>
                                        <p:cTn id="22" dur="1000" fill="hold"/>
                                        <p:tgtEl>
                                          <p:spTgt spid="9933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93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9336"/>
                                        </p:tgtEl>
                                        <p:attrNameLst>
                                          <p:attrName>style.visibility</p:attrName>
                                        </p:attrNameLst>
                                      </p:cBhvr>
                                      <p:to>
                                        <p:strVal val="visible"/>
                                      </p:to>
                                    </p:set>
                                    <p:anim calcmode="lin" valueType="num">
                                      <p:cBhvr>
                                        <p:cTn id="28" dur="1000" fill="hold"/>
                                        <p:tgtEl>
                                          <p:spTgt spid="99336"/>
                                        </p:tgtEl>
                                        <p:attrNameLst>
                                          <p:attrName>ppt_x</p:attrName>
                                        </p:attrNameLst>
                                      </p:cBhvr>
                                      <p:tavLst>
                                        <p:tav tm="0">
                                          <p:val>
                                            <p:strVal val="#ppt_x-.2"/>
                                          </p:val>
                                        </p:tav>
                                        <p:tav tm="100000">
                                          <p:val>
                                            <p:strVal val="#ppt_x"/>
                                          </p:val>
                                        </p:tav>
                                      </p:tavLst>
                                    </p:anim>
                                    <p:anim calcmode="lin" valueType="num">
                                      <p:cBhvr>
                                        <p:cTn id="29" dur="1000" fill="hold"/>
                                        <p:tgtEl>
                                          <p:spTgt spid="9933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3" grpId="0"/>
      <p:bldP spid="99335" grpId="0"/>
      <p:bldP spid="993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smtClean="0"/>
              <a:t>II. Tia hồng ngoại</a:t>
            </a:r>
            <a:endParaRPr lang="en-US" dirty="0"/>
          </a:p>
        </p:txBody>
      </p:sp>
      <p:sp>
        <p:nvSpPr>
          <p:cNvPr id="3" name="Teardrop 1">
            <a:extLst>
              <a:ext uri="{FF2B5EF4-FFF2-40B4-BE49-F238E27FC236}">
                <a16:creationId xmlns:a16="http://schemas.microsoft.com/office/drawing/2014/main" xmlns="" id="{1B8B9B7F-EFD6-43A8-A315-85F04DDAEDB2}"/>
              </a:ext>
            </a:extLst>
          </p:cNvPr>
          <p:cNvSpPr/>
          <p:nvPr/>
        </p:nvSpPr>
        <p:spPr>
          <a:xfrm rot="20056710" flipH="1">
            <a:off x="3703280" y="5007407"/>
            <a:ext cx="1134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smtClean="0">
                <a:solidFill>
                  <a:prstClr val="white"/>
                </a:solidFill>
              </a:rPr>
              <a:t>Định nghĩa</a:t>
            </a:r>
            <a:endParaRPr lang="ko-KR" altLang="en-US" sz="2700">
              <a:solidFill>
                <a:prstClr val="white"/>
              </a:solidFill>
            </a:endParaRPr>
          </a:p>
        </p:txBody>
      </p:sp>
      <p:sp>
        <p:nvSpPr>
          <p:cNvPr id="4" name="Teardrop 1">
            <a:extLst>
              <a:ext uri="{FF2B5EF4-FFF2-40B4-BE49-F238E27FC236}">
                <a16:creationId xmlns:a16="http://schemas.microsoft.com/office/drawing/2014/main" xmlns="" id="{44EC4711-8F5D-45C1-8C54-4A6007665EA0}"/>
              </a:ext>
            </a:extLst>
          </p:cNvPr>
          <p:cNvSpPr/>
          <p:nvPr/>
        </p:nvSpPr>
        <p:spPr>
          <a:xfrm rot="20007239" flipH="1">
            <a:off x="5484974" y="3409944"/>
            <a:ext cx="1301434" cy="1197627"/>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smtClean="0">
                <a:solidFill>
                  <a:prstClr val="white"/>
                </a:solidFill>
              </a:rPr>
              <a:t>Nguồn phát</a:t>
            </a:r>
            <a:endParaRPr lang="ko-KR" altLang="en-US" sz="2700">
              <a:solidFill>
                <a:prstClr val="white"/>
              </a:solidFill>
            </a:endParaRPr>
          </a:p>
        </p:txBody>
      </p:sp>
      <p:sp>
        <p:nvSpPr>
          <p:cNvPr id="6" name="Teardrop 1">
            <a:extLst>
              <a:ext uri="{FF2B5EF4-FFF2-40B4-BE49-F238E27FC236}">
                <a16:creationId xmlns:a16="http://schemas.microsoft.com/office/drawing/2014/main" xmlns="" id="{95F00CC9-DCFF-4AA4-A6A4-EA61E691730F}"/>
              </a:ext>
            </a:extLst>
          </p:cNvPr>
          <p:cNvSpPr/>
          <p:nvPr/>
        </p:nvSpPr>
        <p:spPr>
          <a:xfrm rot="1387869" flipH="1">
            <a:off x="3211788" y="3458672"/>
            <a:ext cx="1134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smtClean="0">
                <a:solidFill>
                  <a:prstClr val="white"/>
                </a:solidFill>
              </a:rPr>
              <a:t>Tính chất</a:t>
            </a:r>
            <a:endParaRPr lang="ko-KR" altLang="en-US" sz="2700">
              <a:solidFill>
                <a:prstClr val="white"/>
              </a:solidFill>
            </a:endParaRPr>
          </a:p>
        </p:txBody>
      </p:sp>
      <p:sp>
        <p:nvSpPr>
          <p:cNvPr id="7" name="Teardrop 1">
            <a:extLst>
              <a:ext uri="{FF2B5EF4-FFF2-40B4-BE49-F238E27FC236}">
                <a16:creationId xmlns:a16="http://schemas.microsoft.com/office/drawing/2014/main" xmlns="" id="{EEB3AF96-4BBD-45CD-9958-2689CF055827}"/>
              </a:ext>
            </a:extLst>
          </p:cNvPr>
          <p:cNvSpPr/>
          <p:nvPr/>
        </p:nvSpPr>
        <p:spPr>
          <a:xfrm rot="1358834" flipH="1">
            <a:off x="4736211" y="2028294"/>
            <a:ext cx="1134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smtClean="0">
                <a:solidFill>
                  <a:prstClr val="white"/>
                </a:solidFill>
              </a:rPr>
              <a:t>Ứng dụng</a:t>
            </a:r>
            <a:endParaRPr lang="ko-KR" altLang="en-US" sz="2700">
              <a:solidFill>
                <a:prstClr val="white"/>
              </a:solidFill>
            </a:endParaRPr>
          </a:p>
        </p:txBody>
      </p:sp>
      <p:sp>
        <p:nvSpPr>
          <p:cNvPr id="8" name="Freeform 7">
            <a:extLst>
              <a:ext uri="{FF2B5EF4-FFF2-40B4-BE49-F238E27FC236}">
                <a16:creationId xmlns:a16="http://schemas.microsoft.com/office/drawing/2014/main" xmlns="" id="{3517B2AD-55F3-4A76-AF00-2C4C5396E198}"/>
              </a:ext>
            </a:extLst>
          </p:cNvPr>
          <p:cNvSpPr/>
          <p:nvPr/>
        </p:nvSpPr>
        <p:spPr>
          <a:xfrm rot="247671">
            <a:off x="2871839" y="1785226"/>
            <a:ext cx="3373455" cy="5075053"/>
          </a:xfrm>
          <a:custGeom>
            <a:avLst/>
            <a:gdLst>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09511 w 4966836"/>
              <a:gd name="connsiteY3" fmla="*/ 281940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8988 w 4676238"/>
              <a:gd name="connsiteY0" fmla="*/ 6829425 h 6829425"/>
              <a:gd name="connsiteX1" fmla="*/ 561438 w 4676238"/>
              <a:gd name="connsiteY1" fmla="*/ 5257800 h 6829425"/>
              <a:gd name="connsiteX2" fmla="*/ 2075913 w 4676238"/>
              <a:gd name="connsiteY2" fmla="*/ 3933825 h 6829425"/>
              <a:gd name="connsiteX3" fmla="*/ 3552288 w 4676238"/>
              <a:gd name="connsiteY3" fmla="*/ 2562225 h 6829425"/>
              <a:gd name="connsiteX4" fmla="*/ 4676238 w 4676238"/>
              <a:gd name="connsiteY4" fmla="*/ 0 h 6829425"/>
              <a:gd name="connsiteX0" fmla="*/ 7744 w 4674994"/>
              <a:gd name="connsiteY0" fmla="*/ 6829425 h 6829425"/>
              <a:gd name="connsiteX1" fmla="*/ 560194 w 4674994"/>
              <a:gd name="connsiteY1" fmla="*/ 5257800 h 6829425"/>
              <a:gd name="connsiteX2" fmla="*/ 2074669 w 4674994"/>
              <a:gd name="connsiteY2" fmla="*/ 3933825 h 6829425"/>
              <a:gd name="connsiteX3" fmla="*/ 3551044 w 4674994"/>
              <a:gd name="connsiteY3" fmla="*/ 2562225 h 6829425"/>
              <a:gd name="connsiteX4" fmla="*/ 4674994 w 4674994"/>
              <a:gd name="connsiteY4" fmla="*/ 0 h 6829425"/>
              <a:gd name="connsiteX0" fmla="*/ 5269 w 4824919"/>
              <a:gd name="connsiteY0" fmla="*/ 6848475 h 6848475"/>
              <a:gd name="connsiteX1" fmla="*/ 710119 w 4824919"/>
              <a:gd name="connsiteY1" fmla="*/ 5257800 h 6848475"/>
              <a:gd name="connsiteX2" fmla="*/ 2224594 w 4824919"/>
              <a:gd name="connsiteY2" fmla="*/ 3933825 h 6848475"/>
              <a:gd name="connsiteX3" fmla="*/ 3700969 w 4824919"/>
              <a:gd name="connsiteY3" fmla="*/ 2562225 h 6848475"/>
              <a:gd name="connsiteX4" fmla="*/ 4824919 w 4824919"/>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3752850 w 6172200"/>
              <a:gd name="connsiteY2" fmla="*/ 2609652 h 6857960"/>
              <a:gd name="connsiteX3" fmla="*/ 6172200 w 6172200"/>
              <a:gd name="connsiteY3" fmla="*/ 0 h 6857960"/>
              <a:gd name="connsiteX0" fmla="*/ 0 w 6172200"/>
              <a:gd name="connsiteY0" fmla="*/ 6857960 h 6857960"/>
              <a:gd name="connsiteX1" fmla="*/ 781050 w 6172200"/>
              <a:gd name="connsiteY1" fmla="*/ 5286335 h 6857960"/>
              <a:gd name="connsiteX2" fmla="*/ 6172200 w 6172200"/>
              <a:gd name="connsiteY2"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755249"/>
              <a:gd name="connsiteY0" fmla="*/ 6348520 h 6348520"/>
              <a:gd name="connsiteX1" fmla="*/ 5755249 w 5755249"/>
              <a:gd name="connsiteY1" fmla="*/ 0 h 6348520"/>
              <a:gd name="connsiteX0" fmla="*/ 0 w 5684194"/>
              <a:gd name="connsiteY0" fmla="*/ 6130085 h 6130085"/>
              <a:gd name="connsiteX1" fmla="*/ 5684194 w 5684194"/>
              <a:gd name="connsiteY1" fmla="*/ 0 h 6130085"/>
              <a:gd name="connsiteX0" fmla="*/ 0 w 5883541"/>
              <a:gd name="connsiteY0" fmla="*/ 6444564 h 6444564"/>
              <a:gd name="connsiteX1" fmla="*/ 5883541 w 5883541"/>
              <a:gd name="connsiteY1" fmla="*/ 0 h 6444564"/>
              <a:gd name="connsiteX0" fmla="*/ 0 w 5883541"/>
              <a:gd name="connsiteY0" fmla="*/ 6444564 h 6444564"/>
              <a:gd name="connsiteX1" fmla="*/ 5883541 w 5883541"/>
              <a:gd name="connsiteY1" fmla="*/ 0 h 6444564"/>
            </a:gdLst>
            <a:ahLst/>
            <a:cxnLst>
              <a:cxn ang="0">
                <a:pos x="connsiteX0" y="connsiteY0"/>
              </a:cxn>
              <a:cxn ang="0">
                <a:pos x="connsiteX1" y="connsiteY1"/>
              </a:cxn>
            </a:cxnLst>
            <a:rect l="l" t="t" r="r" b="b"/>
            <a:pathLst>
              <a:path w="5883541" h="6444564">
                <a:moveTo>
                  <a:pt x="0" y="6444564"/>
                </a:moveTo>
                <a:cubicBezTo>
                  <a:pt x="2341507" y="2229928"/>
                  <a:pt x="4352951" y="3601206"/>
                  <a:pt x="5883541" y="0"/>
                </a:cubicBezTo>
              </a:path>
            </a:pathLst>
          </a:custGeom>
          <a:ln w="889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ko-KR" altLang="en-US" sz="2700">
              <a:solidFill>
                <a:prstClr val="black"/>
              </a:solidFill>
            </a:endParaRPr>
          </a:p>
        </p:txBody>
      </p:sp>
      <p:grpSp>
        <p:nvGrpSpPr>
          <p:cNvPr id="15" name="Group 14">
            <a:extLst>
              <a:ext uri="{FF2B5EF4-FFF2-40B4-BE49-F238E27FC236}">
                <a16:creationId xmlns:a16="http://schemas.microsoft.com/office/drawing/2014/main" xmlns="" id="{5B3FD833-AFBA-4450-922A-7E2A02371579}"/>
              </a:ext>
            </a:extLst>
          </p:cNvPr>
          <p:cNvGrpSpPr/>
          <p:nvPr/>
        </p:nvGrpSpPr>
        <p:grpSpPr>
          <a:xfrm>
            <a:off x="2298142" y="4295143"/>
            <a:ext cx="1063283" cy="1077218"/>
            <a:chOff x="3995936" y="1930304"/>
            <a:chExt cx="1417711" cy="1077218"/>
          </a:xfrm>
        </p:grpSpPr>
        <p:sp>
          <p:nvSpPr>
            <p:cNvPr id="16" name="TextBox 15">
              <a:extLst>
                <a:ext uri="{FF2B5EF4-FFF2-40B4-BE49-F238E27FC236}">
                  <a16:creationId xmlns:a16="http://schemas.microsoft.com/office/drawing/2014/main" xmlns="" id="{5D40AC38-C24C-43FD-9781-1DBE0B83B6F5}"/>
                </a:ext>
              </a:extLst>
            </p:cNvPr>
            <p:cNvSpPr txBox="1"/>
            <p:nvPr/>
          </p:nvSpPr>
          <p:spPr>
            <a:xfrm>
              <a:off x="4377232" y="1930304"/>
              <a:ext cx="655119" cy="1077218"/>
            </a:xfrm>
            <a:prstGeom prst="rect">
              <a:avLst/>
            </a:prstGeom>
            <a:noFill/>
          </p:spPr>
          <p:txBody>
            <a:bodyPr wrap="square" rtlCol="0" anchor="ctr">
              <a:spAutoFit/>
            </a:bodyPr>
            <a:lstStyle/>
            <a:p>
              <a:pPr algn="ctr" fontAlgn="auto">
                <a:spcBef>
                  <a:spcPts val="0"/>
                </a:spcBef>
                <a:spcAft>
                  <a:spcPts val="0"/>
                </a:spcAft>
              </a:pPr>
              <a:r>
                <a:rPr lang="en-US" altLang="ko-KR" sz="3200" b="1" dirty="0">
                  <a:solidFill>
                    <a:prstClr val="white"/>
                  </a:solidFill>
                  <a:latin typeface="Arial"/>
                  <a:cs typeface="Arial" pitchFamily="34" charset="0"/>
                </a:rPr>
                <a:t>05</a:t>
              </a:r>
              <a:endParaRPr lang="ko-KR" altLang="en-US" sz="3200" b="1" dirty="0">
                <a:solidFill>
                  <a:prstClr val="white"/>
                </a:solidFill>
                <a:latin typeface="Arial"/>
                <a:cs typeface="Arial" pitchFamily="34" charset="0"/>
              </a:endParaRPr>
            </a:p>
          </p:txBody>
        </p:sp>
        <p:sp>
          <p:nvSpPr>
            <p:cNvPr id="17" name="TextBox 16">
              <a:extLst>
                <a:ext uri="{FF2B5EF4-FFF2-40B4-BE49-F238E27FC236}">
                  <a16:creationId xmlns:a16="http://schemas.microsoft.com/office/drawing/2014/main" xmlns="" id="{06FCEE7F-DEE3-4805-8F84-2870204A64EF}"/>
                </a:ext>
              </a:extLst>
            </p:cNvPr>
            <p:cNvSpPr txBox="1"/>
            <p:nvPr/>
          </p:nvSpPr>
          <p:spPr>
            <a:xfrm>
              <a:off x="3995936" y="1994356"/>
              <a:ext cx="1417711" cy="461665"/>
            </a:xfrm>
            <a:prstGeom prst="rect">
              <a:avLst/>
            </a:prstGeom>
            <a:noFill/>
          </p:spPr>
          <p:txBody>
            <a:bodyPr wrap="square" rtlCol="0">
              <a:spAutoFit/>
            </a:bodyPr>
            <a:lstStyle/>
            <a:p>
              <a:pPr algn="ctr" fontAlgn="auto">
                <a:spcBef>
                  <a:spcPts val="0"/>
                </a:spcBef>
                <a:spcAft>
                  <a:spcPts val="0"/>
                </a:spcAft>
              </a:pPr>
              <a:r>
                <a:rPr lang="en-US" altLang="ko-KR" sz="1200" b="1" dirty="0">
                  <a:solidFill>
                    <a:prstClr val="white"/>
                  </a:solidFill>
                  <a:latin typeface="Arial"/>
                  <a:cs typeface="Arial" pitchFamily="34" charset="0"/>
                </a:rPr>
                <a:t>Content  Here</a:t>
              </a:r>
              <a:endParaRPr lang="ko-KR" altLang="en-US" sz="1200" b="1" dirty="0">
                <a:solidFill>
                  <a:prstClr val="white"/>
                </a:solidFill>
                <a:latin typeface="Arial"/>
                <a:cs typeface="Arial" pitchFamily="34" charset="0"/>
              </a:endParaRPr>
            </a:p>
          </p:txBody>
        </p:sp>
      </p:grpSp>
      <p:sp>
        <p:nvSpPr>
          <p:cNvPr id="24" name="TextBox 23">
            <a:extLst>
              <a:ext uri="{FF2B5EF4-FFF2-40B4-BE49-F238E27FC236}">
                <a16:creationId xmlns:a16="http://schemas.microsoft.com/office/drawing/2014/main" xmlns="" id="{04D4D964-8CE5-4459-B33D-66493F189552}"/>
              </a:ext>
            </a:extLst>
          </p:cNvPr>
          <p:cNvSpPr txBox="1"/>
          <p:nvPr/>
        </p:nvSpPr>
        <p:spPr>
          <a:xfrm>
            <a:off x="2555776" y="1314634"/>
            <a:ext cx="2142046" cy="1754326"/>
          </a:xfrm>
          <a:prstGeom prst="rect">
            <a:avLst/>
          </a:prstGeom>
          <a:noFill/>
        </p:spPr>
        <p:txBody>
          <a:bodyPr wrap="square" rtlCol="0">
            <a:spAutoFit/>
          </a:bodyPr>
          <a:lstStyle/>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Sấy khô, sửi ấm.</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Chụp ảnh ban đêm, chụp ảnh thiên thể</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Thiết bị điều khiển từ xa.</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Trong quân sự: chế tạo ống nhòm hồng ngoại, tên lửa tự dộng dò tìm mục tiêu…</a:t>
            </a:r>
          </a:p>
          <a:p>
            <a:pPr marL="171450" indent="-171450" algn="r" fontAlgn="auto">
              <a:spcBef>
                <a:spcPts val="0"/>
              </a:spcBef>
              <a:spcAft>
                <a:spcPts val="0"/>
              </a:spcAft>
              <a:buFontTx/>
              <a:buChar char="-"/>
            </a:pPr>
            <a:endParaRPr lang="en-US" altLang="ko-KR" sz="1200" dirty="0">
              <a:solidFill>
                <a:prstClr val="black">
                  <a:lumMod val="65000"/>
                  <a:lumOff val="35000"/>
                </a:prstClr>
              </a:solidFill>
              <a:latin typeface="Arial"/>
              <a:cs typeface="Arial" pitchFamily="34" charset="0"/>
            </a:endParaRPr>
          </a:p>
        </p:txBody>
      </p:sp>
      <p:sp>
        <p:nvSpPr>
          <p:cNvPr id="25" name="TextBox 24">
            <a:extLst>
              <a:ext uri="{FF2B5EF4-FFF2-40B4-BE49-F238E27FC236}">
                <a16:creationId xmlns:a16="http://schemas.microsoft.com/office/drawing/2014/main" xmlns="" id="{13F45A70-93D7-49D7-85F5-0A3E7F9441E5}"/>
              </a:ext>
            </a:extLst>
          </p:cNvPr>
          <p:cNvSpPr txBox="1"/>
          <p:nvPr/>
        </p:nvSpPr>
        <p:spPr>
          <a:xfrm>
            <a:off x="1115616" y="3330858"/>
            <a:ext cx="1895367" cy="2123658"/>
          </a:xfrm>
          <a:prstGeom prst="rect">
            <a:avLst/>
          </a:prstGeom>
          <a:noFill/>
        </p:spPr>
        <p:txBody>
          <a:bodyPr wrap="square" rtlCol="0">
            <a:spAutoFit/>
          </a:bodyPr>
          <a:lstStyle/>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Có tác dụng nhiệt rất mạnh.</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Có khả năng gây ra một số phản ứng hóa học.</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Gây ra hiện tượng quang dẫn </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Có thể biến điệu như sóng điện từ cao tần.</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Tác dụng lên kính ảnh</a:t>
            </a:r>
          </a:p>
          <a:p>
            <a:pPr marL="171450" indent="-171450" algn="r" fontAlgn="auto">
              <a:spcBef>
                <a:spcPts val="0"/>
              </a:spcBef>
              <a:spcAft>
                <a:spcPts val="0"/>
              </a:spcAft>
              <a:buFontTx/>
              <a:buChar char="-"/>
            </a:pPr>
            <a:endParaRPr lang="en-US" altLang="ko-KR" sz="1200" dirty="0">
              <a:solidFill>
                <a:prstClr val="black">
                  <a:lumMod val="65000"/>
                  <a:lumOff val="35000"/>
                </a:prstClr>
              </a:solidFill>
              <a:latin typeface="Arial"/>
              <a:cs typeface="Arial" pitchFamily="34" charset="0"/>
            </a:endParaRPr>
          </a:p>
        </p:txBody>
      </p:sp>
      <p:sp>
        <p:nvSpPr>
          <p:cNvPr id="26" name="TextBox 25">
            <a:extLst>
              <a:ext uri="{FF2B5EF4-FFF2-40B4-BE49-F238E27FC236}">
                <a16:creationId xmlns:a16="http://schemas.microsoft.com/office/drawing/2014/main" xmlns="" id="{E7BE002D-FC10-4A90-8B3E-93DD513E4D0A}"/>
              </a:ext>
            </a:extLst>
          </p:cNvPr>
          <p:cNvSpPr txBox="1"/>
          <p:nvPr/>
        </p:nvSpPr>
        <p:spPr>
          <a:xfrm>
            <a:off x="6886784" y="3030051"/>
            <a:ext cx="1620844" cy="830997"/>
          </a:xfrm>
          <a:prstGeom prst="rect">
            <a:avLst/>
          </a:prstGeom>
          <a:noFill/>
        </p:spPr>
        <p:txBody>
          <a:bodyPr wrap="square" rtlCol="0">
            <a:spAutoFit/>
          </a:bodyPr>
          <a:lstStyle/>
          <a:p>
            <a:pPr fontAlgn="auto">
              <a:spcBef>
                <a:spcPts val="0"/>
              </a:spcBef>
              <a:spcAft>
                <a:spcPts val="0"/>
              </a:spcAft>
            </a:pPr>
            <a:r>
              <a:rPr lang="en-US" altLang="ko-KR" sz="1200" smtClean="0">
                <a:solidFill>
                  <a:prstClr val="black">
                    <a:lumMod val="65000"/>
                    <a:lumOff val="35000"/>
                  </a:prstClr>
                </a:solidFill>
                <a:latin typeface="Arial"/>
                <a:cs typeface="Arial" pitchFamily="34" charset="0"/>
              </a:rPr>
              <a:t>- Vật có nhiệt độ lớn hơn 0 K</a:t>
            </a:r>
          </a:p>
          <a:p>
            <a:pPr fontAlgn="auto">
              <a:spcBef>
                <a:spcPts val="0"/>
              </a:spcBef>
              <a:spcAft>
                <a:spcPts val="0"/>
              </a:spcAft>
            </a:pPr>
            <a:r>
              <a:rPr lang="en-US" altLang="ko-KR" sz="1200" smtClean="0">
                <a:solidFill>
                  <a:prstClr val="black">
                    <a:lumMod val="65000"/>
                    <a:lumOff val="35000"/>
                  </a:prstClr>
                </a:solidFill>
                <a:latin typeface="Arial"/>
                <a:cs typeface="Arial" pitchFamily="34" charset="0"/>
              </a:rPr>
              <a:t>- VD: bếp than, bếp ga, đèn dây tóc…</a:t>
            </a:r>
            <a:endParaRPr lang="en-US" altLang="ko-KR" sz="1200" dirty="0">
              <a:solidFill>
                <a:prstClr val="black">
                  <a:lumMod val="65000"/>
                  <a:lumOff val="35000"/>
                </a:prstClr>
              </a:solidFill>
              <a:latin typeface="Arial"/>
              <a:cs typeface="Arial" pitchFamily="34" charset="0"/>
            </a:endParaRPr>
          </a:p>
        </p:txBody>
      </p:sp>
      <p:sp>
        <p:nvSpPr>
          <p:cNvPr id="27" name="TextBox 26">
            <a:extLst>
              <a:ext uri="{FF2B5EF4-FFF2-40B4-BE49-F238E27FC236}">
                <a16:creationId xmlns:a16="http://schemas.microsoft.com/office/drawing/2014/main" xmlns="" id="{77334D1A-16CB-4336-A377-D1586BF697A4}"/>
              </a:ext>
            </a:extLst>
          </p:cNvPr>
          <p:cNvSpPr txBox="1"/>
          <p:nvPr/>
        </p:nvSpPr>
        <p:spPr>
          <a:xfrm>
            <a:off x="5364582" y="5162526"/>
            <a:ext cx="1620844" cy="1200329"/>
          </a:xfrm>
          <a:prstGeom prst="rect">
            <a:avLst/>
          </a:prstGeom>
          <a:noFill/>
        </p:spPr>
        <p:txBody>
          <a:bodyPr wrap="square" rtlCol="0">
            <a:spAutoFit/>
          </a:bodyPr>
          <a:lstStyle/>
          <a:p>
            <a:pPr fontAlgn="auto">
              <a:spcBef>
                <a:spcPts val="0"/>
              </a:spcBef>
              <a:spcAft>
                <a:spcPts val="0"/>
              </a:spcAft>
            </a:pPr>
            <a:r>
              <a:rPr lang="en-US" altLang="ko-KR" sz="1200" smtClean="0">
                <a:solidFill>
                  <a:prstClr val="black">
                    <a:lumMod val="65000"/>
                    <a:lumOff val="35000"/>
                  </a:prstClr>
                </a:solidFill>
                <a:latin typeface="Arial"/>
                <a:cs typeface="Arial" pitchFamily="34" charset="0"/>
              </a:rPr>
              <a:t>- Tia HN là bức xạ điện từ không nhìn thấy nằm trên vùng màu đỏ, có bước sóng từ 760nm đến vài mm</a:t>
            </a:r>
            <a:endParaRPr lang="en-US" altLang="ko-KR" sz="1200" dirty="0">
              <a:solidFill>
                <a:prstClr val="black">
                  <a:lumMod val="65000"/>
                  <a:lumOff val="35000"/>
                </a:prstClr>
              </a:solidFill>
              <a:latin typeface="Arial"/>
              <a:cs typeface="Arial" pitchFamily="34" charset="0"/>
            </a:endParaRPr>
          </a:p>
        </p:txBody>
      </p:sp>
      <p:sp>
        <p:nvSpPr>
          <p:cNvPr id="29" name="Isosceles Triangle 28">
            <a:extLst>
              <a:ext uri="{FF2B5EF4-FFF2-40B4-BE49-F238E27FC236}">
                <a16:creationId xmlns:a16="http://schemas.microsoft.com/office/drawing/2014/main" xmlns="" id="{458188D9-64E3-4ACD-A8C3-C2CD9C9AFF4F}"/>
              </a:ext>
            </a:extLst>
          </p:cNvPr>
          <p:cNvSpPr/>
          <p:nvPr/>
        </p:nvSpPr>
        <p:spPr>
          <a:xfrm rot="1371778">
            <a:off x="6259643" y="1391556"/>
            <a:ext cx="459966" cy="528697"/>
          </a:xfrm>
          <a:prstGeom prst="triangle">
            <a:avLst>
              <a:gd name="adj" fmla="val 4962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dirty="0">
              <a:solidFill>
                <a:prstClr val="white"/>
              </a:solidFill>
            </a:endParaRPr>
          </a:p>
        </p:txBody>
      </p:sp>
    </p:spTree>
    <p:extLst>
      <p:ext uri="{BB962C8B-B14F-4D97-AF65-F5344CB8AC3E}">
        <p14:creationId xmlns:p14="http://schemas.microsoft.com/office/powerpoint/2010/main" val="16631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950916" y="765175"/>
            <a:ext cx="74374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D0"/>
                </a:solidFill>
                <a:latin typeface="Times New Roman" pitchFamily="18" charset="0"/>
                <a:cs typeface="Times New Roman" pitchFamily="18" charset="0"/>
              </a:rPr>
              <a:t>Ứng dụng tác dụng nhiệt của tia hồng ngoại</a:t>
            </a:r>
          </a:p>
        </p:txBody>
      </p:sp>
      <p:pic>
        <p:nvPicPr>
          <p:cNvPr id="4" name="Picture 4" descr="Dan say bang hong ngo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2613025"/>
            <a:ext cx="26543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en hong ngo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591" y="2276478"/>
            <a:ext cx="275113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C:\Users\duylongvh3\Desktop\bai 27 hong ngoai tu ngoai\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1" y="3163888"/>
            <a:ext cx="3014663"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50825" y="5589588"/>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D0"/>
                </a:solidFill>
                <a:latin typeface="Times New Roman" pitchFamily="18" charset="0"/>
                <a:cs typeface="Times New Roman" pitchFamily="18" charset="0"/>
              </a:rPr>
              <a:t>Bếp hồng ngoại</a:t>
            </a:r>
          </a:p>
        </p:txBody>
      </p:sp>
      <p:sp>
        <p:nvSpPr>
          <p:cNvPr id="9" name="TextBox 8"/>
          <p:cNvSpPr txBox="1">
            <a:spLocks noChangeArrowheads="1"/>
          </p:cNvSpPr>
          <p:nvPr/>
        </p:nvSpPr>
        <p:spPr bwMode="auto">
          <a:xfrm>
            <a:off x="3213103" y="6340475"/>
            <a:ext cx="23669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D0"/>
                </a:solidFill>
                <a:latin typeface="Times New Roman" pitchFamily="18" charset="0"/>
                <a:cs typeface="Times New Roman" pitchFamily="18" charset="0"/>
              </a:rPr>
              <a:t>Máy sấy hồng ngoại</a:t>
            </a:r>
          </a:p>
        </p:txBody>
      </p:sp>
      <p:sp>
        <p:nvSpPr>
          <p:cNvPr id="10" name="TextBox 9"/>
          <p:cNvSpPr txBox="1">
            <a:spLocks noChangeArrowheads="1"/>
          </p:cNvSpPr>
          <p:nvPr/>
        </p:nvSpPr>
        <p:spPr bwMode="auto">
          <a:xfrm>
            <a:off x="6516688" y="6124575"/>
            <a:ext cx="230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D0"/>
                </a:solidFill>
                <a:latin typeface="Times New Roman" pitchFamily="18" charset="0"/>
                <a:cs typeface="Times New Roman" pitchFamily="18" charset="0"/>
              </a:rPr>
              <a:t>Đèn hồng ngoại</a:t>
            </a:r>
          </a:p>
        </p:txBody>
      </p:sp>
      <p:sp>
        <p:nvSpPr>
          <p:cNvPr id="11" name="TextBox 10"/>
          <p:cNvSpPr txBox="1">
            <a:spLocks noChangeArrowheads="1"/>
          </p:cNvSpPr>
          <p:nvPr/>
        </p:nvSpPr>
        <p:spPr bwMode="auto">
          <a:xfrm>
            <a:off x="1908178" y="1557341"/>
            <a:ext cx="3959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D0"/>
                </a:solidFill>
                <a:latin typeface="Times New Roman" pitchFamily="18" charset="0"/>
                <a:cs typeface="Times New Roman" pitchFamily="18" charset="0"/>
              </a:rPr>
              <a:t>Chế tạo ra các vật dụng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2"/>
          <p:cNvSpPr txBox="1">
            <a:spLocks noChangeArrowheads="1"/>
          </p:cNvSpPr>
          <p:nvPr/>
        </p:nvSpPr>
        <p:spPr bwMode="auto">
          <a:xfrm>
            <a:off x="950916" y="765175"/>
            <a:ext cx="74374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D0"/>
                </a:solidFill>
                <a:latin typeface="Times New Roman" pitchFamily="18" charset="0"/>
                <a:cs typeface="Times New Roman" pitchFamily="18" charset="0"/>
              </a:rPr>
              <a:t>Ứng dụng chụp ảnh tia hồng ngoại</a:t>
            </a:r>
          </a:p>
        </p:txBody>
      </p:sp>
      <p:pic>
        <p:nvPicPr>
          <p:cNvPr id="4" name="Picture 3" descr="vật lý phổ thông, vật lý 12, ảnh chụp hồng ngoạ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090738"/>
            <a:ext cx="424815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572000" y="5765800"/>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D0"/>
                </a:solidFill>
                <a:latin typeface="Times New Roman" pitchFamily="18" charset="0"/>
                <a:cs typeface="Times New Roman" pitchFamily="18" charset="0"/>
              </a:rPr>
              <a:t>Siêu bão Hayan 2015</a:t>
            </a:r>
          </a:p>
        </p:txBody>
      </p:sp>
      <p:pic>
        <p:nvPicPr>
          <p:cNvPr id="6" name="Picture 8" descr="May anh hong ngo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852613"/>
            <a:ext cx="36576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07950" y="5781675"/>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D0"/>
                </a:solidFill>
                <a:latin typeface="Times New Roman" pitchFamily="18" charset="0"/>
                <a:cs typeface="Times New Roman" pitchFamily="18" charset="0"/>
              </a:rPr>
              <a:t>Máy chụp ảnh hồng ngoại</a:t>
            </a:r>
          </a:p>
        </p:txBody>
      </p:sp>
      <p:sp>
        <p:nvSpPr>
          <p:cNvPr id="8" name="TextBox 7"/>
          <p:cNvSpPr txBox="1">
            <a:spLocks noChangeArrowheads="1"/>
          </p:cNvSpPr>
          <p:nvPr/>
        </p:nvSpPr>
        <p:spPr bwMode="auto">
          <a:xfrm>
            <a:off x="4716463" y="1484313"/>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00D0"/>
                </a:solidFill>
                <a:latin typeface="Times New Roman" pitchFamily="18" charset="0"/>
                <a:cs typeface="Times New Roman" pitchFamily="18" charset="0"/>
              </a:rPr>
              <a:t>Nghiên cứu thời tiết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2"/>
          <p:cNvSpPr txBox="1">
            <a:spLocks noChangeArrowheads="1"/>
          </p:cNvSpPr>
          <p:nvPr/>
        </p:nvSpPr>
        <p:spPr bwMode="auto">
          <a:xfrm>
            <a:off x="1311275" y="765175"/>
            <a:ext cx="7437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D0"/>
                </a:solidFill>
                <a:latin typeface="Times New Roman" pitchFamily="18" charset="0"/>
                <a:cs typeface="Times New Roman" pitchFamily="18" charset="0"/>
              </a:rPr>
              <a:t>Ứng dụng chụp ảnh tia hồng ngoại</a:t>
            </a:r>
          </a:p>
        </p:txBody>
      </p:sp>
      <p:sp>
        <p:nvSpPr>
          <p:cNvPr id="5" name="TextBox 4"/>
          <p:cNvSpPr txBox="1">
            <a:spLocks noChangeArrowheads="1"/>
          </p:cNvSpPr>
          <p:nvPr/>
        </p:nvSpPr>
        <p:spPr bwMode="auto">
          <a:xfrm>
            <a:off x="5003800" y="6269038"/>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D0"/>
                </a:solidFill>
                <a:latin typeface="Times New Roman" pitchFamily="18" charset="0"/>
                <a:cs typeface="Times New Roman" pitchFamily="18" charset="0"/>
              </a:rPr>
              <a:t>Ảnh con chó sói</a:t>
            </a:r>
          </a:p>
        </p:txBody>
      </p:sp>
      <p:sp>
        <p:nvSpPr>
          <p:cNvPr id="7" name="TextBox 6"/>
          <p:cNvSpPr txBox="1">
            <a:spLocks noChangeArrowheads="1"/>
          </p:cNvSpPr>
          <p:nvPr/>
        </p:nvSpPr>
        <p:spPr bwMode="auto">
          <a:xfrm>
            <a:off x="395289" y="6197600"/>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D0"/>
                </a:solidFill>
                <a:latin typeface="Times New Roman" pitchFamily="18" charset="0"/>
                <a:cs typeface="Times New Roman" pitchFamily="18" charset="0"/>
              </a:rPr>
              <a:t>Ảnh của hành tinh</a:t>
            </a:r>
          </a:p>
        </p:txBody>
      </p:sp>
      <p:sp>
        <p:nvSpPr>
          <p:cNvPr id="8" name="TextBox 7"/>
          <p:cNvSpPr txBox="1">
            <a:spLocks noChangeArrowheads="1"/>
          </p:cNvSpPr>
          <p:nvPr/>
        </p:nvSpPr>
        <p:spPr bwMode="auto">
          <a:xfrm>
            <a:off x="4716463" y="1484313"/>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00D0"/>
                </a:solidFill>
                <a:latin typeface="Times New Roman" pitchFamily="18" charset="0"/>
                <a:cs typeface="Times New Roman" pitchFamily="18" charset="0"/>
              </a:rPr>
              <a:t>Nghiên cứu nhiệt độ</a:t>
            </a:r>
          </a:p>
        </p:txBody>
      </p:sp>
      <p:pic>
        <p:nvPicPr>
          <p:cNvPr id="9" name="Picture 6" descr="Anh kinh thien van hong ngo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91" y="1987550"/>
            <a:ext cx="39576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95289" y="1412881"/>
            <a:ext cx="316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00D0"/>
                </a:solidFill>
                <a:latin typeface="Times New Roman" pitchFamily="18" charset="0"/>
                <a:cs typeface="Times New Roman" pitchFamily="18" charset="0"/>
              </a:rPr>
              <a:t>Nghiên cứu thiên văn</a:t>
            </a:r>
          </a:p>
        </p:txBody>
      </p:sp>
      <p:pic>
        <p:nvPicPr>
          <p:cNvPr id="11" name="Picture 5" descr="Infrared_do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4" y="1987550"/>
            <a:ext cx="46085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2"/>
          <p:cNvSpPr txBox="1">
            <a:spLocks noChangeArrowheads="1"/>
          </p:cNvSpPr>
          <p:nvPr/>
        </p:nvSpPr>
        <p:spPr bwMode="auto">
          <a:xfrm>
            <a:off x="1311275" y="765175"/>
            <a:ext cx="7437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D0"/>
                </a:solidFill>
                <a:latin typeface="Times New Roman" pitchFamily="18" charset="0"/>
                <a:cs typeface="Times New Roman" pitchFamily="18" charset="0"/>
              </a:rPr>
              <a:t>Ứng dụng chụp ảnh tia hồng ngoại</a:t>
            </a:r>
          </a:p>
        </p:txBody>
      </p:sp>
      <p:sp>
        <p:nvSpPr>
          <p:cNvPr id="7" name="TextBox 6"/>
          <p:cNvSpPr txBox="1">
            <a:spLocks noChangeArrowheads="1"/>
          </p:cNvSpPr>
          <p:nvPr/>
        </p:nvSpPr>
        <p:spPr bwMode="auto">
          <a:xfrm>
            <a:off x="107953" y="5661030"/>
            <a:ext cx="8424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00D0"/>
                </a:solidFill>
                <a:latin typeface="Times New Roman" pitchFamily="18" charset="0"/>
                <a:cs typeface="Times New Roman" pitchFamily="18" charset="0"/>
              </a:rPr>
              <a:t>Nhờ chụp ảnh hồng ngoại phát hiện ra động vật máu lạnh và động vật máu nóng</a:t>
            </a:r>
          </a:p>
        </p:txBody>
      </p:sp>
      <p:pic>
        <p:nvPicPr>
          <p:cNvPr id="8" name="Picture 5" descr="alligator_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90700"/>
            <a:ext cx="40068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alligator1_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3" y="1790700"/>
            <a:ext cx="45497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7"/>
          <p:cNvSpPr txBox="1">
            <a:spLocks noChangeArrowheads="1"/>
          </p:cNvSpPr>
          <p:nvPr/>
        </p:nvSpPr>
        <p:spPr bwMode="auto">
          <a:xfrm>
            <a:off x="1311275" y="765175"/>
            <a:ext cx="7437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D0"/>
                </a:solidFill>
                <a:latin typeface="Times New Roman" pitchFamily="18" charset="0"/>
                <a:cs typeface="Times New Roman" pitchFamily="18" charset="0"/>
              </a:rPr>
              <a:t>Ứng dụng biến điệu của tia hồng ngoại</a:t>
            </a:r>
          </a:p>
        </p:txBody>
      </p:sp>
      <p:pic>
        <p:nvPicPr>
          <p:cNvPr id="9" name="Picture 5" descr="S6300619"/>
          <p:cNvPicPr>
            <a:picLocks noChangeAspect="1" noChangeArrowheads="1"/>
          </p:cNvPicPr>
          <p:nvPr/>
        </p:nvPicPr>
        <p:blipFill>
          <a:blip r:embed="rId2">
            <a:extLst>
              <a:ext uri="{28A0092B-C50C-407E-A947-70E740481C1C}">
                <a14:useLocalDpi xmlns:a14="http://schemas.microsoft.com/office/drawing/2010/main" val="0"/>
              </a:ext>
            </a:extLst>
          </a:blip>
          <a:srcRect l="37296" t="19920" r="29083" b="17430"/>
          <a:stretch>
            <a:fillRect/>
          </a:stretch>
        </p:blipFill>
        <p:spPr bwMode="auto">
          <a:xfrm>
            <a:off x="1619253" y="2443163"/>
            <a:ext cx="5292725"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887541" y="1754189"/>
            <a:ext cx="7437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D0"/>
                </a:solidFill>
                <a:latin typeface="Times New Roman" pitchFamily="18" charset="0"/>
                <a:cs typeface="Times New Roman" pitchFamily="18" charset="0"/>
              </a:rPr>
              <a:t>Chế tạo điều khiển từ xa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7"/>
          <p:cNvSpPr txBox="1">
            <a:spLocks noChangeArrowheads="1"/>
          </p:cNvSpPr>
          <p:nvPr/>
        </p:nvSpPr>
        <p:spPr bwMode="auto">
          <a:xfrm>
            <a:off x="1311275" y="765175"/>
            <a:ext cx="7437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D0"/>
                </a:solidFill>
                <a:latin typeface="Times New Roman" pitchFamily="18" charset="0"/>
                <a:cs typeface="Times New Roman" pitchFamily="18" charset="0"/>
              </a:rPr>
              <a:t>Ứng dụng trong quân sự của tia hồng ngoại</a:t>
            </a:r>
          </a:p>
        </p:txBody>
      </p:sp>
      <p:sp>
        <p:nvSpPr>
          <p:cNvPr id="10" name="TextBox 9"/>
          <p:cNvSpPr txBox="1">
            <a:spLocks noChangeArrowheads="1"/>
          </p:cNvSpPr>
          <p:nvPr/>
        </p:nvSpPr>
        <p:spPr bwMode="auto">
          <a:xfrm>
            <a:off x="395288" y="1557342"/>
            <a:ext cx="8353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00D0"/>
                </a:solidFill>
                <a:latin typeface="Times New Roman" pitchFamily="18" charset="0"/>
                <a:cs typeface="Times New Roman" pitchFamily="18" charset="0"/>
              </a:rPr>
              <a:t>Chế tạo ống nhòm giúp phát hiện mục tiêu trong đêm tối</a:t>
            </a:r>
          </a:p>
        </p:txBody>
      </p:sp>
      <p:pic>
        <p:nvPicPr>
          <p:cNvPr id="7" name="Picture 6" descr="https://upload.wikimedia.org/wikipedia/commons/thumb/5/52/Nightvision.jpg/270px-Nightvis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41" y="2205038"/>
            <a:ext cx="3519487"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5148266" y="5949950"/>
            <a:ext cx="33750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D0"/>
                </a:solidFill>
                <a:latin typeface="Times New Roman" pitchFamily="18" charset="0"/>
                <a:cs typeface="Times New Roman" pitchFamily="18" charset="0"/>
              </a:rPr>
              <a:t>2 binh sỹ Mỹ trong đêm</a:t>
            </a:r>
          </a:p>
          <a:p>
            <a:pPr eaLnBrk="1" hangingPunct="1"/>
            <a:r>
              <a:rPr lang="en-US" sz="2000" b="1">
                <a:solidFill>
                  <a:srgbClr val="0000D0"/>
                </a:solidFill>
                <a:latin typeface="Times New Roman" pitchFamily="18" charset="0"/>
                <a:cs typeface="Times New Roman" pitchFamily="18" charset="0"/>
              </a:rPr>
              <a:t>( chiến tranh Iraq  2003)</a:t>
            </a:r>
          </a:p>
        </p:txBody>
      </p:sp>
      <p:pic>
        <p:nvPicPr>
          <p:cNvPr id="12" name="Picture 11" descr="https://upload.wikimedia.org/wikipedia/commons/thumb/0/09/AKS-74U_%282%29.jpg/270px-AKS-74U_%282%29.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15148" y="2324892"/>
            <a:ext cx="3721099"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611188" y="5949950"/>
            <a:ext cx="3376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00D0"/>
                </a:solidFill>
                <a:latin typeface="Times New Roman" pitchFamily="18" charset="0"/>
                <a:cs typeface="Times New Roman" pitchFamily="18" charset="0"/>
              </a:rPr>
              <a:t>Ống kính nhòm đêm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7"/>
          <p:cNvSpPr txBox="1">
            <a:spLocks noChangeArrowheads="1"/>
          </p:cNvSpPr>
          <p:nvPr/>
        </p:nvSpPr>
        <p:spPr bwMode="auto">
          <a:xfrm>
            <a:off x="1311275" y="765175"/>
            <a:ext cx="7437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D0"/>
                </a:solidFill>
                <a:latin typeface="Times New Roman" pitchFamily="18" charset="0"/>
                <a:cs typeface="Times New Roman" pitchFamily="18" charset="0"/>
              </a:rPr>
              <a:t>Ứng dụng trong quân sự của tia hồng ngoại</a:t>
            </a:r>
          </a:p>
        </p:txBody>
      </p:sp>
      <p:sp>
        <p:nvSpPr>
          <p:cNvPr id="10" name="TextBox 9"/>
          <p:cNvSpPr txBox="1">
            <a:spLocks noChangeArrowheads="1"/>
          </p:cNvSpPr>
          <p:nvPr/>
        </p:nvSpPr>
        <p:spPr bwMode="auto">
          <a:xfrm>
            <a:off x="1908175" y="1557342"/>
            <a:ext cx="8351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00D0"/>
                </a:solidFill>
                <a:latin typeface="Times New Roman" pitchFamily="18" charset="0"/>
                <a:cs typeface="Times New Roman" pitchFamily="18" charset="0"/>
              </a:rPr>
              <a:t>Chế tạo tên lửa dò tìm mục tiêu</a:t>
            </a: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108206"/>
            <a:ext cx="727233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04800" y="990600"/>
            <a:ext cx="853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966788" indent="-966788">
              <a:buFont typeface="Wingdings" pitchFamily="2" charset="2"/>
              <a:buNone/>
              <a:defRPr/>
            </a:pPr>
            <a:r>
              <a:rPr lang="en-US" sz="3200" b="1">
                <a:solidFill>
                  <a:srgbClr val="0000FF"/>
                </a:solidFill>
                <a:effectLst>
                  <a:outerShdw blurRad="38100" dist="38100" dir="2700000" algn="tl">
                    <a:srgbClr val="FFFFFF"/>
                  </a:outerShdw>
                </a:effectLst>
                <a:latin typeface="Times New Roman" pitchFamily="18" charset="0"/>
              </a:rPr>
              <a:t>Câu 1: Hiện tượng quang học nào được sử dụng trong máy quang phổ lăng kính?</a:t>
            </a:r>
          </a:p>
        </p:txBody>
      </p:sp>
      <p:sp>
        <p:nvSpPr>
          <p:cNvPr id="5" name="Text Box 7"/>
          <p:cNvSpPr txBox="1">
            <a:spLocks noChangeArrowheads="1"/>
          </p:cNvSpPr>
          <p:nvPr/>
        </p:nvSpPr>
        <p:spPr bwMode="auto">
          <a:xfrm>
            <a:off x="838200" y="2438406"/>
            <a:ext cx="6324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Font typeface="Wingdings" pitchFamily="2" charset="2"/>
              <a:buNone/>
              <a:defRPr/>
            </a:pPr>
            <a:r>
              <a:rPr lang="en-US" sz="2600" b="1">
                <a:solidFill>
                  <a:srgbClr val="000000"/>
                </a:solidFill>
                <a:latin typeface="Times New Roman" pitchFamily="18" charset="0"/>
              </a:rPr>
              <a:t>A. </a:t>
            </a:r>
            <a:r>
              <a:rPr lang="en-US" sz="2800" b="1">
                <a:solidFill>
                  <a:srgbClr val="000000"/>
                </a:solidFill>
                <a:effectLst>
                  <a:outerShdw blurRad="38100" dist="38100" dir="2700000" algn="tl">
                    <a:srgbClr val="FFFFFF"/>
                  </a:outerShdw>
                </a:effectLst>
                <a:latin typeface="Times New Roman" pitchFamily="18" charset="0"/>
              </a:rPr>
              <a:t>Hiện tượng giao thoa ánh sáng.</a:t>
            </a:r>
          </a:p>
        </p:txBody>
      </p:sp>
      <p:sp>
        <p:nvSpPr>
          <p:cNvPr id="6" name="Text Box 8"/>
          <p:cNvSpPr txBox="1">
            <a:spLocks noChangeArrowheads="1"/>
          </p:cNvSpPr>
          <p:nvPr/>
        </p:nvSpPr>
        <p:spPr bwMode="auto">
          <a:xfrm>
            <a:off x="838200" y="3168650"/>
            <a:ext cx="533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Font typeface="Wingdings" pitchFamily="2" charset="2"/>
              <a:buNone/>
              <a:defRPr/>
            </a:pPr>
            <a:r>
              <a:rPr lang="en-US" sz="2600" b="1">
                <a:solidFill>
                  <a:srgbClr val="000000"/>
                </a:solidFill>
                <a:latin typeface="Times New Roman" pitchFamily="18" charset="0"/>
              </a:rPr>
              <a:t>B. </a:t>
            </a:r>
            <a:r>
              <a:rPr lang="en-US" sz="2800" b="1">
                <a:solidFill>
                  <a:srgbClr val="000000"/>
                </a:solidFill>
                <a:effectLst>
                  <a:outerShdw blurRad="38100" dist="38100" dir="2700000" algn="tl">
                    <a:srgbClr val="FFFFFF"/>
                  </a:outerShdw>
                </a:effectLst>
                <a:latin typeface="Times New Roman" pitchFamily="18" charset="0"/>
              </a:rPr>
              <a:t>Hiện tượng tán sắc ánh sáng.</a:t>
            </a:r>
          </a:p>
        </p:txBody>
      </p:sp>
      <p:sp>
        <p:nvSpPr>
          <p:cNvPr id="7" name="Text Box 9"/>
          <p:cNvSpPr txBox="1">
            <a:spLocks noChangeArrowheads="1"/>
          </p:cNvSpPr>
          <p:nvPr/>
        </p:nvSpPr>
        <p:spPr bwMode="auto">
          <a:xfrm>
            <a:off x="838200" y="3971930"/>
            <a:ext cx="5562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Font typeface="Wingdings" pitchFamily="2" charset="2"/>
              <a:buNone/>
              <a:defRPr/>
            </a:pPr>
            <a:r>
              <a:rPr lang="en-US" sz="2600" b="1">
                <a:solidFill>
                  <a:srgbClr val="000000"/>
                </a:solidFill>
                <a:latin typeface="Times New Roman" pitchFamily="18" charset="0"/>
              </a:rPr>
              <a:t>C. </a:t>
            </a:r>
            <a:r>
              <a:rPr lang="en-US" sz="2800" b="1">
                <a:solidFill>
                  <a:srgbClr val="000000"/>
                </a:solidFill>
                <a:effectLst>
                  <a:outerShdw blurRad="38100" dist="38100" dir="2700000" algn="tl">
                    <a:srgbClr val="FFFFFF"/>
                  </a:outerShdw>
                </a:effectLst>
                <a:latin typeface="Times New Roman" pitchFamily="18" charset="0"/>
              </a:rPr>
              <a:t>Hiện tượng khúc xạ ánh sáng.</a:t>
            </a:r>
          </a:p>
        </p:txBody>
      </p:sp>
      <p:sp>
        <p:nvSpPr>
          <p:cNvPr id="8" name="Text Box 10"/>
          <p:cNvSpPr txBox="1">
            <a:spLocks noChangeArrowheads="1"/>
          </p:cNvSpPr>
          <p:nvPr/>
        </p:nvSpPr>
        <p:spPr bwMode="auto">
          <a:xfrm>
            <a:off x="838200" y="4800606"/>
            <a:ext cx="5943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Font typeface="Wingdings" pitchFamily="2" charset="2"/>
              <a:buNone/>
              <a:defRPr/>
            </a:pPr>
            <a:r>
              <a:rPr lang="en-US" sz="2600" b="1">
                <a:solidFill>
                  <a:srgbClr val="000000"/>
                </a:solidFill>
                <a:latin typeface="Times New Roman" pitchFamily="18" charset="0"/>
              </a:rPr>
              <a:t>D. </a:t>
            </a:r>
            <a:r>
              <a:rPr lang="en-US" sz="2800" b="1">
                <a:solidFill>
                  <a:srgbClr val="000000"/>
                </a:solidFill>
                <a:effectLst>
                  <a:outerShdw blurRad="38100" dist="38100" dir="2700000" algn="tl">
                    <a:srgbClr val="FFFFFF"/>
                  </a:outerShdw>
                </a:effectLst>
                <a:latin typeface="Times New Roman" pitchFamily="18" charset="0"/>
              </a:rPr>
              <a:t>Hiện tượng phản xạ ánh sáng.</a:t>
            </a:r>
          </a:p>
        </p:txBody>
      </p:sp>
      <p:sp>
        <p:nvSpPr>
          <p:cNvPr id="9" name="TextBox 8"/>
          <p:cNvSpPr txBox="1">
            <a:spLocks noChangeArrowheads="1"/>
          </p:cNvSpPr>
          <p:nvPr/>
        </p:nvSpPr>
        <p:spPr bwMode="auto">
          <a:xfrm>
            <a:off x="3048000" y="57150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rgbClr val="FF0000"/>
                </a:solidFill>
                <a:latin typeface="Times New Roman" pitchFamily="18" charset="0"/>
                <a:cs typeface="Times New Roman" pitchFamily="18" charset="0"/>
              </a:rPr>
              <a:t>Đáp án: B</a:t>
            </a:r>
          </a:p>
        </p:txBody>
      </p:sp>
      <p:sp>
        <p:nvSpPr>
          <p:cNvPr id="3080" name="Text Box 10"/>
          <p:cNvSpPr txBox="1">
            <a:spLocks noChangeArrowheads="1"/>
          </p:cNvSpPr>
          <p:nvPr/>
        </p:nvSpPr>
        <p:spPr bwMode="auto">
          <a:xfrm>
            <a:off x="2133600" y="215902"/>
            <a:ext cx="4724400" cy="549275"/>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9525">
                <a:solidFill>
                  <a:srgbClr val="33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000" b="1" u="sng">
                <a:solidFill>
                  <a:srgbClr val="FF00FF"/>
                </a:solidFill>
                <a:latin typeface=".VnTimeH" pitchFamily="34" charset="0"/>
              </a:rPr>
              <a:t>KiÓm tra kiÕn thøc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smtClean="0"/>
              <a:t>III. Tia tử ngoại</a:t>
            </a:r>
            <a:endParaRPr lang="en-US" dirty="0"/>
          </a:p>
        </p:txBody>
      </p:sp>
      <p:sp>
        <p:nvSpPr>
          <p:cNvPr id="3" name="Teardrop 1">
            <a:extLst>
              <a:ext uri="{FF2B5EF4-FFF2-40B4-BE49-F238E27FC236}">
                <a16:creationId xmlns:a16="http://schemas.microsoft.com/office/drawing/2014/main" xmlns="" id="{1B8B9B7F-EFD6-43A8-A315-85F04DDAEDB2}"/>
              </a:ext>
            </a:extLst>
          </p:cNvPr>
          <p:cNvSpPr/>
          <p:nvPr/>
        </p:nvSpPr>
        <p:spPr>
          <a:xfrm rot="20056710" flipH="1">
            <a:off x="3703280" y="5007407"/>
            <a:ext cx="1134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a:solidFill>
                  <a:prstClr val="white"/>
                </a:solidFill>
              </a:rPr>
              <a:t>Định nghĩa</a:t>
            </a:r>
            <a:endParaRPr lang="ko-KR" altLang="en-US" sz="2700">
              <a:solidFill>
                <a:prstClr val="white"/>
              </a:solidFill>
            </a:endParaRPr>
          </a:p>
        </p:txBody>
      </p:sp>
      <p:sp>
        <p:nvSpPr>
          <p:cNvPr id="4" name="Teardrop 1">
            <a:extLst>
              <a:ext uri="{FF2B5EF4-FFF2-40B4-BE49-F238E27FC236}">
                <a16:creationId xmlns:a16="http://schemas.microsoft.com/office/drawing/2014/main" xmlns="" id="{44EC4711-8F5D-45C1-8C54-4A6007665EA0}"/>
              </a:ext>
            </a:extLst>
          </p:cNvPr>
          <p:cNvSpPr/>
          <p:nvPr/>
        </p:nvSpPr>
        <p:spPr>
          <a:xfrm rot="20007239" flipH="1">
            <a:off x="5484974" y="3409944"/>
            <a:ext cx="1301434" cy="1197627"/>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a:solidFill>
                  <a:prstClr val="white"/>
                </a:solidFill>
              </a:rPr>
              <a:t>Nguồn phát</a:t>
            </a:r>
            <a:endParaRPr lang="ko-KR" altLang="en-US" sz="2700">
              <a:solidFill>
                <a:prstClr val="white"/>
              </a:solidFill>
            </a:endParaRPr>
          </a:p>
        </p:txBody>
      </p:sp>
      <p:sp>
        <p:nvSpPr>
          <p:cNvPr id="6" name="Teardrop 1">
            <a:extLst>
              <a:ext uri="{FF2B5EF4-FFF2-40B4-BE49-F238E27FC236}">
                <a16:creationId xmlns:a16="http://schemas.microsoft.com/office/drawing/2014/main" xmlns="" id="{95F00CC9-DCFF-4AA4-A6A4-EA61E691730F}"/>
              </a:ext>
            </a:extLst>
          </p:cNvPr>
          <p:cNvSpPr/>
          <p:nvPr/>
        </p:nvSpPr>
        <p:spPr>
          <a:xfrm rot="1387869" flipH="1">
            <a:off x="3211788" y="3458672"/>
            <a:ext cx="1134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a:solidFill>
                  <a:prstClr val="white"/>
                </a:solidFill>
              </a:rPr>
              <a:t>Tính chất</a:t>
            </a:r>
            <a:endParaRPr lang="ko-KR" altLang="en-US" sz="2700">
              <a:solidFill>
                <a:prstClr val="white"/>
              </a:solidFill>
            </a:endParaRPr>
          </a:p>
        </p:txBody>
      </p:sp>
      <p:sp>
        <p:nvSpPr>
          <p:cNvPr id="7" name="Teardrop 1">
            <a:extLst>
              <a:ext uri="{FF2B5EF4-FFF2-40B4-BE49-F238E27FC236}">
                <a16:creationId xmlns:a16="http://schemas.microsoft.com/office/drawing/2014/main" xmlns="" id="{EEB3AF96-4BBD-45CD-9958-2689CF055827}"/>
              </a:ext>
            </a:extLst>
          </p:cNvPr>
          <p:cNvSpPr/>
          <p:nvPr/>
        </p:nvSpPr>
        <p:spPr>
          <a:xfrm rot="1358834" flipH="1">
            <a:off x="4736211" y="2028294"/>
            <a:ext cx="1134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a:solidFill>
                  <a:prstClr val="white"/>
                </a:solidFill>
              </a:rPr>
              <a:t>Ứng dụng</a:t>
            </a:r>
            <a:endParaRPr lang="ko-KR" altLang="en-US" sz="2700">
              <a:solidFill>
                <a:prstClr val="white"/>
              </a:solidFill>
            </a:endParaRPr>
          </a:p>
        </p:txBody>
      </p:sp>
      <p:sp>
        <p:nvSpPr>
          <p:cNvPr id="8" name="Freeform 7">
            <a:extLst>
              <a:ext uri="{FF2B5EF4-FFF2-40B4-BE49-F238E27FC236}">
                <a16:creationId xmlns:a16="http://schemas.microsoft.com/office/drawing/2014/main" xmlns="" id="{3517B2AD-55F3-4A76-AF00-2C4C5396E198}"/>
              </a:ext>
            </a:extLst>
          </p:cNvPr>
          <p:cNvSpPr/>
          <p:nvPr/>
        </p:nvSpPr>
        <p:spPr>
          <a:xfrm rot="247671">
            <a:off x="2871839" y="1785226"/>
            <a:ext cx="3373455" cy="5075053"/>
          </a:xfrm>
          <a:custGeom>
            <a:avLst/>
            <a:gdLst>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09511 w 4966836"/>
              <a:gd name="connsiteY3" fmla="*/ 281940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8988 w 4676238"/>
              <a:gd name="connsiteY0" fmla="*/ 6829425 h 6829425"/>
              <a:gd name="connsiteX1" fmla="*/ 561438 w 4676238"/>
              <a:gd name="connsiteY1" fmla="*/ 5257800 h 6829425"/>
              <a:gd name="connsiteX2" fmla="*/ 2075913 w 4676238"/>
              <a:gd name="connsiteY2" fmla="*/ 3933825 h 6829425"/>
              <a:gd name="connsiteX3" fmla="*/ 3552288 w 4676238"/>
              <a:gd name="connsiteY3" fmla="*/ 2562225 h 6829425"/>
              <a:gd name="connsiteX4" fmla="*/ 4676238 w 4676238"/>
              <a:gd name="connsiteY4" fmla="*/ 0 h 6829425"/>
              <a:gd name="connsiteX0" fmla="*/ 7744 w 4674994"/>
              <a:gd name="connsiteY0" fmla="*/ 6829425 h 6829425"/>
              <a:gd name="connsiteX1" fmla="*/ 560194 w 4674994"/>
              <a:gd name="connsiteY1" fmla="*/ 5257800 h 6829425"/>
              <a:gd name="connsiteX2" fmla="*/ 2074669 w 4674994"/>
              <a:gd name="connsiteY2" fmla="*/ 3933825 h 6829425"/>
              <a:gd name="connsiteX3" fmla="*/ 3551044 w 4674994"/>
              <a:gd name="connsiteY3" fmla="*/ 2562225 h 6829425"/>
              <a:gd name="connsiteX4" fmla="*/ 4674994 w 4674994"/>
              <a:gd name="connsiteY4" fmla="*/ 0 h 6829425"/>
              <a:gd name="connsiteX0" fmla="*/ 5269 w 4824919"/>
              <a:gd name="connsiteY0" fmla="*/ 6848475 h 6848475"/>
              <a:gd name="connsiteX1" fmla="*/ 710119 w 4824919"/>
              <a:gd name="connsiteY1" fmla="*/ 5257800 h 6848475"/>
              <a:gd name="connsiteX2" fmla="*/ 2224594 w 4824919"/>
              <a:gd name="connsiteY2" fmla="*/ 3933825 h 6848475"/>
              <a:gd name="connsiteX3" fmla="*/ 3700969 w 4824919"/>
              <a:gd name="connsiteY3" fmla="*/ 2562225 h 6848475"/>
              <a:gd name="connsiteX4" fmla="*/ 4824919 w 4824919"/>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3752850 w 6172200"/>
              <a:gd name="connsiteY2" fmla="*/ 2609652 h 6857960"/>
              <a:gd name="connsiteX3" fmla="*/ 6172200 w 6172200"/>
              <a:gd name="connsiteY3" fmla="*/ 0 h 6857960"/>
              <a:gd name="connsiteX0" fmla="*/ 0 w 6172200"/>
              <a:gd name="connsiteY0" fmla="*/ 6857960 h 6857960"/>
              <a:gd name="connsiteX1" fmla="*/ 781050 w 6172200"/>
              <a:gd name="connsiteY1" fmla="*/ 5286335 h 6857960"/>
              <a:gd name="connsiteX2" fmla="*/ 6172200 w 6172200"/>
              <a:gd name="connsiteY2"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755249"/>
              <a:gd name="connsiteY0" fmla="*/ 6348520 h 6348520"/>
              <a:gd name="connsiteX1" fmla="*/ 5755249 w 5755249"/>
              <a:gd name="connsiteY1" fmla="*/ 0 h 6348520"/>
              <a:gd name="connsiteX0" fmla="*/ 0 w 5684194"/>
              <a:gd name="connsiteY0" fmla="*/ 6130085 h 6130085"/>
              <a:gd name="connsiteX1" fmla="*/ 5684194 w 5684194"/>
              <a:gd name="connsiteY1" fmla="*/ 0 h 6130085"/>
              <a:gd name="connsiteX0" fmla="*/ 0 w 5883541"/>
              <a:gd name="connsiteY0" fmla="*/ 6444564 h 6444564"/>
              <a:gd name="connsiteX1" fmla="*/ 5883541 w 5883541"/>
              <a:gd name="connsiteY1" fmla="*/ 0 h 6444564"/>
              <a:gd name="connsiteX0" fmla="*/ 0 w 5883541"/>
              <a:gd name="connsiteY0" fmla="*/ 6444564 h 6444564"/>
              <a:gd name="connsiteX1" fmla="*/ 5883541 w 5883541"/>
              <a:gd name="connsiteY1" fmla="*/ 0 h 6444564"/>
            </a:gdLst>
            <a:ahLst/>
            <a:cxnLst>
              <a:cxn ang="0">
                <a:pos x="connsiteX0" y="connsiteY0"/>
              </a:cxn>
              <a:cxn ang="0">
                <a:pos x="connsiteX1" y="connsiteY1"/>
              </a:cxn>
            </a:cxnLst>
            <a:rect l="l" t="t" r="r" b="b"/>
            <a:pathLst>
              <a:path w="5883541" h="6444564">
                <a:moveTo>
                  <a:pt x="0" y="6444564"/>
                </a:moveTo>
                <a:cubicBezTo>
                  <a:pt x="2341507" y="2229928"/>
                  <a:pt x="4352951" y="3601206"/>
                  <a:pt x="5883541" y="0"/>
                </a:cubicBezTo>
              </a:path>
            </a:pathLst>
          </a:custGeom>
          <a:ln w="889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ko-KR" altLang="en-US" sz="2700">
              <a:solidFill>
                <a:prstClr val="black"/>
              </a:solidFill>
            </a:endParaRPr>
          </a:p>
        </p:txBody>
      </p:sp>
      <p:grpSp>
        <p:nvGrpSpPr>
          <p:cNvPr id="15" name="Group 14">
            <a:extLst>
              <a:ext uri="{FF2B5EF4-FFF2-40B4-BE49-F238E27FC236}">
                <a16:creationId xmlns:a16="http://schemas.microsoft.com/office/drawing/2014/main" xmlns="" id="{5B3FD833-AFBA-4450-922A-7E2A02371579}"/>
              </a:ext>
            </a:extLst>
          </p:cNvPr>
          <p:cNvGrpSpPr/>
          <p:nvPr/>
        </p:nvGrpSpPr>
        <p:grpSpPr>
          <a:xfrm>
            <a:off x="2298142" y="4295143"/>
            <a:ext cx="1063283" cy="1077218"/>
            <a:chOff x="3995936" y="1930304"/>
            <a:chExt cx="1417711" cy="1077218"/>
          </a:xfrm>
        </p:grpSpPr>
        <p:sp>
          <p:nvSpPr>
            <p:cNvPr id="16" name="TextBox 15">
              <a:extLst>
                <a:ext uri="{FF2B5EF4-FFF2-40B4-BE49-F238E27FC236}">
                  <a16:creationId xmlns:a16="http://schemas.microsoft.com/office/drawing/2014/main" xmlns="" id="{5D40AC38-C24C-43FD-9781-1DBE0B83B6F5}"/>
                </a:ext>
              </a:extLst>
            </p:cNvPr>
            <p:cNvSpPr txBox="1"/>
            <p:nvPr/>
          </p:nvSpPr>
          <p:spPr>
            <a:xfrm>
              <a:off x="4377232" y="1930304"/>
              <a:ext cx="655119" cy="1077218"/>
            </a:xfrm>
            <a:prstGeom prst="rect">
              <a:avLst/>
            </a:prstGeom>
            <a:noFill/>
          </p:spPr>
          <p:txBody>
            <a:bodyPr wrap="square" rtlCol="0" anchor="ctr">
              <a:spAutoFit/>
            </a:bodyPr>
            <a:lstStyle/>
            <a:p>
              <a:pPr algn="ctr" fontAlgn="auto">
                <a:spcBef>
                  <a:spcPts val="0"/>
                </a:spcBef>
                <a:spcAft>
                  <a:spcPts val="0"/>
                </a:spcAft>
              </a:pPr>
              <a:r>
                <a:rPr lang="en-US" altLang="ko-KR" sz="3200" b="1" dirty="0">
                  <a:solidFill>
                    <a:prstClr val="white"/>
                  </a:solidFill>
                  <a:latin typeface="Arial"/>
                  <a:cs typeface="Arial" pitchFamily="34" charset="0"/>
                </a:rPr>
                <a:t>05</a:t>
              </a:r>
              <a:endParaRPr lang="ko-KR" altLang="en-US" sz="3200" b="1" dirty="0">
                <a:solidFill>
                  <a:prstClr val="white"/>
                </a:solidFill>
                <a:latin typeface="Arial"/>
                <a:cs typeface="Arial" pitchFamily="34" charset="0"/>
              </a:endParaRPr>
            </a:p>
          </p:txBody>
        </p:sp>
        <p:sp>
          <p:nvSpPr>
            <p:cNvPr id="17" name="TextBox 16">
              <a:extLst>
                <a:ext uri="{FF2B5EF4-FFF2-40B4-BE49-F238E27FC236}">
                  <a16:creationId xmlns:a16="http://schemas.microsoft.com/office/drawing/2014/main" xmlns="" id="{06FCEE7F-DEE3-4805-8F84-2870204A64EF}"/>
                </a:ext>
              </a:extLst>
            </p:cNvPr>
            <p:cNvSpPr txBox="1"/>
            <p:nvPr/>
          </p:nvSpPr>
          <p:spPr>
            <a:xfrm>
              <a:off x="3995936" y="1994356"/>
              <a:ext cx="1417711" cy="461665"/>
            </a:xfrm>
            <a:prstGeom prst="rect">
              <a:avLst/>
            </a:prstGeom>
            <a:noFill/>
          </p:spPr>
          <p:txBody>
            <a:bodyPr wrap="square" rtlCol="0">
              <a:spAutoFit/>
            </a:bodyPr>
            <a:lstStyle/>
            <a:p>
              <a:pPr algn="ctr" fontAlgn="auto">
                <a:spcBef>
                  <a:spcPts val="0"/>
                </a:spcBef>
                <a:spcAft>
                  <a:spcPts val="0"/>
                </a:spcAft>
              </a:pPr>
              <a:r>
                <a:rPr lang="en-US" altLang="ko-KR" sz="1200" b="1" dirty="0">
                  <a:solidFill>
                    <a:prstClr val="white"/>
                  </a:solidFill>
                  <a:latin typeface="Arial"/>
                  <a:cs typeface="Arial" pitchFamily="34" charset="0"/>
                </a:rPr>
                <a:t>Content  Here</a:t>
              </a:r>
              <a:endParaRPr lang="ko-KR" altLang="en-US" sz="1200" b="1" dirty="0">
                <a:solidFill>
                  <a:prstClr val="white"/>
                </a:solidFill>
                <a:latin typeface="Arial"/>
                <a:cs typeface="Arial" pitchFamily="34" charset="0"/>
              </a:endParaRPr>
            </a:p>
          </p:txBody>
        </p:sp>
      </p:grpSp>
      <p:sp>
        <p:nvSpPr>
          <p:cNvPr id="24" name="TextBox 23">
            <a:extLst>
              <a:ext uri="{FF2B5EF4-FFF2-40B4-BE49-F238E27FC236}">
                <a16:creationId xmlns:a16="http://schemas.microsoft.com/office/drawing/2014/main" xmlns="" id="{04D4D964-8CE5-4459-B33D-66493F189552}"/>
              </a:ext>
            </a:extLst>
          </p:cNvPr>
          <p:cNvSpPr txBox="1"/>
          <p:nvPr/>
        </p:nvSpPr>
        <p:spPr>
          <a:xfrm>
            <a:off x="2555776" y="1314634"/>
            <a:ext cx="2142046" cy="1384995"/>
          </a:xfrm>
          <a:prstGeom prst="rect">
            <a:avLst/>
          </a:prstGeom>
          <a:noFill/>
        </p:spPr>
        <p:txBody>
          <a:bodyPr wrap="square" rtlCol="0">
            <a:spAutoFit/>
          </a:bodyPr>
          <a:lstStyle/>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Ứng dụng trong đèn huỳnh quang.</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Tổng hợp Vitamin D, trị bệnh còi xương.</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Khử trùng, diệt khuẩn</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Xác định khuyết tật trên bề mặt sản phẩm</a:t>
            </a:r>
            <a:endParaRPr lang="en-US" altLang="ko-KR" sz="1200" dirty="0">
              <a:solidFill>
                <a:prstClr val="black">
                  <a:lumMod val="65000"/>
                  <a:lumOff val="35000"/>
                </a:prstClr>
              </a:solidFill>
              <a:latin typeface="Arial"/>
              <a:cs typeface="Arial" pitchFamily="34" charset="0"/>
            </a:endParaRPr>
          </a:p>
        </p:txBody>
      </p:sp>
      <p:sp>
        <p:nvSpPr>
          <p:cNvPr id="25" name="TextBox 24">
            <a:extLst>
              <a:ext uri="{FF2B5EF4-FFF2-40B4-BE49-F238E27FC236}">
                <a16:creationId xmlns:a16="http://schemas.microsoft.com/office/drawing/2014/main" xmlns="" id="{13F45A70-93D7-49D7-85F5-0A3E7F9441E5}"/>
              </a:ext>
            </a:extLst>
          </p:cNvPr>
          <p:cNvSpPr txBox="1"/>
          <p:nvPr/>
        </p:nvSpPr>
        <p:spPr>
          <a:xfrm>
            <a:off x="1115616" y="3330858"/>
            <a:ext cx="1895367" cy="2492990"/>
          </a:xfrm>
          <a:prstGeom prst="rect">
            <a:avLst/>
          </a:prstGeom>
          <a:noFill/>
        </p:spPr>
        <p:txBody>
          <a:bodyPr wrap="square" rtlCol="0">
            <a:spAutoFit/>
          </a:bodyPr>
          <a:lstStyle/>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Tác dụng lên kính ảnh.</a:t>
            </a:r>
            <a:endParaRPr lang="en-US" altLang="ko-KR" sz="1200">
              <a:solidFill>
                <a:prstClr val="black">
                  <a:lumMod val="65000"/>
                  <a:lumOff val="35000"/>
                </a:prstClr>
              </a:solidFill>
              <a:latin typeface="Arial"/>
              <a:cs typeface="Arial" pitchFamily="34" charset="0"/>
            </a:endParaRP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Kích thích sự phát quang của nhiều chất.</a:t>
            </a:r>
            <a:endParaRPr lang="en-US" altLang="ko-KR" sz="1200">
              <a:solidFill>
                <a:prstClr val="black">
                  <a:lumMod val="65000"/>
                  <a:lumOff val="35000"/>
                </a:prstClr>
              </a:solidFill>
              <a:latin typeface="Arial"/>
              <a:cs typeface="Arial" pitchFamily="34" charset="0"/>
            </a:endParaRP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Kích thích nhiều phản ứng hóa học.</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Làm ion hóa không khí.</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Gây ra hiện tượng quang điện.</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Có tác dụng sinh học.</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Bị nước và thủy tinh hấp thụ mạnh nhưng có thể truyền qua được thạch anh.</a:t>
            </a:r>
            <a:endParaRPr lang="en-US" altLang="ko-KR" sz="1200" dirty="0">
              <a:solidFill>
                <a:prstClr val="black">
                  <a:lumMod val="65000"/>
                  <a:lumOff val="35000"/>
                </a:prstClr>
              </a:solidFill>
              <a:latin typeface="Arial"/>
              <a:cs typeface="Arial" pitchFamily="34" charset="0"/>
            </a:endParaRPr>
          </a:p>
        </p:txBody>
      </p:sp>
      <p:sp>
        <p:nvSpPr>
          <p:cNvPr id="26" name="TextBox 25">
            <a:extLst>
              <a:ext uri="{FF2B5EF4-FFF2-40B4-BE49-F238E27FC236}">
                <a16:creationId xmlns:a16="http://schemas.microsoft.com/office/drawing/2014/main" xmlns="" id="{E7BE002D-FC10-4A90-8B3E-93DD513E4D0A}"/>
              </a:ext>
            </a:extLst>
          </p:cNvPr>
          <p:cNvSpPr txBox="1"/>
          <p:nvPr/>
        </p:nvSpPr>
        <p:spPr>
          <a:xfrm>
            <a:off x="6886784" y="3102059"/>
            <a:ext cx="1620844" cy="1015663"/>
          </a:xfrm>
          <a:prstGeom prst="rect">
            <a:avLst/>
          </a:prstGeom>
          <a:noFill/>
        </p:spPr>
        <p:txBody>
          <a:bodyPr wrap="square" rtlCol="0">
            <a:spAutoFit/>
          </a:bodyPr>
          <a:lstStyle/>
          <a:p>
            <a:pPr fontAlgn="auto">
              <a:spcBef>
                <a:spcPts val="0"/>
              </a:spcBef>
              <a:spcAft>
                <a:spcPts val="0"/>
              </a:spcAft>
            </a:pPr>
            <a:r>
              <a:rPr lang="en-US" altLang="ko-KR" sz="1200">
                <a:solidFill>
                  <a:prstClr val="black">
                    <a:lumMod val="65000"/>
                    <a:lumOff val="35000"/>
                  </a:prstClr>
                </a:solidFill>
                <a:latin typeface="Arial"/>
                <a:cs typeface="Arial" pitchFamily="34" charset="0"/>
              </a:rPr>
              <a:t>- Vật có nhiệt độ lớn hơn </a:t>
            </a:r>
            <a:r>
              <a:rPr lang="en-US" altLang="ko-KR" sz="1200" smtClean="0">
                <a:solidFill>
                  <a:prstClr val="black">
                    <a:lumMod val="65000"/>
                    <a:lumOff val="35000"/>
                  </a:prstClr>
                </a:solidFill>
                <a:latin typeface="Arial"/>
                <a:cs typeface="Arial" pitchFamily="34" charset="0"/>
              </a:rPr>
              <a:t>2000</a:t>
            </a:r>
            <a:r>
              <a:rPr lang="en-US" altLang="ko-KR" sz="1200" baseline="30000" smtClean="0">
                <a:solidFill>
                  <a:prstClr val="black">
                    <a:lumMod val="65000"/>
                    <a:lumOff val="35000"/>
                  </a:prstClr>
                </a:solidFill>
                <a:latin typeface="Arial"/>
                <a:cs typeface="Arial" pitchFamily="34" charset="0"/>
              </a:rPr>
              <a:t>o</a:t>
            </a:r>
            <a:r>
              <a:rPr lang="en-US" altLang="ko-KR" sz="1200" smtClean="0">
                <a:solidFill>
                  <a:prstClr val="black">
                    <a:lumMod val="65000"/>
                    <a:lumOff val="35000"/>
                  </a:prstClr>
                </a:solidFill>
                <a:latin typeface="Arial"/>
                <a:cs typeface="Arial" pitchFamily="34" charset="0"/>
              </a:rPr>
              <a:t>C</a:t>
            </a:r>
            <a:endParaRPr lang="en-US" altLang="ko-KR" sz="1200">
              <a:solidFill>
                <a:prstClr val="black">
                  <a:lumMod val="65000"/>
                  <a:lumOff val="35000"/>
                </a:prstClr>
              </a:solidFill>
              <a:latin typeface="Arial"/>
              <a:cs typeface="Arial" pitchFamily="34" charset="0"/>
            </a:endParaRPr>
          </a:p>
          <a:p>
            <a:pPr fontAlgn="auto">
              <a:spcBef>
                <a:spcPts val="0"/>
              </a:spcBef>
              <a:spcAft>
                <a:spcPts val="0"/>
              </a:spcAft>
            </a:pPr>
            <a:r>
              <a:rPr lang="en-US" altLang="ko-KR" sz="1200">
                <a:solidFill>
                  <a:prstClr val="black">
                    <a:lumMod val="65000"/>
                    <a:lumOff val="35000"/>
                  </a:prstClr>
                </a:solidFill>
                <a:latin typeface="Arial"/>
                <a:cs typeface="Arial" pitchFamily="34" charset="0"/>
              </a:rPr>
              <a:t>- VD: </a:t>
            </a:r>
            <a:r>
              <a:rPr lang="en-US" altLang="ko-KR" sz="1200" smtClean="0">
                <a:solidFill>
                  <a:prstClr val="black">
                    <a:lumMod val="65000"/>
                    <a:lumOff val="35000"/>
                  </a:prstClr>
                </a:solidFill>
                <a:latin typeface="Arial"/>
                <a:cs typeface="Arial" pitchFamily="34" charset="0"/>
              </a:rPr>
              <a:t>Mặt trời, hồ quang điện, đèn hơi thủy ngân…</a:t>
            </a:r>
            <a:endParaRPr lang="en-US" altLang="ko-KR" sz="1200" dirty="0">
              <a:solidFill>
                <a:prstClr val="black">
                  <a:lumMod val="65000"/>
                  <a:lumOff val="35000"/>
                </a:prstClr>
              </a:solidFill>
              <a:latin typeface="Arial"/>
              <a:cs typeface="Arial" pitchFamily="34" charset="0"/>
            </a:endParaRPr>
          </a:p>
        </p:txBody>
      </p:sp>
      <p:sp>
        <p:nvSpPr>
          <p:cNvPr id="27" name="TextBox 26">
            <a:extLst>
              <a:ext uri="{FF2B5EF4-FFF2-40B4-BE49-F238E27FC236}">
                <a16:creationId xmlns:a16="http://schemas.microsoft.com/office/drawing/2014/main" xmlns="" id="{77334D1A-16CB-4336-A377-D1586BF697A4}"/>
              </a:ext>
            </a:extLst>
          </p:cNvPr>
          <p:cNvSpPr txBox="1"/>
          <p:nvPr/>
        </p:nvSpPr>
        <p:spPr>
          <a:xfrm>
            <a:off x="5364582" y="5162526"/>
            <a:ext cx="1620844" cy="1200329"/>
          </a:xfrm>
          <a:prstGeom prst="rect">
            <a:avLst/>
          </a:prstGeom>
          <a:noFill/>
        </p:spPr>
        <p:txBody>
          <a:bodyPr wrap="square" rtlCol="0">
            <a:spAutoFit/>
          </a:bodyPr>
          <a:lstStyle/>
          <a:p>
            <a:pPr fontAlgn="auto">
              <a:spcBef>
                <a:spcPts val="0"/>
              </a:spcBef>
              <a:spcAft>
                <a:spcPts val="0"/>
              </a:spcAft>
            </a:pPr>
            <a:r>
              <a:rPr lang="en-US" altLang="ko-KR" sz="1200">
                <a:solidFill>
                  <a:prstClr val="black">
                    <a:lumMod val="65000"/>
                    <a:lumOff val="35000"/>
                  </a:prstClr>
                </a:solidFill>
                <a:latin typeface="Arial"/>
                <a:cs typeface="Arial" pitchFamily="34" charset="0"/>
              </a:rPr>
              <a:t>- Tia </a:t>
            </a:r>
            <a:r>
              <a:rPr lang="en-US" altLang="ko-KR" sz="1200" smtClean="0">
                <a:solidFill>
                  <a:prstClr val="black">
                    <a:lumMod val="65000"/>
                    <a:lumOff val="35000"/>
                  </a:prstClr>
                </a:solidFill>
                <a:latin typeface="Arial"/>
                <a:cs typeface="Arial" pitchFamily="34" charset="0"/>
              </a:rPr>
              <a:t>TN </a:t>
            </a:r>
            <a:r>
              <a:rPr lang="en-US" altLang="ko-KR" sz="1200">
                <a:solidFill>
                  <a:prstClr val="black">
                    <a:lumMod val="65000"/>
                    <a:lumOff val="35000"/>
                  </a:prstClr>
                </a:solidFill>
                <a:latin typeface="Arial"/>
                <a:cs typeface="Arial" pitchFamily="34" charset="0"/>
              </a:rPr>
              <a:t>là bức xạ điện từ không nhìn </a:t>
            </a:r>
            <a:r>
              <a:rPr lang="en-US" altLang="ko-KR" sz="1200" smtClean="0">
                <a:solidFill>
                  <a:prstClr val="black">
                    <a:lumMod val="65000"/>
                    <a:lumOff val="35000"/>
                  </a:prstClr>
                </a:solidFill>
                <a:latin typeface="Arial"/>
                <a:cs typeface="Arial" pitchFamily="34" charset="0"/>
              </a:rPr>
              <a:t>thấy nằm dưới vùng màu tím, </a:t>
            </a:r>
            <a:r>
              <a:rPr lang="en-US" altLang="ko-KR" sz="1200">
                <a:solidFill>
                  <a:prstClr val="black">
                    <a:lumMod val="65000"/>
                    <a:lumOff val="35000"/>
                  </a:prstClr>
                </a:solidFill>
                <a:latin typeface="Arial"/>
                <a:cs typeface="Arial" pitchFamily="34" charset="0"/>
              </a:rPr>
              <a:t>có bước sóng từ </a:t>
            </a:r>
            <a:r>
              <a:rPr lang="en-US" altLang="ko-KR" sz="1200" smtClean="0">
                <a:solidFill>
                  <a:prstClr val="black">
                    <a:lumMod val="65000"/>
                    <a:lumOff val="35000"/>
                  </a:prstClr>
                </a:solidFill>
                <a:latin typeface="Arial"/>
                <a:cs typeface="Arial" pitchFamily="34" charset="0"/>
              </a:rPr>
              <a:t>vài nm đến 380nm</a:t>
            </a:r>
            <a:endParaRPr lang="en-US" altLang="ko-KR" sz="1200" dirty="0">
              <a:solidFill>
                <a:prstClr val="black">
                  <a:lumMod val="65000"/>
                  <a:lumOff val="35000"/>
                </a:prstClr>
              </a:solidFill>
              <a:latin typeface="Arial"/>
              <a:cs typeface="Arial" pitchFamily="34" charset="0"/>
            </a:endParaRPr>
          </a:p>
        </p:txBody>
      </p:sp>
      <p:sp>
        <p:nvSpPr>
          <p:cNvPr id="29" name="Isosceles Triangle 28">
            <a:extLst>
              <a:ext uri="{FF2B5EF4-FFF2-40B4-BE49-F238E27FC236}">
                <a16:creationId xmlns:a16="http://schemas.microsoft.com/office/drawing/2014/main" xmlns="" id="{458188D9-64E3-4ACD-A8C3-C2CD9C9AFF4F}"/>
              </a:ext>
            </a:extLst>
          </p:cNvPr>
          <p:cNvSpPr/>
          <p:nvPr/>
        </p:nvSpPr>
        <p:spPr>
          <a:xfrm rot="1371778">
            <a:off x="6259643" y="1391556"/>
            <a:ext cx="459966" cy="528697"/>
          </a:xfrm>
          <a:prstGeom prst="triangle">
            <a:avLst>
              <a:gd name="adj" fmla="val 4962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dirty="0">
              <a:solidFill>
                <a:prstClr val="white"/>
              </a:solidFill>
            </a:endParaRPr>
          </a:p>
        </p:txBody>
      </p:sp>
    </p:spTree>
    <p:extLst>
      <p:ext uri="{BB962C8B-B14F-4D97-AF65-F5344CB8AC3E}">
        <p14:creationId xmlns:p14="http://schemas.microsoft.com/office/powerpoint/2010/main" val="26540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24" grpId="0"/>
      <p:bldP spid="25" grpId="0"/>
      <p:bldP spid="26" grpId="0"/>
      <p:bldP spid="27" grpId="0"/>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 descr="SUN_MED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036" y="1334095"/>
            <a:ext cx="3122613"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36"/>
          <p:cNvSpPr>
            <a:spLocks noChangeShapeType="1"/>
          </p:cNvSpPr>
          <p:nvPr/>
        </p:nvSpPr>
        <p:spPr bwMode="auto">
          <a:xfrm>
            <a:off x="4135438" y="5213356"/>
            <a:ext cx="685800" cy="94932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7"/>
          <p:cNvSpPr>
            <a:spLocks noChangeShapeType="1"/>
          </p:cNvSpPr>
          <p:nvPr/>
        </p:nvSpPr>
        <p:spPr bwMode="auto">
          <a:xfrm>
            <a:off x="4135438" y="5192713"/>
            <a:ext cx="533400" cy="11430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8"/>
          <p:cNvSpPr>
            <a:spLocks noChangeShapeType="1"/>
          </p:cNvSpPr>
          <p:nvPr/>
        </p:nvSpPr>
        <p:spPr bwMode="auto">
          <a:xfrm>
            <a:off x="4135438" y="5192713"/>
            <a:ext cx="284162" cy="12192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9"/>
          <p:cNvSpPr>
            <a:spLocks noChangeShapeType="1"/>
          </p:cNvSpPr>
          <p:nvPr/>
        </p:nvSpPr>
        <p:spPr bwMode="auto">
          <a:xfrm>
            <a:off x="4135438" y="5172075"/>
            <a:ext cx="0" cy="12192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40"/>
          <p:cNvSpPr>
            <a:spLocks noChangeShapeType="1"/>
          </p:cNvSpPr>
          <p:nvPr/>
        </p:nvSpPr>
        <p:spPr bwMode="auto">
          <a:xfrm flipH="1">
            <a:off x="3906838" y="5192713"/>
            <a:ext cx="228600" cy="11430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41"/>
          <p:cNvSpPr>
            <a:spLocks noChangeShapeType="1"/>
          </p:cNvSpPr>
          <p:nvPr/>
        </p:nvSpPr>
        <p:spPr bwMode="auto">
          <a:xfrm flipH="1">
            <a:off x="3733800" y="5227644"/>
            <a:ext cx="381000" cy="10874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42"/>
          <p:cNvSpPr>
            <a:spLocks noChangeShapeType="1"/>
          </p:cNvSpPr>
          <p:nvPr/>
        </p:nvSpPr>
        <p:spPr bwMode="auto">
          <a:xfrm flipH="1">
            <a:off x="3525838" y="5207006"/>
            <a:ext cx="609600" cy="10318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3"/>
          <p:cNvSpPr>
            <a:spLocks noChangeShapeType="1"/>
          </p:cNvSpPr>
          <p:nvPr/>
        </p:nvSpPr>
        <p:spPr bwMode="auto">
          <a:xfrm flipH="1">
            <a:off x="3373438" y="5207006"/>
            <a:ext cx="762000" cy="8032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Text Box 19"/>
          <p:cNvSpPr txBox="1">
            <a:spLocks noChangeArrowheads="1"/>
          </p:cNvSpPr>
          <p:nvPr/>
        </p:nvSpPr>
        <p:spPr bwMode="auto">
          <a:xfrm>
            <a:off x="925513" y="6021388"/>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chemeClr val="bg1"/>
                </a:solidFill>
                <a:latin typeface="Times New Roman" pitchFamily="18" charset="0"/>
              </a:rPr>
              <a:t>Mặt trời</a:t>
            </a:r>
          </a:p>
        </p:txBody>
      </p:sp>
      <p:sp>
        <p:nvSpPr>
          <p:cNvPr id="73" name="Line 36"/>
          <p:cNvSpPr>
            <a:spLocks noChangeShapeType="1"/>
          </p:cNvSpPr>
          <p:nvPr/>
        </p:nvSpPr>
        <p:spPr bwMode="auto">
          <a:xfrm>
            <a:off x="4773613" y="5194306"/>
            <a:ext cx="685800" cy="94932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37"/>
          <p:cNvSpPr>
            <a:spLocks noChangeShapeType="1"/>
          </p:cNvSpPr>
          <p:nvPr/>
        </p:nvSpPr>
        <p:spPr bwMode="auto">
          <a:xfrm>
            <a:off x="4773613" y="5173663"/>
            <a:ext cx="533400" cy="11430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38"/>
          <p:cNvSpPr>
            <a:spLocks noChangeShapeType="1"/>
          </p:cNvSpPr>
          <p:nvPr/>
        </p:nvSpPr>
        <p:spPr bwMode="auto">
          <a:xfrm>
            <a:off x="4773613" y="5173663"/>
            <a:ext cx="284162" cy="12192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39"/>
          <p:cNvSpPr>
            <a:spLocks noChangeShapeType="1"/>
          </p:cNvSpPr>
          <p:nvPr/>
        </p:nvSpPr>
        <p:spPr bwMode="auto">
          <a:xfrm>
            <a:off x="4773613" y="5153025"/>
            <a:ext cx="0" cy="12192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40"/>
          <p:cNvSpPr>
            <a:spLocks noChangeShapeType="1"/>
          </p:cNvSpPr>
          <p:nvPr/>
        </p:nvSpPr>
        <p:spPr bwMode="auto">
          <a:xfrm flipH="1">
            <a:off x="4545013" y="5173663"/>
            <a:ext cx="228600" cy="11430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41"/>
          <p:cNvSpPr>
            <a:spLocks noChangeShapeType="1"/>
          </p:cNvSpPr>
          <p:nvPr/>
        </p:nvSpPr>
        <p:spPr bwMode="auto">
          <a:xfrm flipH="1">
            <a:off x="4371975" y="5208594"/>
            <a:ext cx="381000" cy="108743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42"/>
          <p:cNvSpPr>
            <a:spLocks noChangeShapeType="1"/>
          </p:cNvSpPr>
          <p:nvPr/>
        </p:nvSpPr>
        <p:spPr bwMode="auto">
          <a:xfrm flipH="1">
            <a:off x="4164013" y="5187956"/>
            <a:ext cx="609600" cy="10318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43"/>
          <p:cNvSpPr>
            <a:spLocks noChangeShapeType="1"/>
          </p:cNvSpPr>
          <p:nvPr/>
        </p:nvSpPr>
        <p:spPr bwMode="auto">
          <a:xfrm flipH="1">
            <a:off x="4011613" y="5187956"/>
            <a:ext cx="762000" cy="8032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5" name="Picture 11" descr="120px-UV-ontsmetting_laminaire-vloeik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334095"/>
            <a:ext cx="2827337"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8" descr="ho quang d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777" y="1334094"/>
            <a:ext cx="268239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linds(horizontal)">
                                      <p:cBhvr>
                                        <p:cTn id="12" dur="500"/>
                                        <p:tgtEl>
                                          <p:spTgt spid="54"/>
                                        </p:tgtEl>
                                      </p:cBhvr>
                                    </p:animEffect>
                                  </p:childTnLst>
                                </p:cTn>
                              </p:par>
                              <p:par>
                                <p:cTn id="13" presetID="18" presetClass="entr" presetSubtype="6" repeatCount="indefinite"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trips(downRight)">
                                      <p:cBhvr>
                                        <p:cTn id="15" dur="50"/>
                                        <p:tgtEl>
                                          <p:spTgt spid="27"/>
                                        </p:tgtEl>
                                      </p:cBhvr>
                                    </p:animEffect>
                                  </p:childTnLst>
                                </p:cTn>
                              </p:par>
                              <p:par>
                                <p:cTn id="16" presetID="18" presetClass="entr" presetSubtype="6" repeatCount="indefinite"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strips(downRight)">
                                      <p:cBhvr>
                                        <p:cTn id="18" dur="50"/>
                                        <p:tgtEl>
                                          <p:spTgt spid="28"/>
                                        </p:tgtEl>
                                      </p:cBhvr>
                                    </p:animEffect>
                                  </p:childTnLst>
                                </p:cTn>
                              </p:par>
                              <p:par>
                                <p:cTn id="19" presetID="18" presetClass="entr" presetSubtype="6" repeatCount="indefinite"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Right)">
                                      <p:cBhvr>
                                        <p:cTn id="21" dur="50"/>
                                        <p:tgtEl>
                                          <p:spTgt spid="29"/>
                                        </p:tgtEl>
                                      </p:cBhvr>
                                    </p:animEffect>
                                  </p:childTnLst>
                                </p:cTn>
                              </p:par>
                              <p:par>
                                <p:cTn id="22" presetID="18" presetClass="entr" presetSubtype="6" repeatCount="indefinite"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strips(downRight)">
                                      <p:cBhvr>
                                        <p:cTn id="24" dur="50"/>
                                        <p:tgtEl>
                                          <p:spTgt spid="30"/>
                                        </p:tgtEl>
                                      </p:cBhvr>
                                    </p:animEffect>
                                  </p:childTnLst>
                                </p:cTn>
                              </p:par>
                              <p:par>
                                <p:cTn id="25" presetID="18" presetClass="entr" presetSubtype="12" repeatCount="indefinite"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downLeft)">
                                      <p:cBhvr>
                                        <p:cTn id="27" dur="50"/>
                                        <p:tgtEl>
                                          <p:spTgt spid="31"/>
                                        </p:tgtEl>
                                      </p:cBhvr>
                                    </p:animEffect>
                                  </p:childTnLst>
                                </p:cTn>
                              </p:par>
                              <p:par>
                                <p:cTn id="28" presetID="18" presetClass="entr" presetSubtype="12" repeatCount="indefinite"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strips(downLeft)">
                                      <p:cBhvr>
                                        <p:cTn id="30" dur="50"/>
                                        <p:tgtEl>
                                          <p:spTgt spid="32"/>
                                        </p:tgtEl>
                                      </p:cBhvr>
                                    </p:animEffect>
                                  </p:childTnLst>
                                </p:cTn>
                              </p:par>
                              <p:par>
                                <p:cTn id="31" presetID="18" presetClass="entr" presetSubtype="12" repeatCount="indefinite"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downLeft)">
                                      <p:cBhvr>
                                        <p:cTn id="33" dur="50"/>
                                        <p:tgtEl>
                                          <p:spTgt spid="33"/>
                                        </p:tgtEl>
                                      </p:cBhvr>
                                    </p:animEffect>
                                  </p:childTnLst>
                                </p:cTn>
                              </p:par>
                              <p:par>
                                <p:cTn id="34" presetID="18" presetClass="entr" presetSubtype="12" repeatCount="indefinite"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strips(downLeft)">
                                      <p:cBhvr>
                                        <p:cTn id="36" dur="50"/>
                                        <p:tgtEl>
                                          <p:spTgt spid="34"/>
                                        </p:tgtEl>
                                      </p:cBhvr>
                                    </p:animEffect>
                                  </p:childTnLst>
                                </p:cTn>
                              </p:par>
                              <p:par>
                                <p:cTn id="37" presetID="18" presetClass="entr" presetSubtype="6" repeatCount="indefinite"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strips(downRight)">
                                      <p:cBhvr>
                                        <p:cTn id="39" dur="50"/>
                                        <p:tgtEl>
                                          <p:spTgt spid="73"/>
                                        </p:tgtEl>
                                      </p:cBhvr>
                                    </p:animEffect>
                                  </p:childTnLst>
                                </p:cTn>
                              </p:par>
                              <p:par>
                                <p:cTn id="40" presetID="18" presetClass="entr" presetSubtype="6" repeatCount="indefinite"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strips(downRight)">
                                      <p:cBhvr>
                                        <p:cTn id="42" dur="50"/>
                                        <p:tgtEl>
                                          <p:spTgt spid="74"/>
                                        </p:tgtEl>
                                      </p:cBhvr>
                                    </p:animEffect>
                                  </p:childTnLst>
                                </p:cTn>
                              </p:par>
                              <p:par>
                                <p:cTn id="43" presetID="18" presetClass="entr" presetSubtype="6" repeatCount="indefinite"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strips(downRight)">
                                      <p:cBhvr>
                                        <p:cTn id="45" dur="50"/>
                                        <p:tgtEl>
                                          <p:spTgt spid="75"/>
                                        </p:tgtEl>
                                      </p:cBhvr>
                                    </p:animEffect>
                                  </p:childTnLst>
                                </p:cTn>
                              </p:par>
                              <p:par>
                                <p:cTn id="46" presetID="18" presetClass="entr" presetSubtype="6" repeatCount="indefinite"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strips(downRight)">
                                      <p:cBhvr>
                                        <p:cTn id="48" dur="50"/>
                                        <p:tgtEl>
                                          <p:spTgt spid="76"/>
                                        </p:tgtEl>
                                      </p:cBhvr>
                                    </p:animEffect>
                                  </p:childTnLst>
                                </p:cTn>
                              </p:par>
                              <p:par>
                                <p:cTn id="49" presetID="18" presetClass="entr" presetSubtype="12" repeatCount="indefinite"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strips(downLeft)">
                                      <p:cBhvr>
                                        <p:cTn id="51" dur="50"/>
                                        <p:tgtEl>
                                          <p:spTgt spid="77"/>
                                        </p:tgtEl>
                                      </p:cBhvr>
                                    </p:animEffect>
                                  </p:childTnLst>
                                </p:cTn>
                              </p:par>
                              <p:par>
                                <p:cTn id="52" presetID="18" presetClass="entr" presetSubtype="12" repeatCount="indefinite"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strips(downLeft)">
                                      <p:cBhvr>
                                        <p:cTn id="54" dur="50"/>
                                        <p:tgtEl>
                                          <p:spTgt spid="78"/>
                                        </p:tgtEl>
                                      </p:cBhvr>
                                    </p:animEffect>
                                  </p:childTnLst>
                                </p:cTn>
                              </p:par>
                              <p:par>
                                <p:cTn id="55" presetID="18" presetClass="entr" presetSubtype="12" repeatCount="indefinite"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strips(downLeft)">
                                      <p:cBhvr>
                                        <p:cTn id="57" dur="50"/>
                                        <p:tgtEl>
                                          <p:spTgt spid="79"/>
                                        </p:tgtEl>
                                      </p:cBhvr>
                                    </p:animEffect>
                                  </p:childTnLst>
                                </p:cTn>
                              </p:par>
                              <p:par>
                                <p:cTn id="58" presetID="18" presetClass="entr" presetSubtype="12" repeatCount="indefinite"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strips(downLeft)">
                                      <p:cBhvr>
                                        <p:cTn id="60" dur="50"/>
                                        <p:tgtEl>
                                          <p:spTgt spid="80"/>
                                        </p:tgtEl>
                                      </p:cBhvr>
                                    </p:animEffect>
                                  </p:childTnLst>
                                </p:cTn>
                              </p:par>
                              <p:par>
                                <p:cTn id="61" presetID="4" presetClass="entr" presetSubtype="16" fill="hold" nodeType="withEffect">
                                  <p:stCondLst>
                                    <p:cond delay="0"/>
                                  </p:stCondLst>
                                  <p:childTnLst>
                                    <p:set>
                                      <p:cBhvr>
                                        <p:cTn id="62" dur="1" fill="hold">
                                          <p:stCondLst>
                                            <p:cond delay="0"/>
                                          </p:stCondLst>
                                        </p:cTn>
                                        <p:tgtEl>
                                          <p:spTgt spid="112"/>
                                        </p:tgtEl>
                                        <p:attrNameLst>
                                          <p:attrName>style.visibility</p:attrName>
                                        </p:attrNameLst>
                                      </p:cBhvr>
                                      <p:to>
                                        <p:strVal val="visible"/>
                                      </p:to>
                                    </p:set>
                                    <p:animEffect transition="in" filter="box(in)">
                                      <p:cBhvr>
                                        <p:cTn id="63" dur="500"/>
                                        <p:tgtEl>
                                          <p:spTgt spid="11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6" fill="hold" nodeType="click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barn(inHorizontal)">
                                      <p:cBhvr>
                                        <p:cTn id="6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54" grpId="0"/>
      <p:bldP spid="73" grpId="0" animBg="1"/>
      <p:bldP spid="74" grpId="0" animBg="1"/>
      <p:bldP spid="75" grpId="0" animBg="1"/>
      <p:bldP spid="76" grpId="0" animBg="1"/>
      <p:bldP spid="77" grpId="0" animBg="1"/>
      <p:bldP spid="78" grpId="0" animBg="1"/>
      <p:bldP spid="79" grpId="0" animBg="1"/>
      <p:bldP spid="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9388" y="754063"/>
            <a:ext cx="8964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rgbClr val="0000D0"/>
                </a:solidFill>
                <a:latin typeface="Times New Roman" pitchFamily="18" charset="0"/>
                <a:cs typeface="Times New Roman" pitchFamily="18" charset="0"/>
              </a:rPr>
              <a:t>Tác dụng kích thích sự phát quang của nhiều chất</a:t>
            </a:r>
            <a:endParaRPr lang="en-US" sz="3200" b="1">
              <a:latin typeface="Times New Roman" pitchFamily="18" charset="0"/>
              <a:cs typeface="Times New Roman" pitchFamily="18" charset="0"/>
            </a:endParaRPr>
          </a:p>
        </p:txBody>
      </p:sp>
      <p:pic>
        <p:nvPicPr>
          <p:cNvPr id="7" name="Picture 6" descr="vật lý phổ thông, vật lý online, vật lý 12, tia tử ngoại tia hồng ngoại tia cực tí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43"/>
            <a:ext cx="8351838"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052516" y="5991231"/>
            <a:ext cx="70437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00D0"/>
                </a:solidFill>
                <a:latin typeface="Times New Roman" pitchFamily="18" charset="0"/>
                <a:cs typeface="Times New Roman" pitchFamily="18" charset="0"/>
              </a:rPr>
              <a:t>Hộ chiếu canada khi được chiếu bằng tia cực tím</a:t>
            </a: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9388" y="754063"/>
            <a:ext cx="8964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rgbClr val="0000D0"/>
                </a:solidFill>
                <a:latin typeface="Times New Roman" pitchFamily="18" charset="0"/>
                <a:cs typeface="Times New Roman" pitchFamily="18" charset="0"/>
              </a:rPr>
              <a:t>Tác dụng kích thích phản ứng hóa học</a:t>
            </a:r>
            <a:endParaRPr lang="en-US" sz="3200" b="1">
              <a:latin typeface="Times New Roman" pitchFamily="18" charset="0"/>
              <a:cs typeface="Times New Roman" pitchFamily="18" charset="0"/>
            </a:endParaRPr>
          </a:p>
        </p:txBody>
      </p:sp>
      <p:pic>
        <p:nvPicPr>
          <p:cNvPr id="9" name="Picture 2" descr="C:\Users\duylongvh3\Desktop\bai 27 hong ngoai tu ngoai\pu 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1714501"/>
            <a:ext cx="6688137"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uchr_03_img02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1" y="2295526"/>
            <a:ext cx="372427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1187450" y="754063"/>
            <a:ext cx="7043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solidFill>
                  <a:srgbClr val="0000D0"/>
                </a:solidFill>
                <a:latin typeface="Times New Roman" pitchFamily="18" charset="0"/>
                <a:cs typeface="Times New Roman" pitchFamily="18" charset="0"/>
              </a:rPr>
              <a:t>Tác dụng sinh lí của tia tử ngoại </a:t>
            </a:r>
            <a:endParaRPr lang="en-US" sz="3600" b="1">
              <a:latin typeface="Times New Roman" pitchFamily="18" charset="0"/>
              <a:cs typeface="Times New Roman" pitchFamily="18" charset="0"/>
            </a:endParaRPr>
          </a:p>
        </p:txBody>
      </p:sp>
      <p:pic>
        <p:nvPicPr>
          <p:cNvPr id="7" name="Picture 2" descr="C:\Users\duylongvh3\Desktop\bai 27 hong ngoai tu ngoai\ung thu 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95526"/>
            <a:ext cx="3810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linds(horizontal)">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fade">
                                      <p:cBhvr>
                                        <p:cTn id="12" dur="1000"/>
                                        <p:tgtEl>
                                          <p:spTgt spid="39939"/>
                                        </p:tgtEl>
                                      </p:cBhvr>
                                    </p:animEffect>
                                    <p:anim calcmode="lin" valueType="num">
                                      <p:cBhvr>
                                        <p:cTn id="13" dur="1000" fill="hold"/>
                                        <p:tgtEl>
                                          <p:spTgt spid="39939"/>
                                        </p:tgtEl>
                                        <p:attrNameLst>
                                          <p:attrName>ppt_x</p:attrName>
                                        </p:attrNameLst>
                                      </p:cBhvr>
                                      <p:tavLst>
                                        <p:tav tm="0">
                                          <p:val>
                                            <p:strVal val="#ppt_x"/>
                                          </p:val>
                                        </p:tav>
                                        <p:tav tm="100000">
                                          <p:val>
                                            <p:strVal val="#ppt_x"/>
                                          </p:val>
                                        </p:tav>
                                      </p:tavLst>
                                    </p:anim>
                                    <p:anim calcmode="lin" valueType="num">
                                      <p:cBhvr>
                                        <p:cTn id="14" dur="1000" fill="hold"/>
                                        <p:tgtEl>
                                          <p:spTgt spid="399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sz="half" idx="1"/>
          </p:nvPr>
        </p:nvSpPr>
        <p:spPr>
          <a:xfrm>
            <a:off x="0" y="836613"/>
            <a:ext cx="9144000" cy="914400"/>
          </a:xfrm>
        </p:spPr>
        <p:txBody>
          <a:bodyPr/>
          <a:lstStyle/>
          <a:p>
            <a:pPr marL="0" indent="0" eaLnBrk="1" hangingPunct="1">
              <a:buFontTx/>
              <a:buNone/>
              <a:defRPr/>
            </a:pPr>
            <a:r>
              <a:rPr lang="en-US" sz="2800" smtClean="0">
                <a:solidFill>
                  <a:srgbClr val="0000D0"/>
                </a:solidFill>
              </a:rPr>
              <a:t>Trong y học: </a:t>
            </a:r>
            <a:r>
              <a:rPr lang="en-US" sz="2800">
                <a:solidFill>
                  <a:srgbClr val="0000D0"/>
                </a:solidFill>
              </a:rPr>
              <a:t>K</a:t>
            </a:r>
            <a:r>
              <a:rPr lang="en-US" sz="2800" smtClean="0">
                <a:solidFill>
                  <a:srgbClr val="0000D0"/>
                </a:solidFill>
              </a:rPr>
              <a:t>hử trùng các dụng cụ y tế, nước, không khí, chữa bệnh, nghiên cứu khoáng thạch,…</a:t>
            </a:r>
          </a:p>
          <a:p>
            <a:pPr eaLnBrk="1" hangingPunct="1">
              <a:buFontTx/>
              <a:buNone/>
              <a:defRPr/>
            </a:pPr>
            <a:endParaRPr lang="en-US" sz="2800" smtClean="0">
              <a:solidFill>
                <a:srgbClr val="0000D0"/>
              </a:solidFill>
            </a:endParaRPr>
          </a:p>
        </p:txBody>
      </p:sp>
      <p:pic>
        <p:nvPicPr>
          <p:cNvPr id="140292" name="Picture 4" descr="Amber_fluorescent_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1" y="2463800"/>
            <a:ext cx="2435225" cy="42052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3" name="Picture 5" descr="t01251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20938"/>
            <a:ext cx="3276600" cy="4248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40294" name="Picture 6" descr="t04505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420938"/>
            <a:ext cx="2971800" cy="4248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blinds(horizontal)">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0292"/>
                                        </p:tgtEl>
                                        <p:attrNameLst>
                                          <p:attrName>style.visibility</p:attrName>
                                        </p:attrNameLst>
                                      </p:cBhvr>
                                      <p:to>
                                        <p:strVal val="visible"/>
                                      </p:to>
                                    </p:set>
                                    <p:animEffect transition="in" filter="blinds(horizontal)">
                                      <p:cBhvr>
                                        <p:cTn id="12" dur="500"/>
                                        <p:tgtEl>
                                          <p:spTgt spid="140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0294"/>
                                        </p:tgtEl>
                                        <p:attrNameLst>
                                          <p:attrName>style.visibility</p:attrName>
                                        </p:attrNameLst>
                                      </p:cBhvr>
                                      <p:to>
                                        <p:strVal val="visible"/>
                                      </p:to>
                                    </p:set>
                                    <p:animEffect transition="in" filter="blinds(horizontal)">
                                      <p:cBhvr>
                                        <p:cTn id="17" dur="500"/>
                                        <p:tgtEl>
                                          <p:spTgt spid="140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0293"/>
                                        </p:tgtEl>
                                        <p:attrNameLst>
                                          <p:attrName>style.visibility</p:attrName>
                                        </p:attrNameLst>
                                      </p:cBhvr>
                                      <p:to>
                                        <p:strVal val="visible"/>
                                      </p:to>
                                    </p:set>
                                    <p:animEffect transition="in" filter="blinds(horizontal)">
                                      <p:cBhvr>
                                        <p:cTn id="22"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ask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52516"/>
            <a:ext cx="280511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693738" y="5291138"/>
            <a:ext cx="38782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a:solidFill>
                  <a:srgbClr val="006600"/>
                </a:solidFill>
                <a:latin typeface="Times New Roman" pitchFamily="18" charset="0"/>
                <a:cs typeface="Times New Roman" pitchFamily="18" charset="0"/>
              </a:rPr>
              <a:t>Máy thở sát trùng không khí bằng tia tử ngoại.</a:t>
            </a:r>
          </a:p>
        </p:txBody>
      </p:sp>
      <p:pic>
        <p:nvPicPr>
          <p:cNvPr id="24580" name="Picture 4" descr="pwp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763" y="1412875"/>
            <a:ext cx="3454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5229228" y="5435600"/>
            <a:ext cx="38068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a:solidFill>
                  <a:srgbClr val="006600"/>
                </a:solidFill>
                <a:latin typeface="Times New Roman" pitchFamily="18" charset="0"/>
                <a:cs typeface="Times New Roman" pitchFamily="18" charset="0"/>
              </a:rPr>
              <a:t>Dụng cụ sát trùng nước uống bằng tia tử ngoại.</a:t>
            </a:r>
          </a:p>
        </p:txBody>
      </p:sp>
      <p:sp>
        <p:nvSpPr>
          <p:cNvPr id="139270" name="Text Box 6">
            <a:hlinkClick r:id="rId4" action="ppaction://hlinksldjump"/>
          </p:cNvPr>
          <p:cNvSpPr txBox="1">
            <a:spLocks noChangeArrowheads="1"/>
          </p:cNvSpPr>
          <p:nvPr/>
        </p:nvSpPr>
        <p:spPr bwMode="auto">
          <a:xfrm>
            <a:off x="34925" y="771525"/>
            <a:ext cx="7667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solidFill>
                  <a:srgbClr val="0000D0"/>
                </a:solidFill>
                <a:latin typeface="Times New Roman" pitchFamily="18" charset="0"/>
                <a:cs typeface="Times New Roman" pitchFamily="18" charset="0"/>
              </a:rPr>
              <a:t>Công dụng sát trùng của tia tử ngoại</a:t>
            </a:r>
            <a:endParaRPr lang="vi-VN" sz="3600" b="1">
              <a:solidFill>
                <a:srgbClr val="0000D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animEffect transition="in" filter="diamond(out)">
                                      <p:cBhvr>
                                        <p:cTn id="7" dur="1000"/>
                                        <p:tgtEl>
                                          <p:spTgt spid="139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fade">
                                      <p:cBhvr>
                                        <p:cTn id="12" dur="1000"/>
                                        <p:tgtEl>
                                          <p:spTgt spid="24578"/>
                                        </p:tgtEl>
                                      </p:cBhvr>
                                    </p:animEffect>
                                    <p:anim calcmode="lin" valueType="num">
                                      <p:cBhvr>
                                        <p:cTn id="13" dur="1000" fill="hold"/>
                                        <p:tgtEl>
                                          <p:spTgt spid="24578"/>
                                        </p:tgtEl>
                                        <p:attrNameLst>
                                          <p:attrName>ppt_x</p:attrName>
                                        </p:attrNameLst>
                                      </p:cBhvr>
                                      <p:tavLst>
                                        <p:tav tm="0">
                                          <p:val>
                                            <p:strVal val="#ppt_x"/>
                                          </p:val>
                                        </p:tav>
                                        <p:tav tm="100000">
                                          <p:val>
                                            <p:strVal val="#ppt_x"/>
                                          </p:val>
                                        </p:tav>
                                      </p:tavLst>
                                    </p:anim>
                                    <p:anim calcmode="lin" valueType="num">
                                      <p:cBhvr>
                                        <p:cTn id="14" dur="1000" fill="hold"/>
                                        <p:tgtEl>
                                          <p:spTgt spid="2457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fade">
                                      <p:cBhvr>
                                        <p:cTn id="17" dur="1000"/>
                                        <p:tgtEl>
                                          <p:spTgt spid="24579"/>
                                        </p:tgtEl>
                                      </p:cBhvr>
                                    </p:animEffect>
                                    <p:anim calcmode="lin" valueType="num">
                                      <p:cBhvr>
                                        <p:cTn id="18" dur="1000" fill="hold"/>
                                        <p:tgtEl>
                                          <p:spTgt spid="24579"/>
                                        </p:tgtEl>
                                        <p:attrNameLst>
                                          <p:attrName>ppt_x</p:attrName>
                                        </p:attrNameLst>
                                      </p:cBhvr>
                                      <p:tavLst>
                                        <p:tav tm="0">
                                          <p:val>
                                            <p:strVal val="#ppt_x"/>
                                          </p:val>
                                        </p:tav>
                                        <p:tav tm="100000">
                                          <p:val>
                                            <p:strVal val="#ppt_x"/>
                                          </p:val>
                                        </p:tav>
                                      </p:tavLst>
                                    </p:anim>
                                    <p:anim calcmode="lin" valueType="num">
                                      <p:cBhvr>
                                        <p:cTn id="19" dur="1000" fill="hold"/>
                                        <p:tgtEl>
                                          <p:spTgt spid="2457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580"/>
                                        </p:tgtEl>
                                        <p:attrNameLst>
                                          <p:attrName>style.visibility</p:attrName>
                                        </p:attrNameLst>
                                      </p:cBhvr>
                                      <p:to>
                                        <p:strVal val="visible"/>
                                      </p:to>
                                    </p:set>
                                    <p:animEffect transition="in" filter="fade">
                                      <p:cBhvr>
                                        <p:cTn id="22" dur="1000"/>
                                        <p:tgtEl>
                                          <p:spTgt spid="24580"/>
                                        </p:tgtEl>
                                      </p:cBhvr>
                                    </p:animEffect>
                                    <p:anim calcmode="lin" valueType="num">
                                      <p:cBhvr>
                                        <p:cTn id="23" dur="1000" fill="hold"/>
                                        <p:tgtEl>
                                          <p:spTgt spid="24580"/>
                                        </p:tgtEl>
                                        <p:attrNameLst>
                                          <p:attrName>ppt_x</p:attrName>
                                        </p:attrNameLst>
                                      </p:cBhvr>
                                      <p:tavLst>
                                        <p:tav tm="0">
                                          <p:val>
                                            <p:strVal val="#ppt_x"/>
                                          </p:val>
                                        </p:tav>
                                        <p:tav tm="100000">
                                          <p:val>
                                            <p:strVal val="#ppt_x"/>
                                          </p:val>
                                        </p:tav>
                                      </p:tavLst>
                                    </p:anim>
                                    <p:anim calcmode="lin" valueType="num">
                                      <p:cBhvr>
                                        <p:cTn id="24" dur="1000" fill="hold"/>
                                        <p:tgtEl>
                                          <p:spTgt spid="2458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581"/>
                                        </p:tgtEl>
                                        <p:attrNameLst>
                                          <p:attrName>style.visibility</p:attrName>
                                        </p:attrNameLst>
                                      </p:cBhvr>
                                      <p:to>
                                        <p:strVal val="visible"/>
                                      </p:to>
                                    </p:set>
                                    <p:animEffect transition="in" filter="fade">
                                      <p:cBhvr>
                                        <p:cTn id="27" dur="1000"/>
                                        <p:tgtEl>
                                          <p:spTgt spid="24581"/>
                                        </p:tgtEl>
                                      </p:cBhvr>
                                    </p:animEffect>
                                    <p:anim calcmode="lin" valueType="num">
                                      <p:cBhvr>
                                        <p:cTn id="28" dur="1000" fill="hold"/>
                                        <p:tgtEl>
                                          <p:spTgt spid="24581"/>
                                        </p:tgtEl>
                                        <p:attrNameLst>
                                          <p:attrName>ppt_x</p:attrName>
                                        </p:attrNameLst>
                                      </p:cBhvr>
                                      <p:tavLst>
                                        <p:tav tm="0">
                                          <p:val>
                                            <p:strVal val="#ppt_x"/>
                                          </p:val>
                                        </p:tav>
                                        <p:tav tm="100000">
                                          <p:val>
                                            <p:strVal val="#ppt_x"/>
                                          </p:val>
                                        </p:tav>
                                      </p:tavLst>
                                    </p:anim>
                                    <p:anim calcmode="lin" valueType="num">
                                      <p:cBhvr>
                                        <p:cTn id="2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p:bldP spid="1392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DSC005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41438"/>
            <a:ext cx="8153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ChangeArrowheads="1"/>
          </p:cNvSpPr>
          <p:nvPr/>
        </p:nvSpPr>
        <p:spPr bwMode="auto">
          <a:xfrm>
            <a:off x="1828803" y="735013"/>
            <a:ext cx="5946775" cy="461962"/>
          </a:xfrm>
          <a:prstGeom prst="rect">
            <a:avLst/>
          </a:prstGeom>
          <a:solidFill>
            <a:schemeClr val="bg1"/>
          </a:solidFill>
          <a:ln w="38100" algn="ctr">
            <a:solidFill>
              <a:schemeClr val="tx1"/>
            </a:solidFill>
            <a:miter lim="800000"/>
            <a:headEnd/>
            <a:tailEnd/>
          </a:ln>
        </p:spPr>
        <p:txBody>
          <a:bodyPr>
            <a:spAutoFit/>
          </a:bodyPr>
          <a:lstStyle/>
          <a:p>
            <a:pPr algn="ctr"/>
            <a:r>
              <a:rPr lang="en-US" sz="2400">
                <a:solidFill>
                  <a:srgbClr val="0000D0"/>
                </a:solidFill>
              </a:rPr>
              <a:t>Dùng tia tử ngoại để phát hiện tiền giả</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circle(in)">
                                      <p:cBhvr>
                                        <p:cTn id="7" dur="20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dministrator\Pictures\2016-01-22 thyu\thyu 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8" y="1268415"/>
            <a:ext cx="75660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6"/>
          <p:cNvSpPr>
            <a:spLocks noChangeArrowheads="1"/>
          </p:cNvSpPr>
          <p:nvPr/>
        </p:nvSpPr>
        <p:spPr bwMode="auto">
          <a:xfrm>
            <a:off x="360363" y="692150"/>
            <a:ext cx="85328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2600">
                <a:solidFill>
                  <a:srgbClr val="0000D0"/>
                </a:solidFill>
              </a:rPr>
              <a:t>Tia tử ngoại kích thích cây xanh phát triển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ircle(in)">
                                      <p:cBhvr>
                                        <p:cTn id="7" dur="20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1000"/>
                                        <p:tgtEl>
                                          <p:spTgt spid="27650"/>
                                        </p:tgtEl>
                                      </p:cBhvr>
                                    </p:animEffect>
                                    <p:anim calcmode="lin" valueType="num">
                                      <p:cBhvr>
                                        <p:cTn id="13" dur="1000" fill="hold"/>
                                        <p:tgtEl>
                                          <p:spTgt spid="27650"/>
                                        </p:tgtEl>
                                        <p:attrNameLst>
                                          <p:attrName>ppt_x</p:attrName>
                                        </p:attrNameLst>
                                      </p:cBhvr>
                                      <p:tavLst>
                                        <p:tav tm="0">
                                          <p:val>
                                            <p:strVal val="#ppt_x"/>
                                          </p:val>
                                        </p:tav>
                                        <p:tav tm="100000">
                                          <p:val>
                                            <p:strVal val="#ppt_x"/>
                                          </p:val>
                                        </p:tav>
                                      </p:tavLst>
                                    </p:anim>
                                    <p:anim calcmode="lin" valueType="num">
                                      <p:cBhvr>
                                        <p:cTn id="14"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ministrator\Pictures\2016-01-22 thyu\thyu 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46263"/>
            <a:ext cx="73453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1065216" y="950913"/>
            <a:ext cx="7323137" cy="461962"/>
          </a:xfrm>
          <a:prstGeom prst="rect">
            <a:avLst/>
          </a:prstGeom>
          <a:solidFill>
            <a:schemeClr val="bg1"/>
          </a:solidFill>
          <a:ln w="38100" algn="ctr">
            <a:solidFill>
              <a:schemeClr val="tx1"/>
            </a:solidFill>
            <a:miter lim="800000"/>
            <a:headEnd/>
            <a:tailEnd/>
          </a:ln>
        </p:spPr>
        <p:txBody>
          <a:bodyPr>
            <a:spAutoFit/>
          </a:bodyPr>
          <a:lstStyle/>
          <a:p>
            <a:pPr algn="ctr"/>
            <a:r>
              <a:rPr lang="en-US" sz="2400">
                <a:solidFill>
                  <a:srgbClr val="0000D0"/>
                </a:solidFill>
                <a:latin typeface="Times New Roman" pitchFamily="18" charset="0"/>
                <a:cs typeface="Times New Roman" pitchFamily="18" charset="0"/>
              </a:rPr>
              <a:t>Đèn ống dùng tia tử ngoại kích thích sự phát quang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fade">
                                      <p:cBhvr>
                                        <p:cTn id="12" dur="1000"/>
                                        <p:tgtEl>
                                          <p:spTgt spid="28674"/>
                                        </p:tgtEl>
                                      </p:cBhvr>
                                    </p:animEffect>
                                    <p:anim calcmode="lin" valueType="num">
                                      <p:cBhvr>
                                        <p:cTn id="13" dur="1000" fill="hold"/>
                                        <p:tgtEl>
                                          <p:spTgt spid="28674"/>
                                        </p:tgtEl>
                                        <p:attrNameLst>
                                          <p:attrName>ppt_x</p:attrName>
                                        </p:attrNameLst>
                                      </p:cBhvr>
                                      <p:tavLst>
                                        <p:tav tm="0">
                                          <p:val>
                                            <p:strVal val="#ppt_x"/>
                                          </p:val>
                                        </p:tav>
                                        <p:tav tm="100000">
                                          <p:val>
                                            <p:strVal val="#ppt_x"/>
                                          </p:val>
                                        </p:tav>
                                      </p:tavLst>
                                    </p:anim>
                                    <p:anim calcmode="lin" valueType="num">
                                      <p:cBhvr>
                                        <p:cTn id="14"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304800" y="9779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3000" b="1">
                <a:solidFill>
                  <a:srgbClr val="0000D0"/>
                </a:solidFill>
                <a:effectLst>
                  <a:outerShdw blurRad="38100" dist="38100" dir="2700000" algn="tl">
                    <a:srgbClr val="FFFFFF"/>
                  </a:outerShdw>
                </a:effectLst>
                <a:latin typeface="Times New Roman" pitchFamily="18" charset="0"/>
                <a:cs typeface="Times New Roman" pitchFamily="18" charset="0"/>
              </a:rPr>
              <a:t>Câu 2: Chỉ ra câu </a:t>
            </a:r>
            <a:r>
              <a:rPr lang="en-US" sz="3000" b="1" u="sng">
                <a:solidFill>
                  <a:srgbClr val="0000D0"/>
                </a:solidFill>
                <a:effectLst>
                  <a:outerShdw blurRad="38100" dist="38100" dir="2700000" algn="tl">
                    <a:srgbClr val="FFFFFF"/>
                  </a:outerShdw>
                </a:effectLst>
                <a:latin typeface="Times New Roman" pitchFamily="18" charset="0"/>
                <a:cs typeface="Times New Roman" pitchFamily="18" charset="0"/>
              </a:rPr>
              <a:t>sai:</a:t>
            </a:r>
            <a:r>
              <a:rPr lang="en-US" sz="3000" b="1" u="sng">
                <a:solidFill>
                  <a:srgbClr val="000000"/>
                </a:solidFill>
                <a:effectLst>
                  <a:outerShdw blurRad="38100" dist="38100" dir="2700000" algn="tl">
                    <a:srgbClr val="FFFFFF"/>
                  </a:outerShdw>
                </a:effectLst>
                <a:latin typeface="Times New Roman" pitchFamily="18" charset="0"/>
                <a:cs typeface="Times New Roman" pitchFamily="18" charset="0"/>
              </a:rPr>
              <a:t/>
            </a:r>
            <a:br>
              <a:rPr lang="en-US" sz="3000" b="1" u="sng">
                <a:solidFill>
                  <a:srgbClr val="000000"/>
                </a:solidFill>
                <a:effectLst>
                  <a:outerShdw blurRad="38100" dist="38100" dir="2700000" algn="tl">
                    <a:srgbClr val="FFFFFF"/>
                  </a:outerShdw>
                </a:effectLst>
                <a:latin typeface="Times New Roman" pitchFamily="18" charset="0"/>
                <a:cs typeface="Times New Roman" pitchFamily="18" charset="0"/>
              </a:rPr>
            </a:br>
            <a:r>
              <a:rPr lang="en-US" sz="3000" b="1">
                <a:solidFill>
                  <a:srgbClr val="000000"/>
                </a:solidFill>
                <a:effectLst>
                  <a:outerShdw blurRad="38100" dist="38100" dir="2700000" algn="tl">
                    <a:srgbClr val="FFFFFF"/>
                  </a:outerShdw>
                </a:effectLst>
                <a:latin typeface="Times New Roman" pitchFamily="18" charset="0"/>
                <a:cs typeface="Times New Roman" pitchFamily="18" charset="0"/>
              </a:rPr>
              <a:t>     Quang phổ liên tục được phát ra bởi chất nào dưới đây khi bị nung nóng?</a:t>
            </a:r>
          </a:p>
        </p:txBody>
      </p:sp>
      <p:sp>
        <p:nvSpPr>
          <p:cNvPr id="18439" name="Text Box 7"/>
          <p:cNvSpPr txBox="1">
            <a:spLocks noChangeArrowheads="1"/>
          </p:cNvSpPr>
          <p:nvPr/>
        </p:nvSpPr>
        <p:spPr bwMode="auto">
          <a:xfrm>
            <a:off x="457200" y="2514606"/>
            <a:ext cx="2209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00"/>
                </a:solidFill>
                <a:latin typeface="Times New Roman" pitchFamily="18" charset="0"/>
              </a:rPr>
              <a:t>A. Chất rắn</a:t>
            </a:r>
          </a:p>
        </p:txBody>
      </p:sp>
      <p:sp>
        <p:nvSpPr>
          <p:cNvPr id="18440" name="Text Box 8"/>
          <p:cNvSpPr txBox="1">
            <a:spLocks noChangeArrowheads="1"/>
          </p:cNvSpPr>
          <p:nvPr/>
        </p:nvSpPr>
        <p:spPr bwMode="auto">
          <a:xfrm>
            <a:off x="4800600" y="2482856"/>
            <a:ext cx="2514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00"/>
                </a:solidFill>
                <a:latin typeface="Times New Roman" pitchFamily="18" charset="0"/>
              </a:rPr>
              <a:t>B. Chất lỏng</a:t>
            </a:r>
          </a:p>
        </p:txBody>
      </p:sp>
      <p:sp>
        <p:nvSpPr>
          <p:cNvPr id="18441" name="Text Box 9"/>
          <p:cNvSpPr txBox="1">
            <a:spLocks noChangeArrowheads="1"/>
          </p:cNvSpPr>
          <p:nvPr/>
        </p:nvSpPr>
        <p:spPr bwMode="auto">
          <a:xfrm>
            <a:off x="392114" y="3124206"/>
            <a:ext cx="4467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00"/>
                </a:solidFill>
                <a:latin typeface="Times New Roman" pitchFamily="18" charset="0"/>
              </a:rPr>
              <a:t>C. Chất khí ở áp suất thấp</a:t>
            </a:r>
          </a:p>
        </p:txBody>
      </p:sp>
      <p:sp>
        <p:nvSpPr>
          <p:cNvPr id="18442" name="Text Box 10"/>
          <p:cNvSpPr txBox="1">
            <a:spLocks noChangeArrowheads="1"/>
          </p:cNvSpPr>
          <p:nvPr/>
        </p:nvSpPr>
        <p:spPr bwMode="auto">
          <a:xfrm>
            <a:off x="4800600" y="3124206"/>
            <a:ext cx="4038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00"/>
                </a:solidFill>
                <a:latin typeface="Times New Roman" pitchFamily="18" charset="0"/>
              </a:rPr>
              <a:t>D. Chất khí ở áp suất cao</a:t>
            </a:r>
          </a:p>
        </p:txBody>
      </p:sp>
      <p:sp>
        <p:nvSpPr>
          <p:cNvPr id="4108" name="Text Box 10"/>
          <p:cNvSpPr txBox="1">
            <a:spLocks noChangeArrowheads="1"/>
          </p:cNvSpPr>
          <p:nvPr/>
        </p:nvSpPr>
        <p:spPr bwMode="auto">
          <a:xfrm>
            <a:off x="2133600" y="136526"/>
            <a:ext cx="4724400" cy="549275"/>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9525">
                <a:solidFill>
                  <a:srgbClr val="33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000" b="1" u="sng">
                <a:solidFill>
                  <a:srgbClr val="FF00FF"/>
                </a:solidFill>
                <a:latin typeface=".VnTimeH" pitchFamily="34" charset="0"/>
              </a:rPr>
              <a:t>KiÓm tra kiÕn thøc</a:t>
            </a:r>
          </a:p>
        </p:txBody>
      </p:sp>
      <p:sp>
        <p:nvSpPr>
          <p:cNvPr id="3" name="TextBox 2"/>
          <p:cNvSpPr txBox="1">
            <a:spLocks noChangeArrowheads="1"/>
          </p:cNvSpPr>
          <p:nvPr/>
        </p:nvSpPr>
        <p:spPr bwMode="auto">
          <a:xfrm>
            <a:off x="3429000" y="36576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FF0000"/>
                </a:solidFill>
                <a:latin typeface="Times New Roman" pitchFamily="18" charset="0"/>
                <a:cs typeface="Times New Roman" pitchFamily="18" charset="0"/>
              </a:rPr>
              <a:t>Đáp án: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blinds(horizontal)">
                                      <p:cBhvr>
                                        <p:cTn id="12" dur="500"/>
                                        <p:tgtEl>
                                          <p:spTgt spid="1843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440"/>
                                        </p:tgtEl>
                                        <p:attrNameLst>
                                          <p:attrName>style.visibility</p:attrName>
                                        </p:attrNameLst>
                                      </p:cBhvr>
                                      <p:to>
                                        <p:strVal val="visible"/>
                                      </p:to>
                                    </p:set>
                                    <p:animEffect transition="in" filter="blinds(horizontal)">
                                      <p:cBhvr>
                                        <p:cTn id="15" dur="500"/>
                                        <p:tgtEl>
                                          <p:spTgt spid="184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442"/>
                                        </p:tgtEl>
                                        <p:attrNameLst>
                                          <p:attrName>style.visibility</p:attrName>
                                        </p:attrNameLst>
                                      </p:cBhvr>
                                      <p:to>
                                        <p:strVal val="visible"/>
                                      </p:to>
                                    </p:set>
                                    <p:animEffect transition="in" filter="blinds(horizontal)">
                                      <p:cBhvr>
                                        <p:cTn id="18" dur="500"/>
                                        <p:tgtEl>
                                          <p:spTgt spid="1844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441"/>
                                        </p:tgtEl>
                                        <p:attrNameLst>
                                          <p:attrName>style.visibility</p:attrName>
                                        </p:attrNameLst>
                                      </p:cBhvr>
                                      <p:to>
                                        <p:strVal val="visible"/>
                                      </p:to>
                                    </p:set>
                                    <p:animEffect transition="in" filter="blinds(horizontal)">
                                      <p:cBhvr>
                                        <p:cTn id="21" dur="500"/>
                                        <p:tgtEl>
                                          <p:spTgt spid="184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P spid="18440" grpId="0"/>
      <p:bldP spid="18441" grpId="0"/>
      <p:bldP spid="1844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C:\Users\duylongvh3\Desktop\bai 27 hong ngoai tu ngoai\phim an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6" y="2205038"/>
            <a:ext cx="77041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6"/>
          <p:cNvSpPr>
            <a:spLocks noChangeArrowheads="1"/>
          </p:cNvSpPr>
          <p:nvPr/>
        </p:nvSpPr>
        <p:spPr bwMode="auto">
          <a:xfrm>
            <a:off x="1403351" y="1136656"/>
            <a:ext cx="77057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2600">
                <a:solidFill>
                  <a:srgbClr val="0000D0"/>
                </a:solidFill>
              </a:rPr>
              <a:t>Tìm vết nứt trên bề mặt kim loại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fade">
                                      <p:cBhvr>
                                        <p:cTn id="12" dur="1000"/>
                                        <p:tgtEl>
                                          <p:spTgt spid="34819"/>
                                        </p:tgtEl>
                                      </p:cBhvr>
                                    </p:animEffect>
                                    <p:anim calcmode="lin" valueType="num">
                                      <p:cBhvr>
                                        <p:cTn id="13" dur="1000" fill="hold"/>
                                        <p:tgtEl>
                                          <p:spTgt spid="34819"/>
                                        </p:tgtEl>
                                        <p:attrNameLst>
                                          <p:attrName>ppt_x</p:attrName>
                                        </p:attrNameLst>
                                      </p:cBhvr>
                                      <p:tavLst>
                                        <p:tav tm="0">
                                          <p:val>
                                            <p:strVal val="#ppt_x"/>
                                          </p:val>
                                        </p:tav>
                                        <p:tav tm="100000">
                                          <p:val>
                                            <p:strVal val="#ppt_x"/>
                                          </p:val>
                                        </p:tav>
                                      </p:tavLst>
                                    </p:anim>
                                    <p:anim calcmode="lin" valueType="num">
                                      <p:cBhvr>
                                        <p:cTn id="14" dur="1000" fill="hold"/>
                                        <p:tgtEl>
                                          <p:spTgt spid="348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endParaRPr lang="en-US" altLang="en-US" smtClean="0"/>
          </a:p>
        </p:txBody>
      </p:sp>
      <p:sp>
        <p:nvSpPr>
          <p:cNvPr id="20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fld id="{18BC5993-8D80-43B4-8870-B9A8D178107B}" type="slidenum">
              <a:rPr lang="en-US" altLang="en-US" sz="1200">
                <a:solidFill>
                  <a:srgbClr val="898989"/>
                </a:solidFill>
              </a:rPr>
              <a:pPr/>
              <a:t>31</a:t>
            </a:fld>
            <a:endParaRPr lang="en-US" altLang="en-US" sz="1200">
              <a:solidFill>
                <a:srgbClr val="898989"/>
              </a:solidFill>
            </a:endParaRPr>
          </a:p>
        </p:txBody>
      </p:sp>
      <p:pic>
        <p:nvPicPr>
          <p:cNvPr id="2052" name="Content Placeholder 3" descr="ngam-bo-xuong-sieu-dep-cua-hoa-la-dong-vat-qua-tia-xquang- (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Text Box 8"/>
          <p:cNvSpPr txBox="1">
            <a:spLocks noChangeArrowheads="1"/>
          </p:cNvSpPr>
          <p:nvPr/>
        </p:nvSpPr>
        <p:spPr bwMode="auto">
          <a:xfrm>
            <a:off x="266700" y="4038600"/>
            <a:ext cx="8610600" cy="1446551"/>
          </a:xfrm>
          <a:prstGeom prst="rect">
            <a:avLst/>
          </a:prstGeom>
          <a:solidFill>
            <a:schemeClr val="tx1"/>
          </a:solidFill>
          <a:ln w="9525">
            <a:noFill/>
            <a:miter lim="800000"/>
            <a:headEnd/>
            <a:tailEnd/>
          </a:ln>
          <a:effectLst/>
        </p:spPr>
        <p:txBody>
          <a:bodyPr>
            <a:spAutoFit/>
          </a:bodyPr>
          <a:lstStyle/>
          <a:p>
            <a:pPr algn="ctr" eaLnBrk="0" hangingPunct="0">
              <a:spcBef>
                <a:spcPct val="50000"/>
              </a:spcBef>
              <a:defRPr/>
            </a:pPr>
            <a:r>
              <a:rPr lang="en-US" sz="8800" b="1" dirty="0">
                <a:ln w="22225">
                  <a:solidFill>
                    <a:srgbClr val="C0504D"/>
                  </a:solidFill>
                  <a:prstDash val="solid"/>
                </a:ln>
                <a:solidFill>
                  <a:srgbClr val="C0504D">
                    <a:lumMod val="40000"/>
                    <a:lumOff val="60000"/>
                  </a:srgbClr>
                </a:solidFill>
                <a:latin typeface="Times New Roman"/>
                <a:cs typeface="Times New Roman" pitchFamily="18" charset="0"/>
              </a:rPr>
              <a:t>TIA X</a:t>
            </a:r>
          </a:p>
        </p:txBody>
      </p:sp>
    </p:spTree>
    <p:extLst>
      <p:ext uri="{BB962C8B-B14F-4D97-AF65-F5344CB8AC3E}">
        <p14:creationId xmlns:p14="http://schemas.microsoft.com/office/powerpoint/2010/main" val="3570633267"/>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lgn="r"/>
            <a:fld id="{75D018E1-AD0C-469B-BF74-B37BE525637D}" type="slidenum">
              <a:rPr lang="en-US" altLang="en-US" sz="1200" b="1">
                <a:solidFill>
                  <a:srgbClr val="898989"/>
                </a:solidFill>
                <a:latin typeface="VNI-Times" pitchFamily="2" charset="0"/>
                <a:cs typeface="+mn-cs"/>
              </a:rPr>
              <a:pPr algn="r"/>
              <a:t>32</a:t>
            </a:fld>
            <a:endParaRPr lang="en-US" altLang="en-US" sz="1200" b="1">
              <a:solidFill>
                <a:srgbClr val="898989"/>
              </a:solidFill>
              <a:latin typeface="VNI-Times" pitchFamily="2" charset="0"/>
              <a:cs typeface="+mn-cs"/>
            </a:endParaRPr>
          </a:p>
        </p:txBody>
      </p:sp>
      <p:sp>
        <p:nvSpPr>
          <p:cNvPr id="8195" name="Text Box 7"/>
          <p:cNvSpPr txBox="1">
            <a:spLocks noChangeArrowheads="1"/>
          </p:cNvSpPr>
          <p:nvPr/>
        </p:nvSpPr>
        <p:spPr bwMode="auto">
          <a:xfrm>
            <a:off x="-3175" y="55006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lgn="ctr">
              <a:spcBef>
                <a:spcPct val="50000"/>
              </a:spcBef>
            </a:pPr>
            <a:r>
              <a:rPr lang="en-US" altLang="en-US" sz="3600" b="1">
                <a:cs typeface="+mn-cs"/>
              </a:rPr>
              <a:t>Các hình ảnh này được tạo ra như thế nào?</a:t>
            </a:r>
          </a:p>
        </p:txBody>
      </p:sp>
      <p:grpSp>
        <p:nvGrpSpPr>
          <p:cNvPr id="7" name="Group 3"/>
          <p:cNvGrpSpPr>
            <a:grpSpLocks/>
          </p:cNvGrpSpPr>
          <p:nvPr/>
        </p:nvGrpSpPr>
        <p:grpSpPr bwMode="auto">
          <a:xfrm>
            <a:off x="685800" y="990600"/>
            <a:ext cx="7321550" cy="4179888"/>
            <a:chOff x="793" y="1117"/>
            <a:chExt cx="4612" cy="2633"/>
          </a:xfrm>
        </p:grpSpPr>
        <p:pic>
          <p:nvPicPr>
            <p:cNvPr id="3077" name="Picture 4" descr="xương đầu và c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 y="1117"/>
              <a:ext cx="2948" cy="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descr="542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 y="1117"/>
              <a:ext cx="1640" cy="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05157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1000"/>
                                        <p:tgtEl>
                                          <p:spTgt spid="8195"/>
                                        </p:tgtEl>
                                      </p:cBhvr>
                                    </p:animEffect>
                                    <p:anim calcmode="lin" valueType="num">
                                      <p:cBhvr>
                                        <p:cTn id="20" dur="1000" fill="hold"/>
                                        <p:tgtEl>
                                          <p:spTgt spid="8195"/>
                                        </p:tgtEl>
                                        <p:attrNameLst>
                                          <p:attrName>ppt_x</p:attrName>
                                        </p:attrNameLst>
                                      </p:cBhvr>
                                      <p:tavLst>
                                        <p:tav tm="0">
                                          <p:val>
                                            <p:strVal val="#ppt_x"/>
                                          </p:val>
                                        </p:tav>
                                        <p:tav tm="100000">
                                          <p:val>
                                            <p:strVal val="#ppt_x"/>
                                          </p:val>
                                        </p:tav>
                                      </p:tavLst>
                                    </p:anim>
                                    <p:anim calcmode="lin" valueType="num">
                                      <p:cBhvr>
                                        <p:cTn id="21"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fld id="{ECADEC99-C499-4D54-9B36-4AA31ABC812F}" type="slidenum">
              <a:rPr lang="en-US" altLang="en-US" sz="1200">
                <a:solidFill>
                  <a:srgbClr val="898989"/>
                </a:solidFill>
                <a:latin typeface="VNI-Times" pitchFamily="2" charset="0"/>
              </a:rPr>
              <a:pPr/>
              <a:t>33</a:t>
            </a:fld>
            <a:endParaRPr lang="en-US" altLang="en-US" sz="1200">
              <a:solidFill>
                <a:srgbClr val="898989"/>
              </a:solidFill>
              <a:latin typeface="VNI-Times" pitchFamily="2" charset="0"/>
            </a:endParaRPr>
          </a:p>
        </p:txBody>
      </p:sp>
      <p:sp>
        <p:nvSpPr>
          <p:cNvPr id="10" name="Text Box 15"/>
          <p:cNvSpPr txBox="1">
            <a:spLocks noChangeArrowheads="1"/>
          </p:cNvSpPr>
          <p:nvPr/>
        </p:nvSpPr>
        <p:spPr bwMode="auto">
          <a:xfrm>
            <a:off x="2828925" y="6149975"/>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lgn="ctr">
              <a:spcBef>
                <a:spcPct val="50000"/>
              </a:spcBef>
            </a:pPr>
            <a:r>
              <a:rPr lang="en-US" altLang="en-US" sz="3600" b="1">
                <a:solidFill>
                  <a:srgbClr val="0000FF"/>
                </a:solidFill>
                <a:latin typeface="VNI-Times" pitchFamily="2" charset="0"/>
                <a:cs typeface="+mn-cs"/>
              </a:rPr>
              <a:t>(1845- 1923)</a:t>
            </a:r>
          </a:p>
        </p:txBody>
      </p:sp>
      <p:sp>
        <p:nvSpPr>
          <p:cNvPr id="14" name="TextBox 13"/>
          <p:cNvSpPr txBox="1">
            <a:spLocks noChangeArrowheads="1"/>
          </p:cNvSpPr>
          <p:nvPr/>
        </p:nvSpPr>
        <p:spPr bwMode="auto">
          <a:xfrm>
            <a:off x="200025" y="757238"/>
            <a:ext cx="5257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r>
              <a:rPr lang="en-US" altLang="en-US">
                <a:cs typeface="+mn-cs"/>
              </a:rPr>
              <a:t>Ai là người phát hiện ra tia X?</a:t>
            </a:r>
          </a:p>
        </p:txBody>
      </p:sp>
      <p:grpSp>
        <p:nvGrpSpPr>
          <p:cNvPr id="2" name="Group 14"/>
          <p:cNvGrpSpPr>
            <a:grpSpLocks/>
          </p:cNvGrpSpPr>
          <p:nvPr/>
        </p:nvGrpSpPr>
        <p:grpSpPr bwMode="auto">
          <a:xfrm>
            <a:off x="2998788" y="1503363"/>
            <a:ext cx="4191000" cy="4643437"/>
            <a:chOff x="152400" y="1371601"/>
            <a:chExt cx="4191000" cy="4643437"/>
          </a:xfrm>
        </p:grpSpPr>
        <p:pic>
          <p:nvPicPr>
            <p:cNvPr id="4104" name="Picture 3" descr="roent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28" y="1371601"/>
              <a:ext cx="3526971"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10"/>
            <p:cNvSpPr txBox="1">
              <a:spLocks noChangeArrowheads="1"/>
            </p:cNvSpPr>
            <p:nvPr/>
          </p:nvSpPr>
          <p:spPr bwMode="auto">
            <a:xfrm>
              <a:off x="152400" y="5557838"/>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r>
                <a:rPr lang="en-US" altLang="en-US" sz="2400" b="1">
                  <a:solidFill>
                    <a:srgbClr val="FF0000"/>
                  </a:solidFill>
                  <a:latin typeface="VNI-Times" pitchFamily="2" charset="0"/>
                  <a:cs typeface="+mn-cs"/>
                </a:rPr>
                <a:t>Wihelm Conrad Roentgen</a:t>
              </a:r>
              <a:r>
                <a:rPr lang="en-US" altLang="en-US" sz="2400" b="1">
                  <a:latin typeface="VNI-Times" pitchFamily="2" charset="0"/>
                  <a:cs typeface="+mn-cs"/>
                </a:rPr>
                <a:t> </a:t>
              </a:r>
            </a:p>
          </p:txBody>
        </p:sp>
      </p:grpSp>
    </p:spTree>
    <p:extLst>
      <p:ext uri="{BB962C8B-B14F-4D97-AF65-F5344CB8AC3E}">
        <p14:creationId xmlns:p14="http://schemas.microsoft.com/office/powerpoint/2010/main" val="5979346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6" presetClass="entr" presetSubtype="2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fld id="{3E306A0F-A4A8-4647-9886-5226678F9CBA}" type="slidenum">
              <a:rPr lang="en-US" altLang="en-US" sz="1200">
                <a:solidFill>
                  <a:srgbClr val="898989"/>
                </a:solidFill>
                <a:latin typeface="VNI-Times" pitchFamily="2" charset="0"/>
              </a:rPr>
              <a:pPr/>
              <a:t>34</a:t>
            </a:fld>
            <a:endParaRPr lang="en-US" altLang="en-US" sz="1200">
              <a:solidFill>
                <a:srgbClr val="898989"/>
              </a:solidFill>
              <a:latin typeface="VNI-Times" pitchFamily="2" charset="0"/>
            </a:endParaRPr>
          </a:p>
        </p:txBody>
      </p:sp>
      <p:pic>
        <p:nvPicPr>
          <p:cNvPr id="51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766445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 Box 8"/>
          <p:cNvSpPr txBox="1">
            <a:spLocks noChangeArrowheads="1"/>
          </p:cNvSpPr>
          <p:nvPr/>
        </p:nvSpPr>
        <p:spPr bwMode="auto">
          <a:xfrm>
            <a:off x="139700" y="344487"/>
            <a:ext cx="9112820" cy="52322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defRPr/>
            </a:pPr>
            <a:r>
              <a:rPr lang="en-US" sz="2800" b="1" u="sng">
                <a:ln w="11430"/>
                <a:solidFill>
                  <a:prstClr val="black"/>
                </a:solidFill>
                <a:latin typeface="Times New Roman" pitchFamily="18" charset="0"/>
                <a:cs typeface="Times New Roman" pitchFamily="18" charset="0"/>
              </a:rPr>
              <a:t>2</a:t>
            </a:r>
            <a:r>
              <a:rPr lang="en-US" sz="2800" b="1" u="sng" smtClean="0">
                <a:ln w="11430"/>
                <a:solidFill>
                  <a:prstClr val="black"/>
                </a:solidFill>
                <a:latin typeface="Times New Roman" pitchFamily="18" charset="0"/>
                <a:cs typeface="Times New Roman" pitchFamily="18" charset="0"/>
              </a:rPr>
              <a:t>. </a:t>
            </a:r>
            <a:r>
              <a:rPr lang="en-US" sz="2800" b="1" u="sng">
                <a:ln w="11430"/>
                <a:solidFill>
                  <a:prstClr val="black"/>
                </a:solidFill>
                <a:latin typeface="Times New Roman" pitchFamily="18" charset="0"/>
                <a:cs typeface="Times New Roman" pitchFamily="18" charset="0"/>
              </a:rPr>
              <a:t>Cách tạo tia </a:t>
            </a:r>
            <a:r>
              <a:rPr lang="en-US" sz="2800" b="1" u="sng" smtClean="0">
                <a:ln w="11430"/>
                <a:solidFill>
                  <a:prstClr val="black"/>
                </a:solidFill>
                <a:latin typeface="Times New Roman" pitchFamily="18" charset="0"/>
                <a:cs typeface="Times New Roman" pitchFamily="18" charset="0"/>
              </a:rPr>
              <a:t>X: </a:t>
            </a:r>
            <a:r>
              <a:rPr lang="en-US" sz="2800" smtClean="0">
                <a:ln w="11430"/>
                <a:solidFill>
                  <a:srgbClr val="0000D0"/>
                </a:solidFill>
                <a:latin typeface="Times New Roman" pitchFamily="18" charset="0"/>
                <a:cs typeface="Times New Roman" pitchFamily="18" charset="0"/>
              </a:rPr>
              <a:t>dùng ống </a:t>
            </a:r>
            <a:r>
              <a:rPr lang="en-US" altLang="en-US" sz="2800">
                <a:solidFill>
                  <a:srgbClr val="0000D0"/>
                </a:solidFill>
                <a:cs typeface="Times New Roman" pitchFamily="18" charset="0"/>
              </a:rPr>
              <a:t>Cu – lít – giơ (Coolidge):</a:t>
            </a:r>
            <a:endParaRPr lang="en-US" sz="2800" u="sng" dirty="0">
              <a:ln w="11430"/>
              <a:solidFill>
                <a:srgbClr val="0000D0"/>
              </a:solidFill>
              <a:latin typeface="Times New Roman" pitchFamily="18" charset="0"/>
              <a:cs typeface="Times New Roman" pitchFamily="18" charset="0"/>
            </a:endParaRPr>
          </a:p>
        </p:txBody>
      </p:sp>
    </p:spTree>
    <p:extLst>
      <p:ext uri="{BB962C8B-B14F-4D97-AF65-F5344CB8AC3E}">
        <p14:creationId xmlns:p14="http://schemas.microsoft.com/office/powerpoint/2010/main" val="186849294"/>
      </p:ext>
    </p:extLst>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fld id="{9C4A2475-F47A-4050-9294-6471C841EF87}" type="slidenum">
              <a:rPr lang="en-US" altLang="en-US" sz="1200">
                <a:solidFill>
                  <a:srgbClr val="898989"/>
                </a:solidFill>
                <a:latin typeface="VNI-Times" pitchFamily="2" charset="0"/>
              </a:rPr>
              <a:pPr/>
              <a:t>35</a:t>
            </a:fld>
            <a:endParaRPr lang="en-US" altLang="en-US" sz="1200">
              <a:solidFill>
                <a:srgbClr val="898989"/>
              </a:solidFill>
              <a:latin typeface="VNI-Times" pitchFamily="2" charset="0"/>
            </a:endParaRPr>
          </a:p>
        </p:txBody>
      </p:sp>
      <p:pic>
        <p:nvPicPr>
          <p:cNvPr id="3" name="Production of X Rays.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207305"/>
      </p:ext>
    </p:extLst>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bwMode="auto">
          <a:xfrm>
            <a:off x="6553200" y="78041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fld id="{443CAD80-8936-4354-8B14-25B6BF9144A5}" type="slidenum">
              <a:rPr lang="en-US" altLang="en-US" sz="1200">
                <a:solidFill>
                  <a:srgbClr val="898989"/>
                </a:solidFill>
                <a:latin typeface="VNI-Times" pitchFamily="2" charset="0"/>
              </a:rPr>
              <a:pPr/>
              <a:t>36</a:t>
            </a:fld>
            <a:endParaRPr lang="en-US" altLang="en-US" sz="1200">
              <a:solidFill>
                <a:srgbClr val="898989"/>
              </a:solidFill>
              <a:latin typeface="VNI-Times" pitchFamily="2" charset="0"/>
            </a:endParaRPr>
          </a:p>
        </p:txBody>
      </p:sp>
      <p:sp>
        <p:nvSpPr>
          <p:cNvPr id="7171" name="Oval 8"/>
          <p:cNvSpPr>
            <a:spLocks noChangeArrowheads="1"/>
          </p:cNvSpPr>
          <p:nvPr/>
        </p:nvSpPr>
        <p:spPr bwMode="auto">
          <a:xfrm>
            <a:off x="3657600" y="2895600"/>
            <a:ext cx="2841625" cy="2895600"/>
          </a:xfrm>
          <a:prstGeom prst="ellipse">
            <a:avLst/>
          </a:prstGeom>
          <a:gradFill rotWithShape="1">
            <a:gsLst>
              <a:gs pos="0">
                <a:srgbClr val="3366FF"/>
              </a:gs>
              <a:gs pos="50000">
                <a:srgbClr val="CCFFFF"/>
              </a:gs>
              <a:gs pos="100000">
                <a:srgbClr val="3366FF"/>
              </a:gs>
            </a:gsLst>
            <a:lin ang="5400000" scaled="1"/>
          </a:gradFill>
          <a:ln w="9525">
            <a:solidFill>
              <a:srgbClr val="000000"/>
            </a:solidFill>
            <a:round/>
            <a:headEnd/>
            <a:tailEnd/>
          </a:ln>
        </p:spPr>
        <p:txBody>
          <a:bodyPr/>
          <a:lstStyle/>
          <a:p>
            <a:endParaRPr lang="vi-VN" altLang="en-US" sz="3200" b="1">
              <a:solidFill>
                <a:srgbClr val="2B09F7"/>
              </a:solidFill>
              <a:latin typeface="Garamond" pitchFamily="18" charset="0"/>
              <a:cs typeface="+mn-cs"/>
            </a:endParaRPr>
          </a:p>
        </p:txBody>
      </p:sp>
      <p:grpSp>
        <p:nvGrpSpPr>
          <p:cNvPr id="7172" name="Group 9"/>
          <p:cNvGrpSpPr>
            <a:grpSpLocks/>
          </p:cNvGrpSpPr>
          <p:nvPr/>
        </p:nvGrpSpPr>
        <p:grpSpPr bwMode="auto">
          <a:xfrm>
            <a:off x="6453188" y="4121150"/>
            <a:ext cx="1193800" cy="582613"/>
            <a:chOff x="5642" y="3521"/>
            <a:chExt cx="1530" cy="420"/>
          </a:xfrm>
        </p:grpSpPr>
        <p:sp>
          <p:nvSpPr>
            <p:cNvPr id="7223" name="Freeform 10"/>
            <p:cNvSpPr>
              <a:spLocks/>
            </p:cNvSpPr>
            <p:nvPr/>
          </p:nvSpPr>
          <p:spPr bwMode="auto">
            <a:xfrm rot="5400000">
              <a:off x="6113" y="3050"/>
              <a:ext cx="420" cy="1362"/>
            </a:xfrm>
            <a:custGeom>
              <a:avLst/>
              <a:gdLst>
                <a:gd name="T0" fmla="*/ 0 w 540"/>
                <a:gd name="T1" fmla="*/ 79 h 1560"/>
                <a:gd name="T2" fmla="*/ 0 w 540"/>
                <a:gd name="T3" fmla="*/ 0 h 1560"/>
                <a:gd name="T4" fmla="*/ 2 w 540"/>
                <a:gd name="T5" fmla="*/ 0 h 1560"/>
                <a:gd name="T6" fmla="*/ 2 w 540"/>
                <a:gd name="T7" fmla="*/ 79 h 1560"/>
                <a:gd name="T8" fmla="*/ 0 60000 65536"/>
                <a:gd name="T9" fmla="*/ 0 60000 65536"/>
                <a:gd name="T10" fmla="*/ 0 60000 65536"/>
                <a:gd name="T11" fmla="*/ 0 60000 65536"/>
                <a:gd name="T12" fmla="*/ 0 w 540"/>
                <a:gd name="T13" fmla="*/ 0 h 1560"/>
                <a:gd name="T14" fmla="*/ 540 w 540"/>
                <a:gd name="T15" fmla="*/ 1560 h 1560"/>
              </a:gdLst>
              <a:ahLst/>
              <a:cxnLst>
                <a:cxn ang="T8">
                  <a:pos x="T0" y="T1"/>
                </a:cxn>
                <a:cxn ang="T9">
                  <a:pos x="T2" y="T3"/>
                </a:cxn>
                <a:cxn ang="T10">
                  <a:pos x="T4" y="T5"/>
                </a:cxn>
                <a:cxn ang="T11">
                  <a:pos x="T6" y="T7"/>
                </a:cxn>
              </a:cxnLst>
              <a:rect l="T12" t="T13" r="T14" b="T15"/>
              <a:pathLst>
                <a:path w="540" h="1560">
                  <a:moveTo>
                    <a:pt x="0" y="1560"/>
                  </a:moveTo>
                  <a:lnTo>
                    <a:pt x="0" y="0"/>
                  </a:lnTo>
                  <a:lnTo>
                    <a:pt x="540" y="0"/>
                  </a:lnTo>
                  <a:lnTo>
                    <a:pt x="540" y="1560"/>
                  </a:lnTo>
                </a:path>
              </a:pathLst>
            </a:custGeom>
            <a:gradFill rotWithShape="1">
              <a:gsLst>
                <a:gs pos="0">
                  <a:srgbClr val="3366FF"/>
                </a:gs>
                <a:gs pos="50000">
                  <a:srgbClr val="CCFFFF"/>
                </a:gs>
                <a:gs pos="100000">
                  <a:srgbClr val="3366FF"/>
                </a:gs>
              </a:gsLst>
              <a:lin ang="0" scaled="1"/>
            </a:gradFill>
            <a:ln w="9525">
              <a:solidFill>
                <a:srgbClr val="000000"/>
              </a:solidFill>
              <a:round/>
              <a:headEnd/>
              <a:tailEnd/>
            </a:ln>
          </p:spPr>
          <p:txBody>
            <a:bodyPr/>
            <a:lstStyle/>
            <a:p>
              <a:pPr eaLnBrk="0" hangingPunct="0"/>
              <a:endParaRPr lang="en-US" sz="3200">
                <a:solidFill>
                  <a:srgbClr val="2B09F7"/>
                </a:solidFill>
                <a:latin typeface="Times New Roman" pitchFamily="18" charset="0"/>
                <a:cs typeface="+mn-cs"/>
              </a:endParaRPr>
            </a:p>
          </p:txBody>
        </p:sp>
        <p:sp>
          <p:nvSpPr>
            <p:cNvPr id="7224" name="Arc 11"/>
            <p:cNvSpPr>
              <a:spLocks/>
            </p:cNvSpPr>
            <p:nvPr/>
          </p:nvSpPr>
          <p:spPr bwMode="auto">
            <a:xfrm flipV="1">
              <a:off x="6950" y="3521"/>
              <a:ext cx="222" cy="405"/>
            </a:xfrm>
            <a:custGeom>
              <a:avLst/>
              <a:gdLst>
                <a:gd name="T0" fmla="*/ 0 w 23353"/>
                <a:gd name="T1" fmla="*/ 0 h 43200"/>
                <a:gd name="T2" fmla="*/ 0 w 23353"/>
                <a:gd name="T3" fmla="*/ 0 h 43200"/>
                <a:gd name="T4" fmla="*/ 0 w 23353"/>
                <a:gd name="T5" fmla="*/ 0 h 43200"/>
                <a:gd name="T6" fmla="*/ 0 60000 65536"/>
                <a:gd name="T7" fmla="*/ 0 60000 65536"/>
                <a:gd name="T8" fmla="*/ 0 60000 65536"/>
                <a:gd name="T9" fmla="*/ 0 w 23353"/>
                <a:gd name="T10" fmla="*/ 0 h 43200"/>
                <a:gd name="T11" fmla="*/ 23353 w 23353"/>
                <a:gd name="T12" fmla="*/ 43200 h 43200"/>
              </a:gdLst>
              <a:ahLst/>
              <a:cxnLst>
                <a:cxn ang="T6">
                  <a:pos x="T0" y="T1"/>
                </a:cxn>
                <a:cxn ang="T7">
                  <a:pos x="T2" y="T3"/>
                </a:cxn>
                <a:cxn ang="T8">
                  <a:pos x="T4" y="T5"/>
                </a:cxn>
              </a:cxnLst>
              <a:rect l="T9" t="T10" r="T11" b="T12"/>
              <a:pathLst>
                <a:path w="23353" h="43200" fill="none" extrusionOk="0">
                  <a:moveTo>
                    <a:pt x="0" y="71"/>
                  </a:moveTo>
                  <a:cubicBezTo>
                    <a:pt x="583" y="23"/>
                    <a:pt x="1167" y="-1"/>
                    <a:pt x="1753" y="0"/>
                  </a:cubicBezTo>
                  <a:cubicBezTo>
                    <a:pt x="13682" y="0"/>
                    <a:pt x="23353" y="9670"/>
                    <a:pt x="23353" y="21600"/>
                  </a:cubicBezTo>
                  <a:cubicBezTo>
                    <a:pt x="23353" y="33529"/>
                    <a:pt x="13682" y="43200"/>
                    <a:pt x="1753" y="43200"/>
                  </a:cubicBezTo>
                  <a:cubicBezTo>
                    <a:pt x="1574" y="43200"/>
                    <a:pt x="1396" y="43197"/>
                    <a:pt x="1217" y="43193"/>
                  </a:cubicBezTo>
                </a:path>
                <a:path w="23353" h="43200" stroke="0" extrusionOk="0">
                  <a:moveTo>
                    <a:pt x="0" y="71"/>
                  </a:moveTo>
                  <a:cubicBezTo>
                    <a:pt x="583" y="23"/>
                    <a:pt x="1167" y="-1"/>
                    <a:pt x="1753" y="0"/>
                  </a:cubicBezTo>
                  <a:cubicBezTo>
                    <a:pt x="13682" y="0"/>
                    <a:pt x="23353" y="9670"/>
                    <a:pt x="23353" y="21600"/>
                  </a:cubicBezTo>
                  <a:cubicBezTo>
                    <a:pt x="23353" y="33529"/>
                    <a:pt x="13682" y="43200"/>
                    <a:pt x="1753" y="43200"/>
                  </a:cubicBezTo>
                  <a:cubicBezTo>
                    <a:pt x="1574" y="43200"/>
                    <a:pt x="1396" y="43197"/>
                    <a:pt x="1217" y="43193"/>
                  </a:cubicBezTo>
                  <a:lnTo>
                    <a:pt x="1753" y="21600"/>
                  </a:lnTo>
                  <a:lnTo>
                    <a:pt x="0" y="71"/>
                  </a:lnTo>
                  <a:close/>
                </a:path>
              </a:pathLst>
            </a:custGeom>
            <a:gradFill rotWithShape="1">
              <a:gsLst>
                <a:gs pos="0">
                  <a:srgbClr val="3366FF"/>
                </a:gs>
                <a:gs pos="50000">
                  <a:srgbClr val="CCFFFF"/>
                </a:gs>
                <a:gs pos="100000">
                  <a:srgbClr val="3366FF"/>
                </a:gs>
              </a:gsLst>
              <a:lin ang="5400000" scaled="1"/>
            </a:gradFill>
            <a:ln w="9525">
              <a:solidFill>
                <a:srgbClr val="000000"/>
              </a:solidFill>
              <a:round/>
              <a:headEnd/>
              <a:tailEnd/>
            </a:ln>
          </p:spPr>
          <p:txBody>
            <a:bodyPr rot="10800000"/>
            <a:lstStyle/>
            <a:p>
              <a:pPr eaLnBrk="0" hangingPunct="0"/>
              <a:endParaRPr lang="en-US" sz="3200">
                <a:solidFill>
                  <a:srgbClr val="2B09F7"/>
                </a:solidFill>
                <a:latin typeface="Times New Roman" pitchFamily="18" charset="0"/>
                <a:cs typeface="+mn-cs"/>
              </a:endParaRPr>
            </a:p>
          </p:txBody>
        </p:sp>
      </p:grpSp>
      <p:grpSp>
        <p:nvGrpSpPr>
          <p:cNvPr id="7173" name="Group 12"/>
          <p:cNvGrpSpPr>
            <a:grpSpLocks/>
          </p:cNvGrpSpPr>
          <p:nvPr/>
        </p:nvGrpSpPr>
        <p:grpSpPr bwMode="auto">
          <a:xfrm>
            <a:off x="1219200" y="4121150"/>
            <a:ext cx="2493963" cy="614363"/>
            <a:chOff x="2823" y="3551"/>
            <a:chExt cx="1196" cy="421"/>
          </a:xfrm>
        </p:grpSpPr>
        <p:sp>
          <p:nvSpPr>
            <p:cNvPr id="7221" name="Freeform 13"/>
            <p:cNvSpPr>
              <a:spLocks/>
            </p:cNvSpPr>
            <p:nvPr/>
          </p:nvSpPr>
          <p:spPr bwMode="auto">
            <a:xfrm rot="-5400000">
              <a:off x="3277" y="3229"/>
              <a:ext cx="420" cy="1065"/>
            </a:xfrm>
            <a:custGeom>
              <a:avLst/>
              <a:gdLst>
                <a:gd name="T0" fmla="*/ 0 w 540"/>
                <a:gd name="T1" fmla="*/ 1 h 1560"/>
                <a:gd name="T2" fmla="*/ 0 w 540"/>
                <a:gd name="T3" fmla="*/ 0 h 1560"/>
                <a:gd name="T4" fmla="*/ 2 w 540"/>
                <a:gd name="T5" fmla="*/ 0 h 1560"/>
                <a:gd name="T6" fmla="*/ 2 w 540"/>
                <a:gd name="T7" fmla="*/ 1 h 1560"/>
                <a:gd name="T8" fmla="*/ 0 60000 65536"/>
                <a:gd name="T9" fmla="*/ 0 60000 65536"/>
                <a:gd name="T10" fmla="*/ 0 60000 65536"/>
                <a:gd name="T11" fmla="*/ 0 60000 65536"/>
                <a:gd name="T12" fmla="*/ 0 w 540"/>
                <a:gd name="T13" fmla="*/ 0 h 1560"/>
                <a:gd name="T14" fmla="*/ 540 w 540"/>
                <a:gd name="T15" fmla="*/ 1560 h 1560"/>
              </a:gdLst>
              <a:ahLst/>
              <a:cxnLst>
                <a:cxn ang="T8">
                  <a:pos x="T0" y="T1"/>
                </a:cxn>
                <a:cxn ang="T9">
                  <a:pos x="T2" y="T3"/>
                </a:cxn>
                <a:cxn ang="T10">
                  <a:pos x="T4" y="T5"/>
                </a:cxn>
                <a:cxn ang="T11">
                  <a:pos x="T6" y="T7"/>
                </a:cxn>
              </a:cxnLst>
              <a:rect l="T12" t="T13" r="T14" b="T15"/>
              <a:pathLst>
                <a:path w="540" h="1560">
                  <a:moveTo>
                    <a:pt x="0" y="1560"/>
                  </a:moveTo>
                  <a:lnTo>
                    <a:pt x="0" y="0"/>
                  </a:lnTo>
                  <a:lnTo>
                    <a:pt x="540" y="0"/>
                  </a:lnTo>
                  <a:lnTo>
                    <a:pt x="540" y="1560"/>
                  </a:lnTo>
                </a:path>
              </a:pathLst>
            </a:custGeom>
            <a:gradFill rotWithShape="1">
              <a:gsLst>
                <a:gs pos="0">
                  <a:srgbClr val="3366FF"/>
                </a:gs>
                <a:gs pos="50000">
                  <a:srgbClr val="CCFFFF"/>
                </a:gs>
                <a:gs pos="100000">
                  <a:srgbClr val="3366FF"/>
                </a:gs>
              </a:gsLst>
              <a:lin ang="0" scaled="1"/>
            </a:gradFill>
            <a:ln w="9525">
              <a:solidFill>
                <a:srgbClr val="000000"/>
              </a:solidFill>
              <a:round/>
              <a:headEnd/>
              <a:tailEnd/>
            </a:ln>
          </p:spPr>
          <p:txBody>
            <a:bodyPr rot="10800000"/>
            <a:lstStyle/>
            <a:p>
              <a:pPr eaLnBrk="0" hangingPunct="0"/>
              <a:endParaRPr lang="en-US" sz="3200">
                <a:solidFill>
                  <a:srgbClr val="2B09F7"/>
                </a:solidFill>
                <a:latin typeface="Times New Roman" pitchFamily="18" charset="0"/>
                <a:cs typeface="+mn-cs"/>
              </a:endParaRPr>
            </a:p>
          </p:txBody>
        </p:sp>
        <p:sp>
          <p:nvSpPr>
            <p:cNvPr id="7222" name="Arc 14"/>
            <p:cNvSpPr>
              <a:spLocks/>
            </p:cNvSpPr>
            <p:nvPr/>
          </p:nvSpPr>
          <p:spPr bwMode="auto">
            <a:xfrm rot="10800000" flipV="1">
              <a:off x="2823" y="3551"/>
              <a:ext cx="173" cy="405"/>
            </a:xfrm>
            <a:custGeom>
              <a:avLst/>
              <a:gdLst>
                <a:gd name="T0" fmla="*/ 0 w 23353"/>
                <a:gd name="T1" fmla="*/ 0 h 43200"/>
                <a:gd name="T2" fmla="*/ 0 w 23353"/>
                <a:gd name="T3" fmla="*/ 0 h 43200"/>
                <a:gd name="T4" fmla="*/ 0 w 23353"/>
                <a:gd name="T5" fmla="*/ 0 h 43200"/>
                <a:gd name="T6" fmla="*/ 0 60000 65536"/>
                <a:gd name="T7" fmla="*/ 0 60000 65536"/>
                <a:gd name="T8" fmla="*/ 0 60000 65536"/>
                <a:gd name="T9" fmla="*/ 0 w 23353"/>
                <a:gd name="T10" fmla="*/ 0 h 43200"/>
                <a:gd name="T11" fmla="*/ 23353 w 23353"/>
                <a:gd name="T12" fmla="*/ 43200 h 43200"/>
              </a:gdLst>
              <a:ahLst/>
              <a:cxnLst>
                <a:cxn ang="T6">
                  <a:pos x="T0" y="T1"/>
                </a:cxn>
                <a:cxn ang="T7">
                  <a:pos x="T2" y="T3"/>
                </a:cxn>
                <a:cxn ang="T8">
                  <a:pos x="T4" y="T5"/>
                </a:cxn>
              </a:cxnLst>
              <a:rect l="T9" t="T10" r="T11" b="T12"/>
              <a:pathLst>
                <a:path w="23353" h="43200" fill="none" extrusionOk="0">
                  <a:moveTo>
                    <a:pt x="0" y="71"/>
                  </a:moveTo>
                  <a:cubicBezTo>
                    <a:pt x="583" y="23"/>
                    <a:pt x="1167" y="-1"/>
                    <a:pt x="1753" y="0"/>
                  </a:cubicBezTo>
                  <a:cubicBezTo>
                    <a:pt x="13682" y="0"/>
                    <a:pt x="23353" y="9670"/>
                    <a:pt x="23353" y="21600"/>
                  </a:cubicBezTo>
                  <a:cubicBezTo>
                    <a:pt x="23353" y="33529"/>
                    <a:pt x="13682" y="43200"/>
                    <a:pt x="1753" y="43200"/>
                  </a:cubicBezTo>
                  <a:cubicBezTo>
                    <a:pt x="1574" y="43200"/>
                    <a:pt x="1396" y="43197"/>
                    <a:pt x="1217" y="43193"/>
                  </a:cubicBezTo>
                </a:path>
                <a:path w="23353" h="43200" stroke="0" extrusionOk="0">
                  <a:moveTo>
                    <a:pt x="0" y="71"/>
                  </a:moveTo>
                  <a:cubicBezTo>
                    <a:pt x="583" y="23"/>
                    <a:pt x="1167" y="-1"/>
                    <a:pt x="1753" y="0"/>
                  </a:cubicBezTo>
                  <a:cubicBezTo>
                    <a:pt x="13682" y="0"/>
                    <a:pt x="23353" y="9670"/>
                    <a:pt x="23353" y="21600"/>
                  </a:cubicBezTo>
                  <a:cubicBezTo>
                    <a:pt x="23353" y="33529"/>
                    <a:pt x="13682" y="43200"/>
                    <a:pt x="1753" y="43200"/>
                  </a:cubicBezTo>
                  <a:cubicBezTo>
                    <a:pt x="1574" y="43200"/>
                    <a:pt x="1396" y="43197"/>
                    <a:pt x="1217" y="43193"/>
                  </a:cubicBezTo>
                  <a:lnTo>
                    <a:pt x="1753" y="21600"/>
                  </a:lnTo>
                  <a:lnTo>
                    <a:pt x="0" y="71"/>
                  </a:lnTo>
                  <a:close/>
                </a:path>
              </a:pathLst>
            </a:custGeom>
            <a:gradFill rotWithShape="1">
              <a:gsLst>
                <a:gs pos="0">
                  <a:srgbClr val="3366FF"/>
                </a:gs>
                <a:gs pos="50000">
                  <a:srgbClr val="CCFFFF"/>
                </a:gs>
                <a:gs pos="100000">
                  <a:srgbClr val="3366FF"/>
                </a:gs>
              </a:gsLst>
              <a:lin ang="5400000" scaled="1"/>
            </a:gradFill>
            <a:ln w="9525">
              <a:solidFill>
                <a:srgbClr val="000000"/>
              </a:solidFill>
              <a:round/>
              <a:headEnd/>
              <a:tailEnd/>
            </a:ln>
          </p:spPr>
          <p:txBody>
            <a:bodyPr/>
            <a:lstStyle/>
            <a:p>
              <a:pPr eaLnBrk="0" hangingPunct="0"/>
              <a:endParaRPr lang="en-US" sz="3200">
                <a:solidFill>
                  <a:srgbClr val="2B09F7"/>
                </a:solidFill>
                <a:latin typeface="Times New Roman" pitchFamily="18" charset="0"/>
                <a:cs typeface="+mn-cs"/>
              </a:endParaRPr>
            </a:p>
          </p:txBody>
        </p:sp>
      </p:grpSp>
      <p:sp>
        <p:nvSpPr>
          <p:cNvPr id="7174" name="Line 17"/>
          <p:cNvSpPr>
            <a:spLocks noChangeShapeType="1"/>
          </p:cNvSpPr>
          <p:nvPr/>
        </p:nvSpPr>
        <p:spPr bwMode="auto">
          <a:xfrm>
            <a:off x="5562600" y="4419600"/>
            <a:ext cx="222885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175" name="Line 24"/>
          <p:cNvSpPr>
            <a:spLocks noChangeShapeType="1"/>
          </p:cNvSpPr>
          <p:nvPr/>
        </p:nvSpPr>
        <p:spPr bwMode="auto">
          <a:xfrm>
            <a:off x="914400" y="4419600"/>
            <a:ext cx="28162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176" name="Arc 26"/>
          <p:cNvSpPr>
            <a:spLocks/>
          </p:cNvSpPr>
          <p:nvPr/>
        </p:nvSpPr>
        <p:spPr bwMode="auto">
          <a:xfrm flipH="1">
            <a:off x="3694113" y="4038600"/>
            <a:ext cx="115887" cy="704850"/>
          </a:xfrm>
          <a:custGeom>
            <a:avLst/>
            <a:gdLst>
              <a:gd name="T0" fmla="*/ 0 w 21600"/>
              <a:gd name="T1" fmla="*/ 0 h 43184"/>
              <a:gd name="T2" fmla="*/ 0 w 21600"/>
              <a:gd name="T3" fmla="*/ 0 h 43184"/>
              <a:gd name="T4" fmla="*/ 0 w 21600"/>
              <a:gd name="T5" fmla="*/ 0 h 43184"/>
              <a:gd name="T6" fmla="*/ 0 60000 65536"/>
              <a:gd name="T7" fmla="*/ 0 60000 65536"/>
              <a:gd name="T8" fmla="*/ 0 60000 65536"/>
              <a:gd name="T9" fmla="*/ 0 w 21600"/>
              <a:gd name="T10" fmla="*/ 0 h 43184"/>
              <a:gd name="T11" fmla="*/ 21600 w 21600"/>
              <a:gd name="T12" fmla="*/ 43184 h 43184"/>
            </a:gdLst>
            <a:ahLst/>
            <a:cxnLst>
              <a:cxn ang="T6">
                <a:pos x="T0" y="T1"/>
              </a:cxn>
              <a:cxn ang="T7">
                <a:pos x="T2" y="T3"/>
              </a:cxn>
              <a:cxn ang="T8">
                <a:pos x="T4" y="T5"/>
              </a:cxn>
            </a:cxnLst>
            <a:rect l="T9" t="T10" r="T11" b="T12"/>
            <a:pathLst>
              <a:path w="21600" h="43184" fill="none" extrusionOk="0">
                <a:moveTo>
                  <a:pt x="-1" y="0"/>
                </a:moveTo>
                <a:cubicBezTo>
                  <a:pt x="11929" y="0"/>
                  <a:pt x="21600" y="9670"/>
                  <a:pt x="21600" y="21600"/>
                </a:cubicBezTo>
                <a:cubicBezTo>
                  <a:pt x="21600" y="33206"/>
                  <a:pt x="12427" y="42738"/>
                  <a:pt x="830" y="43184"/>
                </a:cubicBezTo>
              </a:path>
              <a:path w="21600" h="43184" stroke="0" extrusionOk="0">
                <a:moveTo>
                  <a:pt x="-1" y="0"/>
                </a:moveTo>
                <a:cubicBezTo>
                  <a:pt x="11929" y="0"/>
                  <a:pt x="21600" y="9670"/>
                  <a:pt x="21600" y="21600"/>
                </a:cubicBezTo>
                <a:cubicBezTo>
                  <a:pt x="21600" y="33206"/>
                  <a:pt x="12427" y="42738"/>
                  <a:pt x="830" y="43184"/>
                </a:cubicBezTo>
                <a:lnTo>
                  <a:pt x="0" y="21600"/>
                </a:lnTo>
                <a:lnTo>
                  <a:pt x="-1" y="0"/>
                </a:lnTo>
                <a:close/>
              </a:path>
            </a:pathLst>
          </a:custGeom>
          <a:noFill/>
          <a:ln w="5715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177" name="Oval 27"/>
          <p:cNvSpPr>
            <a:spLocks noChangeArrowheads="1"/>
          </p:cNvSpPr>
          <p:nvPr/>
        </p:nvSpPr>
        <p:spPr bwMode="auto">
          <a:xfrm>
            <a:off x="7677150" y="4321175"/>
            <a:ext cx="171450" cy="182563"/>
          </a:xfrm>
          <a:prstGeom prst="ellipse">
            <a:avLst/>
          </a:prstGeom>
          <a:solidFill>
            <a:srgbClr val="FFFFFF"/>
          </a:solidFill>
          <a:ln w="9525">
            <a:solidFill>
              <a:srgbClr val="000000"/>
            </a:solidFill>
            <a:round/>
            <a:headEnd/>
            <a:tailEnd/>
          </a:ln>
        </p:spPr>
        <p:txBody>
          <a:bodyPr/>
          <a:lstStyle/>
          <a:p>
            <a:endParaRPr lang="vi-VN" altLang="en-US" sz="3200" b="1">
              <a:solidFill>
                <a:srgbClr val="2B09F7"/>
              </a:solidFill>
              <a:latin typeface="Garamond" pitchFamily="18" charset="0"/>
              <a:cs typeface="+mn-cs"/>
            </a:endParaRPr>
          </a:p>
        </p:txBody>
      </p:sp>
      <p:sp>
        <p:nvSpPr>
          <p:cNvPr id="7178" name="Text Box 30"/>
          <p:cNvSpPr txBox="1">
            <a:spLocks noChangeArrowheads="1"/>
          </p:cNvSpPr>
          <p:nvPr/>
        </p:nvSpPr>
        <p:spPr bwMode="auto">
          <a:xfrm>
            <a:off x="7772400" y="28194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800" b="1">
                <a:latin typeface="Garamond" pitchFamily="18" charset="0"/>
                <a:cs typeface="+mn-cs"/>
              </a:rPr>
              <a:t>+</a:t>
            </a:r>
          </a:p>
        </p:txBody>
      </p:sp>
      <p:sp>
        <p:nvSpPr>
          <p:cNvPr id="7179" name="Text Box 32"/>
          <p:cNvSpPr txBox="1">
            <a:spLocks noChangeArrowheads="1"/>
          </p:cNvSpPr>
          <p:nvPr/>
        </p:nvSpPr>
        <p:spPr bwMode="auto">
          <a:xfrm>
            <a:off x="4724400" y="3505200"/>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600" b="1">
                <a:solidFill>
                  <a:srgbClr val="FF3300"/>
                </a:solidFill>
                <a:cs typeface="+mn-cs"/>
              </a:rPr>
              <a:t>Anốt</a:t>
            </a:r>
          </a:p>
        </p:txBody>
      </p:sp>
      <p:sp>
        <p:nvSpPr>
          <p:cNvPr id="86" name="Oval 35"/>
          <p:cNvSpPr>
            <a:spLocks noChangeArrowheads="1"/>
          </p:cNvSpPr>
          <p:nvPr/>
        </p:nvSpPr>
        <p:spPr bwMode="auto">
          <a:xfrm>
            <a:off x="4038600" y="4343400"/>
            <a:ext cx="76200" cy="76200"/>
          </a:xfrm>
          <a:prstGeom prst="ellipse">
            <a:avLst/>
          </a:prstGeom>
          <a:solidFill>
            <a:schemeClr val="hlink"/>
          </a:solidFill>
          <a:ln w="12700">
            <a:solidFill>
              <a:schemeClr val="tx1"/>
            </a:solidFill>
            <a:round/>
            <a:headEnd/>
            <a:tailEnd/>
          </a:ln>
        </p:spPr>
        <p:txBody>
          <a:bodyPr wrap="none" anchor="ctr"/>
          <a:lstStyle/>
          <a:p>
            <a:endParaRPr lang="vi-VN" altLang="en-US" sz="3200" b="1">
              <a:solidFill>
                <a:srgbClr val="2B09F7"/>
              </a:solidFill>
              <a:latin typeface="Garamond" pitchFamily="18" charset="0"/>
              <a:cs typeface="+mn-cs"/>
            </a:endParaRPr>
          </a:p>
        </p:txBody>
      </p:sp>
      <p:sp>
        <p:nvSpPr>
          <p:cNvPr id="87" name="Oval 43"/>
          <p:cNvSpPr>
            <a:spLocks noChangeArrowheads="1"/>
          </p:cNvSpPr>
          <p:nvPr/>
        </p:nvSpPr>
        <p:spPr bwMode="auto">
          <a:xfrm>
            <a:off x="4003675" y="4489450"/>
            <a:ext cx="76200" cy="76200"/>
          </a:xfrm>
          <a:prstGeom prst="ellipse">
            <a:avLst/>
          </a:prstGeom>
          <a:solidFill>
            <a:schemeClr val="hlink"/>
          </a:solidFill>
          <a:ln w="12700">
            <a:solidFill>
              <a:schemeClr val="tx1"/>
            </a:solidFill>
            <a:round/>
            <a:headEnd/>
            <a:tailEnd/>
          </a:ln>
        </p:spPr>
        <p:txBody>
          <a:bodyPr wrap="none" anchor="ctr"/>
          <a:lstStyle/>
          <a:p>
            <a:endParaRPr lang="vi-VN" altLang="en-US" sz="3200" b="1">
              <a:solidFill>
                <a:srgbClr val="2B09F7"/>
              </a:solidFill>
              <a:latin typeface="Garamond" pitchFamily="18" charset="0"/>
              <a:cs typeface="+mn-cs"/>
            </a:endParaRPr>
          </a:p>
        </p:txBody>
      </p:sp>
      <p:sp>
        <p:nvSpPr>
          <p:cNvPr id="88" name="Oval 44"/>
          <p:cNvSpPr>
            <a:spLocks noChangeArrowheads="1"/>
          </p:cNvSpPr>
          <p:nvPr/>
        </p:nvSpPr>
        <p:spPr bwMode="auto">
          <a:xfrm>
            <a:off x="4116388" y="4703763"/>
            <a:ext cx="46037" cy="46037"/>
          </a:xfrm>
          <a:prstGeom prst="ellipse">
            <a:avLst/>
          </a:prstGeom>
          <a:solidFill>
            <a:schemeClr val="hlink"/>
          </a:solidFill>
          <a:ln w="12700">
            <a:solidFill>
              <a:schemeClr val="hlink"/>
            </a:solidFill>
            <a:round/>
            <a:headEnd/>
            <a:tailEnd/>
          </a:ln>
        </p:spPr>
        <p:txBody>
          <a:bodyPr wrap="none" anchor="ctr"/>
          <a:lstStyle/>
          <a:p>
            <a:endParaRPr lang="vi-VN" altLang="en-US" sz="3200" b="1">
              <a:solidFill>
                <a:srgbClr val="2B09F7"/>
              </a:solidFill>
              <a:latin typeface="Garamond" pitchFamily="18" charset="0"/>
              <a:cs typeface="+mn-cs"/>
            </a:endParaRPr>
          </a:p>
        </p:txBody>
      </p:sp>
      <p:sp>
        <p:nvSpPr>
          <p:cNvPr id="89" name="Oval 45"/>
          <p:cNvSpPr>
            <a:spLocks noChangeArrowheads="1"/>
          </p:cNvSpPr>
          <p:nvPr/>
        </p:nvSpPr>
        <p:spPr bwMode="auto">
          <a:xfrm>
            <a:off x="4114800" y="4022725"/>
            <a:ext cx="46038" cy="46038"/>
          </a:xfrm>
          <a:prstGeom prst="ellipse">
            <a:avLst/>
          </a:prstGeom>
          <a:solidFill>
            <a:schemeClr val="hlink"/>
          </a:solidFill>
          <a:ln w="12700">
            <a:solidFill>
              <a:schemeClr val="hlink"/>
            </a:solidFill>
            <a:round/>
            <a:headEnd/>
            <a:tailEnd/>
          </a:ln>
        </p:spPr>
        <p:txBody>
          <a:bodyPr wrap="none" anchor="ctr"/>
          <a:lstStyle/>
          <a:p>
            <a:endParaRPr lang="vi-VN" altLang="en-US" sz="3200" b="1">
              <a:solidFill>
                <a:srgbClr val="2B09F7"/>
              </a:solidFill>
              <a:latin typeface="Garamond" pitchFamily="18" charset="0"/>
              <a:cs typeface="+mn-cs"/>
            </a:endParaRPr>
          </a:p>
        </p:txBody>
      </p:sp>
      <p:sp>
        <p:nvSpPr>
          <p:cNvPr id="90" name="Oval 46"/>
          <p:cNvSpPr>
            <a:spLocks noChangeArrowheads="1"/>
          </p:cNvSpPr>
          <p:nvPr/>
        </p:nvSpPr>
        <p:spPr bwMode="auto">
          <a:xfrm>
            <a:off x="4100513" y="4052888"/>
            <a:ext cx="19050" cy="19050"/>
          </a:xfrm>
          <a:prstGeom prst="ellipse">
            <a:avLst/>
          </a:prstGeom>
          <a:solidFill>
            <a:schemeClr val="hlink"/>
          </a:solidFill>
          <a:ln w="12700">
            <a:solidFill>
              <a:schemeClr val="hlink"/>
            </a:solidFill>
            <a:round/>
            <a:headEnd/>
            <a:tailEnd/>
          </a:ln>
        </p:spPr>
        <p:txBody>
          <a:bodyPr wrap="none" anchor="ctr"/>
          <a:lstStyle/>
          <a:p>
            <a:endParaRPr lang="vi-VN" altLang="en-US" sz="3200" b="1">
              <a:solidFill>
                <a:srgbClr val="2B09F7"/>
              </a:solidFill>
              <a:latin typeface="Garamond" pitchFamily="18" charset="0"/>
              <a:cs typeface="+mn-cs"/>
            </a:endParaRPr>
          </a:p>
        </p:txBody>
      </p:sp>
      <p:sp>
        <p:nvSpPr>
          <p:cNvPr id="91" name="Oval 47"/>
          <p:cNvSpPr>
            <a:spLocks noChangeArrowheads="1"/>
          </p:cNvSpPr>
          <p:nvPr/>
        </p:nvSpPr>
        <p:spPr bwMode="auto">
          <a:xfrm>
            <a:off x="4060825" y="4246563"/>
            <a:ext cx="46038" cy="46037"/>
          </a:xfrm>
          <a:prstGeom prst="ellipse">
            <a:avLst/>
          </a:prstGeom>
          <a:solidFill>
            <a:schemeClr val="hlink"/>
          </a:solidFill>
          <a:ln w="12700">
            <a:solidFill>
              <a:schemeClr val="hlink"/>
            </a:solidFill>
            <a:round/>
            <a:headEnd/>
            <a:tailEnd/>
          </a:ln>
        </p:spPr>
        <p:txBody>
          <a:bodyPr wrap="none" anchor="ctr"/>
          <a:lstStyle/>
          <a:p>
            <a:endParaRPr lang="vi-VN" altLang="en-US" sz="3200" b="1">
              <a:solidFill>
                <a:srgbClr val="2B09F7"/>
              </a:solidFill>
              <a:latin typeface="Garamond" pitchFamily="18" charset="0"/>
              <a:cs typeface="+mn-cs"/>
            </a:endParaRPr>
          </a:p>
        </p:txBody>
      </p:sp>
      <p:sp>
        <p:nvSpPr>
          <p:cNvPr id="92" name="Oval 48"/>
          <p:cNvSpPr>
            <a:spLocks noChangeArrowheads="1"/>
          </p:cNvSpPr>
          <p:nvPr/>
        </p:nvSpPr>
        <p:spPr bwMode="auto">
          <a:xfrm>
            <a:off x="4056063" y="4191000"/>
            <a:ext cx="19050" cy="19050"/>
          </a:xfrm>
          <a:prstGeom prst="ellipse">
            <a:avLst/>
          </a:prstGeom>
          <a:solidFill>
            <a:schemeClr val="hlink"/>
          </a:solidFill>
          <a:ln w="12700">
            <a:solidFill>
              <a:schemeClr val="hlink"/>
            </a:solidFill>
            <a:round/>
            <a:headEnd/>
            <a:tailEnd/>
          </a:ln>
        </p:spPr>
        <p:txBody>
          <a:bodyPr wrap="none" anchor="ctr"/>
          <a:lstStyle/>
          <a:p>
            <a:endParaRPr lang="vi-VN" altLang="en-US" sz="3200" b="1">
              <a:solidFill>
                <a:srgbClr val="2B09F7"/>
              </a:solidFill>
              <a:latin typeface="Garamond" pitchFamily="18" charset="0"/>
              <a:cs typeface="+mn-cs"/>
            </a:endParaRPr>
          </a:p>
        </p:txBody>
      </p:sp>
      <p:sp>
        <p:nvSpPr>
          <p:cNvPr id="93" name="Oval 49"/>
          <p:cNvSpPr>
            <a:spLocks noChangeArrowheads="1"/>
          </p:cNvSpPr>
          <p:nvPr/>
        </p:nvSpPr>
        <p:spPr bwMode="auto">
          <a:xfrm>
            <a:off x="4008438" y="4470400"/>
            <a:ext cx="46037" cy="46038"/>
          </a:xfrm>
          <a:prstGeom prst="ellipse">
            <a:avLst/>
          </a:prstGeom>
          <a:solidFill>
            <a:schemeClr val="hlink"/>
          </a:solidFill>
          <a:ln w="12700">
            <a:solidFill>
              <a:schemeClr val="hlink"/>
            </a:solidFill>
            <a:round/>
            <a:headEnd/>
            <a:tailEnd/>
          </a:ln>
        </p:spPr>
        <p:txBody>
          <a:bodyPr wrap="none" anchor="ctr"/>
          <a:lstStyle/>
          <a:p>
            <a:endParaRPr lang="vi-VN" altLang="en-US" sz="3200" b="1">
              <a:solidFill>
                <a:srgbClr val="2B09F7"/>
              </a:solidFill>
              <a:latin typeface="Garamond" pitchFamily="18" charset="0"/>
              <a:cs typeface="+mn-cs"/>
            </a:endParaRPr>
          </a:p>
        </p:txBody>
      </p:sp>
      <p:sp>
        <p:nvSpPr>
          <p:cNvPr id="94" name="Oval 50"/>
          <p:cNvSpPr>
            <a:spLocks noChangeArrowheads="1"/>
          </p:cNvSpPr>
          <p:nvPr/>
        </p:nvSpPr>
        <p:spPr bwMode="auto">
          <a:xfrm>
            <a:off x="4068763" y="4683125"/>
            <a:ext cx="46037" cy="46038"/>
          </a:xfrm>
          <a:prstGeom prst="ellipse">
            <a:avLst/>
          </a:prstGeom>
          <a:solidFill>
            <a:schemeClr val="hlink"/>
          </a:solidFill>
          <a:ln w="12700">
            <a:solidFill>
              <a:schemeClr val="hlink"/>
            </a:solidFill>
            <a:round/>
            <a:headEnd/>
            <a:tailEnd/>
          </a:ln>
        </p:spPr>
        <p:txBody>
          <a:bodyPr wrap="none" anchor="ctr"/>
          <a:lstStyle/>
          <a:p>
            <a:endParaRPr lang="vi-VN" altLang="en-US" sz="3200" b="1">
              <a:solidFill>
                <a:srgbClr val="2B09F7"/>
              </a:solidFill>
              <a:latin typeface="Garamond" pitchFamily="18" charset="0"/>
              <a:cs typeface="+mn-cs"/>
            </a:endParaRPr>
          </a:p>
        </p:txBody>
      </p:sp>
      <p:sp>
        <p:nvSpPr>
          <p:cNvPr id="95" name="Line 51"/>
          <p:cNvSpPr>
            <a:spLocks noChangeShapeType="1"/>
          </p:cNvSpPr>
          <p:nvPr/>
        </p:nvSpPr>
        <p:spPr bwMode="auto">
          <a:xfrm>
            <a:off x="5181600" y="4343400"/>
            <a:ext cx="30480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96" name="Line 52"/>
          <p:cNvSpPr>
            <a:spLocks noChangeShapeType="1"/>
          </p:cNvSpPr>
          <p:nvPr/>
        </p:nvSpPr>
        <p:spPr bwMode="auto">
          <a:xfrm flipH="1">
            <a:off x="4800600" y="4419600"/>
            <a:ext cx="38100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97" name="Line 53"/>
          <p:cNvSpPr>
            <a:spLocks noChangeShapeType="1"/>
          </p:cNvSpPr>
          <p:nvPr/>
        </p:nvSpPr>
        <p:spPr bwMode="auto">
          <a:xfrm flipH="1">
            <a:off x="2895600" y="4343400"/>
            <a:ext cx="22860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98" name="Line 54"/>
          <p:cNvSpPr>
            <a:spLocks noChangeShapeType="1"/>
          </p:cNvSpPr>
          <p:nvPr/>
        </p:nvSpPr>
        <p:spPr bwMode="auto">
          <a:xfrm flipH="1">
            <a:off x="3657600" y="4343400"/>
            <a:ext cx="1524000" cy="1905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99" name="Line 55"/>
          <p:cNvSpPr>
            <a:spLocks noChangeShapeType="1"/>
          </p:cNvSpPr>
          <p:nvPr/>
        </p:nvSpPr>
        <p:spPr bwMode="auto">
          <a:xfrm flipH="1">
            <a:off x="4205288" y="4343400"/>
            <a:ext cx="990600" cy="213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100" name="Line 57"/>
          <p:cNvSpPr>
            <a:spLocks noChangeShapeType="1"/>
          </p:cNvSpPr>
          <p:nvPr/>
        </p:nvSpPr>
        <p:spPr bwMode="auto">
          <a:xfrm flipH="1">
            <a:off x="3200400" y="4343400"/>
            <a:ext cx="1981200" cy="152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101" name="Line 58"/>
          <p:cNvSpPr>
            <a:spLocks noChangeShapeType="1"/>
          </p:cNvSpPr>
          <p:nvPr/>
        </p:nvSpPr>
        <p:spPr bwMode="auto">
          <a:xfrm>
            <a:off x="5181600" y="4343400"/>
            <a:ext cx="838200" cy="198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102" name="Text Box 59"/>
          <p:cNvSpPr txBox="1">
            <a:spLocks noChangeArrowheads="1"/>
          </p:cNvSpPr>
          <p:nvPr/>
        </p:nvSpPr>
        <p:spPr bwMode="auto">
          <a:xfrm>
            <a:off x="228600" y="5257800"/>
            <a:ext cx="419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lgn="ctr">
              <a:spcBef>
                <a:spcPct val="50000"/>
              </a:spcBef>
            </a:pPr>
            <a:r>
              <a:rPr lang="en-US" altLang="en-US" b="1">
                <a:latin typeface="VNI-Times" pitchFamily="2" charset="0"/>
                <a:cs typeface="+mn-cs"/>
              </a:rPr>
              <a:t>TiaX</a:t>
            </a:r>
            <a:endParaRPr lang="en-US" altLang="en-US" sz="3600" b="1">
              <a:latin typeface="VNI-Times" pitchFamily="2" charset="0"/>
              <a:cs typeface="+mn-cs"/>
            </a:endParaRPr>
          </a:p>
        </p:txBody>
      </p:sp>
      <p:sp>
        <p:nvSpPr>
          <p:cNvPr id="7197" name="Text Box 33"/>
          <p:cNvSpPr txBox="1">
            <a:spLocks noChangeArrowheads="1"/>
          </p:cNvSpPr>
          <p:nvPr/>
        </p:nvSpPr>
        <p:spPr bwMode="auto">
          <a:xfrm>
            <a:off x="2362200" y="40386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800" b="1">
                <a:solidFill>
                  <a:srgbClr val="FF3300"/>
                </a:solidFill>
                <a:cs typeface="Times New Roman" pitchFamily="18" charset="0"/>
              </a:rPr>
              <a:t>Catốt</a:t>
            </a:r>
          </a:p>
        </p:txBody>
      </p:sp>
      <p:sp>
        <p:nvSpPr>
          <p:cNvPr id="7198" name="Text Box 31"/>
          <p:cNvSpPr txBox="1">
            <a:spLocks noChangeArrowheads="1"/>
          </p:cNvSpPr>
          <p:nvPr/>
        </p:nvSpPr>
        <p:spPr bwMode="auto">
          <a:xfrm>
            <a:off x="1066800" y="28194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b="1">
                <a:cs typeface="+mn-cs"/>
              </a:rPr>
              <a:t>-</a:t>
            </a:r>
          </a:p>
        </p:txBody>
      </p:sp>
      <p:grpSp>
        <p:nvGrpSpPr>
          <p:cNvPr id="7199" name="Group 40"/>
          <p:cNvGrpSpPr>
            <a:grpSpLocks/>
          </p:cNvGrpSpPr>
          <p:nvPr/>
        </p:nvGrpSpPr>
        <p:grpSpPr bwMode="auto">
          <a:xfrm>
            <a:off x="3767138" y="4219575"/>
            <a:ext cx="228600" cy="304800"/>
            <a:chOff x="1584" y="1392"/>
            <a:chExt cx="246" cy="249"/>
          </a:xfrm>
        </p:grpSpPr>
        <p:sp>
          <p:nvSpPr>
            <p:cNvPr id="7218" name="Oval 41"/>
            <p:cNvSpPr>
              <a:spLocks noChangeArrowheads="1"/>
            </p:cNvSpPr>
            <p:nvPr/>
          </p:nvSpPr>
          <p:spPr bwMode="auto">
            <a:xfrm>
              <a:off x="1584" y="1392"/>
              <a:ext cx="240"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solidFill>
                  <a:srgbClr val="2B09F7"/>
                </a:solidFill>
                <a:latin typeface="Times New Roman" pitchFamily="18" charset="0"/>
                <a:cs typeface="+mn-cs"/>
              </a:endParaRPr>
            </a:p>
          </p:txBody>
        </p:sp>
        <p:sp>
          <p:nvSpPr>
            <p:cNvPr id="7219" name="Oval 42"/>
            <p:cNvSpPr>
              <a:spLocks noChangeArrowheads="1"/>
            </p:cNvSpPr>
            <p:nvPr/>
          </p:nvSpPr>
          <p:spPr bwMode="auto">
            <a:xfrm>
              <a:off x="1584" y="1440"/>
              <a:ext cx="240"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solidFill>
                  <a:srgbClr val="2B09F7"/>
                </a:solidFill>
                <a:latin typeface="Times New Roman" pitchFamily="18" charset="0"/>
                <a:cs typeface="+mn-cs"/>
              </a:endParaRPr>
            </a:p>
          </p:txBody>
        </p:sp>
        <p:sp>
          <p:nvSpPr>
            <p:cNvPr id="7220" name="Oval 43"/>
            <p:cNvSpPr>
              <a:spLocks noChangeArrowheads="1"/>
            </p:cNvSpPr>
            <p:nvPr/>
          </p:nvSpPr>
          <p:spPr bwMode="auto">
            <a:xfrm>
              <a:off x="1590" y="1497"/>
              <a:ext cx="240"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solidFill>
                  <a:srgbClr val="2B09F7"/>
                </a:solidFill>
                <a:latin typeface="Times New Roman" pitchFamily="18" charset="0"/>
                <a:cs typeface="+mn-cs"/>
              </a:endParaRPr>
            </a:p>
          </p:txBody>
        </p:sp>
      </p:grpSp>
      <p:sp>
        <p:nvSpPr>
          <p:cNvPr id="7200" name="Line 44"/>
          <p:cNvSpPr>
            <a:spLocks noChangeShapeType="1"/>
          </p:cNvSpPr>
          <p:nvPr/>
        </p:nvSpPr>
        <p:spPr bwMode="auto">
          <a:xfrm flipH="1">
            <a:off x="3429000" y="44958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201" name="Line 45"/>
          <p:cNvSpPr>
            <a:spLocks noChangeShapeType="1"/>
          </p:cNvSpPr>
          <p:nvPr/>
        </p:nvSpPr>
        <p:spPr bwMode="auto">
          <a:xfrm flipH="1" flipV="1">
            <a:off x="3524250" y="375285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202" name="Text Box 46"/>
          <p:cNvSpPr txBox="1">
            <a:spLocks noChangeArrowheads="1"/>
          </p:cNvSpPr>
          <p:nvPr/>
        </p:nvSpPr>
        <p:spPr bwMode="auto">
          <a:xfrm>
            <a:off x="32004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400" b="1">
                <a:cs typeface="+mn-cs"/>
              </a:rPr>
              <a:t>F</a:t>
            </a:r>
          </a:p>
        </p:txBody>
      </p:sp>
      <p:sp>
        <p:nvSpPr>
          <p:cNvPr id="7203" name="Text Box 47"/>
          <p:cNvSpPr txBox="1">
            <a:spLocks noChangeArrowheads="1"/>
          </p:cNvSpPr>
          <p:nvPr/>
        </p:nvSpPr>
        <p:spPr bwMode="auto">
          <a:xfrm>
            <a:off x="3048000" y="4648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400" b="1">
                <a:cs typeface="+mn-cs"/>
              </a:rPr>
              <a:t>F’</a:t>
            </a:r>
          </a:p>
        </p:txBody>
      </p:sp>
      <p:sp>
        <p:nvSpPr>
          <p:cNvPr id="7204" name="AutoShape 48"/>
          <p:cNvSpPr>
            <a:spLocks noChangeArrowheads="1"/>
          </p:cNvSpPr>
          <p:nvPr/>
        </p:nvSpPr>
        <p:spPr bwMode="auto">
          <a:xfrm rot="10800000">
            <a:off x="4953000" y="4038600"/>
            <a:ext cx="609600" cy="533400"/>
          </a:xfrm>
          <a:prstGeom prst="rtTriangle">
            <a:avLst/>
          </a:prstGeom>
          <a:solidFill>
            <a:schemeClr val="accent1"/>
          </a:solidFill>
          <a:ln w="9525">
            <a:solidFill>
              <a:schemeClr val="tx1"/>
            </a:solidFill>
            <a:miter lim="800000"/>
            <a:headEnd/>
            <a:tailEnd/>
          </a:ln>
        </p:spPr>
        <p:txBody>
          <a:bodyPr wrap="none" anchor="ctr"/>
          <a:lstStyle/>
          <a:p>
            <a:endParaRPr lang="en-US" altLang="en-US" sz="3200">
              <a:solidFill>
                <a:srgbClr val="2B09F7"/>
              </a:solidFill>
              <a:latin typeface="Times New Roman" pitchFamily="18" charset="0"/>
              <a:cs typeface="+mn-cs"/>
            </a:endParaRPr>
          </a:p>
        </p:txBody>
      </p:sp>
      <p:sp>
        <p:nvSpPr>
          <p:cNvPr id="7205" name="Line 49"/>
          <p:cNvSpPr>
            <a:spLocks noChangeShapeType="1"/>
          </p:cNvSpPr>
          <p:nvPr/>
        </p:nvSpPr>
        <p:spPr bwMode="auto">
          <a:xfrm>
            <a:off x="4953000" y="4086225"/>
            <a:ext cx="533400" cy="457200"/>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206" name="Line 17"/>
          <p:cNvSpPr>
            <a:spLocks noChangeShapeType="1"/>
          </p:cNvSpPr>
          <p:nvPr/>
        </p:nvSpPr>
        <p:spPr bwMode="auto">
          <a:xfrm>
            <a:off x="5553075" y="4343400"/>
            <a:ext cx="222885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207" name="Text Box 51"/>
          <p:cNvSpPr txBox="1">
            <a:spLocks noChangeArrowheads="1"/>
          </p:cNvSpPr>
          <p:nvPr/>
        </p:nvSpPr>
        <p:spPr bwMode="auto">
          <a:xfrm>
            <a:off x="6375400" y="4673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400" b="1">
                <a:cs typeface="+mn-cs"/>
              </a:rPr>
              <a:t>Nước làm nguội</a:t>
            </a:r>
          </a:p>
        </p:txBody>
      </p:sp>
      <p:sp>
        <p:nvSpPr>
          <p:cNvPr id="7208" name="Line 52"/>
          <p:cNvSpPr>
            <a:spLocks noChangeShapeType="1"/>
          </p:cNvSpPr>
          <p:nvPr/>
        </p:nvSpPr>
        <p:spPr bwMode="auto">
          <a:xfrm flipV="1">
            <a:off x="7696200" y="3048000"/>
            <a:ext cx="0" cy="129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209" name="Oval 53"/>
          <p:cNvSpPr>
            <a:spLocks noChangeArrowheads="1"/>
          </p:cNvSpPr>
          <p:nvPr/>
        </p:nvSpPr>
        <p:spPr bwMode="auto">
          <a:xfrm>
            <a:off x="7620000" y="2933700"/>
            <a:ext cx="152400" cy="152400"/>
          </a:xfrm>
          <a:prstGeom prst="ellipse">
            <a:avLst/>
          </a:prstGeom>
          <a:solidFill>
            <a:schemeClr val="accent1"/>
          </a:solidFill>
          <a:ln w="9525">
            <a:solidFill>
              <a:schemeClr val="tx1"/>
            </a:solidFill>
            <a:round/>
            <a:headEnd/>
            <a:tailEnd/>
          </a:ln>
        </p:spPr>
        <p:txBody>
          <a:bodyPr wrap="none" anchor="ctr"/>
          <a:lstStyle/>
          <a:p>
            <a:endParaRPr lang="en-US" altLang="en-US" sz="3200">
              <a:solidFill>
                <a:srgbClr val="2B09F7"/>
              </a:solidFill>
              <a:latin typeface="Times New Roman" pitchFamily="18" charset="0"/>
              <a:cs typeface="+mn-cs"/>
            </a:endParaRPr>
          </a:p>
        </p:txBody>
      </p:sp>
      <p:sp>
        <p:nvSpPr>
          <p:cNvPr id="7210" name="Line 54"/>
          <p:cNvSpPr>
            <a:spLocks noChangeShapeType="1"/>
          </p:cNvSpPr>
          <p:nvPr/>
        </p:nvSpPr>
        <p:spPr bwMode="auto">
          <a:xfrm flipV="1">
            <a:off x="7620000" y="2928938"/>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211" name="Line 55"/>
          <p:cNvSpPr>
            <a:spLocks noChangeShapeType="1"/>
          </p:cNvSpPr>
          <p:nvPr/>
        </p:nvSpPr>
        <p:spPr bwMode="auto">
          <a:xfrm flipV="1">
            <a:off x="914400" y="30480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7212" name="Oval 56"/>
          <p:cNvSpPr>
            <a:spLocks noChangeArrowheads="1"/>
          </p:cNvSpPr>
          <p:nvPr/>
        </p:nvSpPr>
        <p:spPr bwMode="auto">
          <a:xfrm>
            <a:off x="838200" y="2962275"/>
            <a:ext cx="152400" cy="152400"/>
          </a:xfrm>
          <a:prstGeom prst="ellipse">
            <a:avLst/>
          </a:prstGeom>
          <a:solidFill>
            <a:schemeClr val="accent1"/>
          </a:solidFill>
          <a:ln w="9525">
            <a:solidFill>
              <a:schemeClr val="tx1"/>
            </a:solidFill>
            <a:round/>
            <a:headEnd/>
            <a:tailEnd/>
          </a:ln>
        </p:spPr>
        <p:txBody>
          <a:bodyPr wrap="none" anchor="ctr"/>
          <a:lstStyle/>
          <a:p>
            <a:endParaRPr lang="en-US" altLang="en-US" sz="3200">
              <a:solidFill>
                <a:srgbClr val="2B09F7"/>
              </a:solidFill>
              <a:latin typeface="Times New Roman" pitchFamily="18" charset="0"/>
              <a:cs typeface="+mn-cs"/>
            </a:endParaRPr>
          </a:p>
        </p:txBody>
      </p:sp>
      <p:sp>
        <p:nvSpPr>
          <p:cNvPr id="7213" name="Line 57"/>
          <p:cNvSpPr>
            <a:spLocks noChangeShapeType="1"/>
          </p:cNvSpPr>
          <p:nvPr/>
        </p:nvSpPr>
        <p:spPr bwMode="auto">
          <a:xfrm flipV="1">
            <a:off x="838200" y="2971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Tree>
    <p:extLst>
      <p:ext uri="{BB962C8B-B14F-4D97-AF65-F5344CB8AC3E}">
        <p14:creationId xmlns:p14="http://schemas.microsoft.com/office/powerpoint/2010/main" val="304410688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grpId="0" nodeType="withEffect">
                                  <p:stCondLst>
                                    <p:cond delay="0"/>
                                  </p:stCondLst>
                                  <p:childTnLst>
                                    <p:animMotion origin="layout" path="M 3.33333E-6 -2.22222E-6 L 0.12083 -0.00555 " pathEditMode="relative" rAng="0" ptsTypes="AA">
                                      <p:cBhvr>
                                        <p:cTn id="6" dur="500" fill="hold"/>
                                        <p:tgtEl>
                                          <p:spTgt spid="86"/>
                                        </p:tgtEl>
                                        <p:attrNameLst>
                                          <p:attrName>ppt_x</p:attrName>
                                          <p:attrName>ppt_y</p:attrName>
                                        </p:attrNameLst>
                                      </p:cBhvr>
                                      <p:rCtr x="6042" y="-278"/>
                                    </p:animMotion>
                                  </p:childTnLst>
                                </p:cTn>
                              </p:par>
                              <p:par>
                                <p:cTn id="7" presetID="0" presetClass="path" presetSubtype="0" repeatCount="indefinite" accel="50000" decel="50000" fill="hold" grpId="0" nodeType="withEffect">
                                  <p:stCondLst>
                                    <p:cond delay="0"/>
                                  </p:stCondLst>
                                  <p:childTnLst>
                                    <p:animMotion origin="layout" path="M -2.77778E-6 -3.7037E-7 L 0.13333 -0.03333 " pathEditMode="relative" ptsTypes="AA">
                                      <p:cBhvr>
                                        <p:cTn id="8" dur="500" fill="hold"/>
                                        <p:tgtEl>
                                          <p:spTgt spid="87"/>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childTnLst>
                                    <p:animMotion origin="layout" path="M -3.33333E-6 3.7037E-7 L 0.11667 0.03334 " pathEditMode="relative" ptsTypes="AA">
                                      <p:cBhvr>
                                        <p:cTn id="10" dur="500" fill="hold"/>
                                        <p:tgtEl>
                                          <p:spTgt spid="89"/>
                                        </p:tgtEl>
                                        <p:attrNameLst>
                                          <p:attrName>ppt_x</p:attrName>
                                          <p:attrName>ppt_y</p:attrName>
                                        </p:attrNameLst>
                                      </p:cBhvr>
                                    </p:animMotion>
                                  </p:childTnLst>
                                </p:cTn>
                              </p:par>
                              <p:par>
                                <p:cTn id="11" presetID="0" presetClass="path" presetSubtype="0" repeatCount="indefinite" accel="50000" decel="50000" fill="hold" grpId="0" nodeType="withEffect">
                                  <p:stCondLst>
                                    <p:cond delay="0"/>
                                  </p:stCondLst>
                                  <p:childTnLst>
                                    <p:animMotion origin="layout" path="M -0.00035 -0.01273 L 0.11632 0.03172 " pathEditMode="relative" ptsTypes="AA">
                                      <p:cBhvr>
                                        <p:cTn id="12" dur="500" fill="hold"/>
                                        <p:tgtEl>
                                          <p:spTgt spid="90"/>
                                        </p:tgtEl>
                                        <p:attrNameLst>
                                          <p:attrName>ppt_x</p:attrName>
                                          <p:attrName>ppt_y</p:attrName>
                                        </p:attrNameLst>
                                      </p:cBhvr>
                                    </p:animMotion>
                                  </p:childTnLst>
                                </p:cTn>
                              </p:par>
                              <p:par>
                                <p:cTn id="13" presetID="0" presetClass="path" presetSubtype="0" repeatCount="indefinite" accel="50000" decel="50000" fill="hold" grpId="0" nodeType="withEffect">
                                  <p:stCondLst>
                                    <p:cond delay="0"/>
                                  </p:stCondLst>
                                  <p:childTnLst>
                                    <p:animMotion origin="layout" path="M -3.33333E-6 -1.11111E-6 L 0.11667 0.0132 " pathEditMode="relative" rAng="0" ptsTypes="AA">
                                      <p:cBhvr>
                                        <p:cTn id="14" dur="500" fill="hold"/>
                                        <p:tgtEl>
                                          <p:spTgt spid="91"/>
                                        </p:tgtEl>
                                        <p:attrNameLst>
                                          <p:attrName>ppt_x</p:attrName>
                                          <p:attrName>ppt_y</p:attrName>
                                        </p:attrNameLst>
                                      </p:cBhvr>
                                      <p:rCtr x="5833" y="648"/>
                                    </p:animMotion>
                                  </p:childTnLst>
                                </p:cTn>
                              </p:par>
                              <p:par>
                                <p:cTn id="15" presetID="0" presetClass="path" presetSubtype="0" repeatCount="indefinite" accel="50000" decel="50000" fill="hold" grpId="0" nodeType="withEffect">
                                  <p:stCondLst>
                                    <p:cond delay="0"/>
                                  </p:stCondLst>
                                  <p:childTnLst>
                                    <p:animMotion origin="layout" path="M 0.00399 -0.00325 L 0.11233 0.00787 " pathEditMode="relative" ptsTypes="AA">
                                      <p:cBhvr>
                                        <p:cTn id="16" dur="500" fill="hold"/>
                                        <p:tgtEl>
                                          <p:spTgt spid="92"/>
                                        </p:tgtEl>
                                        <p:attrNameLst>
                                          <p:attrName>ppt_x</p:attrName>
                                          <p:attrName>ppt_y</p:attrName>
                                        </p:attrNameLst>
                                      </p:cBhvr>
                                    </p:animMotion>
                                  </p:childTnLst>
                                </p:cTn>
                              </p:par>
                              <p:par>
                                <p:cTn id="17" presetID="0" presetClass="path" presetSubtype="0" repeatCount="indefinite" accel="50000" decel="50000" fill="hold" grpId="0" nodeType="withEffect">
                                  <p:stCondLst>
                                    <p:cond delay="0"/>
                                  </p:stCondLst>
                                  <p:childTnLst>
                                    <p:animMotion origin="layout" path="M -0.00746 0.00046 L 0.12587 -0.02176 " pathEditMode="relative" ptsTypes="AA">
                                      <p:cBhvr>
                                        <p:cTn id="18" dur="500" fill="hold"/>
                                        <p:tgtEl>
                                          <p:spTgt spid="93"/>
                                        </p:tgtEl>
                                        <p:attrNameLst>
                                          <p:attrName>ppt_x</p:attrName>
                                          <p:attrName>ppt_y</p:attrName>
                                        </p:attrNameLst>
                                      </p:cBhvr>
                                    </p:animMotion>
                                  </p:childTnLst>
                                </p:cTn>
                              </p:par>
                              <p:par>
                                <p:cTn id="19" presetID="0" presetClass="path" presetSubtype="0" repeatCount="indefinite" accel="50000" decel="50000" fill="hold" grpId="0" nodeType="withEffect">
                                  <p:stCondLst>
                                    <p:cond delay="0"/>
                                  </p:stCondLst>
                                  <p:childTnLst>
                                    <p:animMotion origin="layout" path="M -4.16667E-6 2.22222E-6 L 0.11667 -0.06666 " pathEditMode="relative" ptsTypes="AA">
                                      <p:cBhvr>
                                        <p:cTn id="20" dur="500" fill="hold"/>
                                        <p:tgtEl>
                                          <p:spTgt spid="94"/>
                                        </p:tgtEl>
                                        <p:attrNameLst>
                                          <p:attrName>ppt_x</p:attrName>
                                          <p:attrName>ppt_y</p:attrName>
                                        </p:attrNameLst>
                                      </p:cBhvr>
                                    </p:animMotion>
                                  </p:childTnLst>
                                </p:cTn>
                              </p:par>
                              <p:par>
                                <p:cTn id="21" presetID="0" presetClass="path" presetSubtype="0" repeatCount="indefinite" accel="50000" decel="50000" fill="hold" grpId="0" nodeType="withEffect">
                                  <p:stCondLst>
                                    <p:cond delay="0"/>
                                  </p:stCondLst>
                                  <p:childTnLst>
                                    <p:animMotion origin="layout" path="M -0.00261 -0.00023 L 0.11406 -0.05578 " pathEditMode="relative" ptsTypes="AA">
                                      <p:cBhvr>
                                        <p:cTn id="22" dur="500" fill="hold"/>
                                        <p:tgtEl>
                                          <p:spTgt spid="88"/>
                                        </p:tgtEl>
                                        <p:attrNameLst>
                                          <p:attrName>ppt_x</p:attrName>
                                          <p:attrName>ppt_y</p:attrName>
                                        </p:attrNameLst>
                                      </p:cBhvr>
                                    </p:animMotion>
                                  </p:childTnLst>
                                </p:cTn>
                              </p:par>
                              <p:par>
                                <p:cTn id="23" presetID="18" presetClass="entr" presetSubtype="12" repeatCount="indefinite"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strips(downLeft)">
                                      <p:cBhvr>
                                        <p:cTn id="25" dur="50"/>
                                        <p:tgtEl>
                                          <p:spTgt spid="101"/>
                                        </p:tgtEl>
                                      </p:cBhvr>
                                    </p:animEffect>
                                  </p:childTnLst>
                                </p:cTn>
                              </p:par>
                              <p:par>
                                <p:cTn id="26" presetID="18" presetClass="entr" presetSubtype="12" repeatCount="indefinite"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strips(downLeft)">
                                      <p:cBhvr>
                                        <p:cTn id="28" dur="50"/>
                                        <p:tgtEl>
                                          <p:spTgt spid="95"/>
                                        </p:tgtEl>
                                      </p:cBhvr>
                                    </p:animEffect>
                                  </p:childTnLst>
                                </p:cTn>
                              </p:par>
                              <p:par>
                                <p:cTn id="29" presetID="18" presetClass="entr" presetSubtype="12" repeatCount="indefinite"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strips(downLeft)">
                                      <p:cBhvr>
                                        <p:cTn id="31" dur="50"/>
                                        <p:tgtEl>
                                          <p:spTgt spid="96"/>
                                        </p:tgtEl>
                                      </p:cBhvr>
                                    </p:animEffect>
                                  </p:childTnLst>
                                </p:cTn>
                              </p:par>
                              <p:par>
                                <p:cTn id="32" presetID="18" presetClass="entr" presetSubtype="12" repeatCount="indefinite"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strips(downLeft)">
                                      <p:cBhvr>
                                        <p:cTn id="34" dur="50"/>
                                        <p:tgtEl>
                                          <p:spTgt spid="99"/>
                                        </p:tgtEl>
                                      </p:cBhvr>
                                    </p:animEffect>
                                  </p:childTnLst>
                                </p:cTn>
                              </p:par>
                              <p:par>
                                <p:cTn id="35" presetID="18" presetClass="entr" presetSubtype="12" repeatCount="indefinite"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strips(downLeft)">
                                      <p:cBhvr>
                                        <p:cTn id="37" dur="50"/>
                                        <p:tgtEl>
                                          <p:spTgt spid="98"/>
                                        </p:tgtEl>
                                      </p:cBhvr>
                                    </p:animEffect>
                                  </p:childTnLst>
                                </p:cTn>
                              </p:par>
                              <p:par>
                                <p:cTn id="38" presetID="18" presetClass="entr" presetSubtype="12" repeatCount="indefinite"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strips(downLeft)">
                                      <p:cBhvr>
                                        <p:cTn id="40" dur="50"/>
                                        <p:tgtEl>
                                          <p:spTgt spid="100"/>
                                        </p:tgtEl>
                                      </p:cBhvr>
                                    </p:animEffect>
                                  </p:childTnLst>
                                </p:cTn>
                              </p:par>
                              <p:par>
                                <p:cTn id="41" presetID="18" presetClass="entr" presetSubtype="12" repeatCount="indefinite"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strips(downLeft)">
                                      <p:cBhvr>
                                        <p:cTn id="43" dur="50"/>
                                        <p:tgtEl>
                                          <p:spTgt spid="97"/>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02"/>
                                        </p:tgtEl>
                                        <p:attrNameLst>
                                          <p:attrName>style.visibility</p:attrName>
                                        </p:attrNameLst>
                                      </p:cBhvr>
                                      <p:to>
                                        <p:strVal val="visible"/>
                                      </p:to>
                                    </p:set>
                                    <p:anim calcmode="lin" valueType="num">
                                      <p:cBhvr>
                                        <p:cTn id="46" dur="1000" fill="hold"/>
                                        <p:tgtEl>
                                          <p:spTgt spid="102"/>
                                        </p:tgtEl>
                                        <p:attrNameLst>
                                          <p:attrName>ppt_w</p:attrName>
                                        </p:attrNameLst>
                                      </p:cBhvr>
                                      <p:tavLst>
                                        <p:tav tm="0">
                                          <p:val>
                                            <p:fltVal val="0"/>
                                          </p:val>
                                        </p:tav>
                                        <p:tav tm="100000">
                                          <p:val>
                                            <p:strVal val="#ppt_w"/>
                                          </p:val>
                                        </p:tav>
                                      </p:tavLst>
                                    </p:anim>
                                    <p:anim calcmode="lin" valueType="num">
                                      <p:cBhvr>
                                        <p:cTn id="47" dur="1000" fill="hold"/>
                                        <p:tgtEl>
                                          <p:spTgt spid="102"/>
                                        </p:tgtEl>
                                        <p:attrNameLst>
                                          <p:attrName>ppt_h</p:attrName>
                                        </p:attrNameLst>
                                      </p:cBhvr>
                                      <p:tavLst>
                                        <p:tav tm="0">
                                          <p:val>
                                            <p:fltVal val="0"/>
                                          </p:val>
                                        </p:tav>
                                        <p:tav tm="100000">
                                          <p:val>
                                            <p:strVal val="#ppt_h"/>
                                          </p:val>
                                        </p:tav>
                                      </p:tavLst>
                                    </p:anim>
                                    <p:animEffect transition="in" filter="fade">
                                      <p:cBhvr>
                                        <p:cTn id="48"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smtClean="0"/>
              <a:t>IV. Tia X</a:t>
            </a:r>
            <a:endParaRPr lang="en-US" dirty="0"/>
          </a:p>
        </p:txBody>
      </p:sp>
      <p:sp>
        <p:nvSpPr>
          <p:cNvPr id="3" name="Teardrop 1">
            <a:extLst>
              <a:ext uri="{FF2B5EF4-FFF2-40B4-BE49-F238E27FC236}">
                <a16:creationId xmlns:a16="http://schemas.microsoft.com/office/drawing/2014/main" xmlns="" id="{1B8B9B7F-EFD6-43A8-A315-85F04DDAEDB2}"/>
              </a:ext>
            </a:extLst>
          </p:cNvPr>
          <p:cNvSpPr/>
          <p:nvPr/>
        </p:nvSpPr>
        <p:spPr>
          <a:xfrm rot="20056710" flipH="1">
            <a:off x="3703280" y="5007407"/>
            <a:ext cx="1134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a:solidFill>
                  <a:prstClr val="white"/>
                </a:solidFill>
              </a:rPr>
              <a:t>Định nghĩa</a:t>
            </a:r>
            <a:endParaRPr lang="ko-KR" altLang="en-US" sz="2700">
              <a:solidFill>
                <a:prstClr val="white"/>
              </a:solidFill>
            </a:endParaRPr>
          </a:p>
        </p:txBody>
      </p:sp>
      <p:sp>
        <p:nvSpPr>
          <p:cNvPr id="4" name="Teardrop 1">
            <a:extLst>
              <a:ext uri="{FF2B5EF4-FFF2-40B4-BE49-F238E27FC236}">
                <a16:creationId xmlns:a16="http://schemas.microsoft.com/office/drawing/2014/main" xmlns="" id="{44EC4711-8F5D-45C1-8C54-4A6007665EA0}"/>
              </a:ext>
            </a:extLst>
          </p:cNvPr>
          <p:cNvSpPr/>
          <p:nvPr/>
        </p:nvSpPr>
        <p:spPr>
          <a:xfrm rot="20007239" flipH="1">
            <a:off x="5484974" y="3409944"/>
            <a:ext cx="1301434" cy="1197627"/>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smtClean="0">
                <a:solidFill>
                  <a:prstClr val="white"/>
                </a:solidFill>
              </a:rPr>
              <a:t>Cách tạo ra tia X</a:t>
            </a:r>
            <a:endParaRPr lang="ko-KR" altLang="en-US" sz="2700">
              <a:solidFill>
                <a:prstClr val="white"/>
              </a:solidFill>
            </a:endParaRPr>
          </a:p>
        </p:txBody>
      </p:sp>
      <p:sp>
        <p:nvSpPr>
          <p:cNvPr id="6" name="Teardrop 1">
            <a:extLst>
              <a:ext uri="{FF2B5EF4-FFF2-40B4-BE49-F238E27FC236}">
                <a16:creationId xmlns:a16="http://schemas.microsoft.com/office/drawing/2014/main" xmlns="" id="{95F00CC9-DCFF-4AA4-A6A4-EA61E691730F}"/>
              </a:ext>
            </a:extLst>
          </p:cNvPr>
          <p:cNvSpPr/>
          <p:nvPr/>
        </p:nvSpPr>
        <p:spPr>
          <a:xfrm rot="1387869" flipH="1">
            <a:off x="3211788" y="3458672"/>
            <a:ext cx="1134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a:solidFill>
                  <a:prstClr val="white"/>
                </a:solidFill>
              </a:rPr>
              <a:t>Tính chất</a:t>
            </a:r>
            <a:endParaRPr lang="ko-KR" altLang="en-US" sz="2700">
              <a:solidFill>
                <a:prstClr val="white"/>
              </a:solidFill>
            </a:endParaRPr>
          </a:p>
        </p:txBody>
      </p:sp>
      <p:sp>
        <p:nvSpPr>
          <p:cNvPr id="7" name="Teardrop 1">
            <a:extLst>
              <a:ext uri="{FF2B5EF4-FFF2-40B4-BE49-F238E27FC236}">
                <a16:creationId xmlns:a16="http://schemas.microsoft.com/office/drawing/2014/main" xmlns="" id="{EEB3AF96-4BBD-45CD-9958-2689CF055827}"/>
              </a:ext>
            </a:extLst>
          </p:cNvPr>
          <p:cNvSpPr/>
          <p:nvPr/>
        </p:nvSpPr>
        <p:spPr>
          <a:xfrm rot="1358834" flipH="1">
            <a:off x="4736211" y="2028294"/>
            <a:ext cx="1134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ko-KR" sz="2700">
                <a:solidFill>
                  <a:prstClr val="white"/>
                </a:solidFill>
              </a:rPr>
              <a:t>Ứng dụng</a:t>
            </a:r>
            <a:endParaRPr lang="ko-KR" altLang="en-US" sz="2700">
              <a:solidFill>
                <a:prstClr val="white"/>
              </a:solidFill>
            </a:endParaRPr>
          </a:p>
        </p:txBody>
      </p:sp>
      <p:sp>
        <p:nvSpPr>
          <p:cNvPr id="8" name="Freeform 7">
            <a:extLst>
              <a:ext uri="{FF2B5EF4-FFF2-40B4-BE49-F238E27FC236}">
                <a16:creationId xmlns:a16="http://schemas.microsoft.com/office/drawing/2014/main" xmlns="" id="{3517B2AD-55F3-4A76-AF00-2C4C5396E198}"/>
              </a:ext>
            </a:extLst>
          </p:cNvPr>
          <p:cNvSpPr/>
          <p:nvPr/>
        </p:nvSpPr>
        <p:spPr>
          <a:xfrm rot="247671">
            <a:off x="2871839" y="1785226"/>
            <a:ext cx="3373455" cy="5075053"/>
          </a:xfrm>
          <a:custGeom>
            <a:avLst/>
            <a:gdLst>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09511 w 4966836"/>
              <a:gd name="connsiteY3" fmla="*/ 281940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8988 w 4676238"/>
              <a:gd name="connsiteY0" fmla="*/ 6829425 h 6829425"/>
              <a:gd name="connsiteX1" fmla="*/ 561438 w 4676238"/>
              <a:gd name="connsiteY1" fmla="*/ 5257800 h 6829425"/>
              <a:gd name="connsiteX2" fmla="*/ 2075913 w 4676238"/>
              <a:gd name="connsiteY2" fmla="*/ 3933825 h 6829425"/>
              <a:gd name="connsiteX3" fmla="*/ 3552288 w 4676238"/>
              <a:gd name="connsiteY3" fmla="*/ 2562225 h 6829425"/>
              <a:gd name="connsiteX4" fmla="*/ 4676238 w 4676238"/>
              <a:gd name="connsiteY4" fmla="*/ 0 h 6829425"/>
              <a:gd name="connsiteX0" fmla="*/ 7744 w 4674994"/>
              <a:gd name="connsiteY0" fmla="*/ 6829425 h 6829425"/>
              <a:gd name="connsiteX1" fmla="*/ 560194 w 4674994"/>
              <a:gd name="connsiteY1" fmla="*/ 5257800 h 6829425"/>
              <a:gd name="connsiteX2" fmla="*/ 2074669 w 4674994"/>
              <a:gd name="connsiteY2" fmla="*/ 3933825 h 6829425"/>
              <a:gd name="connsiteX3" fmla="*/ 3551044 w 4674994"/>
              <a:gd name="connsiteY3" fmla="*/ 2562225 h 6829425"/>
              <a:gd name="connsiteX4" fmla="*/ 4674994 w 4674994"/>
              <a:gd name="connsiteY4" fmla="*/ 0 h 6829425"/>
              <a:gd name="connsiteX0" fmla="*/ 5269 w 4824919"/>
              <a:gd name="connsiteY0" fmla="*/ 6848475 h 6848475"/>
              <a:gd name="connsiteX1" fmla="*/ 710119 w 4824919"/>
              <a:gd name="connsiteY1" fmla="*/ 5257800 h 6848475"/>
              <a:gd name="connsiteX2" fmla="*/ 2224594 w 4824919"/>
              <a:gd name="connsiteY2" fmla="*/ 3933825 h 6848475"/>
              <a:gd name="connsiteX3" fmla="*/ 3700969 w 4824919"/>
              <a:gd name="connsiteY3" fmla="*/ 2562225 h 6848475"/>
              <a:gd name="connsiteX4" fmla="*/ 4824919 w 4824919"/>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3752850 w 6172200"/>
              <a:gd name="connsiteY2" fmla="*/ 2609652 h 6857960"/>
              <a:gd name="connsiteX3" fmla="*/ 6172200 w 6172200"/>
              <a:gd name="connsiteY3" fmla="*/ 0 h 6857960"/>
              <a:gd name="connsiteX0" fmla="*/ 0 w 6172200"/>
              <a:gd name="connsiteY0" fmla="*/ 6857960 h 6857960"/>
              <a:gd name="connsiteX1" fmla="*/ 781050 w 6172200"/>
              <a:gd name="connsiteY1" fmla="*/ 5286335 h 6857960"/>
              <a:gd name="connsiteX2" fmla="*/ 6172200 w 6172200"/>
              <a:gd name="connsiteY2"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755249"/>
              <a:gd name="connsiteY0" fmla="*/ 6348520 h 6348520"/>
              <a:gd name="connsiteX1" fmla="*/ 5755249 w 5755249"/>
              <a:gd name="connsiteY1" fmla="*/ 0 h 6348520"/>
              <a:gd name="connsiteX0" fmla="*/ 0 w 5684194"/>
              <a:gd name="connsiteY0" fmla="*/ 6130085 h 6130085"/>
              <a:gd name="connsiteX1" fmla="*/ 5684194 w 5684194"/>
              <a:gd name="connsiteY1" fmla="*/ 0 h 6130085"/>
              <a:gd name="connsiteX0" fmla="*/ 0 w 5883541"/>
              <a:gd name="connsiteY0" fmla="*/ 6444564 h 6444564"/>
              <a:gd name="connsiteX1" fmla="*/ 5883541 w 5883541"/>
              <a:gd name="connsiteY1" fmla="*/ 0 h 6444564"/>
              <a:gd name="connsiteX0" fmla="*/ 0 w 5883541"/>
              <a:gd name="connsiteY0" fmla="*/ 6444564 h 6444564"/>
              <a:gd name="connsiteX1" fmla="*/ 5883541 w 5883541"/>
              <a:gd name="connsiteY1" fmla="*/ 0 h 6444564"/>
            </a:gdLst>
            <a:ahLst/>
            <a:cxnLst>
              <a:cxn ang="0">
                <a:pos x="connsiteX0" y="connsiteY0"/>
              </a:cxn>
              <a:cxn ang="0">
                <a:pos x="connsiteX1" y="connsiteY1"/>
              </a:cxn>
            </a:cxnLst>
            <a:rect l="l" t="t" r="r" b="b"/>
            <a:pathLst>
              <a:path w="5883541" h="6444564">
                <a:moveTo>
                  <a:pt x="0" y="6444564"/>
                </a:moveTo>
                <a:cubicBezTo>
                  <a:pt x="2341507" y="2229928"/>
                  <a:pt x="4352951" y="3601206"/>
                  <a:pt x="5883541" y="0"/>
                </a:cubicBezTo>
              </a:path>
            </a:pathLst>
          </a:custGeom>
          <a:ln w="889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ko-KR" altLang="en-US" sz="2700">
              <a:solidFill>
                <a:prstClr val="black"/>
              </a:solidFill>
            </a:endParaRPr>
          </a:p>
        </p:txBody>
      </p:sp>
      <p:sp>
        <p:nvSpPr>
          <p:cNvPr id="24" name="TextBox 23">
            <a:extLst>
              <a:ext uri="{FF2B5EF4-FFF2-40B4-BE49-F238E27FC236}">
                <a16:creationId xmlns:a16="http://schemas.microsoft.com/office/drawing/2014/main" xmlns="" id="{04D4D964-8CE5-4459-B33D-66493F189552}"/>
              </a:ext>
            </a:extLst>
          </p:cNvPr>
          <p:cNvSpPr txBox="1"/>
          <p:nvPr/>
        </p:nvSpPr>
        <p:spPr>
          <a:xfrm>
            <a:off x="2555776" y="1314634"/>
            <a:ext cx="2142046" cy="1384995"/>
          </a:xfrm>
          <a:prstGeom prst="rect">
            <a:avLst/>
          </a:prstGeom>
          <a:noFill/>
        </p:spPr>
        <p:txBody>
          <a:bodyPr wrap="square" rtlCol="0">
            <a:spAutoFit/>
          </a:bodyPr>
          <a:lstStyle/>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Chiếu điện, chụp điện.</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Xác định vết nứt bên trong sản phẩm đúc.</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Kiểm tra hành lí của hành khách lên máy bay.</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Hủy diệt tế bào, trị bệnh ung thư nông.</a:t>
            </a:r>
            <a:endParaRPr lang="en-US" altLang="ko-KR" sz="1200" dirty="0">
              <a:solidFill>
                <a:prstClr val="black">
                  <a:lumMod val="65000"/>
                  <a:lumOff val="35000"/>
                </a:prstClr>
              </a:solidFill>
              <a:latin typeface="Arial"/>
              <a:cs typeface="Arial" pitchFamily="34" charset="0"/>
            </a:endParaRPr>
          </a:p>
        </p:txBody>
      </p:sp>
      <p:sp>
        <p:nvSpPr>
          <p:cNvPr id="25" name="TextBox 24">
            <a:extLst>
              <a:ext uri="{FF2B5EF4-FFF2-40B4-BE49-F238E27FC236}">
                <a16:creationId xmlns:a16="http://schemas.microsoft.com/office/drawing/2014/main" xmlns="" id="{13F45A70-93D7-49D7-85F5-0A3E7F9441E5}"/>
              </a:ext>
            </a:extLst>
          </p:cNvPr>
          <p:cNvSpPr txBox="1"/>
          <p:nvPr/>
        </p:nvSpPr>
        <p:spPr>
          <a:xfrm>
            <a:off x="1164465" y="3330858"/>
            <a:ext cx="1895367" cy="830997"/>
          </a:xfrm>
          <a:prstGeom prst="rect">
            <a:avLst/>
          </a:prstGeom>
          <a:noFill/>
        </p:spPr>
        <p:txBody>
          <a:bodyPr wrap="square" rtlCol="0">
            <a:spAutoFit/>
          </a:bodyPr>
          <a:lstStyle/>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Có tất cả các tính chất của tia tử ngoại.</a:t>
            </a:r>
          </a:p>
          <a:p>
            <a:pPr marL="171450" indent="-171450" algn="r" fontAlgn="auto">
              <a:spcBef>
                <a:spcPts val="0"/>
              </a:spcBef>
              <a:spcAft>
                <a:spcPts val="0"/>
              </a:spcAft>
              <a:buFontTx/>
              <a:buChar char="-"/>
            </a:pPr>
            <a:r>
              <a:rPr lang="en-US" altLang="ko-KR" sz="1200" smtClean="0">
                <a:solidFill>
                  <a:prstClr val="black">
                    <a:lumMod val="65000"/>
                    <a:lumOff val="35000"/>
                  </a:prstClr>
                </a:solidFill>
                <a:latin typeface="Arial"/>
                <a:cs typeface="Arial" pitchFamily="34" charset="0"/>
              </a:rPr>
              <a:t>Có khả năng đâm xuyên</a:t>
            </a:r>
            <a:endParaRPr lang="en-US" altLang="ko-KR" sz="1200" dirty="0">
              <a:solidFill>
                <a:prstClr val="black">
                  <a:lumMod val="65000"/>
                  <a:lumOff val="35000"/>
                </a:prstClr>
              </a:solidFill>
              <a:latin typeface="Arial"/>
              <a:cs typeface="Arial" pitchFamily="34" charset="0"/>
            </a:endParaRPr>
          </a:p>
        </p:txBody>
      </p:sp>
      <p:sp>
        <p:nvSpPr>
          <p:cNvPr id="26" name="TextBox 25">
            <a:extLst>
              <a:ext uri="{FF2B5EF4-FFF2-40B4-BE49-F238E27FC236}">
                <a16:creationId xmlns:a16="http://schemas.microsoft.com/office/drawing/2014/main" xmlns="" id="{E7BE002D-FC10-4A90-8B3E-93DD513E4D0A}"/>
              </a:ext>
            </a:extLst>
          </p:cNvPr>
          <p:cNvSpPr txBox="1"/>
          <p:nvPr/>
        </p:nvSpPr>
        <p:spPr>
          <a:xfrm>
            <a:off x="6886784" y="3395017"/>
            <a:ext cx="1620844" cy="276999"/>
          </a:xfrm>
          <a:prstGeom prst="rect">
            <a:avLst/>
          </a:prstGeom>
          <a:noFill/>
        </p:spPr>
        <p:txBody>
          <a:bodyPr wrap="square" rtlCol="0">
            <a:spAutoFit/>
          </a:bodyPr>
          <a:lstStyle/>
          <a:p>
            <a:pPr fontAlgn="auto">
              <a:spcBef>
                <a:spcPts val="0"/>
              </a:spcBef>
              <a:spcAft>
                <a:spcPts val="0"/>
              </a:spcAft>
            </a:pPr>
            <a:r>
              <a:rPr lang="en-US" altLang="ko-KR" sz="1200">
                <a:solidFill>
                  <a:prstClr val="black">
                    <a:lumMod val="65000"/>
                    <a:lumOff val="35000"/>
                  </a:prstClr>
                </a:solidFill>
                <a:latin typeface="Arial"/>
                <a:cs typeface="Arial" pitchFamily="34" charset="0"/>
              </a:rPr>
              <a:t>- </a:t>
            </a:r>
            <a:r>
              <a:rPr lang="en-US" altLang="ko-KR" sz="1200" smtClean="0">
                <a:solidFill>
                  <a:prstClr val="black">
                    <a:lumMod val="65000"/>
                    <a:lumOff val="35000"/>
                  </a:prstClr>
                </a:solidFill>
                <a:latin typeface="Arial"/>
                <a:cs typeface="Arial" pitchFamily="34" charset="0"/>
              </a:rPr>
              <a:t>Dùng ống Coolidge</a:t>
            </a:r>
            <a:endParaRPr lang="en-US" altLang="ko-KR" sz="1200" dirty="0">
              <a:solidFill>
                <a:prstClr val="black">
                  <a:lumMod val="65000"/>
                  <a:lumOff val="35000"/>
                </a:prstClr>
              </a:solidFill>
              <a:latin typeface="Arial"/>
              <a:cs typeface="Arial" pitchFamily="34" charset="0"/>
            </a:endParaRPr>
          </a:p>
        </p:txBody>
      </p:sp>
      <p:sp>
        <p:nvSpPr>
          <p:cNvPr id="27" name="TextBox 26">
            <a:extLst>
              <a:ext uri="{FF2B5EF4-FFF2-40B4-BE49-F238E27FC236}">
                <a16:creationId xmlns:a16="http://schemas.microsoft.com/office/drawing/2014/main" xmlns="" id="{77334D1A-16CB-4336-A377-D1586BF697A4}"/>
              </a:ext>
            </a:extLst>
          </p:cNvPr>
          <p:cNvSpPr txBox="1"/>
          <p:nvPr/>
        </p:nvSpPr>
        <p:spPr>
          <a:xfrm>
            <a:off x="5364582" y="5162526"/>
            <a:ext cx="1620844" cy="830997"/>
          </a:xfrm>
          <a:prstGeom prst="rect">
            <a:avLst/>
          </a:prstGeom>
          <a:noFill/>
        </p:spPr>
        <p:txBody>
          <a:bodyPr wrap="square" rtlCol="0">
            <a:spAutoFit/>
          </a:bodyPr>
          <a:lstStyle/>
          <a:p>
            <a:pPr fontAlgn="auto">
              <a:spcBef>
                <a:spcPts val="0"/>
              </a:spcBef>
              <a:spcAft>
                <a:spcPts val="0"/>
              </a:spcAft>
            </a:pPr>
            <a:r>
              <a:rPr lang="en-US" altLang="ko-KR" sz="1200">
                <a:solidFill>
                  <a:prstClr val="black">
                    <a:lumMod val="65000"/>
                    <a:lumOff val="35000"/>
                  </a:prstClr>
                </a:solidFill>
                <a:latin typeface="Arial"/>
                <a:cs typeface="Arial" pitchFamily="34" charset="0"/>
              </a:rPr>
              <a:t>- Tia </a:t>
            </a:r>
            <a:r>
              <a:rPr lang="en-US" altLang="ko-KR" sz="1200" smtClean="0">
                <a:solidFill>
                  <a:prstClr val="black">
                    <a:lumMod val="65000"/>
                    <a:lumOff val="35000"/>
                  </a:prstClr>
                </a:solidFill>
                <a:latin typeface="Arial"/>
                <a:cs typeface="Arial" pitchFamily="34" charset="0"/>
              </a:rPr>
              <a:t>X là bức xạ điện từ không nhìn thấy có bước sóng từ 10</a:t>
            </a:r>
            <a:r>
              <a:rPr lang="en-US" altLang="ko-KR" sz="1200" baseline="30000" smtClean="0">
                <a:solidFill>
                  <a:prstClr val="black">
                    <a:lumMod val="65000"/>
                    <a:lumOff val="35000"/>
                  </a:prstClr>
                </a:solidFill>
                <a:latin typeface="Arial"/>
                <a:cs typeface="Arial" pitchFamily="34" charset="0"/>
              </a:rPr>
              <a:t>-11</a:t>
            </a:r>
            <a:r>
              <a:rPr lang="en-US" altLang="ko-KR" sz="1200" smtClean="0">
                <a:solidFill>
                  <a:prstClr val="black">
                    <a:lumMod val="65000"/>
                    <a:lumOff val="35000"/>
                  </a:prstClr>
                </a:solidFill>
                <a:latin typeface="Arial"/>
                <a:cs typeface="Arial" pitchFamily="34" charset="0"/>
              </a:rPr>
              <a:t>m đến 10</a:t>
            </a:r>
            <a:r>
              <a:rPr lang="en-US" altLang="ko-KR" sz="1200" baseline="30000" smtClean="0">
                <a:solidFill>
                  <a:prstClr val="black">
                    <a:lumMod val="65000"/>
                    <a:lumOff val="35000"/>
                  </a:prstClr>
                </a:solidFill>
                <a:latin typeface="Arial"/>
                <a:cs typeface="Arial" pitchFamily="34" charset="0"/>
              </a:rPr>
              <a:t>-8</a:t>
            </a:r>
            <a:r>
              <a:rPr lang="en-US" altLang="ko-KR" sz="1200" smtClean="0">
                <a:solidFill>
                  <a:prstClr val="black">
                    <a:lumMod val="65000"/>
                    <a:lumOff val="35000"/>
                  </a:prstClr>
                </a:solidFill>
                <a:latin typeface="Arial"/>
                <a:cs typeface="Arial" pitchFamily="34" charset="0"/>
              </a:rPr>
              <a:t>m.</a:t>
            </a:r>
            <a:endParaRPr lang="en-US" altLang="ko-KR" sz="1200" dirty="0">
              <a:solidFill>
                <a:prstClr val="black">
                  <a:lumMod val="65000"/>
                  <a:lumOff val="35000"/>
                </a:prstClr>
              </a:solidFill>
              <a:latin typeface="Arial"/>
              <a:cs typeface="Arial" pitchFamily="34" charset="0"/>
            </a:endParaRPr>
          </a:p>
        </p:txBody>
      </p:sp>
      <p:sp>
        <p:nvSpPr>
          <p:cNvPr id="29" name="Isosceles Triangle 28">
            <a:extLst>
              <a:ext uri="{FF2B5EF4-FFF2-40B4-BE49-F238E27FC236}">
                <a16:creationId xmlns:a16="http://schemas.microsoft.com/office/drawing/2014/main" xmlns="" id="{458188D9-64E3-4ACD-A8C3-C2CD9C9AFF4F}"/>
              </a:ext>
            </a:extLst>
          </p:cNvPr>
          <p:cNvSpPr/>
          <p:nvPr/>
        </p:nvSpPr>
        <p:spPr>
          <a:xfrm rot="1371778">
            <a:off x="6259643" y="1391556"/>
            <a:ext cx="459966" cy="528697"/>
          </a:xfrm>
          <a:prstGeom prst="triangle">
            <a:avLst>
              <a:gd name="adj" fmla="val 4962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dirty="0">
              <a:solidFill>
                <a:prstClr val="white"/>
              </a:solidFill>
            </a:endParaRPr>
          </a:p>
        </p:txBody>
      </p:sp>
    </p:spTree>
    <p:extLst>
      <p:ext uri="{BB962C8B-B14F-4D97-AF65-F5344CB8AC3E}">
        <p14:creationId xmlns:p14="http://schemas.microsoft.com/office/powerpoint/2010/main" val="231346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24" grpId="0"/>
      <p:bldP spid="25" grpId="0"/>
      <p:bldP spid="26" grpId="0"/>
      <p:bldP spid="27" grpId="0"/>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fld id="{E7842368-6A53-486A-861A-5297AB488AB7}" type="slidenum">
              <a:rPr lang="en-US" altLang="en-US" sz="1200">
                <a:solidFill>
                  <a:srgbClr val="898989"/>
                </a:solidFill>
                <a:latin typeface="VNI-Times" pitchFamily="2" charset="0"/>
              </a:rPr>
              <a:pPr/>
              <a:t>38</a:t>
            </a:fld>
            <a:endParaRPr lang="en-US" altLang="en-US" sz="1200">
              <a:solidFill>
                <a:srgbClr val="898989"/>
              </a:solidFill>
              <a:latin typeface="VNI-Times" pitchFamily="2" charset="0"/>
            </a:endParaRPr>
          </a:p>
        </p:txBody>
      </p:sp>
      <p:sp>
        <p:nvSpPr>
          <p:cNvPr id="5" name="Text Box 8"/>
          <p:cNvSpPr txBox="1">
            <a:spLocks noChangeArrowheads="1"/>
          </p:cNvSpPr>
          <p:nvPr/>
        </p:nvSpPr>
        <p:spPr bwMode="auto">
          <a:xfrm>
            <a:off x="463550" y="106362"/>
            <a:ext cx="6096000" cy="584776"/>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defRPr/>
            </a:pPr>
            <a:r>
              <a:rPr lang="en-US" sz="3200" b="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a:t>
            </a:r>
            <a:r>
              <a:rPr lang="en-US" sz="3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THANG SÓNG ĐIỆN TỪ</a:t>
            </a:r>
          </a:p>
        </p:txBody>
      </p:sp>
      <p:graphicFrame>
        <p:nvGraphicFramePr>
          <p:cNvPr id="88" name="Object 25"/>
          <p:cNvGraphicFramePr>
            <a:graphicFrameLocks noChangeAspect="1"/>
          </p:cNvGraphicFramePr>
          <p:nvPr/>
        </p:nvGraphicFramePr>
        <p:xfrm>
          <a:off x="542925" y="3779838"/>
          <a:ext cx="8067675" cy="1966912"/>
        </p:xfrm>
        <a:graphic>
          <a:graphicData uri="http://schemas.openxmlformats.org/presentationml/2006/ole">
            <mc:AlternateContent xmlns:mc="http://schemas.openxmlformats.org/markup-compatibility/2006">
              <mc:Choice xmlns:v="urn:schemas-microsoft-com:vml" Requires="v">
                <p:oleObj spid="_x0000_s69657" name="Bitmap Image" r:id="rId4" imgW="3866667" imgH="942857" progId="Paint.Picture">
                  <p:embed/>
                </p:oleObj>
              </mc:Choice>
              <mc:Fallback>
                <p:oleObj name="Bitmap Image" r:id="rId4" imgW="3866667" imgH="94285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3779838"/>
                        <a:ext cx="8067675" cy="19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33"/>
          <p:cNvSpPr txBox="1">
            <a:spLocks noChangeArrowheads="1"/>
          </p:cNvSpPr>
          <p:nvPr/>
        </p:nvSpPr>
        <p:spPr bwMode="auto">
          <a:xfrm>
            <a:off x="1524000" y="2903538"/>
            <a:ext cx="137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endParaRPr lang="en-US" altLang="en-US" sz="900" b="1">
              <a:solidFill>
                <a:srgbClr val="0000FF"/>
              </a:solidFill>
              <a:latin typeface="VNI-Times" pitchFamily="2" charset="0"/>
              <a:cs typeface="+mn-cs"/>
            </a:endParaRPr>
          </a:p>
        </p:txBody>
      </p:sp>
      <p:sp>
        <p:nvSpPr>
          <p:cNvPr id="94" name="Text Box 34"/>
          <p:cNvSpPr txBox="1">
            <a:spLocks noChangeArrowheads="1"/>
          </p:cNvSpPr>
          <p:nvPr/>
        </p:nvSpPr>
        <p:spPr bwMode="auto">
          <a:xfrm>
            <a:off x="1524000" y="3055938"/>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Soùng voâ tuyeán </a:t>
            </a:r>
          </a:p>
        </p:txBody>
      </p:sp>
      <p:sp>
        <p:nvSpPr>
          <p:cNvPr id="95" name="Text Box 35"/>
          <p:cNvSpPr txBox="1">
            <a:spLocks noChangeArrowheads="1"/>
          </p:cNvSpPr>
          <p:nvPr/>
        </p:nvSpPr>
        <p:spPr bwMode="auto">
          <a:xfrm>
            <a:off x="4800600" y="2886075"/>
            <a:ext cx="2362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1600" b="1">
                <a:solidFill>
                  <a:srgbClr val="FF3399"/>
                </a:solidFill>
                <a:latin typeface="VNI-Times" pitchFamily="2" charset="0"/>
                <a:cs typeface="+mn-cs"/>
              </a:rPr>
              <a:t>Tia hoàng</a:t>
            </a:r>
          </a:p>
          <a:p>
            <a:pPr>
              <a:spcBef>
                <a:spcPct val="50000"/>
              </a:spcBef>
            </a:pPr>
            <a:r>
              <a:rPr lang="en-US" altLang="en-US" sz="1600" b="1">
                <a:solidFill>
                  <a:srgbClr val="FF3399"/>
                </a:solidFill>
                <a:latin typeface="VNI-Times" pitchFamily="2" charset="0"/>
                <a:cs typeface="+mn-cs"/>
              </a:rPr>
              <a:t> ngoaïi </a:t>
            </a:r>
          </a:p>
        </p:txBody>
      </p:sp>
      <p:sp>
        <p:nvSpPr>
          <p:cNvPr id="96" name="Text Box 36"/>
          <p:cNvSpPr txBox="1">
            <a:spLocks noChangeArrowheads="1"/>
          </p:cNvSpPr>
          <p:nvPr/>
        </p:nvSpPr>
        <p:spPr bwMode="auto">
          <a:xfrm>
            <a:off x="6019800" y="2827338"/>
            <a:ext cx="838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ts val="600"/>
              </a:spcBef>
            </a:pPr>
            <a:r>
              <a:rPr lang="en-US" altLang="en-US" sz="1800" b="1">
                <a:solidFill>
                  <a:srgbClr val="008080"/>
                </a:solidFill>
                <a:latin typeface="VNI-Times" pitchFamily="2" charset="0"/>
                <a:cs typeface="+mn-cs"/>
              </a:rPr>
              <a:t>Tia töû </a:t>
            </a:r>
          </a:p>
          <a:p>
            <a:pPr>
              <a:spcBef>
                <a:spcPts val="600"/>
              </a:spcBef>
            </a:pPr>
            <a:r>
              <a:rPr lang="en-US" altLang="en-US" sz="1800" b="1">
                <a:solidFill>
                  <a:srgbClr val="008080"/>
                </a:solidFill>
                <a:latin typeface="VNI-Times" pitchFamily="2" charset="0"/>
                <a:cs typeface="+mn-cs"/>
              </a:rPr>
              <a:t> ngoaïi </a:t>
            </a:r>
          </a:p>
        </p:txBody>
      </p:sp>
      <p:grpSp>
        <p:nvGrpSpPr>
          <p:cNvPr id="2" name="Group 68"/>
          <p:cNvGrpSpPr>
            <a:grpSpLocks/>
          </p:cNvGrpSpPr>
          <p:nvPr/>
        </p:nvGrpSpPr>
        <p:grpSpPr bwMode="auto">
          <a:xfrm>
            <a:off x="7543800" y="3055938"/>
            <a:ext cx="1295400" cy="1033462"/>
            <a:chOff x="4752" y="1200"/>
            <a:chExt cx="816" cy="651"/>
          </a:xfrm>
        </p:grpSpPr>
        <p:graphicFrame>
          <p:nvGraphicFramePr>
            <p:cNvPr id="8227" name="Object 28"/>
            <p:cNvGraphicFramePr>
              <a:graphicFrameLocks noChangeAspect="1"/>
            </p:cNvGraphicFramePr>
            <p:nvPr/>
          </p:nvGraphicFramePr>
          <p:xfrm>
            <a:off x="4752" y="1488"/>
            <a:ext cx="528" cy="363"/>
          </p:xfrm>
          <a:graphic>
            <a:graphicData uri="http://schemas.openxmlformats.org/presentationml/2006/ole">
              <mc:AlternateContent xmlns:mc="http://schemas.openxmlformats.org/markup-compatibility/2006">
                <mc:Choice xmlns:v="urn:schemas-microsoft-com:vml" Requires="v">
                  <p:oleObj spid="_x0000_s69658" name="Equation" r:id="rId6" imgW="533169" imgH="368140" progId="Equation.DSMT4">
                    <p:embed/>
                  </p:oleObj>
                </mc:Choice>
                <mc:Fallback>
                  <p:oleObj name="Equation" r:id="rId6" imgW="533169" imgH="3681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 y="1488"/>
                          <a:ext cx="528"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8" name="Text Box 37"/>
            <p:cNvSpPr txBox="1">
              <a:spLocks noChangeArrowheads="1"/>
            </p:cNvSpPr>
            <p:nvPr/>
          </p:nvSpPr>
          <p:spPr bwMode="auto">
            <a:xfrm>
              <a:off x="4800" y="1200"/>
              <a:ext cx="7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1800" b="1">
                  <a:solidFill>
                    <a:prstClr val="black"/>
                  </a:solidFill>
                  <a:latin typeface="VNI-Times" pitchFamily="2" charset="0"/>
                  <a:cs typeface="+mn-cs"/>
                </a:rPr>
                <a:t>Tia gamma </a:t>
              </a:r>
            </a:p>
          </p:txBody>
        </p:sp>
      </p:grpSp>
      <p:sp>
        <p:nvSpPr>
          <p:cNvPr id="100" name="Text Box 38"/>
          <p:cNvSpPr txBox="1">
            <a:spLocks noChangeArrowheads="1"/>
          </p:cNvSpPr>
          <p:nvPr/>
        </p:nvSpPr>
        <p:spPr bwMode="auto">
          <a:xfrm>
            <a:off x="6858000" y="3352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1800" b="1">
                <a:solidFill>
                  <a:srgbClr val="0000FF"/>
                </a:solidFill>
                <a:latin typeface="VNI-Times" pitchFamily="2" charset="0"/>
                <a:cs typeface="+mn-cs"/>
              </a:rPr>
              <a:t>Tia X </a:t>
            </a:r>
          </a:p>
        </p:txBody>
      </p:sp>
      <p:sp>
        <p:nvSpPr>
          <p:cNvPr id="101" name="Text Box 39"/>
          <p:cNvSpPr txBox="1">
            <a:spLocks noChangeArrowheads="1"/>
          </p:cNvSpPr>
          <p:nvPr/>
        </p:nvSpPr>
        <p:spPr bwMode="auto">
          <a:xfrm>
            <a:off x="609600" y="2598738"/>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srgbClr val="0000FF"/>
                </a:solidFill>
                <a:latin typeface="VNI-Times" pitchFamily="2" charset="0"/>
                <a:cs typeface="+mn-cs"/>
              </a:rPr>
              <a:t>Maùy phaùt voâ tuyeán </a:t>
            </a:r>
          </a:p>
        </p:txBody>
      </p:sp>
      <p:sp>
        <p:nvSpPr>
          <p:cNvPr id="102" name="Text Box 40"/>
          <p:cNvSpPr txBox="1">
            <a:spLocks noChangeArrowheads="1"/>
          </p:cNvSpPr>
          <p:nvPr/>
        </p:nvSpPr>
        <p:spPr bwMode="auto">
          <a:xfrm>
            <a:off x="3962400" y="229393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1600" b="1">
                <a:solidFill>
                  <a:srgbClr val="0000FF"/>
                </a:solidFill>
                <a:latin typeface="VNI-Times" pitchFamily="2" charset="0"/>
                <a:cs typeface="+mn-cs"/>
              </a:rPr>
              <a:t>Vaät noùng </a:t>
            </a:r>
          </a:p>
        </p:txBody>
      </p:sp>
      <p:sp>
        <p:nvSpPr>
          <p:cNvPr id="103" name="Rectangle 42"/>
          <p:cNvSpPr>
            <a:spLocks noChangeArrowheads="1"/>
          </p:cNvSpPr>
          <p:nvPr/>
        </p:nvSpPr>
        <p:spPr bwMode="auto">
          <a:xfrm>
            <a:off x="4419600" y="1760538"/>
            <a:ext cx="2025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00FF"/>
                </a:solidFill>
                <a:latin typeface="Times New Roman" pitchFamily="18" charset="0"/>
                <a:cs typeface="Times New Roman" pitchFamily="18" charset="0"/>
              </a:rPr>
              <a:t>Ánh sáng khả kiến</a:t>
            </a:r>
          </a:p>
        </p:txBody>
      </p:sp>
      <p:sp>
        <p:nvSpPr>
          <p:cNvPr id="104" name="Line 43"/>
          <p:cNvSpPr>
            <a:spLocks noChangeShapeType="1"/>
          </p:cNvSpPr>
          <p:nvPr/>
        </p:nvSpPr>
        <p:spPr bwMode="auto">
          <a:xfrm>
            <a:off x="5486400" y="2065338"/>
            <a:ext cx="457200" cy="1981200"/>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105" name="Rectangle 44"/>
          <p:cNvSpPr>
            <a:spLocks noChangeArrowheads="1"/>
          </p:cNvSpPr>
          <p:nvPr/>
        </p:nvSpPr>
        <p:spPr bwMode="auto">
          <a:xfrm>
            <a:off x="5867400" y="2217738"/>
            <a:ext cx="139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00FF"/>
                </a:solidFill>
                <a:latin typeface="VNI-Times" pitchFamily="2" charset="0"/>
                <a:cs typeface="+mn-cs"/>
              </a:rPr>
              <a:t>Vaät noùng </a:t>
            </a:r>
          </a:p>
          <a:p>
            <a:r>
              <a:rPr lang="en-US" altLang="en-US" b="1">
                <a:solidFill>
                  <a:srgbClr val="0000FF"/>
                </a:solidFill>
                <a:latin typeface="VNI-Times" pitchFamily="2" charset="0"/>
                <a:cs typeface="+mn-cs"/>
              </a:rPr>
              <a:t>treân 2000</a:t>
            </a:r>
            <a:r>
              <a:rPr lang="en-US" altLang="en-US" b="1" baseline="30000">
                <a:solidFill>
                  <a:srgbClr val="0000FF"/>
                </a:solidFill>
                <a:latin typeface="VNI-Times" pitchFamily="2" charset="0"/>
                <a:cs typeface="+mn-cs"/>
              </a:rPr>
              <a:t>0</a:t>
            </a:r>
            <a:r>
              <a:rPr lang="en-US" altLang="en-US" b="1">
                <a:solidFill>
                  <a:srgbClr val="0000FF"/>
                </a:solidFill>
                <a:latin typeface="VNI-Times" pitchFamily="2" charset="0"/>
                <a:cs typeface="+mn-cs"/>
              </a:rPr>
              <a:t>C</a:t>
            </a:r>
          </a:p>
        </p:txBody>
      </p:sp>
      <p:sp>
        <p:nvSpPr>
          <p:cNvPr id="106" name="Rectangle 45"/>
          <p:cNvSpPr>
            <a:spLocks noChangeArrowheads="1"/>
          </p:cNvSpPr>
          <p:nvPr/>
        </p:nvSpPr>
        <p:spPr bwMode="auto">
          <a:xfrm>
            <a:off x="6629400" y="1684338"/>
            <a:ext cx="157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00FF"/>
                </a:solidFill>
                <a:latin typeface="VNI-Times" pitchFamily="2" charset="0"/>
                <a:cs typeface="+mn-cs"/>
              </a:rPr>
              <a:t>oáng Rônghen </a:t>
            </a:r>
          </a:p>
        </p:txBody>
      </p:sp>
      <p:sp>
        <p:nvSpPr>
          <p:cNvPr id="107" name="Line 46"/>
          <p:cNvSpPr>
            <a:spLocks noChangeShapeType="1"/>
          </p:cNvSpPr>
          <p:nvPr/>
        </p:nvSpPr>
        <p:spPr bwMode="auto">
          <a:xfrm>
            <a:off x="7239000" y="2141538"/>
            <a:ext cx="0" cy="1219200"/>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z="3200">
              <a:solidFill>
                <a:srgbClr val="2B09F7"/>
              </a:solidFill>
              <a:latin typeface="Times New Roman" pitchFamily="18" charset="0"/>
              <a:cs typeface="+mn-cs"/>
            </a:endParaRPr>
          </a:p>
        </p:txBody>
      </p:sp>
      <p:sp>
        <p:nvSpPr>
          <p:cNvPr id="108" name="Rectangle 47"/>
          <p:cNvSpPr>
            <a:spLocks noChangeArrowheads="1"/>
          </p:cNvSpPr>
          <p:nvPr/>
        </p:nvSpPr>
        <p:spPr bwMode="auto">
          <a:xfrm>
            <a:off x="7502525" y="2435225"/>
            <a:ext cx="1500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a:solidFill>
                  <a:srgbClr val="0000FF"/>
                </a:solidFill>
                <a:latin typeface="VNI-Times" pitchFamily="2" charset="0"/>
                <a:cs typeface="+mn-cs"/>
              </a:rPr>
              <a:t>Söï phaân huûy </a:t>
            </a:r>
          </a:p>
          <a:p>
            <a:r>
              <a:rPr lang="en-US" altLang="en-US" b="1">
                <a:solidFill>
                  <a:srgbClr val="0000FF"/>
                </a:solidFill>
                <a:latin typeface="VNI-Times" pitchFamily="2" charset="0"/>
                <a:cs typeface="+mn-cs"/>
              </a:rPr>
              <a:t>haït nhaân</a:t>
            </a:r>
          </a:p>
        </p:txBody>
      </p:sp>
      <p:grpSp>
        <p:nvGrpSpPr>
          <p:cNvPr id="3" name="Group 67"/>
          <p:cNvGrpSpPr>
            <a:grpSpLocks/>
          </p:cNvGrpSpPr>
          <p:nvPr/>
        </p:nvGrpSpPr>
        <p:grpSpPr bwMode="auto">
          <a:xfrm>
            <a:off x="1350963" y="5486400"/>
            <a:ext cx="10058400" cy="412750"/>
            <a:chOff x="672" y="2726"/>
            <a:chExt cx="6336" cy="260"/>
          </a:xfrm>
        </p:grpSpPr>
        <p:sp>
          <p:nvSpPr>
            <p:cNvPr id="8217" name="Text Box 50"/>
            <p:cNvSpPr txBox="1">
              <a:spLocks noChangeArrowheads="1"/>
            </p:cNvSpPr>
            <p:nvPr/>
          </p:nvSpPr>
          <p:spPr bwMode="auto">
            <a:xfrm>
              <a:off x="1680" y="2736"/>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1</a:t>
              </a:r>
            </a:p>
          </p:txBody>
        </p:sp>
        <p:grpSp>
          <p:nvGrpSpPr>
            <p:cNvPr id="8218" name="Group 66"/>
            <p:cNvGrpSpPr>
              <a:grpSpLocks/>
            </p:cNvGrpSpPr>
            <p:nvPr/>
          </p:nvGrpSpPr>
          <p:grpSpPr bwMode="auto">
            <a:xfrm>
              <a:off x="672" y="2726"/>
              <a:ext cx="6336" cy="260"/>
              <a:chOff x="672" y="2726"/>
              <a:chExt cx="6336" cy="260"/>
            </a:xfrm>
          </p:grpSpPr>
          <p:sp>
            <p:nvSpPr>
              <p:cNvPr id="8219" name="Text Box 48"/>
              <p:cNvSpPr txBox="1">
                <a:spLocks noChangeArrowheads="1"/>
              </p:cNvSpPr>
              <p:nvPr/>
            </p:nvSpPr>
            <p:spPr bwMode="auto">
              <a:xfrm>
                <a:off x="672" y="2736"/>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10</a:t>
                </a:r>
                <a:r>
                  <a:rPr lang="en-US" altLang="en-US" sz="2000" b="1" baseline="30000">
                    <a:solidFill>
                      <a:prstClr val="black"/>
                    </a:solidFill>
                    <a:latin typeface="VNI-Times" pitchFamily="2" charset="0"/>
                    <a:cs typeface="+mn-cs"/>
                  </a:rPr>
                  <a:t>2</a:t>
                </a:r>
                <a:endParaRPr lang="en-US" altLang="en-US" sz="2000" b="1">
                  <a:solidFill>
                    <a:prstClr val="black"/>
                  </a:solidFill>
                  <a:latin typeface="VNI-Times" pitchFamily="2" charset="0"/>
                  <a:cs typeface="+mn-cs"/>
                </a:endParaRPr>
              </a:p>
            </p:txBody>
          </p:sp>
          <p:sp>
            <p:nvSpPr>
              <p:cNvPr id="8220" name="Text Box 49"/>
              <p:cNvSpPr txBox="1">
                <a:spLocks noChangeArrowheads="1"/>
              </p:cNvSpPr>
              <p:nvPr/>
            </p:nvSpPr>
            <p:spPr bwMode="auto">
              <a:xfrm>
                <a:off x="2352" y="2736"/>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10 </a:t>
                </a:r>
                <a:r>
                  <a:rPr lang="en-US" altLang="en-US" sz="2000" b="1" baseline="30000">
                    <a:solidFill>
                      <a:prstClr val="black"/>
                    </a:solidFill>
                    <a:latin typeface="VNI-Times" pitchFamily="2" charset="0"/>
                    <a:cs typeface="+mn-cs"/>
                  </a:rPr>
                  <a:t>- 2</a:t>
                </a:r>
                <a:endParaRPr lang="en-US" altLang="en-US" sz="2000" b="1">
                  <a:solidFill>
                    <a:prstClr val="black"/>
                  </a:solidFill>
                  <a:latin typeface="VNI-Times" pitchFamily="2" charset="0"/>
                  <a:cs typeface="+mn-cs"/>
                </a:endParaRPr>
              </a:p>
            </p:txBody>
          </p:sp>
          <p:sp>
            <p:nvSpPr>
              <p:cNvPr id="8221" name="Text Box 51"/>
              <p:cNvSpPr txBox="1">
                <a:spLocks noChangeArrowheads="1"/>
              </p:cNvSpPr>
              <p:nvPr/>
            </p:nvSpPr>
            <p:spPr bwMode="auto">
              <a:xfrm>
                <a:off x="2832" y="2736"/>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10 </a:t>
                </a:r>
                <a:r>
                  <a:rPr lang="en-US" altLang="en-US" sz="2000" b="1" baseline="30000">
                    <a:solidFill>
                      <a:prstClr val="black"/>
                    </a:solidFill>
                    <a:latin typeface="VNI-Times" pitchFamily="2" charset="0"/>
                    <a:cs typeface="+mn-cs"/>
                  </a:rPr>
                  <a:t>- 4</a:t>
                </a:r>
                <a:endParaRPr lang="en-US" altLang="en-US" sz="2000" b="1">
                  <a:solidFill>
                    <a:prstClr val="black"/>
                  </a:solidFill>
                  <a:latin typeface="VNI-Times" pitchFamily="2" charset="0"/>
                  <a:cs typeface="+mn-cs"/>
                </a:endParaRPr>
              </a:p>
            </p:txBody>
          </p:sp>
          <p:sp>
            <p:nvSpPr>
              <p:cNvPr id="8222" name="Text Box 52"/>
              <p:cNvSpPr txBox="1">
                <a:spLocks noChangeArrowheads="1"/>
              </p:cNvSpPr>
              <p:nvPr/>
            </p:nvSpPr>
            <p:spPr bwMode="auto">
              <a:xfrm>
                <a:off x="3408" y="2726"/>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10 </a:t>
                </a:r>
                <a:r>
                  <a:rPr lang="en-US" altLang="en-US" sz="2000" b="1" baseline="30000">
                    <a:solidFill>
                      <a:prstClr val="black"/>
                    </a:solidFill>
                    <a:latin typeface="VNI-Times" pitchFamily="2" charset="0"/>
                    <a:cs typeface="+mn-cs"/>
                  </a:rPr>
                  <a:t>- 6</a:t>
                </a:r>
                <a:endParaRPr lang="en-US" altLang="en-US" sz="2000" b="1">
                  <a:solidFill>
                    <a:prstClr val="black"/>
                  </a:solidFill>
                  <a:latin typeface="VNI-Times" pitchFamily="2" charset="0"/>
                  <a:cs typeface="+mn-cs"/>
                </a:endParaRPr>
              </a:p>
            </p:txBody>
          </p:sp>
          <p:sp>
            <p:nvSpPr>
              <p:cNvPr id="8223" name="Text Box 53"/>
              <p:cNvSpPr txBox="1">
                <a:spLocks noChangeArrowheads="1"/>
              </p:cNvSpPr>
              <p:nvPr/>
            </p:nvSpPr>
            <p:spPr bwMode="auto">
              <a:xfrm>
                <a:off x="4032" y="2736"/>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10 </a:t>
                </a:r>
                <a:r>
                  <a:rPr lang="en-US" altLang="en-US" sz="2000" b="1" baseline="30000">
                    <a:solidFill>
                      <a:prstClr val="black"/>
                    </a:solidFill>
                    <a:latin typeface="VNI-Times" pitchFamily="2" charset="0"/>
                    <a:cs typeface="+mn-cs"/>
                  </a:rPr>
                  <a:t>- 8</a:t>
                </a:r>
                <a:endParaRPr lang="en-US" altLang="en-US" sz="2000" b="1">
                  <a:solidFill>
                    <a:prstClr val="black"/>
                  </a:solidFill>
                  <a:latin typeface="VNI-Times" pitchFamily="2" charset="0"/>
                  <a:cs typeface="+mn-cs"/>
                </a:endParaRPr>
              </a:p>
            </p:txBody>
          </p:sp>
          <p:sp>
            <p:nvSpPr>
              <p:cNvPr id="8224" name="Text Box 54"/>
              <p:cNvSpPr txBox="1">
                <a:spLocks noChangeArrowheads="1"/>
              </p:cNvSpPr>
              <p:nvPr/>
            </p:nvSpPr>
            <p:spPr bwMode="auto">
              <a:xfrm>
                <a:off x="4368" y="2736"/>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10 </a:t>
                </a:r>
                <a:r>
                  <a:rPr lang="en-US" altLang="en-US" sz="2000" b="1" baseline="30000">
                    <a:solidFill>
                      <a:prstClr val="black"/>
                    </a:solidFill>
                    <a:latin typeface="VNI-Times" pitchFamily="2" charset="0"/>
                    <a:cs typeface="+mn-cs"/>
                  </a:rPr>
                  <a:t>- 10</a:t>
                </a:r>
                <a:endParaRPr lang="en-US" altLang="en-US" sz="2000" b="1">
                  <a:solidFill>
                    <a:prstClr val="black"/>
                  </a:solidFill>
                  <a:latin typeface="VNI-Times" pitchFamily="2" charset="0"/>
                  <a:cs typeface="+mn-cs"/>
                </a:endParaRPr>
              </a:p>
            </p:txBody>
          </p:sp>
          <p:sp>
            <p:nvSpPr>
              <p:cNvPr id="8225" name="Text Box 55"/>
              <p:cNvSpPr txBox="1">
                <a:spLocks noChangeArrowheads="1"/>
              </p:cNvSpPr>
              <p:nvPr/>
            </p:nvSpPr>
            <p:spPr bwMode="auto">
              <a:xfrm>
                <a:off x="4896" y="2736"/>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10 </a:t>
                </a:r>
                <a:r>
                  <a:rPr lang="en-US" altLang="en-US" sz="2000" b="1" baseline="30000">
                    <a:solidFill>
                      <a:prstClr val="black"/>
                    </a:solidFill>
                    <a:latin typeface="VNI-Times" pitchFamily="2" charset="0"/>
                    <a:cs typeface="+mn-cs"/>
                  </a:rPr>
                  <a:t>- 12</a:t>
                </a:r>
                <a:endParaRPr lang="en-US" altLang="en-US" sz="2000" b="1">
                  <a:solidFill>
                    <a:prstClr val="black"/>
                  </a:solidFill>
                  <a:latin typeface="VNI-Times" pitchFamily="2" charset="0"/>
                  <a:cs typeface="+mn-cs"/>
                </a:endParaRPr>
              </a:p>
            </p:txBody>
          </p:sp>
          <p:sp>
            <p:nvSpPr>
              <p:cNvPr id="8226" name="Text Box 64"/>
              <p:cNvSpPr txBox="1">
                <a:spLocks noChangeArrowheads="1"/>
              </p:cNvSpPr>
              <p:nvPr/>
            </p:nvSpPr>
            <p:spPr bwMode="auto">
              <a:xfrm>
                <a:off x="5328" y="2726"/>
                <a:ext cx="1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pPr>
                  <a:spcBef>
                    <a:spcPct val="50000"/>
                  </a:spcBef>
                </a:pPr>
                <a:r>
                  <a:rPr lang="en-US" altLang="en-US" sz="2000" b="1">
                    <a:solidFill>
                      <a:prstClr val="black"/>
                    </a:solidFill>
                    <a:latin typeface="VNI-Times" pitchFamily="2" charset="0"/>
                    <a:cs typeface="+mn-cs"/>
                  </a:rPr>
                  <a:t>m </a:t>
                </a:r>
              </a:p>
            </p:txBody>
          </p:sp>
        </p:grpSp>
      </p:grpSp>
      <p:sp>
        <p:nvSpPr>
          <p:cNvPr id="122" name="TextBox 121"/>
          <p:cNvSpPr txBox="1">
            <a:spLocks noChangeArrowheads="1"/>
          </p:cNvSpPr>
          <p:nvPr/>
        </p:nvSpPr>
        <p:spPr bwMode="auto">
          <a:xfrm>
            <a:off x="304800" y="54102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B09F7"/>
                </a:solidFill>
                <a:latin typeface="Times New Roman" pitchFamily="18" charset="0"/>
              </a:defRPr>
            </a:lvl1pPr>
            <a:lvl2pPr marL="742950" indent="-285750">
              <a:defRPr sz="3200">
                <a:solidFill>
                  <a:srgbClr val="2B09F7"/>
                </a:solidFill>
                <a:latin typeface="Times New Roman" pitchFamily="18" charset="0"/>
              </a:defRPr>
            </a:lvl2pPr>
            <a:lvl3pPr marL="1143000" indent="-228600">
              <a:defRPr sz="3200">
                <a:solidFill>
                  <a:srgbClr val="2B09F7"/>
                </a:solidFill>
                <a:latin typeface="Times New Roman" pitchFamily="18" charset="0"/>
              </a:defRPr>
            </a:lvl3pPr>
            <a:lvl4pPr marL="1600200" indent="-228600">
              <a:defRPr sz="3200">
                <a:solidFill>
                  <a:srgbClr val="2B09F7"/>
                </a:solidFill>
                <a:latin typeface="Times New Roman" pitchFamily="18" charset="0"/>
              </a:defRPr>
            </a:lvl4pPr>
            <a:lvl5pPr marL="2057400" indent="-228600">
              <a:defRPr sz="3200">
                <a:solidFill>
                  <a:srgbClr val="2B09F7"/>
                </a:solidFill>
                <a:latin typeface="Times New Roman" pitchFamily="18" charset="0"/>
              </a:defRPr>
            </a:lvl5pPr>
            <a:lvl6pPr marL="2514600" indent="-228600" eaLnBrk="0" fontAlgn="base" hangingPunct="0">
              <a:spcBef>
                <a:spcPct val="0"/>
              </a:spcBef>
              <a:spcAft>
                <a:spcPct val="0"/>
              </a:spcAft>
              <a:defRPr sz="3200">
                <a:solidFill>
                  <a:srgbClr val="2B09F7"/>
                </a:solidFill>
                <a:latin typeface="Times New Roman" pitchFamily="18" charset="0"/>
              </a:defRPr>
            </a:lvl6pPr>
            <a:lvl7pPr marL="2971800" indent="-228600" eaLnBrk="0" fontAlgn="base" hangingPunct="0">
              <a:spcBef>
                <a:spcPct val="0"/>
              </a:spcBef>
              <a:spcAft>
                <a:spcPct val="0"/>
              </a:spcAft>
              <a:defRPr sz="3200">
                <a:solidFill>
                  <a:srgbClr val="2B09F7"/>
                </a:solidFill>
                <a:latin typeface="Times New Roman" pitchFamily="18" charset="0"/>
              </a:defRPr>
            </a:lvl7pPr>
            <a:lvl8pPr marL="3429000" indent="-228600" eaLnBrk="0" fontAlgn="base" hangingPunct="0">
              <a:spcBef>
                <a:spcPct val="0"/>
              </a:spcBef>
              <a:spcAft>
                <a:spcPct val="0"/>
              </a:spcAft>
              <a:defRPr sz="3200">
                <a:solidFill>
                  <a:srgbClr val="2B09F7"/>
                </a:solidFill>
                <a:latin typeface="Times New Roman" pitchFamily="18" charset="0"/>
              </a:defRPr>
            </a:lvl8pPr>
            <a:lvl9pPr marL="3886200" indent="-228600" eaLnBrk="0" fontAlgn="base" hangingPunct="0">
              <a:spcBef>
                <a:spcPct val="0"/>
              </a:spcBef>
              <a:spcAft>
                <a:spcPct val="0"/>
              </a:spcAft>
              <a:defRPr sz="3200">
                <a:solidFill>
                  <a:srgbClr val="2B09F7"/>
                </a:solidFill>
                <a:latin typeface="Times New Roman" pitchFamily="18" charset="0"/>
              </a:defRPr>
            </a:lvl9pPr>
          </a:lstStyle>
          <a:p>
            <a:r>
              <a:rPr lang="en-US" altLang="en-US" b="1">
                <a:latin typeface="VNI-Times" pitchFamily="2" charset="0"/>
                <a:cs typeface="+mn-cs"/>
                <a:sym typeface="Symbol" pitchFamily="18" charset="2"/>
              </a:rPr>
              <a:t> (m)</a:t>
            </a:r>
            <a:endParaRPr lang="en-US" altLang="en-US" b="1">
              <a:latin typeface="VNI-Times" pitchFamily="2" charset="0"/>
              <a:cs typeface="+mn-cs"/>
            </a:endParaRPr>
          </a:p>
        </p:txBody>
      </p:sp>
      <p:sp>
        <p:nvSpPr>
          <p:cNvPr id="123" name="Rectangle 7"/>
          <p:cNvSpPr>
            <a:spLocks noChangeArrowheads="1"/>
          </p:cNvSpPr>
          <p:nvPr/>
        </p:nvSpPr>
        <p:spPr bwMode="auto">
          <a:xfrm>
            <a:off x="5730875" y="4022725"/>
            <a:ext cx="304800" cy="1447800"/>
          </a:xfrm>
          <a:prstGeom prst="rect">
            <a:avLst/>
          </a:prstGeom>
          <a:gradFill rotWithShape="1">
            <a:gsLst>
              <a:gs pos="0">
                <a:srgbClr val="FF3399"/>
              </a:gs>
              <a:gs pos="25000">
                <a:srgbClr val="FF6633"/>
              </a:gs>
              <a:gs pos="50000">
                <a:srgbClr val="FFFF00"/>
              </a:gs>
              <a:gs pos="75000">
                <a:srgbClr val="01A78F"/>
              </a:gs>
              <a:gs pos="100000">
                <a:srgbClr val="3366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tLang="en-US" sz="3200" b="1">
              <a:solidFill>
                <a:srgbClr val="2B09F7"/>
              </a:solidFill>
              <a:latin typeface="VNI-Times" pitchFamily="2" charset="0"/>
              <a:cs typeface="+mn-cs"/>
            </a:endParaRPr>
          </a:p>
        </p:txBody>
      </p:sp>
      <p:sp>
        <p:nvSpPr>
          <p:cNvPr id="1064" name="AutoShape 40"/>
          <p:cNvSpPr>
            <a:spLocks/>
          </p:cNvSpPr>
          <p:nvPr/>
        </p:nvSpPr>
        <p:spPr bwMode="auto">
          <a:xfrm rot="-5400000">
            <a:off x="2362200" y="1828800"/>
            <a:ext cx="609600" cy="3810000"/>
          </a:xfrm>
          <a:prstGeom prst="rightBrace">
            <a:avLst>
              <a:gd name="adj1" fmla="val 52083"/>
              <a:gd name="adj2" fmla="val 50000"/>
            </a:avLst>
          </a:prstGeom>
          <a:noFill/>
          <a:ln w="4445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solidFill>
                <a:srgbClr val="2B09F7"/>
              </a:solidFill>
              <a:latin typeface="Times New Roman" pitchFamily="18" charset="0"/>
              <a:cs typeface="+mn-cs"/>
            </a:endParaRPr>
          </a:p>
        </p:txBody>
      </p:sp>
      <p:sp>
        <p:nvSpPr>
          <p:cNvPr id="1066" name="AutoShape 42"/>
          <p:cNvSpPr>
            <a:spLocks/>
          </p:cNvSpPr>
          <p:nvPr/>
        </p:nvSpPr>
        <p:spPr bwMode="auto">
          <a:xfrm rot="-5400000">
            <a:off x="4940300" y="3238500"/>
            <a:ext cx="381000" cy="914400"/>
          </a:xfrm>
          <a:prstGeom prst="rightBrace">
            <a:avLst>
              <a:gd name="adj1" fmla="val 20000"/>
              <a:gd name="adj2" fmla="val 50000"/>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solidFill>
                <a:srgbClr val="2B09F7"/>
              </a:solidFill>
              <a:latin typeface="Times New Roman" pitchFamily="18" charset="0"/>
              <a:cs typeface="+mn-cs"/>
            </a:endParaRPr>
          </a:p>
        </p:txBody>
      </p:sp>
      <p:sp>
        <p:nvSpPr>
          <p:cNvPr id="1067" name="AutoShape 43"/>
          <p:cNvSpPr>
            <a:spLocks/>
          </p:cNvSpPr>
          <p:nvPr/>
        </p:nvSpPr>
        <p:spPr bwMode="auto">
          <a:xfrm rot="-5400000">
            <a:off x="6291263" y="3319462"/>
            <a:ext cx="381000" cy="752475"/>
          </a:xfrm>
          <a:prstGeom prst="rightBrace">
            <a:avLst>
              <a:gd name="adj1" fmla="val 16458"/>
              <a:gd name="adj2" fmla="val 50000"/>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200">
              <a:solidFill>
                <a:srgbClr val="2B09F7"/>
              </a:solidFill>
              <a:latin typeface="Times New Roman" pitchFamily="18" charset="0"/>
              <a:cs typeface="+mn-cs"/>
            </a:endParaRPr>
          </a:p>
        </p:txBody>
      </p:sp>
      <p:sp>
        <p:nvSpPr>
          <p:cNvPr id="4" name="AutoShape 2" descr="https://www.upsieutoc.com/images/2019/04/30/BUC-XA-KO-NHIN-THAY.jpg"/>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9306869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box(in)">
                                      <p:cBhvr>
                                        <p:cTn id="12" dur="500"/>
                                        <p:tgtEl>
                                          <p:spTgt spid="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box(in)">
                                      <p:cBhvr>
                                        <p:cTn id="22" dur="500"/>
                                        <p:tgtEl>
                                          <p:spTgt spid="1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64"/>
                                        </p:tgtEl>
                                        <p:attrNameLst>
                                          <p:attrName>style.visibility</p:attrName>
                                        </p:attrNameLst>
                                      </p:cBhvr>
                                      <p:to>
                                        <p:strVal val="visible"/>
                                      </p:to>
                                    </p:set>
                                    <p:animEffect transition="in" filter="blinds(horizontal)">
                                      <p:cBhvr>
                                        <p:cTn id="27" dur="500"/>
                                        <p:tgtEl>
                                          <p:spTgt spid="10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wipe(left)">
                                      <p:cBhvr>
                                        <p:cTn id="32" dur="500"/>
                                        <p:tgtEl>
                                          <p:spTgt spid="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left)">
                                      <p:cBhvr>
                                        <p:cTn id="37" dur="500"/>
                                        <p:tgtEl>
                                          <p:spTgt spid="1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66"/>
                                        </p:tgtEl>
                                        <p:attrNameLst>
                                          <p:attrName>style.visibility</p:attrName>
                                        </p:attrNameLst>
                                      </p:cBhvr>
                                      <p:to>
                                        <p:strVal val="visible"/>
                                      </p:to>
                                    </p:set>
                                    <p:animEffect transition="in" filter="blinds(horizontal)">
                                      <p:cBhvr>
                                        <p:cTn id="42" dur="500"/>
                                        <p:tgtEl>
                                          <p:spTgt spid="10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anim calcmode="lin" valueType="num">
                                      <p:cBhvr>
                                        <p:cTn id="47" dur="500" fill="hold"/>
                                        <p:tgtEl>
                                          <p:spTgt spid="95"/>
                                        </p:tgtEl>
                                        <p:attrNameLst>
                                          <p:attrName>ppt_w</p:attrName>
                                        </p:attrNameLst>
                                      </p:cBhvr>
                                      <p:tavLst>
                                        <p:tav tm="0">
                                          <p:val>
                                            <p:fltVal val="0"/>
                                          </p:val>
                                        </p:tav>
                                        <p:tav tm="100000">
                                          <p:val>
                                            <p:strVal val="#ppt_w"/>
                                          </p:val>
                                        </p:tav>
                                      </p:tavLst>
                                    </p:anim>
                                    <p:anim calcmode="lin" valueType="num">
                                      <p:cBhvr>
                                        <p:cTn id="48" dur="500" fill="hold"/>
                                        <p:tgtEl>
                                          <p:spTgt spid="9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ipe(down)">
                                      <p:cBhvr>
                                        <p:cTn id="53" dur="500"/>
                                        <p:tgtEl>
                                          <p:spTgt spid="10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wipe(up)">
                                      <p:cBhvr>
                                        <p:cTn id="58" dur="500"/>
                                        <p:tgtEl>
                                          <p:spTgt spid="103"/>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wipe(up)">
                                      <p:cBhvr>
                                        <p:cTn id="61" dur="500"/>
                                        <p:tgtEl>
                                          <p:spTgt spid="10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8" presetClass="entr" presetSubtype="0" accel="100000" fill="hold" grpId="0" nodeType="clickEffect">
                                  <p:stCondLst>
                                    <p:cond delay="0"/>
                                  </p:stCondLst>
                                  <p:childTnLst>
                                    <p:set>
                                      <p:cBhvr>
                                        <p:cTn id="65" dur="1" fill="hold">
                                          <p:stCondLst>
                                            <p:cond delay="0"/>
                                          </p:stCondLst>
                                        </p:cTn>
                                        <p:tgtEl>
                                          <p:spTgt spid="96"/>
                                        </p:tgtEl>
                                        <p:attrNameLst>
                                          <p:attrName>style.visibility</p:attrName>
                                        </p:attrNameLst>
                                      </p:cBhvr>
                                      <p:to>
                                        <p:strVal val="visible"/>
                                      </p:to>
                                    </p:set>
                                    <p:anim calcmode="lin" valueType="num">
                                      <p:cBhvr>
                                        <p:cTn id="66" dur="500" fill="hold"/>
                                        <p:tgtEl>
                                          <p:spTgt spid="96"/>
                                        </p:tgtEl>
                                        <p:attrNameLst>
                                          <p:attrName>ppt_w</p:attrName>
                                        </p:attrNameLst>
                                      </p:cBhvr>
                                      <p:tavLst>
                                        <p:tav tm="0">
                                          <p:val>
                                            <p:strVal val="#ppt_w*2.5"/>
                                          </p:val>
                                        </p:tav>
                                        <p:tav tm="100000">
                                          <p:val>
                                            <p:strVal val="#ppt_w"/>
                                          </p:val>
                                        </p:tav>
                                      </p:tavLst>
                                    </p:anim>
                                    <p:anim calcmode="lin" valueType="num">
                                      <p:cBhvr>
                                        <p:cTn id="67" dur="500" fill="hold"/>
                                        <p:tgtEl>
                                          <p:spTgt spid="96"/>
                                        </p:tgtEl>
                                        <p:attrNameLst>
                                          <p:attrName>ppt_h</p:attrName>
                                        </p:attrNameLst>
                                      </p:cBhvr>
                                      <p:tavLst>
                                        <p:tav tm="0">
                                          <p:val>
                                            <p:strVal val="#ppt_h*0.01"/>
                                          </p:val>
                                        </p:tav>
                                        <p:tav tm="100000">
                                          <p:val>
                                            <p:strVal val="#ppt_h"/>
                                          </p:val>
                                        </p:tav>
                                      </p:tavLst>
                                    </p:anim>
                                    <p:anim calcmode="lin" valueType="num">
                                      <p:cBhvr>
                                        <p:cTn id="68" dur="500" fill="hold"/>
                                        <p:tgtEl>
                                          <p:spTgt spid="96"/>
                                        </p:tgtEl>
                                        <p:attrNameLst>
                                          <p:attrName>ppt_x</p:attrName>
                                        </p:attrNameLst>
                                      </p:cBhvr>
                                      <p:tavLst>
                                        <p:tav tm="0">
                                          <p:val>
                                            <p:strVal val="#ppt_x"/>
                                          </p:val>
                                        </p:tav>
                                        <p:tav tm="100000">
                                          <p:val>
                                            <p:strVal val="#ppt_x"/>
                                          </p:val>
                                        </p:tav>
                                      </p:tavLst>
                                    </p:anim>
                                    <p:anim calcmode="lin" valueType="num">
                                      <p:cBhvr>
                                        <p:cTn id="69" dur="500" fill="hold"/>
                                        <p:tgtEl>
                                          <p:spTgt spid="96"/>
                                        </p:tgtEl>
                                        <p:attrNameLst>
                                          <p:attrName>ppt_y</p:attrName>
                                        </p:attrNameLst>
                                      </p:cBhvr>
                                      <p:tavLst>
                                        <p:tav tm="0">
                                          <p:val>
                                            <p:strVal val="#ppt_h+1"/>
                                          </p:val>
                                        </p:tav>
                                        <p:tav tm="100000">
                                          <p:val>
                                            <p:strVal val="#ppt_y"/>
                                          </p:val>
                                        </p:tav>
                                      </p:tavLst>
                                    </p:anim>
                                    <p:animEffect transition="in" filter="fade">
                                      <p:cBhvr>
                                        <p:cTn id="70" dur="500"/>
                                        <p:tgtEl>
                                          <p:spTgt spid="9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067"/>
                                        </p:tgtEl>
                                        <p:attrNameLst>
                                          <p:attrName>style.visibility</p:attrName>
                                        </p:attrNameLst>
                                      </p:cBhvr>
                                      <p:to>
                                        <p:strVal val="visible"/>
                                      </p:to>
                                    </p:set>
                                    <p:animEffect transition="in" filter="blinds(horizontal)">
                                      <p:cBhvr>
                                        <p:cTn id="73" dur="500"/>
                                        <p:tgtEl>
                                          <p:spTgt spid="106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500"/>
                                        <p:tgtEl>
                                          <p:spTgt spid="10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100"/>
                                        </p:tgtEl>
                                        <p:attrNameLst>
                                          <p:attrName>style.visibility</p:attrName>
                                        </p:attrNameLst>
                                      </p:cBhvr>
                                      <p:to>
                                        <p:strVal val="visible"/>
                                      </p:to>
                                    </p:set>
                                    <p:anim calcmode="lin" valueType="num">
                                      <p:cBhvr>
                                        <p:cTn id="83" dur="500" fill="hold"/>
                                        <p:tgtEl>
                                          <p:spTgt spid="100"/>
                                        </p:tgtEl>
                                        <p:attrNameLst>
                                          <p:attrName>ppt_w</p:attrName>
                                        </p:attrNameLst>
                                      </p:cBhvr>
                                      <p:tavLst>
                                        <p:tav tm="0">
                                          <p:val>
                                            <p:fltVal val="0"/>
                                          </p:val>
                                        </p:tav>
                                        <p:tav tm="100000">
                                          <p:val>
                                            <p:strVal val="#ppt_w"/>
                                          </p:val>
                                        </p:tav>
                                      </p:tavLst>
                                    </p:anim>
                                    <p:anim calcmode="lin" valueType="num">
                                      <p:cBhvr>
                                        <p:cTn id="84" dur="500" fill="hold"/>
                                        <p:tgtEl>
                                          <p:spTgt spid="100"/>
                                        </p:tgtEl>
                                        <p:attrNameLst>
                                          <p:attrName>ppt_h</p:attrName>
                                        </p:attrNameLst>
                                      </p:cBhvr>
                                      <p:tavLst>
                                        <p:tav tm="0">
                                          <p:val>
                                            <p:fltVal val="0"/>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wipe(up)">
                                      <p:cBhvr>
                                        <p:cTn id="89" dur="500"/>
                                        <p:tgtEl>
                                          <p:spTgt spid="106"/>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wipe(up)">
                                      <p:cBhvr>
                                        <p:cTn id="92" dur="500"/>
                                        <p:tgtEl>
                                          <p:spTgt spid="10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wipe(down)">
                                      <p:cBhvr>
                                        <p:cTn id="97" dur="500"/>
                                        <p:tgtEl>
                                          <p:spTgt spid="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08"/>
                                        </p:tgtEl>
                                        <p:attrNameLst>
                                          <p:attrName>style.visibility</p:attrName>
                                        </p:attrNameLst>
                                      </p:cBhvr>
                                      <p:to>
                                        <p:strVal val="visible"/>
                                      </p:to>
                                    </p:set>
                                    <p:animEffect transition="in" filter="wipe(down)">
                                      <p:cBhvr>
                                        <p:cTn id="102" dur="500"/>
                                        <p:tgtEl>
                                          <p:spTgt spid="10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xit" presetSubtype="16" fill="hold" grpId="0" nodeType="clickEffect">
                                  <p:stCondLst>
                                    <p:cond delay="0"/>
                                  </p:stCondLst>
                                  <p:childTnLst>
                                    <p:animEffect transition="out" filter="box(in)">
                                      <p:cBhvr>
                                        <p:cTn id="106" dur="500"/>
                                        <p:tgtEl>
                                          <p:spTgt spid="123"/>
                                        </p:tgtEl>
                                      </p:cBhvr>
                                    </p:animEffect>
                                    <p:set>
                                      <p:cBhvr>
                                        <p:cTn id="107" dur="1" fill="hold">
                                          <p:stCondLst>
                                            <p:cond delay="499"/>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100" grpId="0"/>
      <p:bldP spid="101" grpId="0"/>
      <p:bldP spid="102" grpId="0"/>
      <p:bldP spid="103" grpId="0"/>
      <p:bldP spid="104" grpId="0" animBg="1"/>
      <p:bldP spid="105" grpId="0"/>
      <p:bldP spid="106" grpId="0"/>
      <p:bldP spid="107" grpId="0" animBg="1"/>
      <p:bldP spid="108" grpId="0"/>
      <p:bldP spid="122" grpId="0"/>
      <p:bldP spid="123" grpId="0" animBg="1"/>
      <p:bldP spid="123" grpId="1" animBg="1"/>
      <p:bldP spid="1064" grpId="0" animBg="1"/>
      <p:bldP spid="1066" grpId="0" animBg="1"/>
      <p:bldP spid="106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BB6B64C-665C-4C78-BF97-13B7AE596CCD}" type="slidenum">
              <a:rPr lang="en-US" altLang="en-US" smtClean="0"/>
              <a:pPr>
                <a:defRPr/>
              </a:pPr>
              <a:t>39</a:t>
            </a:fld>
            <a:endParaRPr lang="en-US" altLang="en-US"/>
          </a:p>
        </p:txBody>
      </p:sp>
      <p:pic>
        <p:nvPicPr>
          <p:cNvPr id="70658" name="Picture 2" descr="https://www.upsieutoc.com/images/2019/04/30/BUC-XA-KO-NHIN-TH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64" y="69731"/>
            <a:ext cx="8028384" cy="667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02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Rectangle 11"/>
          <p:cNvSpPr>
            <a:spLocks noChangeArrowheads="1"/>
          </p:cNvSpPr>
          <p:nvPr/>
        </p:nvSpPr>
        <p:spPr bwMode="auto">
          <a:xfrm>
            <a:off x="304800" y="1340768"/>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defRPr/>
            </a:pPr>
            <a:r>
              <a:rPr lang="en-US" sz="3000" b="1">
                <a:solidFill>
                  <a:srgbClr val="0000D0"/>
                </a:solidFill>
                <a:effectLst>
                  <a:outerShdw blurRad="38100" dist="38100" dir="2700000" algn="tl">
                    <a:srgbClr val="FFFFFF"/>
                  </a:outerShdw>
                </a:effectLst>
                <a:latin typeface="Times New Roman" pitchFamily="18" charset="0"/>
              </a:rPr>
              <a:t>Câu 3: Quang phổ vạch do chất nào dưới đây bị nung nóng phát ra?</a:t>
            </a:r>
          </a:p>
        </p:txBody>
      </p:sp>
      <p:sp>
        <p:nvSpPr>
          <p:cNvPr id="18444" name="Text Box 12"/>
          <p:cNvSpPr txBox="1">
            <a:spLocks noChangeArrowheads="1"/>
          </p:cNvSpPr>
          <p:nvPr/>
        </p:nvSpPr>
        <p:spPr bwMode="auto">
          <a:xfrm>
            <a:off x="395288" y="2299624"/>
            <a:ext cx="2209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00"/>
                </a:solidFill>
                <a:latin typeface="Times New Roman" pitchFamily="18" charset="0"/>
              </a:rPr>
              <a:t>A. Chất rắn</a:t>
            </a:r>
          </a:p>
        </p:txBody>
      </p:sp>
      <p:sp>
        <p:nvSpPr>
          <p:cNvPr id="18445" name="Text Box 13"/>
          <p:cNvSpPr txBox="1">
            <a:spLocks noChangeArrowheads="1"/>
          </p:cNvSpPr>
          <p:nvPr/>
        </p:nvSpPr>
        <p:spPr bwMode="auto">
          <a:xfrm>
            <a:off x="4876800" y="2299624"/>
            <a:ext cx="2514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00"/>
                </a:solidFill>
                <a:latin typeface="Times New Roman" pitchFamily="18" charset="0"/>
              </a:rPr>
              <a:t>B. Chất lỏng</a:t>
            </a:r>
          </a:p>
        </p:txBody>
      </p:sp>
      <p:sp>
        <p:nvSpPr>
          <p:cNvPr id="18446" name="Text Box 14"/>
          <p:cNvSpPr txBox="1">
            <a:spLocks noChangeArrowheads="1"/>
          </p:cNvSpPr>
          <p:nvPr/>
        </p:nvSpPr>
        <p:spPr bwMode="auto">
          <a:xfrm>
            <a:off x="323850" y="2909224"/>
            <a:ext cx="4552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00"/>
                </a:solidFill>
                <a:latin typeface="Times New Roman" pitchFamily="18" charset="0"/>
              </a:rPr>
              <a:t>C. Chất khí ở áp suất thấp</a:t>
            </a:r>
          </a:p>
        </p:txBody>
      </p:sp>
      <p:sp>
        <p:nvSpPr>
          <p:cNvPr id="18447" name="Text Box 15"/>
          <p:cNvSpPr txBox="1">
            <a:spLocks noChangeArrowheads="1"/>
          </p:cNvSpPr>
          <p:nvPr/>
        </p:nvSpPr>
        <p:spPr bwMode="auto">
          <a:xfrm>
            <a:off x="4876800" y="2909224"/>
            <a:ext cx="4038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00"/>
                </a:solidFill>
                <a:latin typeface="Times New Roman" pitchFamily="18" charset="0"/>
              </a:rPr>
              <a:t>D. Chất khí ở áp sất cao</a:t>
            </a:r>
          </a:p>
        </p:txBody>
      </p:sp>
      <p:sp>
        <p:nvSpPr>
          <p:cNvPr id="4108" name="Text Box 10"/>
          <p:cNvSpPr txBox="1">
            <a:spLocks noChangeArrowheads="1"/>
          </p:cNvSpPr>
          <p:nvPr/>
        </p:nvSpPr>
        <p:spPr bwMode="auto">
          <a:xfrm>
            <a:off x="2133600" y="136526"/>
            <a:ext cx="4724400" cy="549275"/>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9525">
                <a:solidFill>
                  <a:srgbClr val="33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000" b="1" u="sng">
                <a:solidFill>
                  <a:srgbClr val="FF00FF"/>
                </a:solidFill>
                <a:latin typeface=".VnTimeH" pitchFamily="34" charset="0"/>
              </a:rPr>
              <a:t>KiÓm tra kiÕn thøc</a:t>
            </a:r>
          </a:p>
        </p:txBody>
      </p:sp>
      <p:sp>
        <p:nvSpPr>
          <p:cNvPr id="20" name="TextBox 19"/>
          <p:cNvSpPr txBox="1">
            <a:spLocks noChangeArrowheads="1"/>
          </p:cNvSpPr>
          <p:nvPr/>
        </p:nvSpPr>
        <p:spPr bwMode="auto">
          <a:xfrm>
            <a:off x="3200400" y="3861048"/>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FF0000"/>
                </a:solidFill>
                <a:latin typeface="Times New Roman" pitchFamily="18" charset="0"/>
                <a:cs typeface="Times New Roman" pitchFamily="18" charset="0"/>
              </a:rPr>
              <a:t>Đáp án: C</a:t>
            </a:r>
          </a:p>
        </p:txBody>
      </p:sp>
    </p:spTree>
    <p:extLst>
      <p:ext uri="{BB962C8B-B14F-4D97-AF65-F5344CB8AC3E}">
        <p14:creationId xmlns:p14="http://schemas.microsoft.com/office/powerpoint/2010/main" val="218910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animEffect transition="in" filter="blinds(horizontal)">
                                      <p:cBhvr>
                                        <p:cTn id="7" dur="500"/>
                                        <p:tgtEl>
                                          <p:spTgt spid="18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445"/>
                                        </p:tgtEl>
                                        <p:attrNameLst>
                                          <p:attrName>style.visibility</p:attrName>
                                        </p:attrNameLst>
                                      </p:cBhvr>
                                      <p:to>
                                        <p:strVal val="visible"/>
                                      </p:to>
                                    </p:set>
                                    <p:animEffect transition="in" filter="blinds(horizontal)">
                                      <p:cBhvr>
                                        <p:cTn id="15" dur="500"/>
                                        <p:tgtEl>
                                          <p:spTgt spid="184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447"/>
                                        </p:tgtEl>
                                        <p:attrNameLst>
                                          <p:attrName>style.visibility</p:attrName>
                                        </p:attrNameLst>
                                      </p:cBhvr>
                                      <p:to>
                                        <p:strVal val="visible"/>
                                      </p:to>
                                    </p:set>
                                    <p:animEffect transition="in" filter="blinds(horizontal)">
                                      <p:cBhvr>
                                        <p:cTn id="18" dur="500"/>
                                        <p:tgtEl>
                                          <p:spTgt spid="1844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446"/>
                                        </p:tgtEl>
                                        <p:attrNameLst>
                                          <p:attrName>style.visibility</p:attrName>
                                        </p:attrNameLst>
                                      </p:cBhvr>
                                      <p:to>
                                        <p:strVal val="visible"/>
                                      </p:to>
                                    </p:set>
                                    <p:animEffect transition="in" filter="blinds(horizontal)">
                                      <p:cBhvr>
                                        <p:cTn id="21" dur="500"/>
                                        <p:tgtEl>
                                          <p:spTgt spid="184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P spid="18444" grpId="0"/>
      <p:bldP spid="18445" grpId="0"/>
      <p:bldP spid="18446" grpId="0"/>
      <p:bldP spid="18447"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6513" y="981075"/>
            <a:ext cx="9144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pPr>
            <a:r>
              <a:rPr lang="en-US" sz="3200" b="1">
                <a:solidFill>
                  <a:srgbClr val="0000D0"/>
                </a:solidFill>
                <a:latin typeface="Times New Roman" pitchFamily="18" charset="0"/>
                <a:cs typeface="Times New Roman" pitchFamily="18" charset="0"/>
              </a:rPr>
              <a:t>Câu 1: Phát biểu nào sau đây </a:t>
            </a:r>
            <a:r>
              <a:rPr lang="en-US" sz="3200" b="1" i="1">
                <a:solidFill>
                  <a:srgbClr val="0000D0"/>
                </a:solidFill>
                <a:latin typeface="Times New Roman" pitchFamily="18" charset="0"/>
                <a:cs typeface="Times New Roman" pitchFamily="18" charset="0"/>
              </a:rPr>
              <a:t>đúng </a:t>
            </a:r>
            <a:r>
              <a:rPr lang="en-US" sz="3200" b="1">
                <a:solidFill>
                  <a:srgbClr val="0000D0"/>
                </a:solidFill>
                <a:latin typeface="Times New Roman" pitchFamily="18" charset="0"/>
                <a:cs typeface="Times New Roman" pitchFamily="18" charset="0"/>
              </a:rPr>
              <a:t>với tia hồng ngoại (HN)?</a:t>
            </a:r>
          </a:p>
        </p:txBody>
      </p:sp>
      <p:sp>
        <p:nvSpPr>
          <p:cNvPr id="27651" name="Text Box 6"/>
          <p:cNvSpPr txBox="1">
            <a:spLocks noChangeArrowheads="1"/>
          </p:cNvSpPr>
          <p:nvPr/>
        </p:nvSpPr>
        <p:spPr bwMode="auto">
          <a:xfrm>
            <a:off x="395290" y="2205040"/>
            <a:ext cx="88566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AutoNum type="alphaUcPeriod"/>
            </a:pPr>
            <a:r>
              <a:rPr lang="vi-VN" sz="2800">
                <a:latin typeface="Times New Roman" pitchFamily="18" charset="0"/>
                <a:cs typeface="Times New Roman" pitchFamily="18" charset="0"/>
              </a:rPr>
              <a:t>Tia HN là một trong những bức xạ mà mắt thường có thể nhìn thấy</a:t>
            </a:r>
          </a:p>
        </p:txBody>
      </p:sp>
      <p:sp>
        <p:nvSpPr>
          <p:cNvPr id="115719" name="Text Box 7"/>
          <p:cNvSpPr txBox="1">
            <a:spLocks noChangeArrowheads="1"/>
          </p:cNvSpPr>
          <p:nvPr/>
        </p:nvSpPr>
        <p:spPr bwMode="auto">
          <a:xfrm>
            <a:off x="400050" y="3275013"/>
            <a:ext cx="8851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latin typeface="Times New Roman" pitchFamily="18" charset="0"/>
                <a:cs typeface="Times New Roman" pitchFamily="18" charset="0"/>
              </a:rPr>
              <a:t>B.Tia HN l</a:t>
            </a:r>
            <a:r>
              <a:rPr lang="vi-VN" sz="2800">
                <a:latin typeface="Times New Roman" pitchFamily="18" charset="0"/>
                <a:cs typeface="Times New Roman" pitchFamily="18" charset="0"/>
              </a:rPr>
              <a:t>à</a:t>
            </a:r>
            <a:r>
              <a:rPr lang="en-US" sz="2800">
                <a:latin typeface="Times New Roman" pitchFamily="18" charset="0"/>
                <a:cs typeface="Times New Roman" pitchFamily="18" charset="0"/>
              </a:rPr>
              <a:t> b</a:t>
            </a:r>
            <a:r>
              <a:rPr lang="vi-VN" sz="2800">
                <a:latin typeface="Times New Roman" pitchFamily="18" charset="0"/>
                <a:cs typeface="Times New Roman" pitchFamily="18" charset="0"/>
              </a:rPr>
              <a:t>ức</a:t>
            </a:r>
            <a:r>
              <a:rPr lang="en-US" sz="2800">
                <a:latin typeface="Times New Roman" pitchFamily="18" charset="0"/>
                <a:cs typeface="Times New Roman" pitchFamily="18" charset="0"/>
              </a:rPr>
              <a:t> x</a:t>
            </a:r>
            <a:r>
              <a:rPr lang="vi-VN" sz="2800">
                <a:latin typeface="Times New Roman" pitchFamily="18" charset="0"/>
                <a:cs typeface="Times New Roman" pitchFamily="18" charset="0"/>
              </a:rPr>
              <a:t>ạ</a:t>
            </a:r>
            <a:r>
              <a:rPr lang="en-US" sz="2800">
                <a:latin typeface="Times New Roman" pitchFamily="18" charset="0"/>
                <a:cs typeface="Times New Roman" pitchFamily="18" charset="0"/>
              </a:rPr>
              <a:t> kh</a:t>
            </a:r>
            <a:r>
              <a:rPr lang="vi-VN" sz="2800">
                <a:latin typeface="Times New Roman" pitchFamily="18" charset="0"/>
                <a:cs typeface="Times New Roman" pitchFamily="18" charset="0"/>
              </a:rPr>
              <a:t>ô</a:t>
            </a:r>
            <a:r>
              <a:rPr lang="en-US" sz="2800">
                <a:latin typeface="Times New Roman" pitchFamily="18" charset="0"/>
                <a:cs typeface="Times New Roman" pitchFamily="18" charset="0"/>
              </a:rPr>
              <a:t>ng nh</a:t>
            </a:r>
            <a:r>
              <a:rPr lang="vi-VN" sz="2800">
                <a:latin typeface="Times New Roman" pitchFamily="18" charset="0"/>
                <a:cs typeface="Times New Roman" pitchFamily="18" charset="0"/>
              </a:rPr>
              <a:t>ìn</a:t>
            </a:r>
            <a:r>
              <a:rPr lang="en-US" sz="2800">
                <a:latin typeface="Times New Roman" pitchFamily="18" charset="0"/>
                <a:cs typeface="Times New Roman" pitchFamily="18" charset="0"/>
              </a:rPr>
              <a:t> th</a:t>
            </a:r>
            <a:r>
              <a:rPr lang="vi-VN" sz="2800">
                <a:latin typeface="Times New Roman" pitchFamily="18" charset="0"/>
                <a:cs typeface="Times New Roman" pitchFamily="18" charset="0"/>
              </a:rPr>
              <a:t>ấy</a:t>
            </a:r>
            <a:r>
              <a:rPr lang="en-US" sz="2800">
                <a:latin typeface="Times New Roman" pitchFamily="18" charset="0"/>
                <a:cs typeface="Times New Roman" pitchFamily="18" charset="0"/>
              </a:rPr>
              <a:t> c</a:t>
            </a:r>
            <a:r>
              <a:rPr lang="vi-VN" sz="2800">
                <a:latin typeface="Times New Roman" pitchFamily="18" charset="0"/>
                <a:cs typeface="Times New Roman" pitchFamily="18" charset="0"/>
              </a:rPr>
              <a:t>ó</a:t>
            </a:r>
            <a:r>
              <a:rPr lang="en-US" sz="2800">
                <a:latin typeface="Times New Roman" pitchFamily="18" charset="0"/>
                <a:cs typeface="Times New Roman" pitchFamily="18" charset="0"/>
              </a:rPr>
              <a:t> b</a:t>
            </a:r>
            <a:r>
              <a:rPr lang="vi-VN" sz="2800">
                <a:latin typeface="Times New Roman" pitchFamily="18" charset="0"/>
                <a:cs typeface="Times New Roman" pitchFamily="18" charset="0"/>
              </a:rPr>
              <a:t>ước</a:t>
            </a:r>
            <a:r>
              <a:rPr lang="en-US" sz="2800">
                <a:latin typeface="Times New Roman" pitchFamily="18" charset="0"/>
                <a:cs typeface="Times New Roman" pitchFamily="18" charset="0"/>
              </a:rPr>
              <a:t> s</a:t>
            </a:r>
            <a:r>
              <a:rPr lang="vi-VN" sz="2800">
                <a:latin typeface="Times New Roman" pitchFamily="18" charset="0"/>
                <a:cs typeface="Times New Roman" pitchFamily="18" charset="0"/>
              </a:rPr>
              <a:t>óng lớn hơn bước sóng của ánh sáng đỏ</a:t>
            </a:r>
          </a:p>
        </p:txBody>
      </p:sp>
      <p:sp>
        <p:nvSpPr>
          <p:cNvPr id="27653" name="Text Box 8"/>
          <p:cNvSpPr txBox="1">
            <a:spLocks noChangeArrowheads="1"/>
          </p:cNvSpPr>
          <p:nvPr/>
        </p:nvSpPr>
        <p:spPr bwMode="auto">
          <a:xfrm>
            <a:off x="360363" y="4346575"/>
            <a:ext cx="86042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latin typeface="Times New Roman" pitchFamily="18" charset="0"/>
                <a:cs typeface="Times New Roman" pitchFamily="18" charset="0"/>
              </a:rPr>
              <a:t>C.Tia HN không có tác dụng nhiệt</a:t>
            </a:r>
            <a:endParaRPr lang="vi-VN" sz="2800">
              <a:latin typeface="Times New Roman" pitchFamily="18" charset="0"/>
              <a:cs typeface="Times New Roman" pitchFamily="18" charset="0"/>
            </a:endParaRPr>
          </a:p>
        </p:txBody>
      </p:sp>
      <p:sp>
        <p:nvSpPr>
          <p:cNvPr id="27654" name="Text Box 9"/>
          <p:cNvSpPr txBox="1">
            <a:spLocks noChangeArrowheads="1"/>
          </p:cNvSpPr>
          <p:nvPr/>
        </p:nvSpPr>
        <p:spPr bwMode="auto">
          <a:xfrm>
            <a:off x="468313" y="5070481"/>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latin typeface="Times New Roman" pitchFamily="18" charset="0"/>
                <a:cs typeface="Times New Roman" pitchFamily="18" charset="0"/>
              </a:rPr>
              <a:t>D. C</a:t>
            </a:r>
            <a:r>
              <a:rPr lang="vi-VN" sz="2800">
                <a:latin typeface="Times New Roman" pitchFamily="18" charset="0"/>
                <a:cs typeface="Times New Roman" pitchFamily="18" charset="0"/>
              </a:rPr>
              <a:t>ả</a:t>
            </a:r>
            <a:r>
              <a:rPr lang="en-US" sz="2800">
                <a:latin typeface="Times New Roman" pitchFamily="18" charset="0"/>
                <a:cs typeface="Times New Roman" pitchFamily="18" charset="0"/>
              </a:rPr>
              <a:t> A, B, C </a:t>
            </a:r>
            <a:r>
              <a:rPr lang="vi-VN" sz="2800">
                <a:latin typeface="Times New Roman" pitchFamily="18" charset="0"/>
                <a:cs typeface="Times New Roman" pitchFamily="18" charset="0"/>
              </a:rPr>
              <a:t>đều</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đúng</a:t>
            </a:r>
          </a:p>
        </p:txBody>
      </p:sp>
      <p:grpSp>
        <p:nvGrpSpPr>
          <p:cNvPr id="40967" name="Group 10"/>
          <p:cNvGrpSpPr>
            <a:grpSpLocks/>
          </p:cNvGrpSpPr>
          <p:nvPr/>
        </p:nvGrpSpPr>
        <p:grpSpPr bwMode="auto">
          <a:xfrm>
            <a:off x="0" y="11113"/>
            <a:ext cx="9144000" cy="641350"/>
            <a:chOff x="0" y="0"/>
            <a:chExt cx="5760" cy="404"/>
          </a:xfrm>
        </p:grpSpPr>
        <p:sp>
          <p:nvSpPr>
            <p:cNvPr id="40969"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3600" b="1">
                <a:solidFill>
                  <a:srgbClr val="FF0000"/>
                </a:solidFill>
                <a:latin typeface="VNI-Times" pitchFamily="2" charset="0"/>
              </a:endParaRPr>
            </a:p>
          </p:txBody>
        </p:sp>
        <p:sp>
          <p:nvSpPr>
            <p:cNvPr id="40970" name="Text Box 12"/>
            <p:cNvSpPr txBox="1">
              <a:spLocks noChangeArrowheads="1"/>
            </p:cNvSpPr>
            <p:nvPr/>
          </p:nvSpPr>
          <p:spPr bwMode="auto">
            <a:xfrm>
              <a:off x="1968" y="0"/>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FF0000"/>
                  </a:solidFill>
                </a:rPr>
                <a:t>CỦNG CỐ</a:t>
              </a:r>
            </a:p>
          </p:txBody>
        </p:sp>
      </p:grpSp>
      <p:sp>
        <p:nvSpPr>
          <p:cNvPr id="10" name="Text Box 7"/>
          <p:cNvSpPr txBox="1">
            <a:spLocks noChangeArrowheads="1"/>
          </p:cNvSpPr>
          <p:nvPr/>
        </p:nvSpPr>
        <p:spPr bwMode="auto">
          <a:xfrm>
            <a:off x="395288" y="3284538"/>
            <a:ext cx="8851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solidFill>
                  <a:srgbClr val="FF0000"/>
                </a:solidFill>
                <a:latin typeface="Times New Roman" pitchFamily="18" charset="0"/>
                <a:cs typeface="Times New Roman" pitchFamily="18" charset="0"/>
              </a:rPr>
              <a:t>B.Tia HN l</a:t>
            </a:r>
            <a:r>
              <a:rPr lang="vi-VN" sz="2800">
                <a:solidFill>
                  <a:srgbClr val="FF0000"/>
                </a:solidFill>
                <a:latin typeface="Times New Roman" pitchFamily="18" charset="0"/>
                <a:cs typeface="Times New Roman" pitchFamily="18" charset="0"/>
              </a:rPr>
              <a:t>à</a:t>
            </a:r>
            <a:r>
              <a:rPr lang="en-US" sz="2800">
                <a:solidFill>
                  <a:srgbClr val="FF0000"/>
                </a:solidFill>
                <a:latin typeface="Times New Roman" pitchFamily="18" charset="0"/>
                <a:cs typeface="Times New Roman" pitchFamily="18" charset="0"/>
              </a:rPr>
              <a:t> b</a:t>
            </a:r>
            <a:r>
              <a:rPr lang="vi-VN" sz="2800">
                <a:solidFill>
                  <a:srgbClr val="FF0000"/>
                </a:solidFill>
                <a:latin typeface="Times New Roman" pitchFamily="18" charset="0"/>
                <a:cs typeface="Times New Roman" pitchFamily="18" charset="0"/>
              </a:rPr>
              <a:t>ức</a:t>
            </a:r>
            <a:r>
              <a:rPr lang="en-US" sz="2800">
                <a:solidFill>
                  <a:srgbClr val="FF0000"/>
                </a:solidFill>
                <a:latin typeface="Times New Roman" pitchFamily="18" charset="0"/>
                <a:cs typeface="Times New Roman" pitchFamily="18" charset="0"/>
              </a:rPr>
              <a:t> x</a:t>
            </a:r>
            <a:r>
              <a:rPr lang="vi-VN" sz="2800">
                <a:solidFill>
                  <a:srgbClr val="FF0000"/>
                </a:solidFill>
                <a:latin typeface="Times New Roman" pitchFamily="18" charset="0"/>
                <a:cs typeface="Times New Roman" pitchFamily="18" charset="0"/>
              </a:rPr>
              <a:t>ạ</a:t>
            </a:r>
            <a:r>
              <a:rPr lang="en-US" sz="2800">
                <a:solidFill>
                  <a:srgbClr val="FF0000"/>
                </a:solidFill>
                <a:latin typeface="Times New Roman" pitchFamily="18" charset="0"/>
                <a:cs typeface="Times New Roman" pitchFamily="18" charset="0"/>
              </a:rPr>
              <a:t> kh</a:t>
            </a:r>
            <a:r>
              <a:rPr lang="vi-VN" sz="2800">
                <a:solidFill>
                  <a:srgbClr val="FF0000"/>
                </a:solidFill>
                <a:latin typeface="Times New Roman" pitchFamily="18" charset="0"/>
                <a:cs typeface="Times New Roman" pitchFamily="18" charset="0"/>
              </a:rPr>
              <a:t>ô</a:t>
            </a:r>
            <a:r>
              <a:rPr lang="en-US" sz="2800">
                <a:solidFill>
                  <a:srgbClr val="FF0000"/>
                </a:solidFill>
                <a:latin typeface="Times New Roman" pitchFamily="18" charset="0"/>
                <a:cs typeface="Times New Roman" pitchFamily="18" charset="0"/>
              </a:rPr>
              <a:t>ng nh</a:t>
            </a:r>
            <a:r>
              <a:rPr lang="vi-VN" sz="2800">
                <a:solidFill>
                  <a:srgbClr val="FF0000"/>
                </a:solidFill>
                <a:latin typeface="Times New Roman" pitchFamily="18" charset="0"/>
                <a:cs typeface="Times New Roman" pitchFamily="18" charset="0"/>
              </a:rPr>
              <a:t>ìn</a:t>
            </a:r>
            <a:r>
              <a:rPr lang="en-US" sz="2800">
                <a:solidFill>
                  <a:srgbClr val="FF0000"/>
                </a:solidFill>
                <a:latin typeface="Times New Roman" pitchFamily="18" charset="0"/>
                <a:cs typeface="Times New Roman" pitchFamily="18" charset="0"/>
              </a:rPr>
              <a:t> th</a:t>
            </a:r>
            <a:r>
              <a:rPr lang="vi-VN" sz="2800">
                <a:solidFill>
                  <a:srgbClr val="FF0000"/>
                </a:solidFill>
                <a:latin typeface="Times New Roman" pitchFamily="18" charset="0"/>
                <a:cs typeface="Times New Roman" pitchFamily="18" charset="0"/>
              </a:rPr>
              <a:t>ấy</a:t>
            </a:r>
            <a:r>
              <a:rPr lang="en-US" sz="2800">
                <a:solidFill>
                  <a:srgbClr val="FF0000"/>
                </a:solidFill>
                <a:latin typeface="Times New Roman" pitchFamily="18" charset="0"/>
                <a:cs typeface="Times New Roman" pitchFamily="18" charset="0"/>
              </a:rPr>
              <a:t> c</a:t>
            </a:r>
            <a:r>
              <a:rPr lang="vi-VN" sz="2800">
                <a:solidFill>
                  <a:srgbClr val="FF0000"/>
                </a:solidFill>
                <a:latin typeface="Times New Roman" pitchFamily="18" charset="0"/>
                <a:cs typeface="Times New Roman" pitchFamily="18" charset="0"/>
              </a:rPr>
              <a:t>ó</a:t>
            </a:r>
            <a:r>
              <a:rPr lang="en-US" sz="2800">
                <a:solidFill>
                  <a:srgbClr val="FF0000"/>
                </a:solidFill>
                <a:latin typeface="Times New Roman" pitchFamily="18" charset="0"/>
                <a:cs typeface="Times New Roman" pitchFamily="18" charset="0"/>
              </a:rPr>
              <a:t> b</a:t>
            </a:r>
            <a:r>
              <a:rPr lang="vi-VN" sz="2800">
                <a:solidFill>
                  <a:srgbClr val="FF0000"/>
                </a:solidFill>
                <a:latin typeface="Times New Roman" pitchFamily="18" charset="0"/>
                <a:cs typeface="Times New Roman" pitchFamily="18" charset="0"/>
              </a:rPr>
              <a:t>ước</a:t>
            </a:r>
            <a:r>
              <a:rPr lang="en-US" sz="2800">
                <a:solidFill>
                  <a:srgbClr val="FF0000"/>
                </a:solidFill>
                <a:latin typeface="Times New Roman" pitchFamily="18" charset="0"/>
                <a:cs typeface="Times New Roman" pitchFamily="18" charset="0"/>
              </a:rPr>
              <a:t> s</a:t>
            </a:r>
            <a:r>
              <a:rPr lang="vi-VN" sz="2800">
                <a:solidFill>
                  <a:srgbClr val="FF0000"/>
                </a:solidFill>
                <a:latin typeface="Times New Roman" pitchFamily="18" charset="0"/>
                <a:cs typeface="Times New Roman" pitchFamily="18" charset="0"/>
              </a:rPr>
              <a:t>óng lớn hơn bước sóng của ánh sáng đỏ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5719"/>
                                        </p:tgtEl>
                                        <p:attrNameLst>
                                          <p:attrName>style.visibility</p:attrName>
                                        </p:attrNameLst>
                                      </p:cBhvr>
                                      <p:to>
                                        <p:strVal val="visible"/>
                                      </p:to>
                                    </p:set>
                                    <p:anim calcmode="lin" valueType="num">
                                      <p:cBhvr additive="base">
                                        <p:cTn id="18" dur="500" fill="hold"/>
                                        <p:tgtEl>
                                          <p:spTgt spid="115719"/>
                                        </p:tgtEl>
                                        <p:attrNameLst>
                                          <p:attrName>ppt_x</p:attrName>
                                        </p:attrNameLst>
                                      </p:cBhvr>
                                      <p:tavLst>
                                        <p:tav tm="0">
                                          <p:val>
                                            <p:strVal val="#ppt_x"/>
                                          </p:val>
                                        </p:tav>
                                        <p:tav tm="100000">
                                          <p:val>
                                            <p:strVal val="#ppt_x"/>
                                          </p:val>
                                        </p:tav>
                                      </p:tavLst>
                                    </p:anim>
                                    <p:anim calcmode="lin" valueType="num">
                                      <p:cBhvr additive="base">
                                        <p:cTn id="19" dur="500" fill="hold"/>
                                        <p:tgtEl>
                                          <p:spTgt spid="11571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53"/>
                                        </p:tgtEl>
                                        <p:attrNameLst>
                                          <p:attrName>style.visibility</p:attrName>
                                        </p:attrNameLst>
                                      </p:cBhvr>
                                      <p:to>
                                        <p:strVal val="visible"/>
                                      </p:to>
                                    </p:set>
                                    <p:anim calcmode="lin" valueType="num">
                                      <p:cBhvr additive="base">
                                        <p:cTn id="24" dur="500" fill="hold"/>
                                        <p:tgtEl>
                                          <p:spTgt spid="27653"/>
                                        </p:tgtEl>
                                        <p:attrNameLst>
                                          <p:attrName>ppt_x</p:attrName>
                                        </p:attrNameLst>
                                      </p:cBhvr>
                                      <p:tavLst>
                                        <p:tav tm="0">
                                          <p:val>
                                            <p:strVal val="#ppt_x"/>
                                          </p:val>
                                        </p:tav>
                                        <p:tav tm="100000">
                                          <p:val>
                                            <p:strVal val="#ppt_x"/>
                                          </p:val>
                                        </p:tav>
                                      </p:tavLst>
                                    </p:anim>
                                    <p:anim calcmode="lin" valueType="num">
                                      <p:cBhvr additive="base">
                                        <p:cTn id="25"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654"/>
                                        </p:tgtEl>
                                        <p:attrNameLst>
                                          <p:attrName>style.visibility</p:attrName>
                                        </p:attrNameLst>
                                      </p:cBhvr>
                                      <p:to>
                                        <p:strVal val="visible"/>
                                      </p:to>
                                    </p:set>
                                    <p:anim calcmode="lin" valueType="num">
                                      <p:cBhvr additive="base">
                                        <p:cTn id="30" dur="500" fill="hold"/>
                                        <p:tgtEl>
                                          <p:spTgt spid="27654"/>
                                        </p:tgtEl>
                                        <p:attrNameLst>
                                          <p:attrName>ppt_x</p:attrName>
                                        </p:attrNameLst>
                                      </p:cBhvr>
                                      <p:tavLst>
                                        <p:tav tm="0">
                                          <p:val>
                                            <p:strVal val="#ppt_x"/>
                                          </p:val>
                                        </p:tav>
                                        <p:tav tm="100000">
                                          <p:val>
                                            <p:strVal val="#ppt_x"/>
                                          </p:val>
                                        </p:tav>
                                      </p:tavLst>
                                    </p:anim>
                                    <p:anim calcmode="lin" valueType="num">
                                      <p:cBhvr additive="base">
                                        <p:cTn id="31"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P spid="115719" grpId="0"/>
      <p:bldP spid="27653" grpId="0"/>
      <p:bldP spid="27654"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23853" y="3357563"/>
            <a:ext cx="83169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3500" indent="-63500">
              <a:spcBef>
                <a:spcPct val="20000"/>
              </a:spcBef>
            </a:pPr>
            <a:r>
              <a:rPr lang="en-US" sz="2800" b="1">
                <a:solidFill>
                  <a:srgbClr val="0000D0"/>
                </a:solidFill>
                <a:latin typeface="Times New Roman" pitchFamily="18" charset="0"/>
                <a:cs typeface="Times New Roman" pitchFamily="18" charset="0"/>
              </a:rPr>
              <a:t>Câu 3: Tính chất nào sau đây </a:t>
            </a:r>
            <a:r>
              <a:rPr lang="en-US" sz="2800" b="1" i="1">
                <a:solidFill>
                  <a:srgbClr val="0000D0"/>
                </a:solidFill>
                <a:latin typeface="Times New Roman" pitchFamily="18" charset="0"/>
                <a:cs typeface="Times New Roman" pitchFamily="18" charset="0"/>
              </a:rPr>
              <a:t>không phải</a:t>
            </a:r>
            <a:r>
              <a:rPr lang="en-US" sz="2800" b="1">
                <a:solidFill>
                  <a:srgbClr val="0000D0"/>
                </a:solidFill>
                <a:latin typeface="Times New Roman" pitchFamily="18" charset="0"/>
                <a:cs typeface="Times New Roman" pitchFamily="18" charset="0"/>
              </a:rPr>
              <a:t> của tia tử ngoại ?</a:t>
            </a:r>
          </a:p>
        </p:txBody>
      </p:sp>
      <p:sp>
        <p:nvSpPr>
          <p:cNvPr id="28675" name="Text Box 6"/>
          <p:cNvSpPr txBox="1">
            <a:spLocks noChangeArrowheads="1"/>
          </p:cNvSpPr>
          <p:nvPr/>
        </p:nvSpPr>
        <p:spPr bwMode="auto">
          <a:xfrm>
            <a:off x="827088" y="4278313"/>
            <a:ext cx="7921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AutoNum type="alphaUcPeriod"/>
            </a:pPr>
            <a:r>
              <a:rPr lang="en-US" sz="2800">
                <a:latin typeface="Times New Roman" pitchFamily="18" charset="0"/>
                <a:cs typeface="Times New Roman" pitchFamily="18" charset="0"/>
              </a:rPr>
              <a:t> T</a:t>
            </a:r>
            <a:r>
              <a:rPr lang="vi-VN" sz="2800">
                <a:latin typeface="Times New Roman" pitchFamily="18" charset="0"/>
                <a:cs typeface="Times New Roman" pitchFamily="18" charset="0"/>
              </a:rPr>
              <a:t>ác</a:t>
            </a:r>
            <a:r>
              <a:rPr lang="en-US" sz="2800">
                <a:latin typeface="Times New Roman" pitchFamily="18" charset="0"/>
                <a:cs typeface="Times New Roman" pitchFamily="18" charset="0"/>
              </a:rPr>
              <a:t> d</a:t>
            </a:r>
            <a:r>
              <a:rPr lang="vi-VN" sz="2800">
                <a:latin typeface="Times New Roman" pitchFamily="18" charset="0"/>
                <a:cs typeface="Times New Roman" pitchFamily="18" charset="0"/>
              </a:rPr>
              <a:t>ụng mạnh lên kính ảnh</a:t>
            </a:r>
          </a:p>
        </p:txBody>
      </p:sp>
      <p:sp>
        <p:nvSpPr>
          <p:cNvPr id="28676" name="Text Box 7"/>
          <p:cNvSpPr txBox="1">
            <a:spLocks noChangeArrowheads="1"/>
          </p:cNvSpPr>
          <p:nvPr/>
        </p:nvSpPr>
        <p:spPr bwMode="auto">
          <a:xfrm>
            <a:off x="863601" y="4854581"/>
            <a:ext cx="712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latin typeface="Times New Roman" pitchFamily="18" charset="0"/>
                <a:cs typeface="Times New Roman" pitchFamily="18" charset="0"/>
              </a:rPr>
              <a:t>B. L</a:t>
            </a:r>
            <a:r>
              <a:rPr lang="vi-VN" sz="2800">
                <a:latin typeface="Times New Roman" pitchFamily="18" charset="0"/>
                <a:cs typeface="Times New Roman" pitchFamily="18" charset="0"/>
              </a:rPr>
              <a:t>àm</a:t>
            </a:r>
            <a:r>
              <a:rPr lang="en-US" sz="2800">
                <a:latin typeface="Times New Roman" pitchFamily="18" charset="0"/>
                <a:cs typeface="Times New Roman" pitchFamily="18" charset="0"/>
              </a:rPr>
              <a:t> ion ho</a:t>
            </a:r>
            <a:r>
              <a:rPr lang="vi-VN" sz="2800">
                <a:latin typeface="Times New Roman" pitchFamily="18" charset="0"/>
                <a:cs typeface="Times New Roman" pitchFamily="18" charset="0"/>
              </a:rPr>
              <a:t>á</a:t>
            </a:r>
            <a:r>
              <a:rPr lang="en-US" sz="2800">
                <a:latin typeface="Times New Roman" pitchFamily="18" charset="0"/>
                <a:cs typeface="Times New Roman" pitchFamily="18" charset="0"/>
              </a:rPr>
              <a:t> kh</a:t>
            </a:r>
            <a:r>
              <a:rPr lang="vi-VN" sz="2800">
                <a:latin typeface="Times New Roman" pitchFamily="18" charset="0"/>
                <a:cs typeface="Times New Roman" pitchFamily="18" charset="0"/>
              </a:rPr>
              <a:t>ô</a:t>
            </a:r>
            <a:r>
              <a:rPr lang="en-US" sz="2800">
                <a:latin typeface="Times New Roman" pitchFamily="18" charset="0"/>
                <a:cs typeface="Times New Roman" pitchFamily="18" charset="0"/>
              </a:rPr>
              <a:t>ng kh</a:t>
            </a:r>
            <a:r>
              <a:rPr lang="vi-VN" sz="2800">
                <a:latin typeface="Times New Roman" pitchFamily="18" charset="0"/>
                <a:cs typeface="Times New Roman" pitchFamily="18" charset="0"/>
              </a:rPr>
              <a:t>í</a:t>
            </a:r>
          </a:p>
        </p:txBody>
      </p:sp>
      <p:sp>
        <p:nvSpPr>
          <p:cNvPr id="116744" name="Text Box 8"/>
          <p:cNvSpPr txBox="1">
            <a:spLocks noChangeArrowheads="1"/>
          </p:cNvSpPr>
          <p:nvPr/>
        </p:nvSpPr>
        <p:spPr bwMode="auto">
          <a:xfrm>
            <a:off x="827088" y="5430838"/>
            <a:ext cx="7632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latin typeface="Times New Roman" pitchFamily="18" charset="0"/>
                <a:cs typeface="Times New Roman" pitchFamily="18" charset="0"/>
              </a:rPr>
              <a:t>C. Trong su</a:t>
            </a:r>
            <a:r>
              <a:rPr lang="vi-VN" sz="2800">
                <a:latin typeface="Times New Roman" pitchFamily="18" charset="0"/>
                <a:cs typeface="Times New Roman" pitchFamily="18" charset="0"/>
              </a:rPr>
              <a:t>ốt</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đối</a:t>
            </a:r>
            <a:r>
              <a:rPr lang="en-US" sz="2800">
                <a:latin typeface="Times New Roman" pitchFamily="18" charset="0"/>
                <a:cs typeface="Times New Roman" pitchFamily="18" charset="0"/>
              </a:rPr>
              <a:t> v</a:t>
            </a:r>
            <a:r>
              <a:rPr lang="vi-VN" sz="2800">
                <a:latin typeface="Times New Roman" pitchFamily="18" charset="0"/>
                <a:cs typeface="Times New Roman" pitchFamily="18" charset="0"/>
              </a:rPr>
              <a:t>ới</a:t>
            </a:r>
            <a:r>
              <a:rPr lang="en-US" sz="2800">
                <a:latin typeface="Times New Roman" pitchFamily="18" charset="0"/>
                <a:cs typeface="Times New Roman" pitchFamily="18" charset="0"/>
              </a:rPr>
              <a:t> thu</a:t>
            </a:r>
            <a:r>
              <a:rPr lang="vi-VN" sz="2800">
                <a:latin typeface="Times New Roman" pitchFamily="18" charset="0"/>
                <a:cs typeface="Times New Roman" pitchFamily="18" charset="0"/>
              </a:rPr>
              <a:t>ỷ</a:t>
            </a:r>
            <a:r>
              <a:rPr lang="en-US" sz="2800">
                <a:latin typeface="Times New Roman" pitchFamily="18" charset="0"/>
                <a:cs typeface="Times New Roman" pitchFamily="18" charset="0"/>
              </a:rPr>
              <a:t> tinh, n</a:t>
            </a:r>
            <a:r>
              <a:rPr lang="vi-VN" sz="2800">
                <a:latin typeface="Times New Roman" pitchFamily="18" charset="0"/>
                <a:cs typeface="Times New Roman" pitchFamily="18" charset="0"/>
              </a:rPr>
              <a:t>ước</a:t>
            </a:r>
          </a:p>
        </p:txBody>
      </p:sp>
      <p:sp>
        <p:nvSpPr>
          <p:cNvPr id="28678" name="Text Box 9"/>
          <p:cNvSpPr txBox="1">
            <a:spLocks noChangeArrowheads="1"/>
          </p:cNvSpPr>
          <p:nvPr/>
        </p:nvSpPr>
        <p:spPr bwMode="auto">
          <a:xfrm>
            <a:off x="863600" y="5934081"/>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latin typeface="Times New Roman" pitchFamily="18" charset="0"/>
                <a:cs typeface="Times New Roman" pitchFamily="18" charset="0"/>
              </a:rPr>
              <a:t>D. Gi</a:t>
            </a:r>
            <a:r>
              <a:rPr lang="vi-VN" sz="2800">
                <a:latin typeface="Times New Roman" pitchFamily="18" charset="0"/>
                <a:cs typeface="Times New Roman" pitchFamily="18" charset="0"/>
              </a:rPr>
              <a:t>úp</a:t>
            </a:r>
            <a:r>
              <a:rPr lang="en-US" sz="2800">
                <a:latin typeface="Times New Roman" pitchFamily="18" charset="0"/>
                <a:cs typeface="Times New Roman" pitchFamily="18" charset="0"/>
              </a:rPr>
              <a:t> cho x</a:t>
            </a:r>
            <a:r>
              <a:rPr lang="vi-VN" sz="2800">
                <a:latin typeface="Times New Roman" pitchFamily="18" charset="0"/>
                <a:cs typeface="Times New Roman" pitchFamily="18" charset="0"/>
              </a:rPr>
              <a:t>ươ</a:t>
            </a:r>
            <a:r>
              <a:rPr lang="en-US" sz="2800">
                <a:latin typeface="Times New Roman" pitchFamily="18" charset="0"/>
                <a:cs typeface="Times New Roman" pitchFamily="18" charset="0"/>
              </a:rPr>
              <a:t>ng t</a:t>
            </a:r>
            <a:r>
              <a:rPr lang="vi-VN" sz="2800">
                <a:latin typeface="Times New Roman" pitchFamily="18" charset="0"/>
                <a:cs typeface="Times New Roman" pitchFamily="18" charset="0"/>
              </a:rPr>
              <a:t>ă</a:t>
            </a:r>
            <a:r>
              <a:rPr lang="en-US" sz="2800">
                <a:latin typeface="Times New Roman" pitchFamily="18" charset="0"/>
                <a:cs typeface="Times New Roman" pitchFamily="18" charset="0"/>
              </a:rPr>
              <a:t>ng tr</a:t>
            </a:r>
            <a:r>
              <a:rPr lang="vi-VN" sz="2800">
                <a:latin typeface="Times New Roman" pitchFamily="18" charset="0"/>
                <a:cs typeface="Times New Roman" pitchFamily="18" charset="0"/>
              </a:rPr>
              <a:t>ưởng</a:t>
            </a:r>
          </a:p>
        </p:txBody>
      </p:sp>
      <p:grpSp>
        <p:nvGrpSpPr>
          <p:cNvPr id="41991" name="Group 11"/>
          <p:cNvGrpSpPr>
            <a:grpSpLocks/>
          </p:cNvGrpSpPr>
          <p:nvPr/>
        </p:nvGrpSpPr>
        <p:grpSpPr bwMode="auto">
          <a:xfrm>
            <a:off x="0" y="44450"/>
            <a:ext cx="9144000" cy="641350"/>
            <a:chOff x="0" y="0"/>
            <a:chExt cx="5760" cy="404"/>
          </a:xfrm>
        </p:grpSpPr>
        <p:sp>
          <p:nvSpPr>
            <p:cNvPr id="41999" name="Text Box 12"/>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3600" b="1">
                <a:solidFill>
                  <a:srgbClr val="FF0000"/>
                </a:solidFill>
                <a:latin typeface="VNI-Times" pitchFamily="2" charset="0"/>
              </a:endParaRPr>
            </a:p>
          </p:txBody>
        </p:sp>
        <p:sp>
          <p:nvSpPr>
            <p:cNvPr id="42000" name="Text Box 13"/>
            <p:cNvSpPr txBox="1">
              <a:spLocks noChangeArrowheads="1"/>
            </p:cNvSpPr>
            <p:nvPr/>
          </p:nvSpPr>
          <p:spPr bwMode="auto">
            <a:xfrm>
              <a:off x="1968" y="0"/>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FF0000"/>
                  </a:solidFill>
                </a:rPr>
                <a:t>CỦNG CỐ</a:t>
              </a:r>
            </a:p>
          </p:txBody>
        </p:sp>
      </p:grpSp>
      <p:sp>
        <p:nvSpPr>
          <p:cNvPr id="28680" name="Rectangle 14"/>
          <p:cNvSpPr>
            <a:spLocks noChangeArrowheads="1"/>
          </p:cNvSpPr>
          <p:nvPr/>
        </p:nvSpPr>
        <p:spPr bwMode="auto">
          <a:xfrm>
            <a:off x="250825" y="69215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pPr>
            <a:r>
              <a:rPr lang="en-US" sz="2800" b="1">
                <a:solidFill>
                  <a:srgbClr val="0000D0"/>
                </a:solidFill>
                <a:latin typeface="Times New Roman" pitchFamily="18" charset="0"/>
                <a:cs typeface="Times New Roman" pitchFamily="18" charset="0"/>
              </a:rPr>
              <a:t>Câu 2: Không thể nhận biết tia tử ngoại bằng:</a:t>
            </a:r>
          </a:p>
        </p:txBody>
      </p:sp>
      <p:sp>
        <p:nvSpPr>
          <p:cNvPr id="28681" name="Text Box 15"/>
          <p:cNvSpPr txBox="1">
            <a:spLocks noChangeArrowheads="1"/>
          </p:cNvSpPr>
          <p:nvPr/>
        </p:nvSpPr>
        <p:spPr bwMode="auto">
          <a:xfrm>
            <a:off x="1008065" y="1195388"/>
            <a:ext cx="61928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AutoNum type="alphaUcPeriod"/>
            </a:pPr>
            <a:r>
              <a:rPr lang="en-US" sz="2800">
                <a:latin typeface="Times New Roman" pitchFamily="18" charset="0"/>
                <a:cs typeface="Times New Roman" pitchFamily="18" charset="0"/>
              </a:rPr>
              <a:t> M</a:t>
            </a:r>
            <a:r>
              <a:rPr lang="vi-VN" sz="2800">
                <a:latin typeface="Times New Roman" pitchFamily="18" charset="0"/>
                <a:cs typeface="Times New Roman" pitchFamily="18" charset="0"/>
              </a:rPr>
              <a:t>àn</a:t>
            </a:r>
            <a:r>
              <a:rPr lang="en-US" sz="2800">
                <a:latin typeface="Times New Roman" pitchFamily="18" charset="0"/>
                <a:cs typeface="Times New Roman" pitchFamily="18" charset="0"/>
              </a:rPr>
              <a:t> hu</a:t>
            </a:r>
            <a:r>
              <a:rPr lang="vi-VN" sz="2800">
                <a:latin typeface="Times New Roman" pitchFamily="18" charset="0"/>
                <a:cs typeface="Times New Roman" pitchFamily="18" charset="0"/>
              </a:rPr>
              <a:t>ỳnh</a:t>
            </a:r>
            <a:r>
              <a:rPr lang="en-US" sz="2800">
                <a:latin typeface="Times New Roman" pitchFamily="18" charset="0"/>
                <a:cs typeface="Times New Roman" pitchFamily="18" charset="0"/>
              </a:rPr>
              <a:t> quang</a:t>
            </a:r>
            <a:endParaRPr lang="vi-VN" sz="2800">
              <a:latin typeface="Times New Roman" pitchFamily="18" charset="0"/>
              <a:cs typeface="Times New Roman" pitchFamily="18" charset="0"/>
            </a:endParaRPr>
          </a:p>
        </p:txBody>
      </p:sp>
      <p:sp>
        <p:nvSpPr>
          <p:cNvPr id="28682" name="Text Box 16"/>
          <p:cNvSpPr txBox="1">
            <a:spLocks noChangeArrowheads="1"/>
          </p:cNvSpPr>
          <p:nvPr/>
        </p:nvSpPr>
        <p:spPr bwMode="auto">
          <a:xfrm>
            <a:off x="1008063" y="1757363"/>
            <a:ext cx="7129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latin typeface="Times New Roman" pitchFamily="18" charset="0"/>
                <a:cs typeface="Times New Roman" pitchFamily="18" charset="0"/>
              </a:rPr>
              <a:t>B. K</a:t>
            </a:r>
            <a:r>
              <a:rPr lang="vi-VN" sz="2800">
                <a:latin typeface="Times New Roman" pitchFamily="18" charset="0"/>
                <a:cs typeface="Times New Roman" pitchFamily="18" charset="0"/>
              </a:rPr>
              <a:t>ính</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ảnh</a:t>
            </a:r>
          </a:p>
        </p:txBody>
      </p:sp>
      <p:sp>
        <p:nvSpPr>
          <p:cNvPr id="28683" name="Text Box 17"/>
          <p:cNvSpPr txBox="1">
            <a:spLocks noChangeArrowheads="1"/>
          </p:cNvSpPr>
          <p:nvPr/>
        </p:nvSpPr>
        <p:spPr bwMode="auto">
          <a:xfrm>
            <a:off x="1008063" y="2333631"/>
            <a:ext cx="860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latin typeface="Times New Roman" pitchFamily="18" charset="0"/>
                <a:cs typeface="Times New Roman" pitchFamily="18" charset="0"/>
              </a:rPr>
              <a:t>C. Pin nhi</a:t>
            </a:r>
            <a:r>
              <a:rPr lang="vi-VN" sz="2800">
                <a:latin typeface="Times New Roman" pitchFamily="18" charset="0"/>
                <a:cs typeface="Times New Roman" pitchFamily="18" charset="0"/>
              </a:rPr>
              <a:t>ệt</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đ</a:t>
            </a:r>
            <a:r>
              <a:rPr lang="en-US" sz="2800">
                <a:latin typeface="Times New Roman" pitchFamily="18" charset="0"/>
                <a:cs typeface="Times New Roman" pitchFamily="18" charset="0"/>
              </a:rPr>
              <a:t>i</a:t>
            </a:r>
            <a:r>
              <a:rPr lang="vi-VN" sz="2800">
                <a:latin typeface="Times New Roman" pitchFamily="18" charset="0"/>
                <a:cs typeface="Times New Roman" pitchFamily="18" charset="0"/>
              </a:rPr>
              <a:t>ện</a:t>
            </a:r>
          </a:p>
        </p:txBody>
      </p:sp>
      <p:sp>
        <p:nvSpPr>
          <p:cNvPr id="116754" name="Text Box 18"/>
          <p:cNvSpPr txBox="1">
            <a:spLocks noChangeArrowheads="1"/>
          </p:cNvSpPr>
          <p:nvPr/>
        </p:nvSpPr>
        <p:spPr bwMode="auto">
          <a:xfrm>
            <a:off x="1042988" y="2838456"/>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latin typeface="Times New Roman" pitchFamily="18" charset="0"/>
                <a:cs typeface="Times New Roman" pitchFamily="18" charset="0"/>
              </a:rPr>
              <a:t>D. M</a:t>
            </a:r>
            <a:r>
              <a:rPr lang="vi-VN" sz="2800">
                <a:latin typeface="Times New Roman" pitchFamily="18" charset="0"/>
                <a:cs typeface="Times New Roman" pitchFamily="18" charset="0"/>
              </a:rPr>
              <a:t>ắt</a:t>
            </a:r>
            <a:r>
              <a:rPr lang="en-US" sz="2800">
                <a:latin typeface="Times New Roman" pitchFamily="18" charset="0"/>
                <a:cs typeface="Times New Roman" pitchFamily="18" charset="0"/>
              </a:rPr>
              <a:t> ng</a:t>
            </a:r>
            <a:r>
              <a:rPr lang="vi-VN" sz="2800">
                <a:latin typeface="Times New Roman" pitchFamily="18" charset="0"/>
                <a:cs typeface="Times New Roman" pitchFamily="18" charset="0"/>
              </a:rPr>
              <a:t>ười</a:t>
            </a:r>
          </a:p>
        </p:txBody>
      </p:sp>
      <p:sp>
        <p:nvSpPr>
          <p:cNvPr id="15" name="Text Box 8"/>
          <p:cNvSpPr txBox="1">
            <a:spLocks noChangeArrowheads="1"/>
          </p:cNvSpPr>
          <p:nvPr/>
        </p:nvSpPr>
        <p:spPr bwMode="auto">
          <a:xfrm>
            <a:off x="827088" y="5426081"/>
            <a:ext cx="7597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C. Trong su</a:t>
            </a:r>
            <a:r>
              <a:rPr lang="vi-VN" sz="2800">
                <a:solidFill>
                  <a:srgbClr val="FF0000"/>
                </a:solidFill>
                <a:latin typeface="Times New Roman" pitchFamily="18" charset="0"/>
                <a:cs typeface="Times New Roman" pitchFamily="18" charset="0"/>
              </a:rPr>
              <a:t>ốt</a:t>
            </a:r>
            <a:r>
              <a:rPr lang="en-US" sz="2800">
                <a:solidFill>
                  <a:srgbClr val="FF0000"/>
                </a:solidFill>
                <a:latin typeface="Times New Roman" pitchFamily="18" charset="0"/>
                <a:cs typeface="Times New Roman" pitchFamily="18" charset="0"/>
              </a:rPr>
              <a:t> </a:t>
            </a:r>
            <a:r>
              <a:rPr lang="vi-VN" sz="2800">
                <a:solidFill>
                  <a:srgbClr val="FF0000"/>
                </a:solidFill>
                <a:latin typeface="Times New Roman" pitchFamily="18" charset="0"/>
                <a:cs typeface="Times New Roman" pitchFamily="18" charset="0"/>
              </a:rPr>
              <a:t>đối</a:t>
            </a:r>
            <a:r>
              <a:rPr lang="en-US" sz="2800">
                <a:solidFill>
                  <a:srgbClr val="FF0000"/>
                </a:solidFill>
                <a:latin typeface="Times New Roman" pitchFamily="18" charset="0"/>
                <a:cs typeface="Times New Roman" pitchFamily="18" charset="0"/>
              </a:rPr>
              <a:t> v</a:t>
            </a:r>
            <a:r>
              <a:rPr lang="vi-VN" sz="2800">
                <a:solidFill>
                  <a:srgbClr val="FF0000"/>
                </a:solidFill>
                <a:latin typeface="Times New Roman" pitchFamily="18" charset="0"/>
                <a:cs typeface="Times New Roman" pitchFamily="18" charset="0"/>
              </a:rPr>
              <a:t>ới</a:t>
            </a:r>
            <a:r>
              <a:rPr lang="en-US" sz="2800">
                <a:solidFill>
                  <a:srgbClr val="FF0000"/>
                </a:solidFill>
                <a:latin typeface="Times New Roman" pitchFamily="18" charset="0"/>
                <a:cs typeface="Times New Roman" pitchFamily="18" charset="0"/>
              </a:rPr>
              <a:t> thu</a:t>
            </a:r>
            <a:r>
              <a:rPr lang="vi-VN" sz="2800">
                <a:solidFill>
                  <a:srgbClr val="FF0000"/>
                </a:solidFill>
                <a:latin typeface="Times New Roman" pitchFamily="18" charset="0"/>
                <a:cs typeface="Times New Roman" pitchFamily="18" charset="0"/>
              </a:rPr>
              <a:t>ỷ</a:t>
            </a:r>
            <a:r>
              <a:rPr lang="en-US" sz="2800">
                <a:solidFill>
                  <a:srgbClr val="FF0000"/>
                </a:solidFill>
                <a:latin typeface="Times New Roman" pitchFamily="18" charset="0"/>
                <a:cs typeface="Times New Roman" pitchFamily="18" charset="0"/>
              </a:rPr>
              <a:t> tinh, n</a:t>
            </a:r>
            <a:r>
              <a:rPr lang="vi-VN" sz="2800">
                <a:solidFill>
                  <a:srgbClr val="FF0000"/>
                </a:solidFill>
                <a:latin typeface="Times New Roman" pitchFamily="18" charset="0"/>
                <a:cs typeface="Times New Roman" pitchFamily="18" charset="0"/>
              </a:rPr>
              <a:t>ước</a:t>
            </a:r>
          </a:p>
        </p:txBody>
      </p:sp>
      <p:sp>
        <p:nvSpPr>
          <p:cNvPr id="16" name="Text Box 18"/>
          <p:cNvSpPr txBox="1">
            <a:spLocks noChangeArrowheads="1"/>
          </p:cNvSpPr>
          <p:nvPr/>
        </p:nvSpPr>
        <p:spPr bwMode="auto">
          <a:xfrm>
            <a:off x="1042988" y="2833694"/>
            <a:ext cx="81549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solidFill>
                  <a:srgbClr val="FF0000"/>
                </a:solidFill>
                <a:latin typeface="Times New Roman" pitchFamily="18" charset="0"/>
                <a:cs typeface="Times New Roman" pitchFamily="18" charset="0"/>
              </a:rPr>
              <a:t>D. M</a:t>
            </a:r>
            <a:r>
              <a:rPr lang="vi-VN" sz="2800">
                <a:solidFill>
                  <a:srgbClr val="FF0000"/>
                </a:solidFill>
                <a:latin typeface="Times New Roman" pitchFamily="18" charset="0"/>
                <a:cs typeface="Times New Roman" pitchFamily="18" charset="0"/>
              </a:rPr>
              <a:t>ắt</a:t>
            </a:r>
            <a:r>
              <a:rPr lang="en-US" sz="2800">
                <a:solidFill>
                  <a:srgbClr val="FF0000"/>
                </a:solidFill>
                <a:latin typeface="Times New Roman" pitchFamily="18" charset="0"/>
                <a:cs typeface="Times New Roman" pitchFamily="18" charset="0"/>
              </a:rPr>
              <a:t> ng</a:t>
            </a:r>
            <a:r>
              <a:rPr lang="vi-VN" sz="2800">
                <a:solidFill>
                  <a:srgbClr val="FF0000"/>
                </a:solidFill>
                <a:latin typeface="Times New Roman" pitchFamily="18" charset="0"/>
                <a:cs typeface="Times New Roman" pitchFamily="18" charset="0"/>
              </a:rPr>
              <a:t>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circle(in)">
                                      <p:cBhvr>
                                        <p:cTn id="7" dur="2000"/>
                                        <p:tgtEl>
                                          <p:spTgt spid="286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81"/>
                                        </p:tgtEl>
                                        <p:attrNameLst>
                                          <p:attrName>style.visibility</p:attrName>
                                        </p:attrNameLst>
                                      </p:cBhvr>
                                      <p:to>
                                        <p:strVal val="visible"/>
                                      </p:to>
                                    </p:set>
                                    <p:anim calcmode="lin" valueType="num">
                                      <p:cBhvr additive="base">
                                        <p:cTn id="12" dur="500" fill="hold"/>
                                        <p:tgtEl>
                                          <p:spTgt spid="28681"/>
                                        </p:tgtEl>
                                        <p:attrNameLst>
                                          <p:attrName>ppt_x</p:attrName>
                                        </p:attrNameLst>
                                      </p:cBhvr>
                                      <p:tavLst>
                                        <p:tav tm="0">
                                          <p:val>
                                            <p:strVal val="#ppt_x"/>
                                          </p:val>
                                        </p:tav>
                                        <p:tav tm="100000">
                                          <p:val>
                                            <p:strVal val="#ppt_x"/>
                                          </p:val>
                                        </p:tav>
                                      </p:tavLst>
                                    </p:anim>
                                    <p:anim calcmode="lin" valueType="num">
                                      <p:cBhvr additive="base">
                                        <p:cTn id="13"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682"/>
                                        </p:tgtEl>
                                        <p:attrNameLst>
                                          <p:attrName>style.visibility</p:attrName>
                                        </p:attrNameLst>
                                      </p:cBhvr>
                                      <p:to>
                                        <p:strVal val="visible"/>
                                      </p:to>
                                    </p:set>
                                    <p:anim calcmode="lin" valueType="num">
                                      <p:cBhvr additive="base">
                                        <p:cTn id="18" dur="500" fill="hold"/>
                                        <p:tgtEl>
                                          <p:spTgt spid="28682"/>
                                        </p:tgtEl>
                                        <p:attrNameLst>
                                          <p:attrName>ppt_x</p:attrName>
                                        </p:attrNameLst>
                                      </p:cBhvr>
                                      <p:tavLst>
                                        <p:tav tm="0">
                                          <p:val>
                                            <p:strVal val="#ppt_x"/>
                                          </p:val>
                                        </p:tav>
                                        <p:tav tm="100000">
                                          <p:val>
                                            <p:strVal val="#ppt_x"/>
                                          </p:val>
                                        </p:tav>
                                      </p:tavLst>
                                    </p:anim>
                                    <p:anim calcmode="lin" valueType="num">
                                      <p:cBhvr additive="base">
                                        <p:cTn id="19"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683"/>
                                        </p:tgtEl>
                                        <p:attrNameLst>
                                          <p:attrName>style.visibility</p:attrName>
                                        </p:attrNameLst>
                                      </p:cBhvr>
                                      <p:to>
                                        <p:strVal val="visible"/>
                                      </p:to>
                                    </p:set>
                                    <p:anim calcmode="lin" valueType="num">
                                      <p:cBhvr additive="base">
                                        <p:cTn id="24" dur="500" fill="hold"/>
                                        <p:tgtEl>
                                          <p:spTgt spid="28683"/>
                                        </p:tgtEl>
                                        <p:attrNameLst>
                                          <p:attrName>ppt_x</p:attrName>
                                        </p:attrNameLst>
                                      </p:cBhvr>
                                      <p:tavLst>
                                        <p:tav tm="0">
                                          <p:val>
                                            <p:strVal val="#ppt_x"/>
                                          </p:val>
                                        </p:tav>
                                        <p:tav tm="100000">
                                          <p:val>
                                            <p:strVal val="#ppt_x"/>
                                          </p:val>
                                        </p:tav>
                                      </p:tavLst>
                                    </p:anim>
                                    <p:anim calcmode="lin" valueType="num">
                                      <p:cBhvr additive="base">
                                        <p:cTn id="25"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6754"/>
                                        </p:tgtEl>
                                        <p:attrNameLst>
                                          <p:attrName>style.visibility</p:attrName>
                                        </p:attrNameLst>
                                      </p:cBhvr>
                                      <p:to>
                                        <p:strVal val="visible"/>
                                      </p:to>
                                    </p:set>
                                    <p:anim calcmode="lin" valueType="num">
                                      <p:cBhvr additive="base">
                                        <p:cTn id="30" dur="500" fill="hold"/>
                                        <p:tgtEl>
                                          <p:spTgt spid="116754"/>
                                        </p:tgtEl>
                                        <p:attrNameLst>
                                          <p:attrName>ppt_x</p:attrName>
                                        </p:attrNameLst>
                                      </p:cBhvr>
                                      <p:tavLst>
                                        <p:tav tm="0">
                                          <p:val>
                                            <p:strVal val="#ppt_x"/>
                                          </p:val>
                                        </p:tav>
                                        <p:tav tm="100000">
                                          <p:val>
                                            <p:strVal val="#ppt_x"/>
                                          </p:val>
                                        </p:tav>
                                      </p:tavLst>
                                    </p:anim>
                                    <p:anim calcmode="lin" valueType="num">
                                      <p:cBhvr additive="base">
                                        <p:cTn id="31" dur="500" fill="hold"/>
                                        <p:tgtEl>
                                          <p:spTgt spid="11675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8674"/>
                                        </p:tgtEl>
                                        <p:attrNameLst>
                                          <p:attrName>style.visibility</p:attrName>
                                        </p:attrNameLst>
                                      </p:cBhvr>
                                      <p:to>
                                        <p:strVal val="visible"/>
                                      </p:to>
                                    </p:set>
                                    <p:animEffect transition="in" filter="barn(inVertical)">
                                      <p:cBhvr>
                                        <p:cTn id="44" dur="500"/>
                                        <p:tgtEl>
                                          <p:spTgt spid="286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675"/>
                                        </p:tgtEl>
                                        <p:attrNameLst>
                                          <p:attrName>style.visibility</p:attrName>
                                        </p:attrNameLst>
                                      </p:cBhvr>
                                      <p:to>
                                        <p:strVal val="visible"/>
                                      </p:to>
                                    </p:set>
                                    <p:anim calcmode="lin" valueType="num">
                                      <p:cBhvr additive="base">
                                        <p:cTn id="49" dur="500" fill="hold"/>
                                        <p:tgtEl>
                                          <p:spTgt spid="28675"/>
                                        </p:tgtEl>
                                        <p:attrNameLst>
                                          <p:attrName>ppt_x</p:attrName>
                                        </p:attrNameLst>
                                      </p:cBhvr>
                                      <p:tavLst>
                                        <p:tav tm="0">
                                          <p:val>
                                            <p:strVal val="#ppt_x"/>
                                          </p:val>
                                        </p:tav>
                                        <p:tav tm="100000">
                                          <p:val>
                                            <p:strVal val="#ppt_x"/>
                                          </p:val>
                                        </p:tav>
                                      </p:tavLst>
                                    </p:anim>
                                    <p:anim calcmode="lin" valueType="num">
                                      <p:cBhvr additive="base">
                                        <p:cTn id="50"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676"/>
                                        </p:tgtEl>
                                        <p:attrNameLst>
                                          <p:attrName>style.visibility</p:attrName>
                                        </p:attrNameLst>
                                      </p:cBhvr>
                                      <p:to>
                                        <p:strVal val="visible"/>
                                      </p:to>
                                    </p:set>
                                    <p:anim calcmode="lin" valueType="num">
                                      <p:cBhvr additive="base">
                                        <p:cTn id="55" dur="500" fill="hold"/>
                                        <p:tgtEl>
                                          <p:spTgt spid="28676"/>
                                        </p:tgtEl>
                                        <p:attrNameLst>
                                          <p:attrName>ppt_x</p:attrName>
                                        </p:attrNameLst>
                                      </p:cBhvr>
                                      <p:tavLst>
                                        <p:tav tm="0">
                                          <p:val>
                                            <p:strVal val="#ppt_x"/>
                                          </p:val>
                                        </p:tav>
                                        <p:tav tm="100000">
                                          <p:val>
                                            <p:strVal val="#ppt_x"/>
                                          </p:val>
                                        </p:tav>
                                      </p:tavLst>
                                    </p:anim>
                                    <p:anim calcmode="lin" valueType="num">
                                      <p:cBhvr additive="base">
                                        <p:cTn id="56"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6744"/>
                                        </p:tgtEl>
                                        <p:attrNameLst>
                                          <p:attrName>style.visibility</p:attrName>
                                        </p:attrNameLst>
                                      </p:cBhvr>
                                      <p:to>
                                        <p:strVal val="visible"/>
                                      </p:to>
                                    </p:set>
                                    <p:anim calcmode="lin" valueType="num">
                                      <p:cBhvr additive="base">
                                        <p:cTn id="61" dur="500" fill="hold"/>
                                        <p:tgtEl>
                                          <p:spTgt spid="116744"/>
                                        </p:tgtEl>
                                        <p:attrNameLst>
                                          <p:attrName>ppt_x</p:attrName>
                                        </p:attrNameLst>
                                      </p:cBhvr>
                                      <p:tavLst>
                                        <p:tav tm="0">
                                          <p:val>
                                            <p:strVal val="#ppt_x"/>
                                          </p:val>
                                        </p:tav>
                                        <p:tav tm="100000">
                                          <p:val>
                                            <p:strVal val="#ppt_x"/>
                                          </p:val>
                                        </p:tav>
                                      </p:tavLst>
                                    </p:anim>
                                    <p:anim calcmode="lin" valueType="num">
                                      <p:cBhvr additive="base">
                                        <p:cTn id="62" dur="500" fill="hold"/>
                                        <p:tgtEl>
                                          <p:spTgt spid="11674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678"/>
                                        </p:tgtEl>
                                        <p:attrNameLst>
                                          <p:attrName>style.visibility</p:attrName>
                                        </p:attrNameLst>
                                      </p:cBhvr>
                                      <p:to>
                                        <p:strVal val="visible"/>
                                      </p:to>
                                    </p:set>
                                    <p:anim calcmode="lin" valueType="num">
                                      <p:cBhvr additive="base">
                                        <p:cTn id="67" dur="500" fill="hold"/>
                                        <p:tgtEl>
                                          <p:spTgt spid="28678"/>
                                        </p:tgtEl>
                                        <p:attrNameLst>
                                          <p:attrName>ppt_x</p:attrName>
                                        </p:attrNameLst>
                                      </p:cBhvr>
                                      <p:tavLst>
                                        <p:tav tm="0">
                                          <p:val>
                                            <p:strVal val="#ppt_x"/>
                                          </p:val>
                                        </p:tav>
                                        <p:tav tm="100000">
                                          <p:val>
                                            <p:strVal val="#ppt_x"/>
                                          </p:val>
                                        </p:tav>
                                      </p:tavLst>
                                    </p:anim>
                                    <p:anim calcmode="lin" valueType="num">
                                      <p:cBhvr additive="base">
                                        <p:cTn id="6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116744" grpId="0"/>
      <p:bldP spid="28678" grpId="0"/>
      <p:bldP spid="28680" grpId="0"/>
      <p:bldP spid="28681" grpId="0"/>
      <p:bldP spid="28682" grpId="0"/>
      <p:bldP spid="28683" grpId="0"/>
      <p:bldP spid="116754"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1"/>
          <p:cNvGrpSpPr>
            <a:grpSpLocks/>
          </p:cNvGrpSpPr>
          <p:nvPr/>
        </p:nvGrpSpPr>
        <p:grpSpPr bwMode="auto">
          <a:xfrm>
            <a:off x="0" y="44450"/>
            <a:ext cx="9144000" cy="641350"/>
            <a:chOff x="0" y="0"/>
            <a:chExt cx="5760" cy="404"/>
          </a:xfrm>
        </p:grpSpPr>
        <p:sp>
          <p:nvSpPr>
            <p:cNvPr id="43013" name="Text Box 12"/>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3600" b="1">
                <a:solidFill>
                  <a:srgbClr val="FF0000"/>
                </a:solidFill>
                <a:latin typeface="VNI-Times" pitchFamily="2" charset="0"/>
              </a:endParaRPr>
            </a:p>
          </p:txBody>
        </p:sp>
        <p:sp>
          <p:nvSpPr>
            <p:cNvPr id="43014" name="Text Box 13"/>
            <p:cNvSpPr txBox="1">
              <a:spLocks noChangeArrowheads="1"/>
            </p:cNvSpPr>
            <p:nvPr/>
          </p:nvSpPr>
          <p:spPr bwMode="auto">
            <a:xfrm>
              <a:off x="1968" y="0"/>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FF0000"/>
                  </a:solidFill>
                </a:rPr>
                <a:t>CỦNG CỐ</a:t>
              </a:r>
            </a:p>
          </p:txBody>
        </p:sp>
      </p:grpSp>
      <p:sp>
        <p:nvSpPr>
          <p:cNvPr id="15" name="Text Box 3"/>
          <p:cNvSpPr txBox="1">
            <a:spLocks noChangeArrowheads="1"/>
          </p:cNvSpPr>
          <p:nvPr/>
        </p:nvSpPr>
        <p:spPr bwMode="auto">
          <a:xfrm>
            <a:off x="304800" y="1279531"/>
            <a:ext cx="88392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  </a:t>
            </a:r>
            <a:r>
              <a:rPr lang="en-US" sz="4000" b="1">
                <a:solidFill>
                  <a:srgbClr val="0000D0"/>
                </a:solidFill>
                <a:latin typeface="Times New Roman" pitchFamily="18" charset="0"/>
              </a:rPr>
              <a:t>Câu 4: Tia hồng ngoại không có tính chất nào sau đây?</a:t>
            </a:r>
          </a:p>
          <a:p>
            <a:pPr eaLnBrk="1" hangingPunct="1"/>
            <a:endParaRPr lang="en-US" sz="4000">
              <a:solidFill>
                <a:srgbClr val="00FFFF"/>
              </a:solidFill>
              <a:latin typeface="Times New Roman" pitchFamily="18" charset="0"/>
            </a:endParaRPr>
          </a:p>
          <a:p>
            <a:pPr eaLnBrk="1" hangingPunct="1">
              <a:buFontTx/>
              <a:buAutoNum type="alphaUcPeriod"/>
            </a:pPr>
            <a:r>
              <a:rPr lang="en-US" sz="4000">
                <a:latin typeface="Times New Roman" pitchFamily="18" charset="0"/>
              </a:rPr>
              <a:t> Do các vật bị nung nóng phát ra.</a:t>
            </a:r>
          </a:p>
          <a:p>
            <a:pPr eaLnBrk="1" hangingPunct="1">
              <a:buFontTx/>
              <a:buAutoNum type="alphaUcPeriod"/>
            </a:pPr>
            <a:r>
              <a:rPr lang="en-US" sz="4000">
                <a:latin typeface="Times New Roman" pitchFamily="18" charset="0"/>
              </a:rPr>
              <a:t> Làm phát quang một số chất</a:t>
            </a:r>
          </a:p>
          <a:p>
            <a:pPr eaLnBrk="1" hangingPunct="1"/>
            <a:r>
              <a:rPr lang="en-US" sz="4000">
                <a:latin typeface="Times New Roman" pitchFamily="18" charset="0"/>
              </a:rPr>
              <a:t>C. Có tác dụng lên kính ảnh hồng ngoại.</a:t>
            </a:r>
          </a:p>
          <a:p>
            <a:pPr eaLnBrk="1" hangingPunct="1"/>
            <a:r>
              <a:rPr lang="en-US" sz="4000">
                <a:latin typeface="Times New Roman" pitchFamily="18" charset="0"/>
              </a:rPr>
              <a:t>D. Có tác dụng nhiệt mạnh </a:t>
            </a:r>
          </a:p>
        </p:txBody>
      </p:sp>
      <p:sp>
        <p:nvSpPr>
          <p:cNvPr id="16" name="Text Box 28"/>
          <p:cNvSpPr txBox="1">
            <a:spLocks noChangeArrowheads="1"/>
          </p:cNvSpPr>
          <p:nvPr/>
        </p:nvSpPr>
        <p:spPr bwMode="auto">
          <a:xfrm>
            <a:off x="323850" y="3716338"/>
            <a:ext cx="7162800" cy="714375"/>
          </a:xfrm>
          <a:prstGeom prst="rect">
            <a:avLst/>
          </a:prstGeom>
          <a:solidFill>
            <a:schemeClr val="bg1"/>
          </a:solidFill>
          <a:ln w="12700" cap="sq">
            <a:solidFill>
              <a:srgbClr val="CCFFCC"/>
            </a:solidFill>
            <a:miter lim="800000"/>
            <a:headEnd type="none" w="sm" len="sm"/>
            <a:tailEnd type="none" w="sm" len="sm"/>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FF0000"/>
                </a:solidFill>
                <a:latin typeface="Times New Roman" pitchFamily="18" charset="0"/>
              </a:rPr>
              <a:t>B. Làm phát quang một số chất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10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checkerboard(across)">
                                      <p:cBhvr>
                                        <p:cTn id="12" dur="1000"/>
                                        <p:tgtEl>
                                          <p:spTgt spid="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checkerboard(across)">
                                      <p:cBhvr>
                                        <p:cTn id="17" dur="1000"/>
                                        <p:tgtEl>
                                          <p:spTgt spid="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checkerboard(across)">
                                      <p:cBhvr>
                                        <p:cTn id="22" dur="1000"/>
                                        <p:tgtEl>
                                          <p:spTgt spid="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checkerboard(across)">
                                      <p:cBhvr>
                                        <p:cTn id="27" dur="1000"/>
                                        <p:tgtEl>
                                          <p:spTgt spid="1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20C8F30-9C91-4D39-A29C-BCE4134E41E9}"/>
              </a:ext>
            </a:extLst>
          </p:cNvPr>
          <p:cNvSpPr txBox="1"/>
          <p:nvPr/>
        </p:nvSpPr>
        <p:spPr>
          <a:xfrm>
            <a:off x="-3572" y="2902464"/>
            <a:ext cx="9144000" cy="1015663"/>
          </a:xfrm>
          <a:prstGeom prst="rect">
            <a:avLst/>
          </a:prstGeom>
          <a:noFill/>
        </p:spPr>
        <p:txBody>
          <a:bodyPr wrap="square" rtlCol="0" anchor="ctr">
            <a:spAutoFit/>
          </a:bodyPr>
          <a:lstStyle/>
          <a:p>
            <a:pPr algn="ctr" fontAlgn="auto">
              <a:spcBef>
                <a:spcPts val="0"/>
              </a:spcBef>
              <a:spcAft>
                <a:spcPts val="0"/>
              </a:spcAft>
            </a:pPr>
            <a:r>
              <a:rPr lang="en-US" altLang="ko-KR" sz="6000">
                <a:solidFill>
                  <a:prstClr val="white"/>
                </a:solidFill>
                <a:latin typeface="Arial"/>
                <a:cs typeface="Arial" pitchFamily="34" charset="0"/>
              </a:rPr>
              <a:t>THANK YOU</a:t>
            </a:r>
            <a:endParaRPr lang="ko-KR" altLang="en-US" sz="6000">
              <a:solidFill>
                <a:prstClr val="white"/>
              </a:solidFill>
              <a:latin typeface="Arial"/>
              <a:cs typeface="Arial" pitchFamily="34" charset="0"/>
            </a:endParaRPr>
          </a:p>
        </p:txBody>
      </p:sp>
      <p:sp>
        <p:nvSpPr>
          <p:cNvPr id="4" name="TextBox 3">
            <a:extLst>
              <a:ext uri="{FF2B5EF4-FFF2-40B4-BE49-F238E27FC236}">
                <a16:creationId xmlns="" xmlns:a16="http://schemas.microsoft.com/office/drawing/2014/main" id="{298CF959-4651-4C64-A08C-8F2BDE46A824}"/>
              </a:ext>
            </a:extLst>
          </p:cNvPr>
          <p:cNvSpPr txBox="1"/>
          <p:nvPr/>
        </p:nvSpPr>
        <p:spPr>
          <a:xfrm>
            <a:off x="3571" y="3728290"/>
            <a:ext cx="9143889" cy="379656"/>
          </a:xfrm>
          <a:prstGeom prst="rect">
            <a:avLst/>
          </a:prstGeom>
          <a:noFill/>
        </p:spPr>
        <p:txBody>
          <a:bodyPr wrap="square" rtlCol="0" anchor="ctr">
            <a:spAutoFit/>
          </a:bodyPr>
          <a:lstStyle/>
          <a:p>
            <a:pPr algn="ctr" fontAlgn="auto">
              <a:spcBef>
                <a:spcPts val="0"/>
              </a:spcBef>
              <a:spcAft>
                <a:spcPts val="0"/>
              </a:spcAft>
            </a:pPr>
            <a:r>
              <a:rPr lang="en-US" altLang="ko-KR" sz="1867" smtClean="0">
                <a:solidFill>
                  <a:prstClr val="white"/>
                </a:solidFill>
                <a:latin typeface="Arial"/>
                <a:cs typeface="Arial" pitchFamily="34" charset="0"/>
              </a:rPr>
              <a:t>Nice day to all</a:t>
            </a:r>
            <a:endParaRPr lang="ko-KR" altLang="en-US" sz="1867">
              <a:solidFill>
                <a:prstClr val="white"/>
              </a:solidFill>
              <a:latin typeface="Arial"/>
              <a:cs typeface="Arial" pitchFamily="34" charset="0"/>
            </a:endParaRPr>
          </a:p>
        </p:txBody>
      </p:sp>
      <p:cxnSp>
        <p:nvCxnSpPr>
          <p:cNvPr id="5" name="Straight Connector 4">
            <a:extLst>
              <a:ext uri="{FF2B5EF4-FFF2-40B4-BE49-F238E27FC236}">
                <a16:creationId xmlns="" xmlns:a16="http://schemas.microsoft.com/office/drawing/2014/main" id="{53074361-685C-484B-AC02-EA181C23544A}"/>
              </a:ext>
            </a:extLst>
          </p:cNvPr>
          <p:cNvCxnSpPr>
            <a:cxnSpLocks/>
          </p:cNvCxnSpPr>
          <p:nvPr/>
        </p:nvCxnSpPr>
        <p:spPr>
          <a:xfrm flipH="1">
            <a:off x="3574" y="3429000"/>
            <a:ext cx="9143888" cy="0"/>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394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a:spLocks noChangeArrowheads="1"/>
          </p:cNvSpPr>
          <p:nvPr/>
        </p:nvSpPr>
        <p:spPr bwMode="auto">
          <a:xfrm>
            <a:off x="609600" y="11430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FF"/>
                </a:solidFill>
                <a:latin typeface="Times New Roman" pitchFamily="18" charset="0"/>
              </a:rPr>
              <a:t>Câu 4: Quang phổ liên tục của một vật</a:t>
            </a:r>
          </a:p>
        </p:txBody>
      </p:sp>
      <p:sp>
        <p:nvSpPr>
          <p:cNvPr id="26" name="TextBox 25"/>
          <p:cNvSpPr txBox="1">
            <a:spLocks noChangeArrowheads="1"/>
          </p:cNvSpPr>
          <p:nvPr/>
        </p:nvSpPr>
        <p:spPr bwMode="auto">
          <a:xfrm>
            <a:off x="2971800" y="5634044"/>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C00000"/>
                </a:solidFill>
                <a:latin typeface="Times New Roman" pitchFamily="18" charset="0"/>
                <a:cs typeface="Times New Roman" pitchFamily="18" charset="0"/>
              </a:rPr>
              <a:t>Đáp án: B</a:t>
            </a:r>
          </a:p>
        </p:txBody>
      </p:sp>
      <p:sp>
        <p:nvSpPr>
          <p:cNvPr id="27" name="TextBox 26"/>
          <p:cNvSpPr txBox="1"/>
          <p:nvPr/>
        </p:nvSpPr>
        <p:spPr>
          <a:xfrm>
            <a:off x="609600" y="2057400"/>
            <a:ext cx="8763000" cy="954088"/>
          </a:xfrm>
          <a:prstGeom prst="rect">
            <a:avLst/>
          </a:prstGeom>
          <a:noFill/>
        </p:spPr>
        <p:txBody>
          <a:bodyPr>
            <a:spAutoFit/>
          </a:bodyPr>
          <a:lstStyle/>
          <a:p>
            <a:pPr marL="342900" indent="-342900">
              <a:defRPr/>
            </a:pPr>
            <a:r>
              <a:rPr lang="en-US" sz="2800" b="1">
                <a:solidFill>
                  <a:schemeClr val="accent4">
                    <a:lumMod val="10000"/>
                  </a:schemeClr>
                </a:solidFill>
                <a:latin typeface="Times New Roman" pitchFamily="18" charset="0"/>
              </a:rPr>
              <a:t>A. Không phụ thuộc vào nhiệt độ và bản chất của vật </a:t>
            </a:r>
          </a:p>
          <a:p>
            <a:pPr marL="342900" indent="-342900">
              <a:defRPr/>
            </a:pPr>
            <a:r>
              <a:rPr lang="en-US" sz="2800" b="1">
                <a:solidFill>
                  <a:schemeClr val="accent4">
                    <a:lumMod val="10000"/>
                  </a:schemeClr>
                </a:solidFill>
                <a:latin typeface="Times New Roman" pitchFamily="18" charset="0"/>
              </a:rPr>
              <a:t>nóng sáng. </a:t>
            </a:r>
          </a:p>
        </p:txBody>
      </p:sp>
      <p:sp>
        <p:nvSpPr>
          <p:cNvPr id="28" name="TextBox 27"/>
          <p:cNvSpPr txBox="1">
            <a:spLocks noChangeArrowheads="1"/>
          </p:cNvSpPr>
          <p:nvPr/>
        </p:nvSpPr>
        <p:spPr bwMode="auto">
          <a:xfrm>
            <a:off x="609600" y="3048006"/>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00"/>
                </a:solidFill>
                <a:latin typeface="Times New Roman" pitchFamily="18" charset="0"/>
              </a:rPr>
              <a:t>B. Phụ thuộc vào nhiệt độ của vật nóng sáng.</a:t>
            </a:r>
          </a:p>
        </p:txBody>
      </p:sp>
      <p:sp>
        <p:nvSpPr>
          <p:cNvPr id="29" name="TextBox 28"/>
          <p:cNvSpPr txBox="1">
            <a:spLocks noChangeArrowheads="1"/>
          </p:cNvSpPr>
          <p:nvPr/>
        </p:nvSpPr>
        <p:spPr bwMode="auto">
          <a:xfrm>
            <a:off x="609600" y="3743331"/>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00"/>
                </a:solidFill>
                <a:latin typeface="Times New Roman" pitchFamily="18" charset="0"/>
              </a:rPr>
              <a:t>C. Phụ thuộc vào bản chất của vật nóng sáng. </a:t>
            </a:r>
          </a:p>
        </p:txBody>
      </p:sp>
      <p:sp>
        <p:nvSpPr>
          <p:cNvPr id="30" name="TextBox 29"/>
          <p:cNvSpPr txBox="1">
            <a:spLocks noChangeArrowheads="1"/>
          </p:cNvSpPr>
          <p:nvPr/>
        </p:nvSpPr>
        <p:spPr bwMode="auto">
          <a:xfrm>
            <a:off x="609600" y="4379916"/>
            <a:ext cx="754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000000"/>
                </a:solidFill>
                <a:latin typeface="Times New Roman" pitchFamily="18" charset="0"/>
              </a:rPr>
              <a:t>D. Phụ thuộc cả nhiệt độ và bản chất của vật nóng sáng. </a:t>
            </a:r>
          </a:p>
        </p:txBody>
      </p:sp>
      <p:sp>
        <p:nvSpPr>
          <p:cNvPr id="5128" name="Text Box 10"/>
          <p:cNvSpPr txBox="1">
            <a:spLocks noChangeArrowheads="1"/>
          </p:cNvSpPr>
          <p:nvPr/>
        </p:nvSpPr>
        <p:spPr bwMode="auto">
          <a:xfrm>
            <a:off x="2133600" y="215902"/>
            <a:ext cx="4724400" cy="549275"/>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9525">
                <a:solidFill>
                  <a:srgbClr val="33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000" b="1" u="sng">
                <a:solidFill>
                  <a:srgbClr val="FF00FF"/>
                </a:solidFill>
                <a:latin typeface=".VnTimeH" pitchFamily="34" charset="0"/>
              </a:rPr>
              <a:t>KiÓm tra kiÕn thøc</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2133600" y="-26988"/>
            <a:ext cx="4724400" cy="54927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9525">
                <a:solidFill>
                  <a:srgbClr val="33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000" b="1" u="sng">
                <a:solidFill>
                  <a:srgbClr val="FF00FF"/>
                </a:solidFill>
                <a:latin typeface=".VnTimeH" pitchFamily="34" charset="0"/>
              </a:rPr>
              <a:t>KiÓm tra kiÕn thøc</a:t>
            </a:r>
          </a:p>
        </p:txBody>
      </p:sp>
      <p:sp>
        <p:nvSpPr>
          <p:cNvPr id="9" name="TextBox 8"/>
          <p:cNvSpPr txBox="1">
            <a:spLocks noChangeArrowheads="1"/>
          </p:cNvSpPr>
          <p:nvPr/>
        </p:nvSpPr>
        <p:spPr bwMode="auto">
          <a:xfrm>
            <a:off x="2438400" y="55626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latin typeface="Tahoma" pitchFamily="34" charset="0"/>
              </a:rPr>
              <a:t>(1): Quang phổ vạch</a:t>
            </a:r>
          </a:p>
          <a:p>
            <a:pPr eaLnBrk="1" hangingPunct="1"/>
            <a:r>
              <a:rPr lang="en-US" sz="2400" b="1">
                <a:solidFill>
                  <a:srgbClr val="FF0000"/>
                </a:solidFill>
                <a:latin typeface="Tahoma" pitchFamily="34" charset="0"/>
              </a:rPr>
              <a:t>(2): Quang phổ hấp thụ</a:t>
            </a:r>
          </a:p>
          <a:p>
            <a:pPr eaLnBrk="1" hangingPunct="1"/>
            <a:r>
              <a:rPr lang="en-US" sz="2400" b="1">
                <a:solidFill>
                  <a:srgbClr val="FF0000"/>
                </a:solidFill>
                <a:latin typeface="Tahoma" pitchFamily="34" charset="0"/>
              </a:rPr>
              <a:t>(3): Quang phổ liên tục</a:t>
            </a:r>
          </a:p>
        </p:txBody>
      </p:sp>
      <p:sp>
        <p:nvSpPr>
          <p:cNvPr id="11" name="Rectangle 6"/>
          <p:cNvSpPr>
            <a:spLocks noChangeArrowheads="1"/>
          </p:cNvSpPr>
          <p:nvPr/>
        </p:nvSpPr>
        <p:spPr bwMode="auto">
          <a:xfrm>
            <a:off x="-107950" y="620713"/>
            <a:ext cx="8229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D0"/>
                </a:solidFill>
                <a:latin typeface="Times New Roman" pitchFamily="18" charset="0"/>
              </a:rPr>
              <a:t>Câu 5: Hãy cho biết hình(1); (2); (3) là quang phổ gì?</a:t>
            </a:r>
          </a:p>
        </p:txBody>
      </p:sp>
      <p:sp>
        <p:nvSpPr>
          <p:cNvPr id="12" name="TextBox 11"/>
          <p:cNvSpPr txBox="1"/>
          <p:nvPr/>
        </p:nvSpPr>
        <p:spPr>
          <a:xfrm>
            <a:off x="76200" y="1887538"/>
            <a:ext cx="1371600" cy="461962"/>
          </a:xfrm>
          <a:prstGeom prst="rect">
            <a:avLst/>
          </a:prstGeom>
          <a:noFill/>
        </p:spPr>
        <p:txBody>
          <a:bodyPr>
            <a:spAutoFit/>
          </a:bodyPr>
          <a:lstStyle/>
          <a:p>
            <a:pPr>
              <a:defRPr/>
            </a:pPr>
            <a:r>
              <a:rPr lang="en-US" sz="2400" b="1">
                <a:solidFill>
                  <a:schemeClr val="accent4">
                    <a:lumMod val="10000"/>
                  </a:schemeClr>
                </a:solidFill>
              </a:rPr>
              <a:t>(1)</a:t>
            </a:r>
          </a:p>
        </p:txBody>
      </p:sp>
      <p:sp>
        <p:nvSpPr>
          <p:cNvPr id="13" name="TextBox 12"/>
          <p:cNvSpPr txBox="1"/>
          <p:nvPr/>
        </p:nvSpPr>
        <p:spPr>
          <a:xfrm>
            <a:off x="176213" y="3327400"/>
            <a:ext cx="1371600" cy="461963"/>
          </a:xfrm>
          <a:prstGeom prst="rect">
            <a:avLst/>
          </a:prstGeom>
          <a:noFill/>
        </p:spPr>
        <p:txBody>
          <a:bodyPr>
            <a:spAutoFit/>
          </a:bodyPr>
          <a:lstStyle/>
          <a:p>
            <a:pPr>
              <a:defRPr/>
            </a:pPr>
            <a:r>
              <a:rPr lang="en-US" sz="2400" b="1">
                <a:solidFill>
                  <a:schemeClr val="accent4">
                    <a:lumMod val="10000"/>
                  </a:schemeClr>
                </a:solidFill>
              </a:rPr>
              <a:t>(2)</a:t>
            </a:r>
          </a:p>
        </p:txBody>
      </p:sp>
      <p:pic>
        <p:nvPicPr>
          <p:cNvPr id="14"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37069"/>
            <a:ext cx="80581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Group 12"/>
          <p:cNvGrpSpPr>
            <a:grpSpLocks/>
          </p:cNvGrpSpPr>
          <p:nvPr/>
        </p:nvGrpSpPr>
        <p:grpSpPr bwMode="auto">
          <a:xfrm>
            <a:off x="675500" y="3068640"/>
            <a:ext cx="8192265" cy="1038225"/>
            <a:chOff x="457200" y="4657344"/>
            <a:chExt cx="8153400" cy="749054"/>
          </a:xfrm>
        </p:grpSpPr>
        <p:pic>
          <p:nvPicPr>
            <p:cNvPr id="6155" name="Picture 13" descr="continuu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 y="4660900"/>
              <a:ext cx="8153400" cy="74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p:cNvCxnSpPr/>
            <p:nvPr/>
          </p:nvCxnSpPr>
          <p:spPr>
            <a:xfrm rot="16200000" flipH="1">
              <a:off x="5906745" y="5022477"/>
              <a:ext cx="731874" cy="1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7943489" y="5022477"/>
              <a:ext cx="731874" cy="1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311222" y="5022478"/>
              <a:ext cx="731874" cy="1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7339533" y="5022477"/>
              <a:ext cx="731874" cy="1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0" name="Picture 7" descr="hydrogen_em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28777"/>
            <a:ext cx="81343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152400" y="4695831"/>
            <a:ext cx="1371600" cy="461963"/>
          </a:xfrm>
          <a:prstGeom prst="rect">
            <a:avLst/>
          </a:prstGeom>
          <a:noFill/>
        </p:spPr>
        <p:txBody>
          <a:bodyPr>
            <a:spAutoFit/>
          </a:bodyPr>
          <a:lstStyle/>
          <a:p>
            <a:pPr>
              <a:defRPr/>
            </a:pPr>
            <a:r>
              <a:rPr lang="en-US" sz="2400" b="1">
                <a:solidFill>
                  <a:schemeClr val="accent4">
                    <a:lumMod val="10000"/>
                  </a:schemeClr>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8">
            <a:extLst>
              <a:ext uri="{FF2B5EF4-FFF2-40B4-BE49-F238E27FC236}">
                <a16:creationId xmlns:a16="http://schemas.microsoft.com/office/drawing/2014/main" xmlns="" id="{78BB021F-B017-4C07-8430-A10A704C65FA}"/>
              </a:ext>
            </a:extLst>
          </p:cNvPr>
          <p:cNvSpPr/>
          <p:nvPr/>
        </p:nvSpPr>
        <p:spPr>
          <a:xfrm>
            <a:off x="3090228" y="3654365"/>
            <a:ext cx="1620000" cy="648000"/>
          </a:xfrm>
          <a:prstGeom prst="rect">
            <a:avLst/>
          </a:prstGeom>
          <a:solidFill>
            <a:schemeClr val="accent1"/>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17">
            <a:extLst>
              <a:ext uri="{FF2B5EF4-FFF2-40B4-BE49-F238E27FC236}">
                <a16:creationId xmlns:a16="http://schemas.microsoft.com/office/drawing/2014/main" xmlns="" id="{7BF0832B-1730-4549-A4A4-D4D72A66A6BB}"/>
              </a:ext>
            </a:extLst>
          </p:cNvPr>
          <p:cNvSpPr/>
          <p:nvPr/>
        </p:nvSpPr>
        <p:spPr>
          <a:xfrm>
            <a:off x="5020826" y="3644061"/>
            <a:ext cx="1620000" cy="648000"/>
          </a:xfrm>
          <a:prstGeom prst="rect">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3200">
              <a:solidFill>
                <a:prstClr val="white"/>
              </a:solidFill>
            </a:endParaRPr>
          </a:p>
        </p:txBody>
      </p:sp>
      <p:sp>
        <p:nvSpPr>
          <p:cNvPr id="8" name="Rectangle 20">
            <a:extLst>
              <a:ext uri="{FF2B5EF4-FFF2-40B4-BE49-F238E27FC236}">
                <a16:creationId xmlns:a16="http://schemas.microsoft.com/office/drawing/2014/main" xmlns="" id="{1CE43A4A-725F-4CD2-8324-F279E1FE6094}"/>
              </a:ext>
            </a:extLst>
          </p:cNvPr>
          <p:cNvSpPr/>
          <p:nvPr/>
        </p:nvSpPr>
        <p:spPr>
          <a:xfrm>
            <a:off x="6951424" y="3654365"/>
            <a:ext cx="1620000" cy="648000"/>
          </a:xfrm>
          <a:prstGeom prst="rect">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000">
              <a:solidFill>
                <a:prstClr val="white"/>
              </a:solidFill>
            </a:endParaRPr>
          </a:p>
        </p:txBody>
      </p:sp>
      <p:grpSp>
        <p:nvGrpSpPr>
          <p:cNvPr id="9" name="Group 8">
            <a:extLst>
              <a:ext uri="{FF2B5EF4-FFF2-40B4-BE49-F238E27FC236}">
                <a16:creationId xmlns:a16="http://schemas.microsoft.com/office/drawing/2014/main" xmlns="" id="{EC90B506-E595-4E6C-9B70-56068B6CE99E}"/>
              </a:ext>
            </a:extLst>
          </p:cNvPr>
          <p:cNvGrpSpPr/>
          <p:nvPr/>
        </p:nvGrpSpPr>
        <p:grpSpPr>
          <a:xfrm>
            <a:off x="3367733" y="3745912"/>
            <a:ext cx="1095701" cy="483778"/>
            <a:chOff x="2851759" y="3834561"/>
            <a:chExt cx="1800000" cy="483778"/>
          </a:xfrm>
        </p:grpSpPr>
        <p:sp>
          <p:nvSpPr>
            <p:cNvPr id="10" name="Text Placeholder 3">
              <a:extLst>
                <a:ext uri="{FF2B5EF4-FFF2-40B4-BE49-F238E27FC236}">
                  <a16:creationId xmlns:a16="http://schemas.microsoft.com/office/drawing/2014/main" xmlns="" id="{070D57DC-7F50-4EE6-88DC-1496A1A7BF40}"/>
                </a:ext>
              </a:extLst>
            </p:cNvPr>
            <p:cNvSpPr txBox="1">
              <a:spLocks/>
            </p:cNvSpPr>
            <p:nvPr/>
          </p:nvSpPr>
          <p:spPr>
            <a:xfrm>
              <a:off x="2851759" y="38345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sz="1600" b="1" smtClean="0">
                  <a:solidFill>
                    <a:prstClr val="white"/>
                  </a:solidFill>
                  <a:cs typeface="Arial" pitchFamily="34" charset="0"/>
                </a:rPr>
                <a:t>Tia</a:t>
              </a:r>
              <a:endParaRPr lang="en-US" sz="1600" b="1">
                <a:solidFill>
                  <a:prstClr val="white"/>
                </a:solidFill>
                <a:cs typeface="Arial" pitchFamily="34" charset="0"/>
              </a:endParaRPr>
            </a:p>
          </p:txBody>
        </p:sp>
        <p:sp>
          <p:nvSpPr>
            <p:cNvPr id="11" name="Text Placeholder 5">
              <a:extLst>
                <a:ext uri="{FF2B5EF4-FFF2-40B4-BE49-F238E27FC236}">
                  <a16:creationId xmlns:a16="http://schemas.microsoft.com/office/drawing/2014/main" xmlns="" id="{E9044838-F750-48AF-A351-C931F64B1CC2}"/>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sz="1400" err="1" smtClean="0">
                  <a:solidFill>
                    <a:prstClr val="white"/>
                  </a:solidFill>
                  <a:cs typeface="Arial" pitchFamily="34" charset="0"/>
                </a:rPr>
                <a:t>Hồng</a:t>
              </a:r>
              <a:r>
                <a:rPr lang="en-US" sz="1400" smtClean="0">
                  <a:solidFill>
                    <a:prstClr val="white"/>
                  </a:solidFill>
                  <a:cs typeface="Arial" pitchFamily="34" charset="0"/>
                </a:rPr>
                <a:t> </a:t>
              </a:r>
              <a:r>
                <a:rPr lang="en-US" sz="1400" err="1" smtClean="0">
                  <a:solidFill>
                    <a:prstClr val="white"/>
                  </a:solidFill>
                  <a:cs typeface="Arial" pitchFamily="34" charset="0"/>
                </a:rPr>
                <a:t>ngoại</a:t>
              </a:r>
              <a:endParaRPr lang="en-US" sz="1400">
                <a:solidFill>
                  <a:prstClr val="white"/>
                </a:solidFill>
                <a:cs typeface="Arial" pitchFamily="34" charset="0"/>
              </a:endParaRPr>
            </a:p>
          </p:txBody>
        </p:sp>
      </p:grpSp>
      <p:grpSp>
        <p:nvGrpSpPr>
          <p:cNvPr id="12" name="Group 11">
            <a:extLst>
              <a:ext uri="{FF2B5EF4-FFF2-40B4-BE49-F238E27FC236}">
                <a16:creationId xmlns:a16="http://schemas.microsoft.com/office/drawing/2014/main" xmlns="" id="{CAD9BDE0-0E73-43BC-A3CF-B295F14E6A79}"/>
              </a:ext>
            </a:extLst>
          </p:cNvPr>
          <p:cNvGrpSpPr/>
          <p:nvPr/>
        </p:nvGrpSpPr>
        <p:grpSpPr>
          <a:xfrm>
            <a:off x="5307054" y="3745912"/>
            <a:ext cx="1095701" cy="483778"/>
            <a:chOff x="4795420" y="3844865"/>
            <a:chExt cx="1800000" cy="483778"/>
          </a:xfrm>
        </p:grpSpPr>
        <p:sp>
          <p:nvSpPr>
            <p:cNvPr id="13" name="Text Placeholder 8">
              <a:extLst>
                <a:ext uri="{FF2B5EF4-FFF2-40B4-BE49-F238E27FC236}">
                  <a16:creationId xmlns:a16="http://schemas.microsoft.com/office/drawing/2014/main" xmlns="" id="{51F09032-8C1F-4C1C-B0F0-398A5D308C2C}"/>
                </a:ext>
              </a:extLst>
            </p:cNvPr>
            <p:cNvSpPr txBox="1">
              <a:spLocks/>
            </p:cNvSpPr>
            <p:nvPr/>
          </p:nvSpPr>
          <p:spPr>
            <a:xfrm>
              <a:off x="4795420" y="3844865"/>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sz="1600" b="1" smtClean="0">
                  <a:solidFill>
                    <a:prstClr val="white"/>
                  </a:solidFill>
                  <a:cs typeface="Arial" pitchFamily="34" charset="0"/>
                </a:rPr>
                <a:t>Tia</a:t>
              </a:r>
              <a:endParaRPr lang="en-US" sz="1600" b="1">
                <a:solidFill>
                  <a:prstClr val="white"/>
                </a:solidFill>
                <a:cs typeface="Arial" pitchFamily="34" charset="0"/>
              </a:endParaRPr>
            </a:p>
          </p:txBody>
        </p:sp>
        <p:sp>
          <p:nvSpPr>
            <p:cNvPr id="14" name="Text Placeholder 9">
              <a:extLst>
                <a:ext uri="{FF2B5EF4-FFF2-40B4-BE49-F238E27FC236}">
                  <a16:creationId xmlns:a16="http://schemas.microsoft.com/office/drawing/2014/main" xmlns="" id="{BA3B761C-4FA2-45D3-9CE6-59A6B5F44E84}"/>
                </a:ext>
              </a:extLst>
            </p:cNvPr>
            <p:cNvSpPr txBox="1">
              <a:spLocks/>
            </p:cNvSpPr>
            <p:nvPr/>
          </p:nvSpPr>
          <p:spPr>
            <a:xfrm>
              <a:off x="4795420" y="4096550"/>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sz="1600" err="1" smtClean="0">
                  <a:solidFill>
                    <a:prstClr val="white"/>
                  </a:solidFill>
                  <a:cs typeface="Arial" pitchFamily="34" charset="0"/>
                </a:rPr>
                <a:t>Tử</a:t>
              </a:r>
              <a:r>
                <a:rPr lang="en-US" sz="1600" smtClean="0">
                  <a:solidFill>
                    <a:prstClr val="white"/>
                  </a:solidFill>
                  <a:cs typeface="Arial" pitchFamily="34" charset="0"/>
                </a:rPr>
                <a:t> </a:t>
              </a:r>
              <a:r>
                <a:rPr lang="en-US" sz="1600" err="1" smtClean="0">
                  <a:solidFill>
                    <a:prstClr val="white"/>
                  </a:solidFill>
                  <a:cs typeface="Arial" pitchFamily="34" charset="0"/>
                </a:rPr>
                <a:t>ngoại</a:t>
              </a:r>
              <a:endParaRPr lang="en-US" sz="1600">
                <a:solidFill>
                  <a:prstClr val="white"/>
                </a:solidFill>
                <a:cs typeface="Arial" pitchFamily="34" charset="0"/>
              </a:endParaRPr>
            </a:p>
          </p:txBody>
        </p:sp>
      </p:grpSp>
      <p:grpSp>
        <p:nvGrpSpPr>
          <p:cNvPr id="15" name="Group 14">
            <a:extLst>
              <a:ext uri="{FF2B5EF4-FFF2-40B4-BE49-F238E27FC236}">
                <a16:creationId xmlns:a16="http://schemas.microsoft.com/office/drawing/2014/main" xmlns="" id="{B97D8C62-A01E-44AF-8D69-AF5D19E49DFB}"/>
              </a:ext>
            </a:extLst>
          </p:cNvPr>
          <p:cNvGrpSpPr/>
          <p:nvPr/>
        </p:nvGrpSpPr>
        <p:grpSpPr>
          <a:xfrm>
            <a:off x="7232570" y="3745912"/>
            <a:ext cx="1095701" cy="483778"/>
            <a:chOff x="6739082" y="3855169"/>
            <a:chExt cx="1800000" cy="483778"/>
          </a:xfrm>
        </p:grpSpPr>
        <p:sp>
          <p:nvSpPr>
            <p:cNvPr id="16" name="Text Placeholder 12">
              <a:extLst>
                <a:ext uri="{FF2B5EF4-FFF2-40B4-BE49-F238E27FC236}">
                  <a16:creationId xmlns:a16="http://schemas.microsoft.com/office/drawing/2014/main" xmlns="" id="{694AFDF6-B387-4174-84FF-A334B2FC9AD6}"/>
                </a:ext>
              </a:extLst>
            </p:cNvPr>
            <p:cNvSpPr txBox="1">
              <a:spLocks/>
            </p:cNvSpPr>
            <p:nvPr/>
          </p:nvSpPr>
          <p:spPr>
            <a:xfrm>
              <a:off x="6739082" y="3855169"/>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sz="1600" b="1" smtClean="0">
                  <a:solidFill>
                    <a:prstClr val="white"/>
                  </a:solidFill>
                  <a:cs typeface="Arial" pitchFamily="34" charset="0"/>
                </a:rPr>
                <a:t>Tia</a:t>
              </a:r>
              <a:r>
                <a:rPr lang="en-US" sz="1400" b="1" smtClean="0">
                  <a:solidFill>
                    <a:prstClr val="white"/>
                  </a:solidFill>
                  <a:cs typeface="Arial" pitchFamily="34" charset="0"/>
                </a:rPr>
                <a:t> </a:t>
              </a:r>
              <a:endParaRPr lang="en-US" sz="1400" b="1">
                <a:solidFill>
                  <a:prstClr val="white"/>
                </a:solidFill>
                <a:cs typeface="Arial" pitchFamily="34" charset="0"/>
              </a:endParaRPr>
            </a:p>
          </p:txBody>
        </p:sp>
        <p:sp>
          <p:nvSpPr>
            <p:cNvPr id="17" name="Text Placeholder 13">
              <a:extLst>
                <a:ext uri="{FF2B5EF4-FFF2-40B4-BE49-F238E27FC236}">
                  <a16:creationId xmlns:a16="http://schemas.microsoft.com/office/drawing/2014/main" xmlns="" id="{B247BA3D-ED34-401B-8A5F-35A4B0E85C4C}"/>
                </a:ext>
              </a:extLst>
            </p:cNvPr>
            <p:cNvSpPr txBox="1">
              <a:spLocks/>
            </p:cNvSpPr>
            <p:nvPr/>
          </p:nvSpPr>
          <p:spPr>
            <a:xfrm>
              <a:off x="6739082" y="4106854"/>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sz="1800" smtClean="0">
                  <a:solidFill>
                    <a:prstClr val="white"/>
                  </a:solidFill>
                  <a:cs typeface="Arial" pitchFamily="34" charset="0"/>
                </a:rPr>
                <a:t>X</a:t>
              </a:r>
              <a:endParaRPr lang="en-US" sz="1800">
                <a:solidFill>
                  <a:prstClr val="white"/>
                </a:solidFill>
                <a:cs typeface="Arial" pitchFamily="34" charset="0"/>
              </a:endParaRPr>
            </a:p>
          </p:txBody>
        </p:sp>
      </p:grpSp>
      <p:sp>
        <p:nvSpPr>
          <p:cNvPr id="18" name="TextBox 17">
            <a:extLst>
              <a:ext uri="{FF2B5EF4-FFF2-40B4-BE49-F238E27FC236}">
                <a16:creationId xmlns:a16="http://schemas.microsoft.com/office/drawing/2014/main" xmlns="" id="{B83FAD95-353D-48B0-93FB-4BA249D63DA6}"/>
              </a:ext>
            </a:extLst>
          </p:cNvPr>
          <p:cNvSpPr txBox="1"/>
          <p:nvPr/>
        </p:nvSpPr>
        <p:spPr>
          <a:xfrm>
            <a:off x="3240503" y="4424709"/>
            <a:ext cx="1350150" cy="830997"/>
          </a:xfrm>
          <a:prstGeom prst="rect">
            <a:avLst/>
          </a:prstGeom>
          <a:noFill/>
        </p:spPr>
        <p:txBody>
          <a:bodyPr wrap="square" rtlCol="0">
            <a:spAutoFit/>
          </a:bodyPr>
          <a:lstStyle/>
          <a:p>
            <a:pPr algn="ctr" fontAlgn="auto">
              <a:spcBef>
                <a:spcPts val="0"/>
              </a:spcBef>
              <a:spcAft>
                <a:spcPts val="0"/>
              </a:spcAft>
            </a:pPr>
            <a:r>
              <a:rPr lang="en-US" altLang="ko-KR" sz="1200" err="1" smtClean="0">
                <a:solidFill>
                  <a:prstClr val="black">
                    <a:lumMod val="75000"/>
                    <a:lumOff val="25000"/>
                  </a:prstClr>
                </a:solidFill>
                <a:latin typeface="Arial"/>
                <a:cs typeface="Arial" pitchFamily="34" charset="0"/>
              </a:rPr>
              <a:t>Định</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nghĩa</a:t>
            </a:r>
            <a:r>
              <a:rPr lang="en-US" altLang="ko-KR" sz="1200" smtClean="0">
                <a:solidFill>
                  <a:prstClr val="black">
                    <a:lumMod val="75000"/>
                    <a:lumOff val="25000"/>
                  </a:prstClr>
                </a:solidFill>
                <a:latin typeface="Arial"/>
                <a:cs typeface="Arial" pitchFamily="34" charset="0"/>
              </a:rPr>
              <a:t> </a:t>
            </a:r>
            <a:endParaRPr lang="en-US" altLang="ko-KR" sz="1200">
              <a:solidFill>
                <a:prstClr val="black">
                  <a:lumMod val="75000"/>
                  <a:lumOff val="25000"/>
                </a:prstClr>
              </a:solidFill>
              <a:latin typeface="Arial"/>
              <a:cs typeface="Arial" pitchFamily="34" charset="0"/>
            </a:endParaRPr>
          </a:p>
          <a:p>
            <a:pPr algn="ctr" fontAlgn="auto">
              <a:spcBef>
                <a:spcPts val="0"/>
              </a:spcBef>
              <a:spcAft>
                <a:spcPts val="0"/>
              </a:spcAft>
            </a:pPr>
            <a:r>
              <a:rPr lang="en-US" altLang="ko-KR" sz="1200" err="1" smtClean="0">
                <a:solidFill>
                  <a:prstClr val="black">
                    <a:lumMod val="75000"/>
                    <a:lumOff val="25000"/>
                  </a:prstClr>
                </a:solidFill>
                <a:latin typeface="Arial"/>
                <a:cs typeface="Arial" pitchFamily="34" charset="0"/>
              </a:rPr>
              <a:t>Nguồn</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phát</a:t>
            </a:r>
            <a:r>
              <a:rPr lang="en-US" altLang="ko-KR" sz="1200" smtClean="0">
                <a:solidFill>
                  <a:prstClr val="black">
                    <a:lumMod val="75000"/>
                    <a:lumOff val="25000"/>
                  </a:prstClr>
                </a:solidFill>
                <a:latin typeface="Arial"/>
                <a:cs typeface="Arial" pitchFamily="34" charset="0"/>
              </a:rPr>
              <a:t> </a:t>
            </a:r>
          </a:p>
          <a:p>
            <a:pPr algn="ctr" fontAlgn="auto">
              <a:spcBef>
                <a:spcPts val="0"/>
              </a:spcBef>
              <a:spcAft>
                <a:spcPts val="0"/>
              </a:spcAft>
            </a:pPr>
            <a:r>
              <a:rPr lang="en-US" altLang="ko-KR" sz="1200" err="1" smtClean="0">
                <a:solidFill>
                  <a:prstClr val="black">
                    <a:lumMod val="75000"/>
                    <a:lumOff val="25000"/>
                  </a:prstClr>
                </a:solidFill>
                <a:latin typeface="Arial"/>
                <a:cs typeface="Arial" pitchFamily="34" charset="0"/>
              </a:rPr>
              <a:t>Các</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tính</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chất</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và</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công</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dụng</a:t>
            </a:r>
            <a:r>
              <a:rPr lang="en-US" altLang="ko-KR" sz="1200" smtClean="0">
                <a:solidFill>
                  <a:prstClr val="black">
                    <a:lumMod val="75000"/>
                    <a:lumOff val="25000"/>
                  </a:prstClr>
                </a:solidFill>
                <a:latin typeface="Arial"/>
                <a:cs typeface="Arial" pitchFamily="34" charset="0"/>
              </a:rPr>
              <a:t> </a:t>
            </a:r>
          </a:p>
        </p:txBody>
      </p:sp>
      <p:sp>
        <p:nvSpPr>
          <p:cNvPr id="19" name="TextBox 18">
            <a:extLst>
              <a:ext uri="{FF2B5EF4-FFF2-40B4-BE49-F238E27FC236}">
                <a16:creationId xmlns:a16="http://schemas.microsoft.com/office/drawing/2014/main" xmlns="" id="{25B2A53B-EC36-4D07-BF98-171BA5DE40E8}"/>
              </a:ext>
            </a:extLst>
          </p:cNvPr>
          <p:cNvSpPr txBox="1"/>
          <p:nvPr/>
        </p:nvSpPr>
        <p:spPr>
          <a:xfrm>
            <a:off x="5179824" y="4424709"/>
            <a:ext cx="1350150" cy="830997"/>
          </a:xfrm>
          <a:prstGeom prst="rect">
            <a:avLst/>
          </a:prstGeom>
          <a:noFill/>
        </p:spPr>
        <p:txBody>
          <a:bodyPr wrap="square" rtlCol="0">
            <a:spAutoFit/>
          </a:bodyPr>
          <a:lstStyle/>
          <a:p>
            <a:pPr algn="ctr" fontAlgn="auto">
              <a:spcBef>
                <a:spcPts val="0"/>
              </a:spcBef>
              <a:spcAft>
                <a:spcPts val="0"/>
              </a:spcAft>
            </a:pPr>
            <a:r>
              <a:rPr lang="en-US" altLang="ko-KR" sz="1200" smtClean="0">
                <a:solidFill>
                  <a:prstClr val="black">
                    <a:lumMod val="75000"/>
                    <a:lumOff val="25000"/>
                  </a:prstClr>
                </a:solidFill>
                <a:latin typeface="Arial"/>
                <a:cs typeface="Arial" pitchFamily="34" charset="0"/>
              </a:rPr>
              <a:t>Định </a:t>
            </a:r>
            <a:r>
              <a:rPr lang="en-US" altLang="ko-KR" sz="1200" err="1" smtClean="0">
                <a:solidFill>
                  <a:prstClr val="black">
                    <a:lumMod val="75000"/>
                    <a:lumOff val="25000"/>
                  </a:prstClr>
                </a:solidFill>
                <a:latin typeface="Arial"/>
                <a:cs typeface="Arial" pitchFamily="34" charset="0"/>
              </a:rPr>
              <a:t>nghĩa</a:t>
            </a:r>
            <a:r>
              <a:rPr lang="en-US" altLang="ko-KR" sz="1200" smtClean="0">
                <a:solidFill>
                  <a:prstClr val="black">
                    <a:lumMod val="75000"/>
                    <a:lumOff val="25000"/>
                  </a:prstClr>
                </a:solidFill>
                <a:latin typeface="Arial"/>
                <a:cs typeface="Arial" pitchFamily="34" charset="0"/>
              </a:rPr>
              <a:t> </a:t>
            </a:r>
          </a:p>
          <a:p>
            <a:pPr algn="ctr" fontAlgn="auto">
              <a:spcBef>
                <a:spcPts val="0"/>
              </a:spcBef>
              <a:spcAft>
                <a:spcPts val="0"/>
              </a:spcAft>
            </a:pPr>
            <a:r>
              <a:rPr lang="en-US" altLang="ko-KR" sz="1200" err="1" smtClean="0">
                <a:solidFill>
                  <a:prstClr val="black">
                    <a:lumMod val="75000"/>
                    <a:lumOff val="25000"/>
                  </a:prstClr>
                </a:solidFill>
                <a:latin typeface="Arial"/>
                <a:cs typeface="Arial" pitchFamily="34" charset="0"/>
              </a:rPr>
              <a:t>Nguồn</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phát</a:t>
            </a:r>
            <a:r>
              <a:rPr lang="en-US" altLang="ko-KR" sz="1200" smtClean="0">
                <a:solidFill>
                  <a:prstClr val="black">
                    <a:lumMod val="75000"/>
                    <a:lumOff val="25000"/>
                  </a:prstClr>
                </a:solidFill>
                <a:latin typeface="Arial"/>
                <a:cs typeface="Arial" pitchFamily="34" charset="0"/>
              </a:rPr>
              <a:t> </a:t>
            </a:r>
          </a:p>
          <a:p>
            <a:pPr algn="ctr" fontAlgn="auto">
              <a:spcBef>
                <a:spcPts val="0"/>
              </a:spcBef>
              <a:spcAft>
                <a:spcPts val="0"/>
              </a:spcAft>
            </a:pPr>
            <a:r>
              <a:rPr lang="en-US" altLang="ko-KR" sz="1200" err="1" smtClean="0">
                <a:solidFill>
                  <a:prstClr val="black">
                    <a:lumMod val="75000"/>
                    <a:lumOff val="25000"/>
                  </a:prstClr>
                </a:solidFill>
                <a:latin typeface="Arial"/>
                <a:cs typeface="Arial" pitchFamily="34" charset="0"/>
              </a:rPr>
              <a:t>Các</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tính</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chất</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và</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công</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dụng</a:t>
            </a:r>
            <a:r>
              <a:rPr lang="en-US" altLang="ko-KR" sz="1200" smtClean="0">
                <a:solidFill>
                  <a:prstClr val="black">
                    <a:lumMod val="75000"/>
                    <a:lumOff val="25000"/>
                  </a:prstClr>
                </a:solidFill>
                <a:latin typeface="Arial"/>
                <a:cs typeface="Arial" pitchFamily="34" charset="0"/>
              </a:rPr>
              <a:t> </a:t>
            </a:r>
          </a:p>
        </p:txBody>
      </p:sp>
      <p:sp>
        <p:nvSpPr>
          <p:cNvPr id="20" name="TextBox 19">
            <a:extLst>
              <a:ext uri="{FF2B5EF4-FFF2-40B4-BE49-F238E27FC236}">
                <a16:creationId xmlns:a16="http://schemas.microsoft.com/office/drawing/2014/main" xmlns="" id="{330BF8EA-5BC0-428B-9BFE-54061D2A2954}"/>
              </a:ext>
            </a:extLst>
          </p:cNvPr>
          <p:cNvSpPr txBox="1"/>
          <p:nvPr/>
        </p:nvSpPr>
        <p:spPr>
          <a:xfrm>
            <a:off x="7105340" y="4424709"/>
            <a:ext cx="1350150" cy="830997"/>
          </a:xfrm>
          <a:prstGeom prst="rect">
            <a:avLst/>
          </a:prstGeom>
          <a:noFill/>
        </p:spPr>
        <p:txBody>
          <a:bodyPr wrap="square" rtlCol="0">
            <a:spAutoFit/>
          </a:bodyPr>
          <a:lstStyle/>
          <a:p>
            <a:pPr algn="ctr" fontAlgn="auto">
              <a:spcBef>
                <a:spcPts val="0"/>
              </a:spcBef>
              <a:spcAft>
                <a:spcPts val="0"/>
              </a:spcAft>
            </a:pPr>
            <a:r>
              <a:rPr lang="en-US" altLang="ko-KR" sz="1200" err="1" smtClean="0">
                <a:solidFill>
                  <a:prstClr val="black">
                    <a:lumMod val="75000"/>
                    <a:lumOff val="25000"/>
                  </a:prstClr>
                </a:solidFill>
                <a:latin typeface="Arial"/>
                <a:cs typeface="Arial" pitchFamily="34" charset="0"/>
              </a:rPr>
              <a:t>Định</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nghĩa</a:t>
            </a:r>
            <a:r>
              <a:rPr lang="en-US" altLang="ko-KR" sz="1200" smtClean="0">
                <a:solidFill>
                  <a:prstClr val="black">
                    <a:lumMod val="75000"/>
                    <a:lumOff val="25000"/>
                  </a:prstClr>
                </a:solidFill>
                <a:latin typeface="Arial"/>
                <a:cs typeface="Arial" pitchFamily="34" charset="0"/>
              </a:rPr>
              <a:t> </a:t>
            </a:r>
          </a:p>
          <a:p>
            <a:pPr algn="ctr" fontAlgn="auto">
              <a:spcBef>
                <a:spcPts val="0"/>
              </a:spcBef>
              <a:spcAft>
                <a:spcPts val="0"/>
              </a:spcAft>
            </a:pPr>
            <a:r>
              <a:rPr lang="en-US" altLang="ko-KR" sz="1200" err="1" smtClean="0">
                <a:solidFill>
                  <a:prstClr val="black">
                    <a:lumMod val="75000"/>
                    <a:lumOff val="25000"/>
                  </a:prstClr>
                </a:solidFill>
                <a:latin typeface="Arial"/>
                <a:cs typeface="Arial" pitchFamily="34" charset="0"/>
              </a:rPr>
              <a:t>Nguồn</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phát</a:t>
            </a:r>
            <a:r>
              <a:rPr lang="en-US" altLang="ko-KR" sz="1200" smtClean="0">
                <a:solidFill>
                  <a:prstClr val="black">
                    <a:lumMod val="75000"/>
                    <a:lumOff val="25000"/>
                  </a:prstClr>
                </a:solidFill>
                <a:latin typeface="Arial"/>
                <a:cs typeface="Arial" pitchFamily="34" charset="0"/>
              </a:rPr>
              <a:t> </a:t>
            </a:r>
          </a:p>
          <a:p>
            <a:pPr algn="ctr" fontAlgn="auto">
              <a:spcBef>
                <a:spcPts val="0"/>
              </a:spcBef>
              <a:spcAft>
                <a:spcPts val="0"/>
              </a:spcAft>
            </a:pPr>
            <a:r>
              <a:rPr lang="en-US" altLang="ko-KR" sz="1200" err="1" smtClean="0">
                <a:solidFill>
                  <a:prstClr val="black">
                    <a:lumMod val="75000"/>
                    <a:lumOff val="25000"/>
                  </a:prstClr>
                </a:solidFill>
                <a:latin typeface="Arial"/>
                <a:cs typeface="Arial" pitchFamily="34" charset="0"/>
              </a:rPr>
              <a:t>Các</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tính</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chất</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và</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công</a:t>
            </a:r>
            <a:r>
              <a:rPr lang="en-US" altLang="ko-KR" sz="1200" smtClean="0">
                <a:solidFill>
                  <a:prstClr val="black">
                    <a:lumMod val="75000"/>
                    <a:lumOff val="25000"/>
                  </a:prstClr>
                </a:solidFill>
                <a:latin typeface="Arial"/>
                <a:cs typeface="Arial" pitchFamily="34" charset="0"/>
              </a:rPr>
              <a:t> </a:t>
            </a:r>
            <a:r>
              <a:rPr lang="en-US" altLang="ko-KR" sz="1200" err="1" smtClean="0">
                <a:solidFill>
                  <a:prstClr val="black">
                    <a:lumMod val="75000"/>
                    <a:lumOff val="25000"/>
                  </a:prstClr>
                </a:solidFill>
                <a:latin typeface="Arial"/>
                <a:cs typeface="Arial" pitchFamily="34" charset="0"/>
              </a:rPr>
              <a:t>dụng</a:t>
            </a:r>
            <a:r>
              <a:rPr lang="en-US" altLang="ko-KR" sz="1200" smtClean="0">
                <a:solidFill>
                  <a:prstClr val="black">
                    <a:lumMod val="75000"/>
                    <a:lumOff val="25000"/>
                  </a:prstClr>
                </a:solidFill>
                <a:latin typeface="Arial"/>
                <a:cs typeface="Arial" pitchFamily="34" charset="0"/>
              </a:rPr>
              <a:t> </a:t>
            </a:r>
          </a:p>
        </p:txBody>
      </p:sp>
      <p:grpSp>
        <p:nvGrpSpPr>
          <p:cNvPr id="21" name="Group 20">
            <a:extLst>
              <a:ext uri="{FF2B5EF4-FFF2-40B4-BE49-F238E27FC236}">
                <a16:creationId xmlns:a16="http://schemas.microsoft.com/office/drawing/2014/main" xmlns="" id="{7B4BC930-7A4A-4E3C-BDED-1F6462256079}"/>
              </a:ext>
            </a:extLst>
          </p:cNvPr>
          <p:cNvGrpSpPr/>
          <p:nvPr/>
        </p:nvGrpSpPr>
        <p:grpSpPr>
          <a:xfrm>
            <a:off x="3445017" y="5582354"/>
            <a:ext cx="941128" cy="361074"/>
            <a:chOff x="3130166" y="5667342"/>
            <a:chExt cx="1254837" cy="361074"/>
          </a:xfrm>
          <a:solidFill>
            <a:schemeClr val="accent1"/>
          </a:solidFill>
        </p:grpSpPr>
        <p:sp>
          <p:nvSpPr>
            <p:cNvPr id="22" name="Rounded Rectangle 3">
              <a:extLst>
                <a:ext uri="{FF2B5EF4-FFF2-40B4-BE49-F238E27FC236}">
                  <a16:creationId xmlns:a16="http://schemas.microsoft.com/office/drawing/2014/main" xmlns="" id="{A3396FA7-3B57-4884-9B90-BFFE9F109970}"/>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ko-KR" altLang="en-US" sz="2700">
                <a:solidFill>
                  <a:prstClr val="black"/>
                </a:solidFill>
              </a:endParaRPr>
            </a:p>
          </p:txBody>
        </p:sp>
        <p:sp>
          <p:nvSpPr>
            <p:cNvPr id="23" name="Rounded Rectangle 39">
              <a:extLst>
                <a:ext uri="{FF2B5EF4-FFF2-40B4-BE49-F238E27FC236}">
                  <a16:creationId xmlns:a16="http://schemas.microsoft.com/office/drawing/2014/main" xmlns="" id="{9FAB21C7-B26C-472D-90DE-98B29594F4EB}"/>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a:solidFill>
                  <a:prstClr val="white"/>
                </a:solidFill>
              </a:endParaRPr>
            </a:p>
          </p:txBody>
        </p:sp>
        <p:sp>
          <p:nvSpPr>
            <p:cNvPr id="24" name="Rounded Rectangle 2">
              <a:extLst>
                <a:ext uri="{FF2B5EF4-FFF2-40B4-BE49-F238E27FC236}">
                  <a16:creationId xmlns:a16="http://schemas.microsoft.com/office/drawing/2014/main" xmlns="" id="{592B3BA4-DD1D-41E7-AC10-7AD942A32C0E}"/>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ko-KR" altLang="en-US" sz="2700">
                <a:solidFill>
                  <a:prstClr val="black"/>
                </a:solidFill>
              </a:endParaRPr>
            </a:p>
          </p:txBody>
        </p:sp>
      </p:grpSp>
      <p:grpSp>
        <p:nvGrpSpPr>
          <p:cNvPr id="25" name="Group 24">
            <a:extLst>
              <a:ext uri="{FF2B5EF4-FFF2-40B4-BE49-F238E27FC236}">
                <a16:creationId xmlns:a16="http://schemas.microsoft.com/office/drawing/2014/main" xmlns="" id="{F03229B2-BDF5-41EA-86A8-4F0E9118FD25}"/>
              </a:ext>
            </a:extLst>
          </p:cNvPr>
          <p:cNvGrpSpPr/>
          <p:nvPr/>
        </p:nvGrpSpPr>
        <p:grpSpPr>
          <a:xfrm>
            <a:off x="5384337" y="5582354"/>
            <a:ext cx="941128" cy="361074"/>
            <a:chOff x="3130166" y="5667342"/>
            <a:chExt cx="1254837" cy="361074"/>
          </a:xfrm>
          <a:solidFill>
            <a:schemeClr val="accent2"/>
          </a:solidFill>
        </p:grpSpPr>
        <p:sp>
          <p:nvSpPr>
            <p:cNvPr id="26" name="Rounded Rectangle 3">
              <a:extLst>
                <a:ext uri="{FF2B5EF4-FFF2-40B4-BE49-F238E27FC236}">
                  <a16:creationId xmlns:a16="http://schemas.microsoft.com/office/drawing/2014/main" xmlns="" id="{7DCD74B3-D7FF-480E-A46C-9825DBE54751}"/>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ko-KR" altLang="en-US" sz="2700">
                <a:solidFill>
                  <a:prstClr val="black"/>
                </a:solidFill>
              </a:endParaRPr>
            </a:p>
          </p:txBody>
        </p:sp>
        <p:sp>
          <p:nvSpPr>
            <p:cNvPr id="27" name="Rounded Rectangle 39">
              <a:extLst>
                <a:ext uri="{FF2B5EF4-FFF2-40B4-BE49-F238E27FC236}">
                  <a16:creationId xmlns:a16="http://schemas.microsoft.com/office/drawing/2014/main" xmlns="" id="{84FD55B1-C63A-43E0-BB37-CB16E4D2B442}"/>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a:solidFill>
                  <a:prstClr val="white"/>
                </a:solidFill>
              </a:endParaRPr>
            </a:p>
          </p:txBody>
        </p:sp>
        <p:sp>
          <p:nvSpPr>
            <p:cNvPr id="28" name="Rounded Rectangle 2">
              <a:extLst>
                <a:ext uri="{FF2B5EF4-FFF2-40B4-BE49-F238E27FC236}">
                  <a16:creationId xmlns:a16="http://schemas.microsoft.com/office/drawing/2014/main" xmlns="" id="{F6F3E487-7D01-4242-9CDD-58A0678DF52E}"/>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ko-KR" altLang="en-US" sz="2700">
                <a:solidFill>
                  <a:prstClr val="black"/>
                </a:solidFill>
              </a:endParaRPr>
            </a:p>
          </p:txBody>
        </p:sp>
      </p:grpSp>
      <p:grpSp>
        <p:nvGrpSpPr>
          <p:cNvPr id="29" name="Group 28">
            <a:extLst>
              <a:ext uri="{FF2B5EF4-FFF2-40B4-BE49-F238E27FC236}">
                <a16:creationId xmlns:a16="http://schemas.microsoft.com/office/drawing/2014/main" xmlns="" id="{CFCBAE81-1560-43C3-B0B0-44C9BC24E817}"/>
              </a:ext>
            </a:extLst>
          </p:cNvPr>
          <p:cNvGrpSpPr/>
          <p:nvPr/>
        </p:nvGrpSpPr>
        <p:grpSpPr>
          <a:xfrm>
            <a:off x="7309854" y="5582354"/>
            <a:ext cx="941128" cy="361074"/>
            <a:chOff x="3130166" y="5667342"/>
            <a:chExt cx="1254837" cy="361074"/>
          </a:xfrm>
          <a:solidFill>
            <a:schemeClr val="accent3"/>
          </a:solidFill>
        </p:grpSpPr>
        <p:sp>
          <p:nvSpPr>
            <p:cNvPr id="30" name="Rounded Rectangle 3">
              <a:extLst>
                <a:ext uri="{FF2B5EF4-FFF2-40B4-BE49-F238E27FC236}">
                  <a16:creationId xmlns:a16="http://schemas.microsoft.com/office/drawing/2014/main" xmlns="" id="{074AED66-595D-4EE6-A022-11A12FBDE88E}"/>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ko-KR" altLang="en-US" sz="2700">
                <a:solidFill>
                  <a:prstClr val="black"/>
                </a:solidFill>
              </a:endParaRPr>
            </a:p>
          </p:txBody>
        </p:sp>
        <p:sp>
          <p:nvSpPr>
            <p:cNvPr id="31" name="Rounded Rectangle 39">
              <a:extLst>
                <a:ext uri="{FF2B5EF4-FFF2-40B4-BE49-F238E27FC236}">
                  <a16:creationId xmlns:a16="http://schemas.microsoft.com/office/drawing/2014/main" xmlns="" id="{5874E7B3-1A10-4F8C-87DC-6FCE44BE1B2D}"/>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0">
                <a:solidFill>
                  <a:prstClr val="white"/>
                </a:solidFill>
              </a:endParaRPr>
            </a:p>
          </p:txBody>
        </p:sp>
        <p:sp>
          <p:nvSpPr>
            <p:cNvPr id="32" name="Rounded Rectangle 2">
              <a:extLst>
                <a:ext uri="{FF2B5EF4-FFF2-40B4-BE49-F238E27FC236}">
                  <a16:creationId xmlns:a16="http://schemas.microsoft.com/office/drawing/2014/main" xmlns="" id="{845B411D-F130-47BE-9C9D-E770E2E8B9B3}"/>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ko-KR" altLang="en-US" sz="2700">
                <a:solidFill>
                  <a:prstClr val="black"/>
                </a:solidFill>
              </a:endParaRPr>
            </a:p>
          </p:txBody>
        </p:sp>
      </p:grpSp>
      <p:sp>
        <p:nvSpPr>
          <p:cNvPr id="39" name="직사각형 3">
            <a:extLst>
              <a:ext uri="{FF2B5EF4-FFF2-40B4-BE49-F238E27FC236}">
                <a16:creationId xmlns:a16="http://schemas.microsoft.com/office/drawing/2014/main" xmlns="" id="{99A6C175-AA23-4540-834F-45CF1C5DBAE0}"/>
              </a:ext>
            </a:extLst>
          </p:cNvPr>
          <p:cNvSpPr/>
          <p:nvPr/>
        </p:nvSpPr>
        <p:spPr>
          <a:xfrm>
            <a:off x="1014703" y="431634"/>
            <a:ext cx="1549648" cy="2800767"/>
          </a:xfrm>
          <a:prstGeom prst="rect">
            <a:avLst/>
          </a:prstGeom>
        </p:spPr>
        <p:txBody>
          <a:bodyPr wrap="square">
            <a:spAutoFit/>
          </a:bodyPr>
          <a:lstStyle/>
          <a:p>
            <a:pPr algn="r" fontAlgn="auto">
              <a:spcBef>
                <a:spcPts val="0"/>
              </a:spcBef>
              <a:spcAft>
                <a:spcPts val="0"/>
              </a:spcAft>
            </a:pPr>
            <a:r>
              <a:rPr lang="en-US" altLang="ko-KR" sz="4400" b="1">
                <a:solidFill>
                  <a:prstClr val="white"/>
                </a:solidFill>
                <a:latin typeface="Arial"/>
                <a:cs typeface="+mn-cs"/>
              </a:rPr>
              <a:t>Meet Our Team</a:t>
            </a:r>
            <a:endParaRPr lang="ko-KR" altLang="en-US" sz="4400">
              <a:solidFill>
                <a:prstClr val="white"/>
              </a:solidFill>
              <a:latin typeface="Arial"/>
              <a:cs typeface="+mn-cs"/>
            </a:endParaRPr>
          </a:p>
        </p:txBody>
      </p:sp>
      <p:sp>
        <p:nvSpPr>
          <p:cNvPr id="3" name="Picture Placeholder 2">
            <a:extLst>
              <a:ext uri="{FF2B5EF4-FFF2-40B4-BE49-F238E27FC236}">
                <a16:creationId xmlns:a16="http://schemas.microsoft.com/office/drawing/2014/main" xmlns="" id="{25335F80-118E-423F-A7E9-DB56D2CEBC4D}"/>
              </a:ext>
            </a:extLst>
          </p:cNvPr>
          <p:cNvSpPr>
            <a:spLocks noGrp="1"/>
          </p:cNvSpPr>
          <p:nvPr>
            <p:ph type="pic" idx="14"/>
          </p:nvPr>
        </p:nvSpPr>
        <p:spPr/>
      </p:sp>
      <p:sp>
        <p:nvSpPr>
          <p:cNvPr id="5" name="Picture Placeholder 4">
            <a:extLst>
              <a:ext uri="{FF2B5EF4-FFF2-40B4-BE49-F238E27FC236}">
                <a16:creationId xmlns:a16="http://schemas.microsoft.com/office/drawing/2014/main" xmlns="" id="{B7640EE5-471D-4E6D-A412-96676160D4E7}"/>
              </a:ext>
            </a:extLst>
          </p:cNvPr>
          <p:cNvSpPr>
            <a:spLocks noGrp="1"/>
          </p:cNvSpPr>
          <p:nvPr>
            <p:ph type="pic" idx="13"/>
          </p:nvPr>
        </p:nvSpPr>
        <p:spPr/>
      </p:sp>
      <p:sp>
        <p:nvSpPr>
          <p:cNvPr id="35" name="Picture Placeholder 34">
            <a:extLst>
              <a:ext uri="{FF2B5EF4-FFF2-40B4-BE49-F238E27FC236}">
                <a16:creationId xmlns:a16="http://schemas.microsoft.com/office/drawing/2014/main" xmlns="" id="{0CFEDD6F-E80D-4074-8C10-19303EC1FE55}"/>
              </a:ext>
            </a:extLst>
          </p:cNvPr>
          <p:cNvSpPr>
            <a:spLocks noGrp="1"/>
          </p:cNvSpPr>
          <p:nvPr>
            <p:ph type="pic" idx="12"/>
          </p:nvPr>
        </p:nvSpPr>
        <p:spPr/>
      </p:sp>
      <p:pic>
        <p:nvPicPr>
          <p:cNvPr id="57346" name="Picture 2" descr="https://upload.wikimedia.org/wikipedia/vi/thumb/4/4a/SOHO_EIT_ultraviolet_corona_image.gif/300px-SOHO_EIT_ultraviolet_corona_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56" y="1288780"/>
            <a:ext cx="1602510" cy="1602510"/>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descr="Ánh sáng tia hồng ngoại, tia tử ngoại, tia cực tím | VẬT LÝ PHỔ THÔ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0231" y="1288783"/>
            <a:ext cx="1629113" cy="1602509"/>
          </a:xfrm>
          <a:prstGeom prst="rect">
            <a:avLst/>
          </a:prstGeom>
          <a:noFill/>
          <a:extLst>
            <a:ext uri="{909E8E84-426E-40DD-AFC4-6F175D3DCCD1}">
              <a14:hiddenFill xmlns:a14="http://schemas.microsoft.com/office/drawing/2010/main">
                <a:solidFill>
                  <a:srgbClr val="FFFFFF"/>
                </a:solidFill>
              </a14:hiddenFill>
            </a:ext>
          </a:extLst>
        </p:spPr>
      </p:pic>
      <p:pic>
        <p:nvPicPr>
          <p:cNvPr id="57354" name="Picture 10" descr="Tác hại nghiêm trọng của Tia X đến sức khỏe của con ngư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939" y="764704"/>
            <a:ext cx="1654251" cy="272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59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endParaRPr lang="en-US" smtClean="0"/>
          </a:p>
        </p:txBody>
      </p:sp>
      <p:sp>
        <p:nvSpPr>
          <p:cNvPr id="7171" name="Rectangle 4"/>
          <p:cNvSpPr>
            <a:spLocks noChangeArrowheads="1"/>
          </p:cNvSpPr>
          <p:nvPr/>
        </p:nvSpPr>
        <p:spPr bwMode="auto">
          <a:xfrm>
            <a:off x="-290513" y="-6350"/>
            <a:ext cx="9725026" cy="6858000"/>
          </a:xfrm>
          <a:prstGeom prst="rect">
            <a:avLst/>
          </a:prstGeom>
          <a:solidFill>
            <a:srgbClr val="0000D0"/>
          </a:solidFill>
          <a:ln w="9525">
            <a:solidFill>
              <a:schemeClr val="bg2"/>
            </a:solidFill>
            <a:miter lim="800000"/>
            <a:headEnd/>
            <a:tailEnd/>
          </a:ln>
        </p:spPr>
        <p:txBody>
          <a:bodyPr wrap="none" anchor="ctr"/>
          <a:lstStyle/>
          <a:p>
            <a:pPr algn="ctr"/>
            <a:endParaRPr lang="en-US">
              <a:latin typeface="Garamond" pitchFamily="18" charset="0"/>
            </a:endParaRPr>
          </a:p>
        </p:txBody>
      </p:sp>
      <p:sp>
        <p:nvSpPr>
          <p:cNvPr id="74" name="Rectangle 146"/>
          <p:cNvSpPr>
            <a:spLocks noChangeArrowheads="1"/>
          </p:cNvSpPr>
          <p:nvPr/>
        </p:nvSpPr>
        <p:spPr bwMode="auto">
          <a:xfrm rot="911401">
            <a:off x="6624641" y="2176463"/>
            <a:ext cx="750887" cy="2582862"/>
          </a:xfrm>
          <a:prstGeom prst="rect">
            <a:avLst/>
          </a:prstGeom>
          <a:solidFill>
            <a:srgbClr val="333333"/>
          </a:solidFill>
          <a:ln w="9525">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cs typeface="+mn-cs"/>
            </a:endParaRPr>
          </a:p>
        </p:txBody>
      </p:sp>
      <p:sp>
        <p:nvSpPr>
          <p:cNvPr id="75" name="AutoShape 147"/>
          <p:cNvSpPr>
            <a:spLocks noChangeArrowheads="1"/>
          </p:cNvSpPr>
          <p:nvPr/>
        </p:nvSpPr>
        <p:spPr bwMode="auto">
          <a:xfrm rot="15968961">
            <a:off x="55563" y="2617788"/>
            <a:ext cx="1085850" cy="990600"/>
          </a:xfrm>
          <a:prstGeom prst="triangle">
            <a:avLst>
              <a:gd name="adj" fmla="val 50000"/>
            </a:avLst>
          </a:prstGeom>
          <a:solidFill>
            <a:srgbClr val="FFFFE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148"/>
          <p:cNvSpPr>
            <a:spLocks noChangeArrowheads="1"/>
          </p:cNvSpPr>
          <p:nvPr/>
        </p:nvSpPr>
        <p:spPr bwMode="auto">
          <a:xfrm rot="911401">
            <a:off x="6638925" y="2598744"/>
            <a:ext cx="674688" cy="153352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 name="Group 149"/>
          <p:cNvGrpSpPr>
            <a:grpSpLocks/>
          </p:cNvGrpSpPr>
          <p:nvPr/>
        </p:nvGrpSpPr>
        <p:grpSpPr bwMode="auto">
          <a:xfrm>
            <a:off x="5375276" y="2492375"/>
            <a:ext cx="1266825" cy="857250"/>
            <a:chOff x="3768" y="1007"/>
            <a:chExt cx="798" cy="540"/>
          </a:xfrm>
        </p:grpSpPr>
        <p:sp>
          <p:nvSpPr>
            <p:cNvPr id="7231" name="Freeform 150"/>
            <p:cNvSpPr>
              <a:spLocks/>
            </p:cNvSpPr>
            <p:nvPr/>
          </p:nvSpPr>
          <p:spPr bwMode="auto">
            <a:xfrm>
              <a:off x="3768" y="1319"/>
              <a:ext cx="774" cy="228"/>
            </a:xfrm>
            <a:custGeom>
              <a:avLst/>
              <a:gdLst>
                <a:gd name="T0" fmla="*/ 0 w 774"/>
                <a:gd name="T1" fmla="*/ 228 h 228"/>
                <a:gd name="T2" fmla="*/ 774 w 774"/>
                <a:gd name="T3" fmla="*/ 0 h 228"/>
                <a:gd name="T4" fmla="*/ 0 60000 65536"/>
                <a:gd name="T5" fmla="*/ 0 60000 65536"/>
              </a:gdLst>
              <a:ahLst/>
              <a:cxnLst>
                <a:cxn ang="T4">
                  <a:pos x="T0" y="T1"/>
                </a:cxn>
                <a:cxn ang="T5">
                  <a:pos x="T2" y="T3"/>
                </a:cxn>
              </a:cxnLst>
              <a:rect l="0" t="0" r="r" b="b"/>
              <a:pathLst>
                <a:path w="774" h="228">
                  <a:moveTo>
                    <a:pt x="0" y="228"/>
                  </a:moveTo>
                  <a:lnTo>
                    <a:pt x="774" y="0"/>
                  </a:lnTo>
                </a:path>
              </a:pathLst>
            </a:custGeom>
            <a:noFill/>
            <a:ln w="38100"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Freeform 151"/>
            <p:cNvSpPr>
              <a:spLocks/>
            </p:cNvSpPr>
            <p:nvPr/>
          </p:nvSpPr>
          <p:spPr bwMode="auto">
            <a:xfrm>
              <a:off x="4128" y="1357"/>
              <a:ext cx="280" cy="84"/>
            </a:xfrm>
            <a:custGeom>
              <a:avLst/>
              <a:gdLst>
                <a:gd name="T0" fmla="*/ 0 w 280"/>
                <a:gd name="T1" fmla="*/ 84 h 84"/>
                <a:gd name="T2" fmla="*/ 280 w 280"/>
                <a:gd name="T3" fmla="*/ 0 h 84"/>
                <a:gd name="T4" fmla="*/ 0 60000 65536"/>
                <a:gd name="T5" fmla="*/ 0 60000 65536"/>
              </a:gdLst>
              <a:ahLst/>
              <a:cxnLst>
                <a:cxn ang="T4">
                  <a:pos x="T0" y="T1"/>
                </a:cxn>
                <a:cxn ang="T5">
                  <a:pos x="T2" y="T3"/>
                </a:cxn>
              </a:cxnLst>
              <a:rect l="0" t="0" r="r" b="b"/>
              <a:pathLst>
                <a:path w="280" h="84">
                  <a:moveTo>
                    <a:pt x="0" y="84"/>
                  </a:moveTo>
                  <a:lnTo>
                    <a:pt x="280" y="0"/>
                  </a:lnTo>
                </a:path>
              </a:pathLst>
            </a:custGeom>
            <a:noFill/>
            <a:ln w="28575" cmpd="sng">
              <a:solidFill>
                <a:srgbClr val="FF33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3" name="Line 152"/>
            <p:cNvSpPr>
              <a:spLocks noChangeShapeType="1"/>
            </p:cNvSpPr>
            <p:nvPr/>
          </p:nvSpPr>
          <p:spPr bwMode="auto">
            <a:xfrm>
              <a:off x="3894" y="1007"/>
              <a:ext cx="672" cy="2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4" name="Line 153"/>
            <p:cNvSpPr>
              <a:spLocks noChangeShapeType="1"/>
            </p:cNvSpPr>
            <p:nvPr/>
          </p:nvSpPr>
          <p:spPr bwMode="auto">
            <a:xfrm>
              <a:off x="4146" y="1115"/>
              <a:ext cx="240" cy="96"/>
            </a:xfrm>
            <a:prstGeom prst="line">
              <a:avLst/>
            </a:prstGeom>
            <a:noFill/>
            <a:ln w="285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2" name="Picture 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146306"/>
            <a:ext cx="190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155"/>
          <p:cNvSpPr>
            <a:spLocks noChangeArrowheads="1"/>
          </p:cNvSpPr>
          <p:nvPr/>
        </p:nvSpPr>
        <p:spPr bwMode="auto">
          <a:xfrm rot="21076176">
            <a:off x="2814640" y="2330450"/>
            <a:ext cx="1225550" cy="1066800"/>
          </a:xfrm>
          <a:prstGeom prst="rect">
            <a:avLst/>
          </a:prstGeom>
          <a:solidFill>
            <a:srgbClr val="FFFFE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Text Box 156"/>
          <p:cNvSpPr txBox="1">
            <a:spLocks noChangeArrowheads="1"/>
          </p:cNvSpPr>
          <p:nvPr/>
        </p:nvSpPr>
        <p:spPr bwMode="auto">
          <a:xfrm>
            <a:off x="2136775" y="212725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FF00"/>
                </a:solidFill>
              </a:rPr>
              <a:t>C</a:t>
            </a:r>
          </a:p>
        </p:txBody>
      </p:sp>
      <p:sp>
        <p:nvSpPr>
          <p:cNvPr id="85" name="AutoShape 157"/>
          <p:cNvSpPr>
            <a:spLocks noChangeArrowheads="1"/>
          </p:cNvSpPr>
          <p:nvPr/>
        </p:nvSpPr>
        <p:spPr bwMode="auto">
          <a:xfrm rot="5276659">
            <a:off x="976313" y="2662241"/>
            <a:ext cx="1073150" cy="755650"/>
          </a:xfrm>
          <a:prstGeom prst="triangle">
            <a:avLst>
              <a:gd name="adj" fmla="val 50000"/>
            </a:avLst>
          </a:prstGeom>
          <a:solidFill>
            <a:srgbClr val="FFFFE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6" name="Picture 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89434">
            <a:off x="4481513" y="2974975"/>
            <a:ext cx="933450" cy="736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81" name="Freeform 159"/>
          <p:cNvSpPr>
            <a:spLocks/>
          </p:cNvSpPr>
          <p:nvPr/>
        </p:nvSpPr>
        <p:spPr bwMode="auto">
          <a:xfrm>
            <a:off x="6365875" y="2501906"/>
            <a:ext cx="381000" cy="1419225"/>
          </a:xfrm>
          <a:custGeom>
            <a:avLst/>
            <a:gdLst>
              <a:gd name="T0" fmla="*/ 2147483647 w 240"/>
              <a:gd name="T1" fmla="*/ 0 h 894"/>
              <a:gd name="T2" fmla="*/ 0 w 240"/>
              <a:gd name="T3" fmla="*/ 2147483647 h 894"/>
              <a:gd name="T4" fmla="*/ 0 60000 65536"/>
              <a:gd name="T5" fmla="*/ 0 60000 65536"/>
            </a:gdLst>
            <a:ahLst/>
            <a:cxnLst>
              <a:cxn ang="T4">
                <a:pos x="T0" y="T1"/>
              </a:cxn>
              <a:cxn ang="T5">
                <a:pos x="T2" y="T3"/>
              </a:cxn>
            </a:cxnLst>
            <a:rect l="0" t="0" r="r" b="b"/>
            <a:pathLst>
              <a:path w="240" h="894">
                <a:moveTo>
                  <a:pt x="240" y="0"/>
                </a:moveTo>
                <a:lnTo>
                  <a:pt x="0" y="894"/>
                </a:lnTo>
              </a:path>
            </a:pathLst>
          </a:custGeom>
          <a:noFill/>
          <a:ln w="76200" cmpd="tri">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60"/>
          <p:cNvSpPr>
            <a:spLocks noChangeShapeType="1"/>
          </p:cNvSpPr>
          <p:nvPr/>
        </p:nvSpPr>
        <p:spPr bwMode="auto">
          <a:xfrm>
            <a:off x="1879600" y="2466975"/>
            <a:ext cx="0" cy="533400"/>
          </a:xfrm>
          <a:prstGeom prst="line">
            <a:avLst/>
          </a:prstGeom>
          <a:noFill/>
          <a:ln w="381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Line 161"/>
          <p:cNvSpPr>
            <a:spLocks noChangeShapeType="1"/>
          </p:cNvSpPr>
          <p:nvPr/>
        </p:nvSpPr>
        <p:spPr bwMode="auto">
          <a:xfrm>
            <a:off x="1876425" y="3051175"/>
            <a:ext cx="0" cy="533400"/>
          </a:xfrm>
          <a:prstGeom prst="line">
            <a:avLst/>
          </a:prstGeom>
          <a:noFill/>
          <a:ln w="381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Freeform 162"/>
          <p:cNvSpPr>
            <a:spLocks/>
          </p:cNvSpPr>
          <p:nvPr/>
        </p:nvSpPr>
        <p:spPr bwMode="auto">
          <a:xfrm>
            <a:off x="1860550" y="2446344"/>
            <a:ext cx="1023938" cy="28575"/>
          </a:xfrm>
          <a:custGeom>
            <a:avLst/>
            <a:gdLst>
              <a:gd name="T0" fmla="*/ 0 w 645"/>
              <a:gd name="T1" fmla="*/ 2147483647 h 18"/>
              <a:gd name="T2" fmla="*/ 2147483647 w 645"/>
              <a:gd name="T3" fmla="*/ 0 h 18"/>
              <a:gd name="T4" fmla="*/ 0 60000 65536"/>
              <a:gd name="T5" fmla="*/ 0 60000 65536"/>
            </a:gdLst>
            <a:ahLst/>
            <a:cxnLst>
              <a:cxn ang="T4">
                <a:pos x="T0" y="T1"/>
              </a:cxn>
              <a:cxn ang="T5">
                <a:pos x="T2" y="T3"/>
              </a:cxn>
            </a:cxnLst>
            <a:rect l="0" t="0" r="r" b="b"/>
            <a:pathLst>
              <a:path w="645" h="18">
                <a:moveTo>
                  <a:pt x="0" y="18"/>
                </a:moveTo>
                <a:lnTo>
                  <a:pt x="645"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Freeform 163"/>
          <p:cNvSpPr>
            <a:spLocks/>
          </p:cNvSpPr>
          <p:nvPr/>
        </p:nvSpPr>
        <p:spPr bwMode="auto">
          <a:xfrm>
            <a:off x="1870076" y="3462343"/>
            <a:ext cx="1601788" cy="98425"/>
          </a:xfrm>
          <a:custGeom>
            <a:avLst/>
            <a:gdLst>
              <a:gd name="T0" fmla="*/ 0 w 1009"/>
              <a:gd name="T1" fmla="*/ 2147483647 h 62"/>
              <a:gd name="T2" fmla="*/ 2147483647 w 1009"/>
              <a:gd name="T3" fmla="*/ 0 h 62"/>
              <a:gd name="T4" fmla="*/ 0 60000 65536"/>
              <a:gd name="T5" fmla="*/ 0 60000 65536"/>
            </a:gdLst>
            <a:ahLst/>
            <a:cxnLst>
              <a:cxn ang="T4">
                <a:pos x="T0" y="T1"/>
              </a:cxn>
              <a:cxn ang="T5">
                <a:pos x="T2" y="T3"/>
              </a:cxn>
            </a:cxnLst>
            <a:rect l="0" t="0" r="r" b="b"/>
            <a:pathLst>
              <a:path w="1009" h="62">
                <a:moveTo>
                  <a:pt x="0" y="62"/>
                </a:moveTo>
                <a:lnTo>
                  <a:pt x="1009"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Freeform 164"/>
          <p:cNvSpPr>
            <a:spLocks/>
          </p:cNvSpPr>
          <p:nvPr/>
        </p:nvSpPr>
        <p:spPr bwMode="auto">
          <a:xfrm>
            <a:off x="2847975" y="2171706"/>
            <a:ext cx="3924300" cy="339725"/>
          </a:xfrm>
          <a:custGeom>
            <a:avLst/>
            <a:gdLst>
              <a:gd name="T0" fmla="*/ 0 w 2472"/>
              <a:gd name="T1" fmla="*/ 2147483647 h 214"/>
              <a:gd name="T2" fmla="*/ 2147483647 w 2472"/>
              <a:gd name="T3" fmla="*/ 0 h 214"/>
              <a:gd name="T4" fmla="*/ 2147483647 w 2472"/>
              <a:gd name="T5" fmla="*/ 2147483647 h 214"/>
              <a:gd name="T6" fmla="*/ 2147483647 w 2472"/>
              <a:gd name="T7" fmla="*/ 2147483647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72" h="214">
                <a:moveTo>
                  <a:pt x="0" y="155"/>
                </a:moveTo>
                <a:lnTo>
                  <a:pt x="677" y="0"/>
                </a:lnTo>
                <a:lnTo>
                  <a:pt x="1755" y="100"/>
                </a:lnTo>
                <a:lnTo>
                  <a:pt x="2472" y="214"/>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Freeform 165"/>
          <p:cNvSpPr>
            <a:spLocks/>
          </p:cNvSpPr>
          <p:nvPr/>
        </p:nvSpPr>
        <p:spPr bwMode="auto">
          <a:xfrm>
            <a:off x="4705353" y="3289302"/>
            <a:ext cx="1660525" cy="606425"/>
          </a:xfrm>
          <a:custGeom>
            <a:avLst/>
            <a:gdLst>
              <a:gd name="T0" fmla="*/ 0 w 1046"/>
              <a:gd name="T1" fmla="*/ 0 h 382"/>
              <a:gd name="T2" fmla="*/ 2147483647 w 1046"/>
              <a:gd name="T3" fmla="*/ 2147483647 h 382"/>
              <a:gd name="T4" fmla="*/ 2147483647 w 1046"/>
              <a:gd name="T5" fmla="*/ 2147483647 h 382"/>
              <a:gd name="T6" fmla="*/ 0 60000 65536"/>
              <a:gd name="T7" fmla="*/ 0 60000 65536"/>
              <a:gd name="T8" fmla="*/ 0 60000 65536"/>
            </a:gdLst>
            <a:ahLst/>
            <a:cxnLst>
              <a:cxn ang="T6">
                <a:pos x="T0" y="T1"/>
              </a:cxn>
              <a:cxn ang="T7">
                <a:pos x="T2" y="T3"/>
              </a:cxn>
              <a:cxn ang="T8">
                <a:pos x="T4" y="T5"/>
              </a:cxn>
            </a:cxnLst>
            <a:rect l="0" t="0" r="r" b="b"/>
            <a:pathLst>
              <a:path w="1046" h="382">
                <a:moveTo>
                  <a:pt x="0" y="0"/>
                </a:moveTo>
                <a:lnTo>
                  <a:pt x="421" y="246"/>
                </a:lnTo>
                <a:lnTo>
                  <a:pt x="1046" y="382"/>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Oval 166"/>
          <p:cNvSpPr>
            <a:spLocks noChangeArrowheads="1"/>
          </p:cNvSpPr>
          <p:nvPr/>
        </p:nvSpPr>
        <p:spPr bwMode="auto">
          <a:xfrm>
            <a:off x="3175" y="3030538"/>
            <a:ext cx="228600" cy="228600"/>
          </a:xfrm>
          <a:prstGeom prst="ellipse">
            <a:avLst/>
          </a:prstGeom>
          <a:gradFill rotWithShape="1">
            <a:gsLst>
              <a:gs pos="0">
                <a:srgbClr val="FFFFFF"/>
              </a:gs>
              <a:gs pos="100000">
                <a:srgbClr val="FFFFCC"/>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00"/>
              </a:solidFill>
            </a:endParaRPr>
          </a:p>
        </p:txBody>
      </p:sp>
      <p:sp>
        <p:nvSpPr>
          <p:cNvPr id="7189" name="Text Box 167"/>
          <p:cNvSpPr txBox="1">
            <a:spLocks noChangeArrowheads="1"/>
          </p:cNvSpPr>
          <p:nvPr/>
        </p:nvSpPr>
        <p:spPr bwMode="auto">
          <a:xfrm>
            <a:off x="3175" y="2673356"/>
            <a:ext cx="685800" cy="36671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FFFF00"/>
                </a:solidFill>
              </a:rPr>
              <a:t>J</a:t>
            </a:r>
          </a:p>
        </p:txBody>
      </p:sp>
      <p:grpSp>
        <p:nvGrpSpPr>
          <p:cNvPr id="96" name="Group 168"/>
          <p:cNvGrpSpPr>
            <a:grpSpLocks/>
          </p:cNvGrpSpPr>
          <p:nvPr/>
        </p:nvGrpSpPr>
        <p:grpSpPr bwMode="auto">
          <a:xfrm>
            <a:off x="5260976" y="2892431"/>
            <a:ext cx="1190625" cy="709613"/>
            <a:chOff x="3696" y="1259"/>
            <a:chExt cx="750" cy="447"/>
          </a:xfrm>
        </p:grpSpPr>
        <p:sp>
          <p:nvSpPr>
            <p:cNvPr id="7227" name="Freeform 169"/>
            <p:cNvSpPr>
              <a:spLocks/>
            </p:cNvSpPr>
            <p:nvPr/>
          </p:nvSpPr>
          <p:spPr bwMode="auto">
            <a:xfrm>
              <a:off x="3858" y="1259"/>
              <a:ext cx="588" cy="408"/>
            </a:xfrm>
            <a:custGeom>
              <a:avLst/>
              <a:gdLst>
                <a:gd name="T0" fmla="*/ 0 w 588"/>
                <a:gd name="T1" fmla="*/ 0 h 408"/>
                <a:gd name="T2" fmla="*/ 588 w 588"/>
                <a:gd name="T3" fmla="*/ 408 h 408"/>
                <a:gd name="T4" fmla="*/ 0 60000 65536"/>
                <a:gd name="T5" fmla="*/ 0 60000 65536"/>
              </a:gdLst>
              <a:ahLst/>
              <a:cxnLst>
                <a:cxn ang="T4">
                  <a:pos x="T0" y="T1"/>
                </a:cxn>
                <a:cxn ang="T5">
                  <a:pos x="T2" y="T3"/>
                </a:cxn>
              </a:cxnLst>
              <a:rect l="0" t="0" r="r" b="b"/>
              <a:pathLst>
                <a:path w="588" h="408">
                  <a:moveTo>
                    <a:pt x="0" y="0"/>
                  </a:moveTo>
                  <a:lnTo>
                    <a:pt x="588" y="408"/>
                  </a:lnTo>
                </a:path>
              </a:pathLst>
            </a:custGeom>
            <a:noFill/>
            <a:ln w="38100" cmpd="sng">
              <a:solidFill>
                <a:srgbClr val="9933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8" name="Freeform 170"/>
            <p:cNvSpPr>
              <a:spLocks/>
            </p:cNvSpPr>
            <p:nvPr/>
          </p:nvSpPr>
          <p:spPr bwMode="auto">
            <a:xfrm>
              <a:off x="4138" y="1451"/>
              <a:ext cx="216" cy="160"/>
            </a:xfrm>
            <a:custGeom>
              <a:avLst/>
              <a:gdLst>
                <a:gd name="T0" fmla="*/ 0 w 216"/>
                <a:gd name="T1" fmla="*/ 0 h 160"/>
                <a:gd name="T2" fmla="*/ 216 w 216"/>
                <a:gd name="T3" fmla="*/ 160 h 160"/>
                <a:gd name="T4" fmla="*/ 0 60000 65536"/>
                <a:gd name="T5" fmla="*/ 0 60000 65536"/>
              </a:gdLst>
              <a:ahLst/>
              <a:cxnLst>
                <a:cxn ang="T4">
                  <a:pos x="T0" y="T1"/>
                </a:cxn>
                <a:cxn ang="T5">
                  <a:pos x="T2" y="T3"/>
                </a:cxn>
              </a:cxnLst>
              <a:rect l="0" t="0" r="r" b="b"/>
              <a:pathLst>
                <a:path w="216" h="160">
                  <a:moveTo>
                    <a:pt x="0" y="0"/>
                  </a:moveTo>
                  <a:lnTo>
                    <a:pt x="216" y="160"/>
                  </a:lnTo>
                </a:path>
              </a:pathLst>
            </a:custGeom>
            <a:noFill/>
            <a:ln w="28575" cmpd="sng">
              <a:solidFill>
                <a:srgbClr val="9900FF"/>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 name="Freeform 171"/>
            <p:cNvSpPr>
              <a:spLocks/>
            </p:cNvSpPr>
            <p:nvPr/>
          </p:nvSpPr>
          <p:spPr bwMode="auto">
            <a:xfrm>
              <a:off x="3696" y="1680"/>
              <a:ext cx="732" cy="26"/>
            </a:xfrm>
            <a:custGeom>
              <a:avLst/>
              <a:gdLst>
                <a:gd name="T0" fmla="*/ 0 w 732"/>
                <a:gd name="T1" fmla="*/ 26 h 26"/>
                <a:gd name="T2" fmla="*/ 732 w 732"/>
                <a:gd name="T3" fmla="*/ 0 h 26"/>
                <a:gd name="T4" fmla="*/ 0 60000 65536"/>
                <a:gd name="T5" fmla="*/ 0 60000 65536"/>
              </a:gdLst>
              <a:ahLst/>
              <a:cxnLst>
                <a:cxn ang="T4">
                  <a:pos x="T0" y="T1"/>
                </a:cxn>
                <a:cxn ang="T5">
                  <a:pos x="T2" y="T3"/>
                </a:cxn>
              </a:cxnLst>
              <a:rect l="0" t="0" r="r" b="b"/>
              <a:pathLst>
                <a:path w="732" h="26">
                  <a:moveTo>
                    <a:pt x="0" y="26"/>
                  </a:moveTo>
                  <a:lnTo>
                    <a:pt x="732" y="0"/>
                  </a:lnTo>
                </a:path>
              </a:pathLst>
            </a:custGeom>
            <a:noFill/>
            <a:ln w="38100" cmpd="sng">
              <a:solidFill>
                <a:srgbClr val="9933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0" name="Freeform 172"/>
            <p:cNvSpPr>
              <a:spLocks/>
            </p:cNvSpPr>
            <p:nvPr/>
          </p:nvSpPr>
          <p:spPr bwMode="auto">
            <a:xfrm>
              <a:off x="3966" y="1686"/>
              <a:ext cx="224" cy="8"/>
            </a:xfrm>
            <a:custGeom>
              <a:avLst/>
              <a:gdLst>
                <a:gd name="T0" fmla="*/ 0 w 224"/>
                <a:gd name="T1" fmla="*/ 8 h 8"/>
                <a:gd name="T2" fmla="*/ 224 w 224"/>
                <a:gd name="T3" fmla="*/ 0 h 8"/>
                <a:gd name="T4" fmla="*/ 0 60000 65536"/>
                <a:gd name="T5" fmla="*/ 0 60000 65536"/>
              </a:gdLst>
              <a:ahLst/>
              <a:cxnLst>
                <a:cxn ang="T4">
                  <a:pos x="T0" y="T1"/>
                </a:cxn>
                <a:cxn ang="T5">
                  <a:pos x="T2" y="T3"/>
                </a:cxn>
              </a:cxnLst>
              <a:rect l="0" t="0" r="r" b="b"/>
              <a:pathLst>
                <a:path w="224" h="8">
                  <a:moveTo>
                    <a:pt x="0" y="8"/>
                  </a:moveTo>
                  <a:lnTo>
                    <a:pt x="224" y="0"/>
                  </a:lnTo>
                </a:path>
              </a:pathLst>
            </a:custGeom>
            <a:noFill/>
            <a:ln w="28575" cmpd="sng">
              <a:solidFill>
                <a:srgbClr val="9900FF"/>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AutoShape 173"/>
          <p:cNvSpPr>
            <a:spLocks noChangeArrowheads="1"/>
          </p:cNvSpPr>
          <p:nvPr/>
        </p:nvSpPr>
        <p:spPr bwMode="auto">
          <a:xfrm rot="21107372">
            <a:off x="3355975" y="2155825"/>
            <a:ext cx="1295400" cy="1219200"/>
          </a:xfrm>
          <a:prstGeom prst="triangle">
            <a:avLst>
              <a:gd name="adj" fmla="val 50000"/>
            </a:avLst>
          </a:prstGeom>
          <a:gradFill>
            <a:gsLst>
              <a:gs pos="0">
                <a:srgbClr val="8488C4"/>
              </a:gs>
              <a:gs pos="53000">
                <a:srgbClr val="D4DEFF"/>
              </a:gs>
              <a:gs pos="83000">
                <a:srgbClr val="D4DEFF"/>
              </a:gs>
              <a:gs pos="100000">
                <a:schemeClr val="bg1"/>
              </a:gs>
            </a:gsLst>
            <a:lin ang="5400000" scaled="0"/>
          </a:gradFill>
          <a:ln w="9525">
            <a:solidFill>
              <a:schemeClr val="bg1"/>
            </a:solid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7192" name="Oval 174"/>
          <p:cNvSpPr>
            <a:spLocks noChangeArrowheads="1"/>
          </p:cNvSpPr>
          <p:nvPr/>
        </p:nvSpPr>
        <p:spPr bwMode="auto">
          <a:xfrm>
            <a:off x="3175" y="3030538"/>
            <a:ext cx="228600" cy="228600"/>
          </a:xfrm>
          <a:prstGeom prst="ellipse">
            <a:avLst/>
          </a:prstGeom>
          <a:gradFill rotWithShape="1">
            <a:gsLst>
              <a:gs pos="0">
                <a:srgbClr val="767647"/>
              </a:gs>
              <a:gs pos="100000">
                <a:srgbClr val="FFFF99"/>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00"/>
              </a:solidFill>
            </a:endParaRPr>
          </a:p>
        </p:txBody>
      </p:sp>
      <p:sp>
        <p:nvSpPr>
          <p:cNvPr id="7193" name="Text Box 175"/>
          <p:cNvSpPr txBox="1">
            <a:spLocks noChangeArrowheads="1"/>
          </p:cNvSpPr>
          <p:nvPr/>
        </p:nvSpPr>
        <p:spPr bwMode="auto">
          <a:xfrm>
            <a:off x="3175" y="2673356"/>
            <a:ext cx="685800" cy="36671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FF00"/>
                </a:solidFill>
              </a:rPr>
              <a:t>J</a:t>
            </a:r>
          </a:p>
        </p:txBody>
      </p:sp>
      <p:sp>
        <p:nvSpPr>
          <p:cNvPr id="7194" name="Text Box 176"/>
          <p:cNvSpPr txBox="1">
            <a:spLocks noChangeArrowheads="1"/>
          </p:cNvSpPr>
          <p:nvPr/>
        </p:nvSpPr>
        <p:spPr bwMode="auto">
          <a:xfrm>
            <a:off x="965200" y="364490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FF00"/>
                </a:solidFill>
              </a:rPr>
              <a:t>L</a:t>
            </a:r>
          </a:p>
        </p:txBody>
      </p:sp>
      <p:sp>
        <p:nvSpPr>
          <p:cNvPr id="7195" name="Text Box 177"/>
          <p:cNvSpPr txBox="1">
            <a:spLocks noChangeArrowheads="1"/>
          </p:cNvSpPr>
          <p:nvPr/>
        </p:nvSpPr>
        <p:spPr bwMode="auto">
          <a:xfrm>
            <a:off x="2717800" y="34845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FF00"/>
                </a:solidFill>
              </a:rPr>
              <a:t>L</a:t>
            </a:r>
            <a:r>
              <a:rPr lang="en-US" b="1" baseline="-25000">
                <a:solidFill>
                  <a:srgbClr val="FFFF00"/>
                </a:solidFill>
              </a:rPr>
              <a:t>1</a:t>
            </a:r>
            <a:endParaRPr lang="en-US" b="1">
              <a:solidFill>
                <a:srgbClr val="FFFF00"/>
              </a:solidFill>
            </a:endParaRPr>
          </a:p>
        </p:txBody>
      </p:sp>
      <p:sp>
        <p:nvSpPr>
          <p:cNvPr id="7196" name="Text Box 178"/>
          <p:cNvSpPr txBox="1">
            <a:spLocks noChangeArrowheads="1"/>
          </p:cNvSpPr>
          <p:nvPr/>
        </p:nvSpPr>
        <p:spPr bwMode="auto">
          <a:xfrm>
            <a:off x="5199063" y="366078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FFFF00"/>
                </a:solidFill>
              </a:rPr>
              <a:t>L</a:t>
            </a:r>
            <a:r>
              <a:rPr lang="en-US" baseline="-25000">
                <a:solidFill>
                  <a:srgbClr val="FFFF00"/>
                </a:solidFill>
              </a:rPr>
              <a:t>2</a:t>
            </a:r>
            <a:endParaRPr lang="en-US">
              <a:solidFill>
                <a:srgbClr val="FFFF00"/>
              </a:solidFill>
            </a:endParaRPr>
          </a:p>
        </p:txBody>
      </p:sp>
      <p:sp>
        <p:nvSpPr>
          <p:cNvPr id="7197" name="Text Box 179"/>
          <p:cNvSpPr txBox="1">
            <a:spLocks noChangeArrowheads="1"/>
          </p:cNvSpPr>
          <p:nvPr/>
        </p:nvSpPr>
        <p:spPr bwMode="auto">
          <a:xfrm>
            <a:off x="6164263" y="387033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FFFF00"/>
                </a:solidFill>
              </a:rPr>
              <a:t>F</a:t>
            </a:r>
          </a:p>
        </p:txBody>
      </p:sp>
      <p:sp>
        <p:nvSpPr>
          <p:cNvPr id="7198" name="Text Box 180"/>
          <p:cNvSpPr txBox="1">
            <a:spLocks noChangeArrowheads="1"/>
          </p:cNvSpPr>
          <p:nvPr/>
        </p:nvSpPr>
        <p:spPr bwMode="auto">
          <a:xfrm>
            <a:off x="1574800" y="260350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FF00"/>
                </a:solidFill>
              </a:rPr>
              <a:t>S</a:t>
            </a:r>
          </a:p>
        </p:txBody>
      </p:sp>
      <p:sp>
        <p:nvSpPr>
          <p:cNvPr id="7199" name="Text Box 181"/>
          <p:cNvSpPr txBox="1">
            <a:spLocks noChangeArrowheads="1"/>
          </p:cNvSpPr>
          <p:nvPr/>
        </p:nvSpPr>
        <p:spPr bwMode="auto">
          <a:xfrm rot="20979079">
            <a:off x="3994150" y="33797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FFFF00"/>
                </a:solidFill>
              </a:rPr>
              <a:t>P</a:t>
            </a:r>
          </a:p>
        </p:txBody>
      </p:sp>
      <p:sp>
        <p:nvSpPr>
          <p:cNvPr id="110" name="Oval 182"/>
          <p:cNvSpPr>
            <a:spLocks noChangeArrowheads="1"/>
          </p:cNvSpPr>
          <p:nvPr/>
        </p:nvSpPr>
        <p:spPr bwMode="auto">
          <a:xfrm>
            <a:off x="995365" y="2493969"/>
            <a:ext cx="215900" cy="1169987"/>
          </a:xfrm>
          <a:prstGeom prst="ellipse">
            <a:avLst/>
          </a:prstGeom>
          <a:gradFill>
            <a:gsLst>
              <a:gs pos="0">
                <a:srgbClr val="8488C4"/>
              </a:gs>
              <a:gs pos="53000">
                <a:srgbClr val="D4DEFF"/>
              </a:gs>
              <a:gs pos="83000">
                <a:srgbClr val="D4DEFF"/>
              </a:gs>
              <a:gs pos="100000">
                <a:schemeClr val="bg1"/>
              </a:gs>
            </a:gsLst>
            <a:lin ang="5400000" scaled="0"/>
          </a:gradFill>
          <a:ln w="9525">
            <a:solidFill>
              <a:schemeClr val="bg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11" name="AutoShape 183"/>
          <p:cNvSpPr>
            <a:spLocks noChangeArrowheads="1"/>
          </p:cNvSpPr>
          <p:nvPr/>
        </p:nvSpPr>
        <p:spPr bwMode="auto">
          <a:xfrm rot="15968961">
            <a:off x="1831975" y="2493963"/>
            <a:ext cx="1085850" cy="990600"/>
          </a:xfrm>
          <a:prstGeom prst="triangle">
            <a:avLst>
              <a:gd name="adj" fmla="val 50000"/>
            </a:avLst>
          </a:prstGeom>
          <a:solidFill>
            <a:srgbClr val="FFFFE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Oval 184"/>
          <p:cNvSpPr>
            <a:spLocks noChangeArrowheads="1"/>
          </p:cNvSpPr>
          <p:nvPr/>
        </p:nvSpPr>
        <p:spPr bwMode="auto">
          <a:xfrm>
            <a:off x="2746378" y="2408238"/>
            <a:ext cx="239713" cy="1066800"/>
          </a:xfrm>
          <a:prstGeom prst="ellipse">
            <a:avLst/>
          </a:prstGeom>
          <a:gradFill>
            <a:gsLst>
              <a:gs pos="0">
                <a:srgbClr val="8488C4"/>
              </a:gs>
              <a:gs pos="53000">
                <a:srgbClr val="D4DEFF"/>
              </a:gs>
              <a:gs pos="83000">
                <a:srgbClr val="D4DEFF"/>
              </a:gs>
              <a:gs pos="100000">
                <a:schemeClr val="bg1"/>
              </a:gs>
            </a:gsLst>
            <a:lin ang="5400000" scaled="0"/>
          </a:gradFill>
          <a:ln w="9525">
            <a:solidFill>
              <a:schemeClr val="bg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13" name="Oval 185"/>
          <p:cNvSpPr>
            <a:spLocks noChangeArrowheads="1"/>
          </p:cNvSpPr>
          <p:nvPr/>
        </p:nvSpPr>
        <p:spPr bwMode="auto">
          <a:xfrm rot="697688">
            <a:off x="5337175" y="2341563"/>
            <a:ext cx="304800" cy="1371600"/>
          </a:xfrm>
          <a:prstGeom prst="ellipse">
            <a:avLst/>
          </a:prstGeom>
          <a:gradFill>
            <a:gsLst>
              <a:gs pos="0">
                <a:srgbClr val="8488C4"/>
              </a:gs>
              <a:gs pos="53000">
                <a:srgbClr val="D4DEFF"/>
              </a:gs>
              <a:gs pos="83000">
                <a:srgbClr val="D4DEFF"/>
              </a:gs>
              <a:gs pos="100000">
                <a:schemeClr val="bg1"/>
              </a:gs>
            </a:gsLst>
            <a:lin ang="5400000" scaled="0"/>
          </a:gradFill>
          <a:ln w="9525" algn="ctr">
            <a:solidFill>
              <a:schemeClr val="bg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pic>
        <p:nvPicPr>
          <p:cNvPr id="114" name="Picture 1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4210">
            <a:off x="6667500" y="3028950"/>
            <a:ext cx="6032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AutoShape 187"/>
          <p:cNvSpPr>
            <a:spLocks/>
          </p:cNvSpPr>
          <p:nvPr/>
        </p:nvSpPr>
        <p:spPr bwMode="auto">
          <a:xfrm>
            <a:off x="4440238" y="5264150"/>
            <a:ext cx="1884362" cy="901700"/>
          </a:xfrm>
          <a:prstGeom prst="borderCallout2">
            <a:avLst>
              <a:gd name="adj1" fmla="val 16667"/>
              <a:gd name="adj2" fmla="val 105000"/>
              <a:gd name="adj3" fmla="val 16667"/>
              <a:gd name="adj4" fmla="val 122606"/>
              <a:gd name="adj5" fmla="val -213264"/>
              <a:gd name="adj6" fmla="val 138106"/>
            </a:avLst>
          </a:prstGeom>
          <a:noFill/>
          <a:ln w="9525">
            <a:solidFill>
              <a:srgbClr val="FFFFFF"/>
            </a:solidFill>
            <a:miter lim="800000"/>
            <a:headEnd/>
            <a:tailEnd type="triangl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FFFF00"/>
                </a:solidFill>
                <a:latin typeface="Times New Roman" pitchFamily="18" charset="0"/>
                <a:cs typeface="Times New Roman" pitchFamily="18" charset="0"/>
              </a:rPr>
              <a:t>Quang phổ liên tục</a:t>
            </a:r>
          </a:p>
        </p:txBody>
      </p:sp>
      <p:sp>
        <p:nvSpPr>
          <p:cNvPr id="117" name="Rectangle 189"/>
          <p:cNvSpPr>
            <a:spLocks noChangeArrowheads="1"/>
          </p:cNvSpPr>
          <p:nvPr/>
        </p:nvSpPr>
        <p:spPr bwMode="auto">
          <a:xfrm rot="771554">
            <a:off x="7315200" y="3105150"/>
            <a:ext cx="76200" cy="76200"/>
          </a:xfrm>
          <a:prstGeom prst="rect">
            <a:avLst/>
          </a:prstGeom>
          <a:solidFill>
            <a:srgbClr val="FFCC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7" name="Oval 10"/>
          <p:cNvSpPr>
            <a:spLocks noChangeArrowheads="1"/>
          </p:cNvSpPr>
          <p:nvPr/>
        </p:nvSpPr>
        <p:spPr bwMode="auto">
          <a:xfrm>
            <a:off x="7941" y="3074994"/>
            <a:ext cx="136525" cy="136525"/>
          </a:xfrm>
          <a:prstGeom prst="ellipse">
            <a:avLst/>
          </a:prstGeom>
          <a:gradFill rotWithShape="1">
            <a:gsLst>
              <a:gs pos="0">
                <a:srgbClr val="FFFF00"/>
              </a:gs>
              <a:gs pos="53000">
                <a:srgbClr val="FFFFCC"/>
              </a:gs>
              <a:gs pos="100000">
                <a:srgbClr val="FFFF00"/>
              </a:gs>
            </a:gsLst>
            <a:path path="shape">
              <a:fillToRect l="50000" t="50000" r="50000" b="50000"/>
            </a:path>
          </a:gradFill>
          <a:ln w="9525">
            <a:solidFill>
              <a:srgbClr val="FFFF00"/>
            </a:solidFill>
            <a:round/>
            <a:headEnd/>
            <a:tailEnd/>
          </a:ln>
        </p:spPr>
        <p:txBody>
          <a:bodyPr wrap="none" anchor="ctr"/>
          <a:lstStyle/>
          <a:p>
            <a:endParaRPr lang="en-US">
              <a:solidFill>
                <a:srgbClr val="FFFF00"/>
              </a:solidFill>
              <a:latin typeface="Garamond" pitchFamily="18" charset="0"/>
            </a:endParaRPr>
          </a:p>
        </p:txBody>
      </p:sp>
      <p:sp>
        <p:nvSpPr>
          <p:cNvPr id="158" name="Line 251"/>
          <p:cNvSpPr>
            <a:spLocks noChangeShapeType="1"/>
          </p:cNvSpPr>
          <p:nvPr/>
        </p:nvSpPr>
        <p:spPr bwMode="auto">
          <a:xfrm>
            <a:off x="90488" y="3167063"/>
            <a:ext cx="533400" cy="762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252"/>
          <p:cNvSpPr>
            <a:spLocks noChangeShapeType="1"/>
          </p:cNvSpPr>
          <p:nvPr/>
        </p:nvSpPr>
        <p:spPr bwMode="auto">
          <a:xfrm>
            <a:off x="139703" y="3187700"/>
            <a:ext cx="671513" cy="47783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253"/>
          <p:cNvSpPr>
            <a:spLocks noChangeShapeType="1"/>
          </p:cNvSpPr>
          <p:nvPr/>
        </p:nvSpPr>
        <p:spPr bwMode="auto">
          <a:xfrm>
            <a:off x="90488" y="3138488"/>
            <a:ext cx="782637" cy="28416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Line 254"/>
          <p:cNvSpPr>
            <a:spLocks noChangeShapeType="1"/>
          </p:cNvSpPr>
          <p:nvPr/>
        </p:nvSpPr>
        <p:spPr bwMode="auto">
          <a:xfrm flipV="1">
            <a:off x="90488" y="3041650"/>
            <a:ext cx="914400" cy="8255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255"/>
          <p:cNvSpPr>
            <a:spLocks noChangeShapeType="1"/>
          </p:cNvSpPr>
          <p:nvPr/>
        </p:nvSpPr>
        <p:spPr bwMode="auto">
          <a:xfrm>
            <a:off x="90488" y="3167063"/>
            <a:ext cx="228600" cy="838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Line 256"/>
          <p:cNvSpPr>
            <a:spLocks noChangeShapeType="1"/>
          </p:cNvSpPr>
          <p:nvPr/>
        </p:nvSpPr>
        <p:spPr bwMode="auto">
          <a:xfrm flipH="1">
            <a:off x="14288" y="3146425"/>
            <a:ext cx="76200" cy="93503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Line 257"/>
          <p:cNvSpPr>
            <a:spLocks noChangeShapeType="1"/>
          </p:cNvSpPr>
          <p:nvPr/>
        </p:nvSpPr>
        <p:spPr bwMode="auto">
          <a:xfrm flipH="1">
            <a:off x="-290512" y="3146425"/>
            <a:ext cx="381001" cy="85883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Line 258"/>
          <p:cNvSpPr>
            <a:spLocks noChangeShapeType="1"/>
          </p:cNvSpPr>
          <p:nvPr/>
        </p:nvSpPr>
        <p:spPr bwMode="auto">
          <a:xfrm flipH="1">
            <a:off x="-595313" y="3146425"/>
            <a:ext cx="665163" cy="63023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Line 259"/>
          <p:cNvSpPr>
            <a:spLocks noChangeShapeType="1"/>
          </p:cNvSpPr>
          <p:nvPr/>
        </p:nvSpPr>
        <p:spPr bwMode="auto">
          <a:xfrm flipV="1">
            <a:off x="69850" y="2709869"/>
            <a:ext cx="858838" cy="42227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Line 260"/>
          <p:cNvSpPr>
            <a:spLocks noChangeShapeType="1"/>
          </p:cNvSpPr>
          <p:nvPr/>
        </p:nvSpPr>
        <p:spPr bwMode="auto">
          <a:xfrm flipV="1">
            <a:off x="90488" y="2481269"/>
            <a:ext cx="685800" cy="65087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Line 261"/>
          <p:cNvSpPr>
            <a:spLocks noChangeShapeType="1"/>
          </p:cNvSpPr>
          <p:nvPr/>
        </p:nvSpPr>
        <p:spPr bwMode="auto">
          <a:xfrm flipV="1">
            <a:off x="90488" y="2252669"/>
            <a:ext cx="457200" cy="879475"/>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Line 262"/>
          <p:cNvSpPr>
            <a:spLocks noChangeShapeType="1"/>
          </p:cNvSpPr>
          <p:nvPr/>
        </p:nvSpPr>
        <p:spPr bwMode="auto">
          <a:xfrm flipV="1">
            <a:off x="90488" y="2176463"/>
            <a:ext cx="0" cy="9763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Line 263"/>
          <p:cNvSpPr>
            <a:spLocks noChangeShapeType="1"/>
          </p:cNvSpPr>
          <p:nvPr/>
        </p:nvSpPr>
        <p:spPr bwMode="auto">
          <a:xfrm flipH="1" flipV="1">
            <a:off x="-214312" y="2176463"/>
            <a:ext cx="304801" cy="9763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264"/>
          <p:cNvSpPr>
            <a:spLocks noChangeShapeType="1"/>
          </p:cNvSpPr>
          <p:nvPr/>
        </p:nvSpPr>
        <p:spPr bwMode="auto">
          <a:xfrm flipH="1" flipV="1">
            <a:off x="-595312" y="2252663"/>
            <a:ext cx="685801" cy="9001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265"/>
          <p:cNvSpPr>
            <a:spLocks noChangeShapeType="1"/>
          </p:cNvSpPr>
          <p:nvPr/>
        </p:nvSpPr>
        <p:spPr bwMode="auto">
          <a:xfrm flipH="1" flipV="1">
            <a:off x="-922336" y="2538413"/>
            <a:ext cx="990601" cy="595312"/>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Line 266"/>
          <p:cNvSpPr>
            <a:spLocks noChangeShapeType="1"/>
          </p:cNvSpPr>
          <p:nvPr/>
        </p:nvSpPr>
        <p:spPr bwMode="auto">
          <a:xfrm flipH="1" flipV="1">
            <a:off x="-1008061" y="2806706"/>
            <a:ext cx="1066801" cy="360363"/>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Line 267"/>
          <p:cNvSpPr>
            <a:spLocks noChangeShapeType="1"/>
          </p:cNvSpPr>
          <p:nvPr/>
        </p:nvSpPr>
        <p:spPr bwMode="auto">
          <a:xfrm flipH="1">
            <a:off x="-900112" y="3146425"/>
            <a:ext cx="990601" cy="32543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WordArt 296"/>
          <p:cNvSpPr>
            <a:spLocks noChangeArrowheads="1" noChangeShapeType="1" noTextEdit="1"/>
          </p:cNvSpPr>
          <p:nvPr/>
        </p:nvSpPr>
        <p:spPr bwMode="auto">
          <a:xfrm>
            <a:off x="7086600" y="2438400"/>
            <a:ext cx="228600" cy="4572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chemeClr val="hlink"/>
                </a:solidFill>
                <a:latin typeface="Arial Black"/>
              </a:rPr>
              <a:t>?</a:t>
            </a:r>
          </a:p>
        </p:txBody>
      </p:sp>
      <p:sp>
        <p:nvSpPr>
          <p:cNvPr id="184" name="WordArt 297"/>
          <p:cNvSpPr>
            <a:spLocks noChangeArrowheads="1" noChangeShapeType="1" noTextEdit="1"/>
          </p:cNvSpPr>
          <p:nvPr/>
        </p:nvSpPr>
        <p:spPr bwMode="auto">
          <a:xfrm>
            <a:off x="6629400" y="3733800"/>
            <a:ext cx="228600" cy="4572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chemeClr val="hlink"/>
                </a:solidFill>
                <a:latin typeface="Arial Black"/>
              </a:rPr>
              <a:t>?</a:t>
            </a:r>
          </a:p>
        </p:txBody>
      </p:sp>
    </p:spTree>
    <p:extLst>
      <p:ext uri="{BB962C8B-B14F-4D97-AF65-F5344CB8AC3E}">
        <p14:creationId xmlns:p14="http://schemas.microsoft.com/office/powerpoint/2010/main" val="3560480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repeatCount="indefinite"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strips(downRight)">
                                      <p:cBhvr>
                                        <p:cTn id="7" dur="50"/>
                                        <p:tgtEl>
                                          <p:spTgt spid="158"/>
                                        </p:tgtEl>
                                      </p:cBhvr>
                                    </p:animEffect>
                                  </p:childTnLst>
                                </p:cTn>
                              </p:par>
                            </p:childTnLst>
                          </p:cTn>
                        </p:par>
                        <p:par>
                          <p:cTn id="8" fill="hold" nodeType="afterGroup">
                            <p:stCondLst>
                              <p:cond delay="50"/>
                            </p:stCondLst>
                            <p:childTnLst>
                              <p:par>
                                <p:cTn id="9" presetID="18" presetClass="entr" presetSubtype="6" repeatCount="indefinite" fill="hold" grpId="0"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strips(downRight)">
                                      <p:cBhvr>
                                        <p:cTn id="11" dur="50"/>
                                        <p:tgtEl>
                                          <p:spTgt spid="159"/>
                                        </p:tgtEl>
                                      </p:cBhvr>
                                    </p:animEffect>
                                  </p:childTnLst>
                                </p:cTn>
                              </p:par>
                              <p:par>
                                <p:cTn id="12" presetID="18" presetClass="entr" presetSubtype="6" repeatCount="indefinite" fill="hold" grpId="0" nodeType="withEffect">
                                  <p:stCondLst>
                                    <p:cond delay="0"/>
                                  </p:stCondLst>
                                  <p:childTnLst>
                                    <p:set>
                                      <p:cBhvr>
                                        <p:cTn id="13" dur="1" fill="hold">
                                          <p:stCondLst>
                                            <p:cond delay="0"/>
                                          </p:stCondLst>
                                        </p:cTn>
                                        <p:tgtEl>
                                          <p:spTgt spid="160"/>
                                        </p:tgtEl>
                                        <p:attrNameLst>
                                          <p:attrName>style.visibility</p:attrName>
                                        </p:attrNameLst>
                                      </p:cBhvr>
                                      <p:to>
                                        <p:strVal val="visible"/>
                                      </p:to>
                                    </p:set>
                                    <p:animEffect transition="in" filter="strips(downRight)">
                                      <p:cBhvr>
                                        <p:cTn id="14" dur="50"/>
                                        <p:tgtEl>
                                          <p:spTgt spid="160"/>
                                        </p:tgtEl>
                                      </p:cBhvr>
                                    </p:animEffect>
                                  </p:childTnLst>
                                </p:cTn>
                              </p:par>
                              <p:par>
                                <p:cTn id="15" presetID="18" presetClass="entr" presetSubtype="6" repeatCount="indefinite" fill="hold" grpId="0" nodeType="with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strips(downRight)">
                                      <p:cBhvr>
                                        <p:cTn id="17" dur="50"/>
                                        <p:tgtEl>
                                          <p:spTgt spid="161"/>
                                        </p:tgtEl>
                                      </p:cBhvr>
                                    </p:animEffect>
                                  </p:childTnLst>
                                </p:cTn>
                              </p:par>
                              <p:par>
                                <p:cTn id="18" presetID="18" presetClass="entr" presetSubtype="6" repeatCount="indefinite" fill="hold" grpId="0" nodeType="withEffect">
                                  <p:stCondLst>
                                    <p:cond delay="0"/>
                                  </p:stCondLst>
                                  <p:childTnLst>
                                    <p:set>
                                      <p:cBhvr>
                                        <p:cTn id="19" dur="1" fill="hold">
                                          <p:stCondLst>
                                            <p:cond delay="0"/>
                                          </p:stCondLst>
                                        </p:cTn>
                                        <p:tgtEl>
                                          <p:spTgt spid="162"/>
                                        </p:tgtEl>
                                        <p:attrNameLst>
                                          <p:attrName>style.visibility</p:attrName>
                                        </p:attrNameLst>
                                      </p:cBhvr>
                                      <p:to>
                                        <p:strVal val="visible"/>
                                      </p:to>
                                    </p:set>
                                    <p:animEffect transition="in" filter="strips(downRight)">
                                      <p:cBhvr>
                                        <p:cTn id="20" dur="50"/>
                                        <p:tgtEl>
                                          <p:spTgt spid="162"/>
                                        </p:tgtEl>
                                      </p:cBhvr>
                                    </p:animEffect>
                                  </p:childTnLst>
                                </p:cTn>
                              </p:par>
                              <p:par>
                                <p:cTn id="21" presetID="18" presetClass="entr" presetSubtype="6" repeatCount="indefinite" fill="hold" grpId="0" nodeType="withEffect">
                                  <p:stCondLst>
                                    <p:cond delay="0"/>
                                  </p:stCondLst>
                                  <p:childTnLst>
                                    <p:set>
                                      <p:cBhvr>
                                        <p:cTn id="22" dur="1" fill="hold">
                                          <p:stCondLst>
                                            <p:cond delay="0"/>
                                          </p:stCondLst>
                                        </p:cTn>
                                        <p:tgtEl>
                                          <p:spTgt spid="163"/>
                                        </p:tgtEl>
                                        <p:attrNameLst>
                                          <p:attrName>style.visibility</p:attrName>
                                        </p:attrNameLst>
                                      </p:cBhvr>
                                      <p:to>
                                        <p:strVal val="visible"/>
                                      </p:to>
                                    </p:set>
                                    <p:animEffect transition="in" filter="strips(downRight)">
                                      <p:cBhvr>
                                        <p:cTn id="23" dur="50"/>
                                        <p:tgtEl>
                                          <p:spTgt spid="163"/>
                                        </p:tgtEl>
                                      </p:cBhvr>
                                    </p:animEffect>
                                  </p:childTnLst>
                                </p:cTn>
                              </p:par>
                              <p:par>
                                <p:cTn id="24" presetID="18" presetClass="entr" presetSubtype="12" repeatCount="indefinite" fill="hold" grpId="0" nodeType="withEffect">
                                  <p:stCondLst>
                                    <p:cond delay="0"/>
                                  </p:stCondLst>
                                  <p:childTnLst>
                                    <p:set>
                                      <p:cBhvr>
                                        <p:cTn id="25" dur="1" fill="hold">
                                          <p:stCondLst>
                                            <p:cond delay="0"/>
                                          </p:stCondLst>
                                        </p:cTn>
                                        <p:tgtEl>
                                          <p:spTgt spid="164"/>
                                        </p:tgtEl>
                                        <p:attrNameLst>
                                          <p:attrName>style.visibility</p:attrName>
                                        </p:attrNameLst>
                                      </p:cBhvr>
                                      <p:to>
                                        <p:strVal val="visible"/>
                                      </p:to>
                                    </p:set>
                                    <p:animEffect transition="in" filter="strips(downLeft)">
                                      <p:cBhvr>
                                        <p:cTn id="26" dur="50"/>
                                        <p:tgtEl>
                                          <p:spTgt spid="164"/>
                                        </p:tgtEl>
                                      </p:cBhvr>
                                    </p:animEffect>
                                  </p:childTnLst>
                                </p:cTn>
                              </p:par>
                              <p:par>
                                <p:cTn id="27" presetID="18" presetClass="entr" presetSubtype="12" repeatCount="indefinite"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strips(downLeft)">
                                      <p:cBhvr>
                                        <p:cTn id="29" dur="50"/>
                                        <p:tgtEl>
                                          <p:spTgt spid="165"/>
                                        </p:tgtEl>
                                      </p:cBhvr>
                                    </p:animEffect>
                                  </p:childTnLst>
                                </p:cTn>
                              </p:par>
                              <p:par>
                                <p:cTn id="30" presetID="18" presetClass="entr" presetSubtype="6" repeatCount="indefinite" fill="hold" grpId="0" nodeType="with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strips(downRight)">
                                      <p:cBhvr>
                                        <p:cTn id="32" dur="50"/>
                                        <p:tgtEl>
                                          <p:spTgt spid="166"/>
                                        </p:tgtEl>
                                      </p:cBhvr>
                                    </p:animEffect>
                                  </p:childTnLst>
                                </p:cTn>
                              </p:par>
                              <p:par>
                                <p:cTn id="33" presetID="18" presetClass="entr" presetSubtype="3" repeatCount="indefinite"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strips(upRight)">
                                      <p:cBhvr>
                                        <p:cTn id="35" dur="50"/>
                                        <p:tgtEl>
                                          <p:spTgt spid="167"/>
                                        </p:tgtEl>
                                      </p:cBhvr>
                                    </p:animEffect>
                                  </p:childTnLst>
                                </p:cTn>
                              </p:par>
                              <p:par>
                                <p:cTn id="36" presetID="18" presetClass="entr" presetSubtype="3" repeatCount="indefinite" fill="hold" grpId="0" nodeType="withEffect">
                                  <p:stCondLst>
                                    <p:cond delay="0"/>
                                  </p:stCondLst>
                                  <p:childTnLst>
                                    <p:set>
                                      <p:cBhvr>
                                        <p:cTn id="37" dur="1" fill="hold">
                                          <p:stCondLst>
                                            <p:cond delay="0"/>
                                          </p:stCondLst>
                                        </p:cTn>
                                        <p:tgtEl>
                                          <p:spTgt spid="168"/>
                                        </p:tgtEl>
                                        <p:attrNameLst>
                                          <p:attrName>style.visibility</p:attrName>
                                        </p:attrNameLst>
                                      </p:cBhvr>
                                      <p:to>
                                        <p:strVal val="visible"/>
                                      </p:to>
                                    </p:set>
                                    <p:animEffect transition="in" filter="strips(upRight)">
                                      <p:cBhvr>
                                        <p:cTn id="38" dur="50"/>
                                        <p:tgtEl>
                                          <p:spTgt spid="168"/>
                                        </p:tgtEl>
                                      </p:cBhvr>
                                    </p:animEffect>
                                  </p:childTnLst>
                                </p:cTn>
                              </p:par>
                              <p:par>
                                <p:cTn id="39" presetID="18" presetClass="entr" presetSubtype="3" repeatCount="indefinite" fill="hold" grpId="0" nodeType="with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strips(upRight)">
                                      <p:cBhvr>
                                        <p:cTn id="41" dur="50"/>
                                        <p:tgtEl>
                                          <p:spTgt spid="169"/>
                                        </p:tgtEl>
                                      </p:cBhvr>
                                    </p:animEffect>
                                  </p:childTnLst>
                                </p:cTn>
                              </p:par>
                              <p:par>
                                <p:cTn id="42" presetID="18" presetClass="entr" presetSubtype="9" repeatCount="indefinite" fill="hold" grpId="0" nodeType="withEffect">
                                  <p:stCondLst>
                                    <p:cond delay="0"/>
                                  </p:stCondLst>
                                  <p:childTnLst>
                                    <p:set>
                                      <p:cBhvr>
                                        <p:cTn id="43" dur="1" fill="hold">
                                          <p:stCondLst>
                                            <p:cond delay="0"/>
                                          </p:stCondLst>
                                        </p:cTn>
                                        <p:tgtEl>
                                          <p:spTgt spid="170"/>
                                        </p:tgtEl>
                                        <p:attrNameLst>
                                          <p:attrName>style.visibility</p:attrName>
                                        </p:attrNameLst>
                                      </p:cBhvr>
                                      <p:to>
                                        <p:strVal val="visible"/>
                                      </p:to>
                                    </p:set>
                                    <p:animEffect transition="in" filter="strips(upLeft)">
                                      <p:cBhvr>
                                        <p:cTn id="44" dur="50"/>
                                        <p:tgtEl>
                                          <p:spTgt spid="170"/>
                                        </p:tgtEl>
                                      </p:cBhvr>
                                    </p:animEffect>
                                  </p:childTnLst>
                                </p:cTn>
                              </p:par>
                              <p:par>
                                <p:cTn id="45" presetID="18" presetClass="entr" presetSubtype="9" repeatCount="indefinite" fill="hold" grpId="0" nodeType="withEffect">
                                  <p:stCondLst>
                                    <p:cond delay="0"/>
                                  </p:stCondLst>
                                  <p:childTnLst>
                                    <p:set>
                                      <p:cBhvr>
                                        <p:cTn id="46" dur="1" fill="hold">
                                          <p:stCondLst>
                                            <p:cond delay="0"/>
                                          </p:stCondLst>
                                        </p:cTn>
                                        <p:tgtEl>
                                          <p:spTgt spid="171"/>
                                        </p:tgtEl>
                                        <p:attrNameLst>
                                          <p:attrName>style.visibility</p:attrName>
                                        </p:attrNameLst>
                                      </p:cBhvr>
                                      <p:to>
                                        <p:strVal val="visible"/>
                                      </p:to>
                                    </p:set>
                                    <p:animEffect transition="in" filter="strips(upLeft)">
                                      <p:cBhvr>
                                        <p:cTn id="47" dur="50"/>
                                        <p:tgtEl>
                                          <p:spTgt spid="171"/>
                                        </p:tgtEl>
                                      </p:cBhvr>
                                    </p:animEffect>
                                  </p:childTnLst>
                                </p:cTn>
                              </p:par>
                              <p:par>
                                <p:cTn id="48" presetID="18" presetClass="entr" presetSubtype="9" repeatCount="indefinite" fill="hold" grpId="0" nodeType="withEffect">
                                  <p:stCondLst>
                                    <p:cond delay="0"/>
                                  </p:stCondLst>
                                  <p:childTnLst>
                                    <p:set>
                                      <p:cBhvr>
                                        <p:cTn id="49" dur="1" fill="hold">
                                          <p:stCondLst>
                                            <p:cond delay="0"/>
                                          </p:stCondLst>
                                        </p:cTn>
                                        <p:tgtEl>
                                          <p:spTgt spid="172"/>
                                        </p:tgtEl>
                                        <p:attrNameLst>
                                          <p:attrName>style.visibility</p:attrName>
                                        </p:attrNameLst>
                                      </p:cBhvr>
                                      <p:to>
                                        <p:strVal val="visible"/>
                                      </p:to>
                                    </p:set>
                                    <p:animEffect transition="in" filter="strips(upLeft)">
                                      <p:cBhvr>
                                        <p:cTn id="50" dur="50"/>
                                        <p:tgtEl>
                                          <p:spTgt spid="172"/>
                                        </p:tgtEl>
                                      </p:cBhvr>
                                    </p:animEffect>
                                  </p:childTnLst>
                                </p:cTn>
                              </p:par>
                              <p:par>
                                <p:cTn id="51" presetID="18" presetClass="entr" presetSubtype="9" repeatCount="indefinite" fill="hold" grpId="0" nodeType="withEffect">
                                  <p:stCondLst>
                                    <p:cond delay="0"/>
                                  </p:stCondLst>
                                  <p:childTnLst>
                                    <p:set>
                                      <p:cBhvr>
                                        <p:cTn id="52" dur="1" fill="hold">
                                          <p:stCondLst>
                                            <p:cond delay="0"/>
                                          </p:stCondLst>
                                        </p:cTn>
                                        <p:tgtEl>
                                          <p:spTgt spid="173"/>
                                        </p:tgtEl>
                                        <p:attrNameLst>
                                          <p:attrName>style.visibility</p:attrName>
                                        </p:attrNameLst>
                                      </p:cBhvr>
                                      <p:to>
                                        <p:strVal val="visible"/>
                                      </p:to>
                                    </p:set>
                                    <p:animEffect transition="in" filter="strips(upLeft)">
                                      <p:cBhvr>
                                        <p:cTn id="53" dur="50"/>
                                        <p:tgtEl>
                                          <p:spTgt spid="173"/>
                                        </p:tgtEl>
                                      </p:cBhvr>
                                    </p:animEffect>
                                  </p:childTnLst>
                                </p:cTn>
                              </p:par>
                              <p:par>
                                <p:cTn id="54" presetID="18" presetClass="entr" presetSubtype="12" repeatCount="indefinite" fill="hold" grpId="0" nodeType="withEffect">
                                  <p:stCondLst>
                                    <p:cond delay="0"/>
                                  </p:stCondLst>
                                  <p:childTnLst>
                                    <p:set>
                                      <p:cBhvr>
                                        <p:cTn id="55" dur="1" fill="hold">
                                          <p:stCondLst>
                                            <p:cond delay="0"/>
                                          </p:stCondLst>
                                        </p:cTn>
                                        <p:tgtEl>
                                          <p:spTgt spid="174"/>
                                        </p:tgtEl>
                                        <p:attrNameLst>
                                          <p:attrName>style.visibility</p:attrName>
                                        </p:attrNameLst>
                                      </p:cBhvr>
                                      <p:to>
                                        <p:strVal val="visible"/>
                                      </p:to>
                                    </p:set>
                                    <p:animEffect transition="in" filter="strips(downLeft)">
                                      <p:cBhvr>
                                        <p:cTn id="56" dur="50"/>
                                        <p:tgtEl>
                                          <p:spTgt spid="174"/>
                                        </p:tgtEl>
                                      </p:cBhvr>
                                    </p:animEffect>
                                  </p:childTnLst>
                                </p:cTn>
                              </p:par>
                            </p:childTnLst>
                          </p:cTn>
                        </p:par>
                        <p:par>
                          <p:cTn id="57" fill="hold" nodeType="afterGroup">
                            <p:stCondLst>
                              <p:cond delay="100"/>
                            </p:stCondLst>
                            <p:childTnLst>
                              <p:par>
                                <p:cTn id="58" presetID="18" presetClass="entr" presetSubtype="3"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strips(upRight)">
                                      <p:cBhvr>
                                        <p:cTn id="60" dur="500"/>
                                        <p:tgtEl>
                                          <p:spTgt spid="75"/>
                                        </p:tgtEl>
                                      </p:cBhvr>
                                    </p:animEffect>
                                  </p:childTnLst>
                                </p:cTn>
                              </p:par>
                            </p:childTnLst>
                          </p:cTn>
                        </p:par>
                        <p:par>
                          <p:cTn id="61" fill="hold" nodeType="afterGroup">
                            <p:stCondLst>
                              <p:cond delay="600"/>
                            </p:stCondLst>
                            <p:childTnLst>
                              <p:par>
                                <p:cTn id="62" presetID="18" presetClass="entr" presetSubtype="3" fill="hold" grpId="0"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strips(upRight)">
                                      <p:cBhvr>
                                        <p:cTn id="64" dur="500"/>
                                        <p:tgtEl>
                                          <p:spTgt spid="85"/>
                                        </p:tgtEl>
                                      </p:cBhvr>
                                    </p:animEffect>
                                  </p:childTnLst>
                                </p:cTn>
                              </p:par>
                            </p:childTnLst>
                          </p:cTn>
                        </p:par>
                        <p:par>
                          <p:cTn id="65" fill="hold" nodeType="afterGroup">
                            <p:stCondLst>
                              <p:cond delay="1100"/>
                            </p:stCondLst>
                            <p:childTnLst>
                              <p:par>
                                <p:cTn id="66" presetID="18" presetClass="entr" presetSubtype="3" fill="hold" grpId="0" nodeType="after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strips(upRight)">
                                      <p:cBhvr>
                                        <p:cTn id="68" dur="500"/>
                                        <p:tgtEl>
                                          <p:spTgt spid="111"/>
                                        </p:tgtEl>
                                      </p:cBhvr>
                                    </p:animEffect>
                                  </p:childTnLst>
                                </p:cTn>
                              </p:par>
                            </p:childTnLst>
                          </p:cTn>
                        </p:par>
                        <p:par>
                          <p:cTn id="69" fill="hold" nodeType="afterGroup">
                            <p:stCondLst>
                              <p:cond delay="1600"/>
                            </p:stCondLst>
                            <p:childTnLst>
                              <p:par>
                                <p:cTn id="70" presetID="18" presetClass="entr" presetSubtype="3"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strips(upRight)">
                                      <p:cBhvr>
                                        <p:cTn id="72" dur="500"/>
                                        <p:tgtEl>
                                          <p:spTgt spid="83"/>
                                        </p:tgtEl>
                                      </p:cBhvr>
                                    </p:animEffect>
                                  </p:childTnLst>
                                </p:cTn>
                              </p:par>
                            </p:childTnLst>
                          </p:cTn>
                        </p:par>
                        <p:par>
                          <p:cTn id="73" fill="hold" nodeType="afterGroup">
                            <p:stCondLst>
                              <p:cond delay="2100"/>
                            </p:stCondLst>
                            <p:childTnLst>
                              <p:par>
                                <p:cTn id="74" presetID="18" presetClass="entr" presetSubtype="6"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strips(downRight)">
                                      <p:cBhvr>
                                        <p:cTn id="76" dur="500"/>
                                        <p:tgtEl>
                                          <p:spTgt spid="82"/>
                                        </p:tgtEl>
                                      </p:cBhvr>
                                    </p:animEffect>
                                  </p:childTnLst>
                                </p:cTn>
                              </p:par>
                              <p:par>
                                <p:cTn id="77" presetID="18" presetClass="entr" presetSubtype="6" fill="hold" nodeType="with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strips(downRight)">
                                      <p:cBhvr>
                                        <p:cTn id="79" dur="500"/>
                                        <p:tgtEl>
                                          <p:spTgt spid="86"/>
                                        </p:tgtEl>
                                      </p:cBhvr>
                                    </p:animEffect>
                                  </p:childTnLst>
                                </p:cTn>
                              </p:par>
                            </p:childTnLst>
                          </p:cTn>
                        </p:par>
                        <p:par>
                          <p:cTn id="80" fill="hold" nodeType="afterGroup">
                            <p:stCondLst>
                              <p:cond delay="2600"/>
                            </p:stCondLst>
                            <p:childTnLst>
                              <p:par>
                                <p:cTn id="81" presetID="18" presetClass="entr" presetSubtype="6" fill="hold" nodeType="after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strips(downRight)">
                                      <p:cBhvr>
                                        <p:cTn id="83" dur="500"/>
                                        <p:tgtEl>
                                          <p:spTgt spid="96"/>
                                        </p:tgtEl>
                                      </p:cBhvr>
                                    </p:animEffect>
                                  </p:childTnLst>
                                </p:cTn>
                              </p:par>
                              <p:par>
                                <p:cTn id="84" presetID="18" presetClass="entr" presetSubtype="6" fill="hold"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strips(downRight)">
                                      <p:cBhvr>
                                        <p:cTn id="86" dur="500"/>
                                        <p:tgtEl>
                                          <p:spTgt spid="77"/>
                                        </p:tgtEl>
                                      </p:cBhvr>
                                    </p:animEffect>
                                  </p:childTnLst>
                                </p:cTn>
                              </p:par>
                            </p:childTnLst>
                          </p:cTn>
                        </p:par>
                        <p:par>
                          <p:cTn id="87" fill="hold" nodeType="afterGroup">
                            <p:stCondLst>
                              <p:cond delay="3100"/>
                            </p:stCondLst>
                            <p:childTnLst>
                              <p:par>
                                <p:cTn id="88" presetID="8" presetClass="entr" presetSubtype="32"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diamond(out)">
                                      <p:cBhvr>
                                        <p:cTn id="90" dur="500"/>
                                        <p:tgtEl>
                                          <p:spTgt spid="11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32" fill="hold" grpId="0" nodeType="clickEffect">
                                  <p:stCondLst>
                                    <p:cond delay="0"/>
                                  </p:stCondLst>
                                  <p:childTnLst>
                                    <p:set>
                                      <p:cBhvr>
                                        <p:cTn id="94" dur="1" fill="hold">
                                          <p:stCondLst>
                                            <p:cond delay="0"/>
                                          </p:stCondLst>
                                        </p:cTn>
                                        <p:tgtEl>
                                          <p:spTgt spid="115"/>
                                        </p:tgtEl>
                                        <p:attrNameLst>
                                          <p:attrName>style.visibility</p:attrName>
                                        </p:attrNameLst>
                                      </p:cBhvr>
                                      <p:to>
                                        <p:strVal val="visible"/>
                                      </p:to>
                                    </p:set>
                                    <p:animEffect transition="in" filter="diamond(out)">
                                      <p:cBhvr>
                                        <p:cTn id="95" dur="500"/>
                                        <p:tgtEl>
                                          <p:spTgt spid="115"/>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117"/>
                                        </p:tgtEl>
                                        <p:attrNameLst>
                                          <p:attrName>style.visibility</p:attrName>
                                        </p:attrNameLst>
                                      </p:cBhvr>
                                      <p:to>
                                        <p:strVal val="visible"/>
                                      </p:to>
                                    </p:set>
                                    <p:anim calcmode="lin" valueType="num">
                                      <p:cBhvr additive="base">
                                        <p:cTn id="98" dur="500" fill="hold"/>
                                        <p:tgtEl>
                                          <p:spTgt spid="117"/>
                                        </p:tgtEl>
                                        <p:attrNameLst>
                                          <p:attrName>ppt_x</p:attrName>
                                        </p:attrNameLst>
                                      </p:cBhvr>
                                      <p:tavLst>
                                        <p:tav tm="0">
                                          <p:val>
                                            <p:strVal val="1+#ppt_w/2"/>
                                          </p:val>
                                        </p:tav>
                                        <p:tav tm="100000">
                                          <p:val>
                                            <p:strVal val="#ppt_x"/>
                                          </p:val>
                                        </p:tav>
                                      </p:tavLst>
                                    </p:anim>
                                    <p:anim calcmode="lin" valueType="num">
                                      <p:cBhvr additive="base">
                                        <p:cTn id="99" dur="500" fill="hold"/>
                                        <p:tgtEl>
                                          <p:spTgt spid="117"/>
                                        </p:tgtEl>
                                        <p:attrNameLst>
                                          <p:attrName>ppt_y</p:attrName>
                                        </p:attrNameLst>
                                      </p:cBhvr>
                                      <p:tavLst>
                                        <p:tav tm="0">
                                          <p:val>
                                            <p:strVal val="#ppt_y"/>
                                          </p:val>
                                        </p:tav>
                                        <p:tav tm="100000">
                                          <p:val>
                                            <p:strVal val="#ppt_y"/>
                                          </p:val>
                                        </p:tav>
                                      </p:tavLst>
                                    </p:anim>
                                  </p:childTnLst>
                                </p:cTn>
                              </p:par>
                              <p:par>
                                <p:cTn id="100" presetID="1" presetClass="exit" presetSubtype="0" fill="hold" grpId="1" nodeType="withEffect">
                                  <p:stCondLst>
                                    <p:cond delay="0"/>
                                  </p:stCondLst>
                                  <p:childTnLst>
                                    <p:set>
                                      <p:cBhvr>
                                        <p:cTn id="101" dur="1" fill="hold">
                                          <p:stCondLst>
                                            <p:cond delay="0"/>
                                          </p:stCondLst>
                                        </p:cTn>
                                        <p:tgtEl>
                                          <p:spTgt spid="117"/>
                                        </p:tgtEl>
                                        <p:attrNameLst>
                                          <p:attrName>style.visibility</p:attrName>
                                        </p:attrNameLst>
                                      </p:cBhvr>
                                      <p:to>
                                        <p:strVal val="hidden"/>
                                      </p:to>
                                    </p:set>
                                  </p:childTnLst>
                                </p:cTn>
                              </p:par>
                            </p:childTnLst>
                          </p:cTn>
                        </p:par>
                        <p:par>
                          <p:cTn id="102" fill="hold" nodeType="afterGroup">
                            <p:stCondLst>
                              <p:cond delay="500"/>
                            </p:stCondLst>
                            <p:childTnLst>
                              <p:par>
                                <p:cTn id="103" presetID="3" presetClass="exit" presetSubtype="10" fill="hold" grpId="2" nodeType="afterEffect">
                                  <p:stCondLst>
                                    <p:cond delay="0"/>
                                  </p:stCondLst>
                                  <p:childTnLst>
                                    <p:animEffect transition="out" filter="blinds(horizontal)">
                                      <p:cBhvr>
                                        <p:cTn id="104" dur="500"/>
                                        <p:tgtEl>
                                          <p:spTgt spid="117"/>
                                        </p:tgtEl>
                                      </p:cBhvr>
                                    </p:animEffect>
                                    <p:set>
                                      <p:cBhvr>
                                        <p:cTn id="105" dur="1" fill="hold">
                                          <p:stCondLst>
                                            <p:cond delay="499"/>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3" grpId="0" animBg="1"/>
      <p:bldP spid="85" grpId="0" animBg="1"/>
      <p:bldP spid="111" grpId="0" animBg="1"/>
      <p:bldP spid="115" grpId="0" animBg="1"/>
      <p:bldP spid="117" grpId="0" animBg="1"/>
      <p:bldP spid="117" grpId="1" animBg="1"/>
      <p:bldP spid="117" grpId="2"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836613"/>
            <a:ext cx="6073775" cy="1143000"/>
          </a:xfrm>
        </p:spPr>
        <p:txBody>
          <a:bodyPr/>
          <a:lstStyle/>
          <a:p>
            <a:r>
              <a:rPr lang="en-US" sz="2400" b="1" smtClean="0">
                <a:solidFill>
                  <a:srgbClr val="0000D0"/>
                </a:solidFill>
                <a:latin typeface="Times New Roman" pitchFamily="18" charset="0"/>
                <a:cs typeface="Times New Roman" pitchFamily="18" charset="0"/>
              </a:rPr>
              <a:t>LỊCH SỬ PHÁT HIỆN TIA HỒNG NGOẠI</a:t>
            </a:r>
          </a:p>
        </p:txBody>
      </p:sp>
      <p:sp>
        <p:nvSpPr>
          <p:cNvPr id="4" name="TextBox 3"/>
          <p:cNvSpPr txBox="1"/>
          <p:nvPr/>
        </p:nvSpPr>
        <p:spPr>
          <a:xfrm>
            <a:off x="212727" y="1916116"/>
            <a:ext cx="5006975" cy="440120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fontAlgn="auto">
              <a:spcBef>
                <a:spcPts val="0"/>
              </a:spcBef>
              <a:spcAft>
                <a:spcPts val="0"/>
              </a:spcAft>
              <a:defRPr/>
            </a:pPr>
            <a:r>
              <a:rPr lang="vi-VN" sz="2800">
                <a:latin typeface="Times New Roman" pitchFamily="18" charset="0"/>
                <a:cs typeface="Times New Roman" pitchFamily="18" charset="0"/>
              </a:rPr>
              <a:t>Sự khám phá ra tia hồng ngoại thường được cho là công lao của William Herschel, nhà thiên văn học đầu thế kỉ 19. Herschel dùng lăng kính để tán xạ ánh sáng từ Mặt Trời và khám phá ra tia hồng ngoại, nằm ngoài vùng ánh sáng khả kiến gần phần ánh sáng đỏ, thông qua sự ghi chép trên một nhiệt kế.</a:t>
            </a:r>
          </a:p>
        </p:txBody>
      </p:sp>
      <p:grpSp>
        <p:nvGrpSpPr>
          <p:cNvPr id="5" name="Group 4"/>
          <p:cNvGrpSpPr>
            <a:grpSpLocks/>
          </p:cNvGrpSpPr>
          <p:nvPr/>
        </p:nvGrpSpPr>
        <p:grpSpPr bwMode="auto">
          <a:xfrm>
            <a:off x="5334005" y="723900"/>
            <a:ext cx="3324500" cy="5074787"/>
            <a:chOff x="5334000" y="724595"/>
            <a:chExt cx="3324773" cy="2824970"/>
          </a:xfrm>
        </p:grpSpPr>
        <p:pic>
          <p:nvPicPr>
            <p:cNvPr id="6" name="Picture 2" descr="http://upload.wikimedia.org/wikipedia/commons/thumb/3/36/William_Herschel01.jpg/225px-William_Herschel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775" y="724595"/>
              <a:ext cx="2143125" cy="2619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248" name="Rectangle 6"/>
            <p:cNvSpPr>
              <a:spLocks noChangeArrowheads="1"/>
            </p:cNvSpPr>
            <p:nvPr/>
          </p:nvSpPr>
          <p:spPr bwMode="auto">
            <a:xfrm>
              <a:off x="5334000" y="3343970"/>
              <a:ext cx="3324773" cy="2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William Herschel 1738 - 1822</a:t>
              </a:r>
              <a:endParaRPr lang="en-US"/>
            </a:p>
          </p:txBody>
        </p:sp>
      </p:grpSp>
      <p:sp>
        <p:nvSpPr>
          <p:cNvPr id="8" name="Rectangle 9"/>
          <p:cNvSpPr>
            <a:spLocks noChangeArrowheads="1"/>
          </p:cNvSpPr>
          <p:nvPr/>
        </p:nvSpPr>
        <p:spPr bwMode="auto">
          <a:xfrm>
            <a:off x="-323847" y="476250"/>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rgbClr val="FF0000"/>
                </a:solidFill>
                <a:latin typeface="Times New Roman" pitchFamily="18" charset="0"/>
                <a:cs typeface="Times New Roman" pitchFamily="18" charset="0"/>
              </a:rPr>
              <a:t>I. PHÁT HIỆN TIA HỒNG NGOẠI VÀ TỬ NGOẠI</a:t>
            </a:r>
            <a:endParaRPr lang="vi-VN"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1000"/>
                                        <p:tgtEl>
                                          <p:spTgt spid="21506"/>
                                        </p:tgtEl>
                                      </p:cBhvr>
                                    </p:animEffect>
                                    <p:anim calcmode="lin" valueType="num">
                                      <p:cBhvr>
                                        <p:cTn id="13" dur="1000" fill="hold"/>
                                        <p:tgtEl>
                                          <p:spTgt spid="21506"/>
                                        </p:tgtEl>
                                        <p:attrNameLst>
                                          <p:attrName>ppt_x</p:attrName>
                                        </p:attrNameLst>
                                      </p:cBhvr>
                                      <p:tavLst>
                                        <p:tav tm="0">
                                          <p:val>
                                            <p:strVal val="#ppt_x"/>
                                          </p:val>
                                        </p:tav>
                                        <p:tav tm="100000">
                                          <p:val>
                                            <p:strVal val="#ppt_x"/>
                                          </p:val>
                                        </p:tav>
                                      </p:tavLst>
                                    </p:anim>
                                    <p:anim calcmode="lin" valueType="num">
                                      <p:cBhvr>
                                        <p:cTn id="14" dur="1000" fill="hold"/>
                                        <p:tgtEl>
                                          <p:spTgt spid="2150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4" grpId="0" animBg="1"/>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s Slide Master">
  <a:themeElements>
    <a:clrScheme name="ALLPPT-COLOR-A32">
      <a:dk1>
        <a:sysClr val="windowText" lastClr="000000"/>
      </a:dk1>
      <a:lt1>
        <a:sysClr val="window" lastClr="FFFFFF"/>
      </a:lt1>
      <a:dk2>
        <a:srgbClr val="1F497D"/>
      </a:dk2>
      <a:lt2>
        <a:srgbClr val="EEECE1"/>
      </a:lt2>
      <a:accent1>
        <a:srgbClr val="D87732"/>
      </a:accent1>
      <a:accent2>
        <a:srgbClr val="DE8D22"/>
      </a:accent2>
      <a:accent3>
        <a:srgbClr val="EF9E1B"/>
      </a:accent3>
      <a:accent4>
        <a:srgbClr val="FAC926"/>
      </a:accent4>
      <a:accent5>
        <a:srgbClr val="404040"/>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CK 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2649</TotalTime>
  <Words>1624</Words>
  <PresentationFormat>On-screen Show (4:3)</PresentationFormat>
  <Paragraphs>248</Paragraphs>
  <Slides>43</Slides>
  <Notes>2</Notes>
  <HiddenSlides>0</HiddenSlides>
  <MMClips>2</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43</vt:i4>
      </vt:variant>
    </vt:vector>
  </HeadingPairs>
  <TitlesOfParts>
    <vt:vector size="51" baseType="lpstr">
      <vt:lpstr>Default Design</vt:lpstr>
      <vt:lpstr>Contents Slide Master</vt:lpstr>
      <vt:lpstr>Section Break Slide Master</vt:lpstr>
      <vt:lpstr>1_Contents Slide Master</vt:lpstr>
      <vt:lpstr>2_Contents Slide Master</vt:lpstr>
      <vt:lpstr>Office Theme</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LỊCH SỬ PHÁT HIỆN TIA HỒNG NGOẠI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2007-02-26T19:41:47Z</dcterms:created>
  <dcterms:modified xsi:type="dcterms:W3CDTF">2021-02-03T23:18:19Z</dcterms:modified>
</cp:coreProperties>
</file>