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335" r:id="rId3"/>
    <p:sldId id="336" r:id="rId4"/>
    <p:sldId id="337" r:id="rId5"/>
    <p:sldId id="338" r:id="rId6"/>
    <p:sldId id="256" r:id="rId7"/>
    <p:sldId id="342" r:id="rId8"/>
    <p:sldId id="34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291" autoAdjust="0"/>
  </p:normalViewPr>
  <p:slideViewPr>
    <p:cSldViewPr snapToGrid="0">
      <p:cViewPr varScale="1">
        <p:scale>
          <a:sx n="86" d="100"/>
          <a:sy n="86" d="100"/>
        </p:scale>
        <p:origin x="70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am Chi" userId="cb805b7e96c52f2a" providerId="LiveId" clId="{6E08CC1C-F1A0-418A-8BA8-704E126FF911}"/>
    <pc:docChg chg="undo custSel addSld delSld modSld sldOrd modMainMaster">
      <pc:chgData name="Pham Chi" userId="cb805b7e96c52f2a" providerId="LiveId" clId="{6E08CC1C-F1A0-418A-8BA8-704E126FF911}" dt="2021-07-15T14:12:19.674" v="5388" actId="20577"/>
      <pc:docMkLst>
        <pc:docMk/>
      </pc:docMkLst>
      <pc:sldChg chg="addSp delSp modSp new mod modTransition">
        <pc:chgData name="Pham Chi" userId="cb805b7e96c52f2a" providerId="LiveId" clId="{6E08CC1C-F1A0-418A-8BA8-704E126FF911}" dt="2021-07-15T11:01:31.707" v="5140"/>
        <pc:sldMkLst>
          <pc:docMk/>
          <pc:sldMk cId="992375839" sldId="256"/>
        </pc:sldMkLst>
        <pc:spChg chg="del">
          <ac:chgData name="Pham Chi" userId="cb805b7e96c52f2a" providerId="LiveId" clId="{6E08CC1C-F1A0-418A-8BA8-704E126FF911}" dt="2021-07-15T08:45:21.243" v="292" actId="478"/>
          <ac:spMkLst>
            <pc:docMk/>
            <pc:sldMk cId="992375839" sldId="256"/>
            <ac:spMk id="2" creationId="{B5E12712-AFBD-4E1E-9490-D48583A281AD}"/>
          </ac:spMkLst>
        </pc:spChg>
        <pc:spChg chg="mod">
          <ac:chgData name="Pham Chi" userId="cb805b7e96c52f2a" providerId="LiveId" clId="{6E08CC1C-F1A0-418A-8BA8-704E126FF911}" dt="2021-07-15T10:39:22.307" v="3980" actId="20577"/>
          <ac:spMkLst>
            <pc:docMk/>
            <pc:sldMk cId="992375839" sldId="256"/>
            <ac:spMk id="3" creationId="{B593B82C-CE46-40E0-9BA5-D0B4E190960B}"/>
          </ac:spMkLst>
        </pc:spChg>
        <pc:spChg chg="add mod">
          <ac:chgData name="Pham Chi" userId="cb805b7e96c52f2a" providerId="LiveId" clId="{6E08CC1C-F1A0-418A-8BA8-704E126FF911}" dt="2021-07-15T09:06:48.570" v="803"/>
          <ac:spMkLst>
            <pc:docMk/>
            <pc:sldMk cId="992375839" sldId="256"/>
            <ac:spMk id="4" creationId="{D0F36A1F-F936-4586-BA1E-EAE2F182F2F9}"/>
          </ac:spMkLst>
        </pc:spChg>
      </pc:sldChg>
      <pc:sldChg chg="addSp delSp modSp new mod ord modAnim">
        <pc:chgData name="Pham Chi" userId="cb805b7e96c52f2a" providerId="LiveId" clId="{6E08CC1C-F1A0-418A-8BA8-704E126FF911}" dt="2021-07-15T11:00:28.044" v="5130"/>
        <pc:sldMkLst>
          <pc:docMk/>
          <pc:sldMk cId="3782973168" sldId="257"/>
        </pc:sldMkLst>
        <pc:spChg chg="del mod">
          <ac:chgData name="Pham Chi" userId="cb805b7e96c52f2a" providerId="LiveId" clId="{6E08CC1C-F1A0-418A-8BA8-704E126FF911}" dt="2021-07-15T08:43:39.564" v="44" actId="478"/>
          <ac:spMkLst>
            <pc:docMk/>
            <pc:sldMk cId="3782973168" sldId="257"/>
            <ac:spMk id="2" creationId="{B710405E-6522-4C77-B738-0ABA0D2074DE}"/>
          </ac:spMkLst>
        </pc:spChg>
        <pc:spChg chg="add mod">
          <ac:chgData name="Pham Chi" userId="cb805b7e96c52f2a" providerId="LiveId" clId="{6E08CC1C-F1A0-418A-8BA8-704E126FF911}" dt="2021-07-15T08:43:36.845" v="43" actId="14838"/>
          <ac:spMkLst>
            <pc:docMk/>
            <pc:sldMk cId="3782973168" sldId="257"/>
            <ac:spMk id="3" creationId="{EA712568-CED3-4E26-A4F8-B40C35C3BC70}"/>
          </ac:spMkLst>
        </pc:spChg>
        <pc:spChg chg="add del mod">
          <ac:chgData name="Pham Chi" userId="cb805b7e96c52f2a" providerId="LiveId" clId="{6E08CC1C-F1A0-418A-8BA8-704E126FF911}" dt="2021-07-15T08:43:42.438" v="45" actId="478"/>
          <ac:spMkLst>
            <pc:docMk/>
            <pc:sldMk cId="3782973168" sldId="257"/>
            <ac:spMk id="5" creationId="{440DD45C-3247-48B1-A968-472428017853}"/>
          </ac:spMkLst>
        </pc:spChg>
      </pc:sldChg>
      <pc:sldChg chg="addSp delSp modSp add del mod">
        <pc:chgData name="Pham Chi" userId="cb805b7e96c52f2a" providerId="LiveId" clId="{6E08CC1C-F1A0-418A-8BA8-704E126FF911}" dt="2021-07-15T10:16:35.823" v="3967" actId="47"/>
        <pc:sldMkLst>
          <pc:docMk/>
          <pc:sldMk cId="166837377" sldId="258"/>
        </pc:sldMkLst>
        <pc:spChg chg="mod">
          <ac:chgData name="Pham Chi" userId="cb805b7e96c52f2a" providerId="LiveId" clId="{6E08CC1C-F1A0-418A-8BA8-704E126FF911}" dt="2021-07-15T09:07:05.757" v="806" actId="1076"/>
          <ac:spMkLst>
            <pc:docMk/>
            <pc:sldMk cId="166837377" sldId="258"/>
            <ac:spMk id="3" creationId="{B593B82C-CE46-40E0-9BA5-D0B4E190960B}"/>
          </ac:spMkLst>
        </pc:spChg>
        <pc:spChg chg="add mod">
          <ac:chgData name="Pham Chi" userId="cb805b7e96c52f2a" providerId="LiveId" clId="{6E08CC1C-F1A0-418A-8BA8-704E126FF911}" dt="2021-07-15T09:07:01.426" v="805"/>
          <ac:spMkLst>
            <pc:docMk/>
            <pc:sldMk cId="166837377" sldId="258"/>
            <ac:spMk id="4" creationId="{7D0699F3-1D5A-4D16-8448-A2FC502C7731}"/>
          </ac:spMkLst>
        </pc:spChg>
        <pc:picChg chg="add del mod">
          <ac:chgData name="Pham Chi" userId="cb805b7e96c52f2a" providerId="LiveId" clId="{6E08CC1C-F1A0-418A-8BA8-704E126FF911}" dt="2021-07-15T10:02:38.866" v="2818" actId="478"/>
          <ac:picMkLst>
            <pc:docMk/>
            <pc:sldMk cId="166837377" sldId="258"/>
            <ac:picMk id="1026" creationId="{FB3D4F1B-9AC8-4E52-AF7B-19458C4114EA}"/>
          </ac:picMkLst>
        </pc:picChg>
      </pc:sldChg>
      <pc:sldChg chg="addSp delSp modSp new mod ord modAnim">
        <pc:chgData name="Pham Chi" userId="cb805b7e96c52f2a" providerId="LiveId" clId="{6E08CC1C-F1A0-418A-8BA8-704E126FF911}" dt="2021-07-15T09:27:45.887" v="882" actId="20577"/>
        <pc:sldMkLst>
          <pc:docMk/>
          <pc:sldMk cId="3539377820" sldId="259"/>
        </pc:sldMkLst>
        <pc:spChg chg="del">
          <ac:chgData name="Pham Chi" userId="cb805b7e96c52f2a" providerId="LiveId" clId="{6E08CC1C-F1A0-418A-8BA8-704E126FF911}" dt="2021-07-15T09:05:47.195" v="749" actId="478"/>
          <ac:spMkLst>
            <pc:docMk/>
            <pc:sldMk cId="3539377820" sldId="259"/>
            <ac:spMk id="2" creationId="{26FAA0C1-A328-45C5-A091-235324963BC2}"/>
          </ac:spMkLst>
        </pc:spChg>
        <pc:spChg chg="del mod">
          <ac:chgData name="Pham Chi" userId="cb805b7e96c52f2a" providerId="LiveId" clId="{6E08CC1C-F1A0-418A-8BA8-704E126FF911}" dt="2021-07-15T09:05:16.707" v="747"/>
          <ac:spMkLst>
            <pc:docMk/>
            <pc:sldMk cId="3539377820" sldId="259"/>
            <ac:spMk id="3" creationId="{4FF8B6EA-2DFE-490D-A25C-9482C9629DDD}"/>
          </ac:spMkLst>
        </pc:spChg>
        <pc:spChg chg="add mod">
          <ac:chgData name="Pham Chi" userId="cb805b7e96c52f2a" providerId="LiveId" clId="{6E08CC1C-F1A0-418A-8BA8-704E126FF911}" dt="2021-07-15T09:25:00.830" v="863" actId="20577"/>
          <ac:spMkLst>
            <pc:docMk/>
            <pc:sldMk cId="3539377820" sldId="259"/>
            <ac:spMk id="4" creationId="{AF167350-277D-4E64-B497-FCC77D833431}"/>
          </ac:spMkLst>
        </pc:spChg>
        <pc:spChg chg="add mod">
          <ac:chgData name="Pham Chi" userId="cb805b7e96c52f2a" providerId="LiveId" clId="{6E08CC1C-F1A0-418A-8BA8-704E126FF911}" dt="2021-07-15T09:27:45.887" v="882" actId="20577"/>
          <ac:spMkLst>
            <pc:docMk/>
            <pc:sldMk cId="3539377820" sldId="259"/>
            <ac:spMk id="7" creationId="{7F6EF044-916B-4FA9-93DB-C4D2C3918113}"/>
          </ac:spMkLst>
        </pc:spChg>
        <pc:picChg chg="add mod">
          <ac:chgData name="Pham Chi" userId="cb805b7e96c52f2a" providerId="LiveId" clId="{6E08CC1C-F1A0-418A-8BA8-704E126FF911}" dt="2021-07-15T09:06:38.384" v="801" actId="1076"/>
          <ac:picMkLst>
            <pc:docMk/>
            <pc:sldMk cId="3539377820" sldId="259"/>
            <ac:picMk id="5" creationId="{4518F7EF-3C61-41CC-918F-66AC97C5015E}"/>
          </ac:picMkLst>
        </pc:picChg>
        <pc:picChg chg="add mod">
          <ac:chgData name="Pham Chi" userId="cb805b7e96c52f2a" providerId="LiveId" clId="{6E08CC1C-F1A0-418A-8BA8-704E126FF911}" dt="2021-07-15T09:06:12.363" v="767"/>
          <ac:picMkLst>
            <pc:docMk/>
            <pc:sldMk cId="3539377820" sldId="259"/>
            <ac:picMk id="6" creationId="{70A08D87-E91F-434B-94B7-6BB067DDE63F}"/>
          </ac:picMkLst>
        </pc:picChg>
      </pc:sldChg>
      <pc:sldChg chg="addSp delSp modSp new mod modAnim">
        <pc:chgData name="Pham Chi" userId="cb805b7e96c52f2a" providerId="LiveId" clId="{6E08CC1C-F1A0-418A-8BA8-704E126FF911}" dt="2021-07-15T11:00:39.486" v="5131"/>
        <pc:sldMkLst>
          <pc:docMk/>
          <pc:sldMk cId="1339459490" sldId="260"/>
        </pc:sldMkLst>
        <pc:spChg chg="del">
          <ac:chgData name="Pham Chi" userId="cb805b7e96c52f2a" providerId="LiveId" clId="{6E08CC1C-F1A0-418A-8BA8-704E126FF911}" dt="2021-07-15T09:26:12.348" v="865" actId="478"/>
          <ac:spMkLst>
            <pc:docMk/>
            <pc:sldMk cId="1339459490" sldId="260"/>
            <ac:spMk id="2" creationId="{8420ED16-4E47-466E-A1BA-D3A657FE91D1}"/>
          </ac:spMkLst>
        </pc:spChg>
        <pc:spChg chg="del">
          <ac:chgData name="Pham Chi" userId="cb805b7e96c52f2a" providerId="LiveId" clId="{6E08CC1C-F1A0-418A-8BA8-704E126FF911}" dt="2021-07-15T09:26:30.459" v="871" actId="478"/>
          <ac:spMkLst>
            <pc:docMk/>
            <pc:sldMk cId="1339459490" sldId="260"/>
            <ac:spMk id="3" creationId="{191488A7-C159-47B8-A628-51E7A443B331}"/>
          </ac:spMkLst>
        </pc:spChg>
        <pc:spChg chg="add del">
          <ac:chgData name="Pham Chi" userId="cb805b7e96c52f2a" providerId="LiveId" clId="{6E08CC1C-F1A0-418A-8BA8-704E126FF911}" dt="2021-07-15T09:26:14.875" v="869"/>
          <ac:spMkLst>
            <pc:docMk/>
            <pc:sldMk cId="1339459490" sldId="260"/>
            <ac:spMk id="5" creationId="{E9332DF6-F80F-4857-BE8C-BFEEDCFA3E17}"/>
          </ac:spMkLst>
        </pc:spChg>
        <pc:spChg chg="add mod">
          <ac:chgData name="Pham Chi" userId="cb805b7e96c52f2a" providerId="LiveId" clId="{6E08CC1C-F1A0-418A-8BA8-704E126FF911}" dt="2021-07-15T09:27:50.227" v="883"/>
          <ac:spMkLst>
            <pc:docMk/>
            <pc:sldMk cId="1339459490" sldId="260"/>
            <ac:spMk id="7" creationId="{3D0C9AEE-C431-458C-9BE9-9442BF8F4684}"/>
          </ac:spMkLst>
        </pc:spChg>
        <pc:spChg chg="add mod">
          <ac:chgData name="Pham Chi" userId="cb805b7e96c52f2a" providerId="LiveId" clId="{6E08CC1C-F1A0-418A-8BA8-704E126FF911}" dt="2021-07-15T09:28:15.359" v="888" actId="14100"/>
          <ac:spMkLst>
            <pc:docMk/>
            <pc:sldMk cId="1339459490" sldId="260"/>
            <ac:spMk id="8" creationId="{2EC1AEE6-C0AB-4B71-9708-74FE9BC8DDE1}"/>
          </ac:spMkLst>
        </pc:spChg>
        <pc:graphicFrameChg chg="add del mod modGraphic">
          <ac:chgData name="Pham Chi" userId="cb805b7e96c52f2a" providerId="LiveId" clId="{6E08CC1C-F1A0-418A-8BA8-704E126FF911}" dt="2021-07-15T10:10:19.916" v="3015" actId="1076"/>
          <ac:graphicFrameMkLst>
            <pc:docMk/>
            <pc:sldMk cId="1339459490" sldId="260"/>
            <ac:graphicFrameMk id="6" creationId="{94F5D380-A4F4-44AC-AEBD-5BFF7C299D1D}"/>
          </ac:graphicFrameMkLst>
        </pc:graphicFrameChg>
      </pc:sldChg>
      <pc:sldChg chg="addSp delSp modSp add mod delAnim modAnim">
        <pc:chgData name="Pham Chi" userId="cb805b7e96c52f2a" providerId="LiveId" clId="{6E08CC1C-F1A0-418A-8BA8-704E126FF911}" dt="2021-07-15T11:12:34.690" v="5365"/>
        <pc:sldMkLst>
          <pc:docMk/>
          <pc:sldMk cId="328658990" sldId="335"/>
        </pc:sldMkLst>
        <pc:spChg chg="del">
          <ac:chgData name="Pham Chi" userId="cb805b7e96c52f2a" providerId="LiveId" clId="{6E08CC1C-F1A0-418A-8BA8-704E126FF911}" dt="2021-07-15T09:34:41.260" v="1164" actId="478"/>
          <ac:spMkLst>
            <pc:docMk/>
            <pc:sldMk cId="328658990" sldId="335"/>
            <ac:spMk id="3" creationId="{6ED6520B-F511-4263-A0CA-E174AE96791A}"/>
          </ac:spMkLst>
        </pc:spChg>
        <pc:spChg chg="mod">
          <ac:chgData name="Pham Chi" userId="cb805b7e96c52f2a" providerId="LiveId" clId="{6E08CC1C-F1A0-418A-8BA8-704E126FF911}" dt="2021-07-15T09:38:21.166" v="1196" actId="14100"/>
          <ac:spMkLst>
            <pc:docMk/>
            <pc:sldMk cId="328658990" sldId="335"/>
            <ac:spMk id="7" creationId="{3361C5A0-AFE7-48A3-8E8F-8F96B653E12B}"/>
          </ac:spMkLst>
        </pc:spChg>
        <pc:spChg chg="del">
          <ac:chgData name="Pham Chi" userId="cb805b7e96c52f2a" providerId="LiveId" clId="{6E08CC1C-F1A0-418A-8BA8-704E126FF911}" dt="2021-07-15T09:35:48.491" v="1178" actId="478"/>
          <ac:spMkLst>
            <pc:docMk/>
            <pc:sldMk cId="328658990" sldId="335"/>
            <ac:spMk id="10" creationId="{6BA56B29-7472-4AE8-9B64-2DA19731DD04}"/>
          </ac:spMkLst>
        </pc:spChg>
        <pc:spChg chg="add mod">
          <ac:chgData name="Pham Chi" userId="cb805b7e96c52f2a" providerId="LiveId" clId="{6E08CC1C-F1A0-418A-8BA8-704E126FF911}" dt="2021-07-15T09:34:46.047" v="1165"/>
          <ac:spMkLst>
            <pc:docMk/>
            <pc:sldMk cId="328658990" sldId="335"/>
            <ac:spMk id="11" creationId="{1D16BEF6-73B6-4869-B3B3-B47F70A4E15D}"/>
          </ac:spMkLst>
        </pc:spChg>
        <pc:spChg chg="add mod">
          <ac:chgData name="Pham Chi" userId="cb805b7e96c52f2a" providerId="LiveId" clId="{6E08CC1C-F1A0-418A-8BA8-704E126FF911}" dt="2021-07-15T09:41:34.349" v="1517" actId="255"/>
          <ac:spMkLst>
            <pc:docMk/>
            <pc:sldMk cId="328658990" sldId="335"/>
            <ac:spMk id="12" creationId="{0D9FF452-D876-4DFF-95D6-BB0FBB4D8575}"/>
          </ac:spMkLst>
        </pc:spChg>
        <pc:grpChg chg="del">
          <ac:chgData name="Pham Chi" userId="cb805b7e96c52f2a" providerId="LiveId" clId="{6E08CC1C-F1A0-418A-8BA8-704E126FF911}" dt="2021-07-15T09:35:45.550" v="1177" actId="478"/>
          <ac:grpSpMkLst>
            <pc:docMk/>
            <pc:sldMk cId="328658990" sldId="335"/>
            <ac:grpSpMk id="4" creationId="{C25723C2-1A86-4B4A-9B77-09B96A1D661E}"/>
          </ac:grpSpMkLst>
        </pc:grpChg>
        <pc:graphicFrameChg chg="add del mod">
          <ac:chgData name="Pham Chi" userId="cb805b7e96c52f2a" providerId="LiveId" clId="{6E08CC1C-F1A0-418A-8BA8-704E126FF911}" dt="2021-07-15T09:35:06.029" v="1169"/>
          <ac:graphicFrameMkLst>
            <pc:docMk/>
            <pc:sldMk cId="328658990" sldId="335"/>
            <ac:graphicFrameMk id="5" creationId="{D5D4A71B-74D8-4D7F-AEEF-71796E630C40}"/>
          </ac:graphicFrameMkLst>
        </pc:graphicFrameChg>
        <pc:picChg chg="del">
          <ac:chgData name="Pham Chi" userId="cb805b7e96c52f2a" providerId="LiveId" clId="{6E08CC1C-F1A0-418A-8BA8-704E126FF911}" dt="2021-07-15T09:35:21.340" v="1173" actId="478"/>
          <ac:picMkLst>
            <pc:docMk/>
            <pc:sldMk cId="328658990" sldId="335"/>
            <ac:picMk id="8" creationId="{96FF097F-8513-1045-A459-B89C7182AEBF}"/>
          </ac:picMkLst>
        </pc:picChg>
        <pc:picChg chg="add mod">
          <ac:chgData name="Pham Chi" userId="cb805b7e96c52f2a" providerId="LiveId" clId="{6E08CC1C-F1A0-418A-8BA8-704E126FF911}" dt="2021-07-15T11:06:40.691" v="5334" actId="1076"/>
          <ac:picMkLst>
            <pc:docMk/>
            <pc:sldMk cId="328658990" sldId="335"/>
            <ac:picMk id="4098" creationId="{626ABE49-67E4-4C74-B671-9977D09FC03D}"/>
          </ac:picMkLst>
        </pc:picChg>
      </pc:sldChg>
      <pc:sldChg chg="addSp delSp modSp add mod modAnim">
        <pc:chgData name="Pham Chi" userId="cb805b7e96c52f2a" providerId="LiveId" clId="{6E08CC1C-F1A0-418A-8BA8-704E126FF911}" dt="2021-07-15T11:12:44.327" v="5368"/>
        <pc:sldMkLst>
          <pc:docMk/>
          <pc:sldMk cId="3652215172" sldId="336"/>
        </pc:sldMkLst>
        <pc:spChg chg="mod">
          <ac:chgData name="Pham Chi" userId="cb805b7e96c52f2a" providerId="LiveId" clId="{6E08CC1C-F1A0-418A-8BA8-704E126FF911}" dt="2021-07-15T09:43:13.664" v="1527" actId="14100"/>
          <ac:spMkLst>
            <pc:docMk/>
            <pc:sldMk cId="3652215172" sldId="336"/>
            <ac:spMk id="7" creationId="{3361C5A0-AFE7-48A3-8E8F-8F96B653E12B}"/>
          </ac:spMkLst>
        </pc:spChg>
        <pc:spChg chg="mod">
          <ac:chgData name="Pham Chi" userId="cb805b7e96c52f2a" providerId="LiveId" clId="{6E08CC1C-F1A0-418A-8BA8-704E126FF911}" dt="2021-07-15T11:07:26.448" v="5338" actId="14100"/>
          <ac:spMkLst>
            <pc:docMk/>
            <pc:sldMk cId="3652215172" sldId="336"/>
            <ac:spMk id="12" creationId="{0D9FF452-D876-4DFF-95D6-BB0FBB4D8575}"/>
          </ac:spMkLst>
        </pc:spChg>
        <pc:graphicFrameChg chg="add del mod">
          <ac:chgData name="Pham Chi" userId="cb805b7e96c52f2a" providerId="LiveId" clId="{6E08CC1C-F1A0-418A-8BA8-704E126FF911}" dt="2021-07-15T09:43:04.343" v="1524"/>
          <ac:graphicFrameMkLst>
            <pc:docMk/>
            <pc:sldMk cId="3652215172" sldId="336"/>
            <ac:graphicFrameMk id="2" creationId="{DFFD5302-388B-4FE1-A0EE-D69A326030C0}"/>
          </ac:graphicFrameMkLst>
        </pc:graphicFrameChg>
        <pc:picChg chg="add mod">
          <ac:chgData name="Pham Chi" userId="cb805b7e96c52f2a" providerId="LiveId" clId="{6E08CC1C-F1A0-418A-8BA8-704E126FF911}" dt="2021-07-15T11:07:28.295" v="5339" actId="1076"/>
          <ac:picMkLst>
            <pc:docMk/>
            <pc:sldMk cId="3652215172" sldId="336"/>
            <ac:picMk id="5122" creationId="{D25C574D-7FBC-4D40-A1DD-73CD68DE5CCB}"/>
          </ac:picMkLst>
        </pc:picChg>
      </pc:sldChg>
      <pc:sldChg chg="addSp delSp modSp add mod modAnim">
        <pc:chgData name="Pham Chi" userId="cb805b7e96c52f2a" providerId="LiveId" clId="{6E08CC1C-F1A0-418A-8BA8-704E126FF911}" dt="2021-07-15T11:12:58.801" v="5372"/>
        <pc:sldMkLst>
          <pc:docMk/>
          <pc:sldMk cId="1771105079" sldId="337"/>
        </pc:sldMkLst>
        <pc:spChg chg="mod">
          <ac:chgData name="Pham Chi" userId="cb805b7e96c52f2a" providerId="LiveId" clId="{6E08CC1C-F1A0-418A-8BA8-704E126FF911}" dt="2021-07-15T09:45:34.125" v="1767" actId="255"/>
          <ac:spMkLst>
            <pc:docMk/>
            <pc:sldMk cId="1771105079" sldId="337"/>
            <ac:spMk id="7" creationId="{3361C5A0-AFE7-48A3-8E8F-8F96B653E12B}"/>
          </ac:spMkLst>
        </pc:spChg>
        <pc:spChg chg="mod">
          <ac:chgData name="Pham Chi" userId="cb805b7e96c52f2a" providerId="LiveId" clId="{6E08CC1C-F1A0-418A-8BA8-704E126FF911}" dt="2021-07-15T09:48:00.035" v="1849" actId="20577"/>
          <ac:spMkLst>
            <pc:docMk/>
            <pc:sldMk cId="1771105079" sldId="337"/>
            <ac:spMk id="12" creationId="{0D9FF452-D876-4DFF-95D6-BB0FBB4D8575}"/>
          </ac:spMkLst>
        </pc:spChg>
        <pc:graphicFrameChg chg="add del mod">
          <ac:chgData name="Pham Chi" userId="cb805b7e96c52f2a" providerId="LiveId" clId="{6E08CC1C-F1A0-418A-8BA8-704E126FF911}" dt="2021-07-15T09:45:25.934" v="1764"/>
          <ac:graphicFrameMkLst>
            <pc:docMk/>
            <pc:sldMk cId="1771105079" sldId="337"/>
            <ac:graphicFrameMk id="2" creationId="{06C04F0D-55F0-4DB1-814C-3C1EF8C2884E}"/>
          </ac:graphicFrameMkLst>
        </pc:graphicFrameChg>
        <pc:picChg chg="add mod">
          <ac:chgData name="Pham Chi" userId="cb805b7e96c52f2a" providerId="LiveId" clId="{6E08CC1C-F1A0-418A-8BA8-704E126FF911}" dt="2021-07-15T11:12:54.008" v="5370" actId="14100"/>
          <ac:picMkLst>
            <pc:docMk/>
            <pc:sldMk cId="1771105079" sldId="337"/>
            <ac:picMk id="6146" creationId="{61629EFA-8C0B-4C39-A64F-DD3AB00CDA61}"/>
          </ac:picMkLst>
        </pc:picChg>
      </pc:sldChg>
      <pc:sldChg chg="addSp modSp add mod modAnim">
        <pc:chgData name="Pham Chi" userId="cb805b7e96c52f2a" providerId="LiveId" clId="{6E08CC1C-F1A0-418A-8BA8-704E126FF911}" dt="2021-07-15T11:13:07.567" v="5375"/>
        <pc:sldMkLst>
          <pc:docMk/>
          <pc:sldMk cId="2675478230" sldId="338"/>
        </pc:sldMkLst>
        <pc:spChg chg="mod">
          <ac:chgData name="Pham Chi" userId="cb805b7e96c52f2a" providerId="LiveId" clId="{6E08CC1C-F1A0-418A-8BA8-704E126FF911}" dt="2021-07-15T09:52:52.007" v="1858" actId="255"/>
          <ac:spMkLst>
            <pc:docMk/>
            <pc:sldMk cId="2675478230" sldId="338"/>
            <ac:spMk id="7" creationId="{3361C5A0-AFE7-48A3-8E8F-8F96B653E12B}"/>
          </ac:spMkLst>
        </pc:spChg>
        <pc:spChg chg="add mod">
          <ac:chgData name="Pham Chi" userId="cb805b7e96c52f2a" providerId="LiveId" clId="{6E08CC1C-F1A0-418A-8BA8-704E126FF911}" dt="2021-07-15T09:55:04.329" v="2204" actId="20577"/>
          <ac:spMkLst>
            <pc:docMk/>
            <pc:sldMk cId="2675478230" sldId="338"/>
            <ac:spMk id="8" creationId="{CBD3EAEE-C90D-43D2-A317-58FA6B21E7FB}"/>
          </ac:spMkLst>
        </pc:spChg>
        <pc:spChg chg="mod">
          <ac:chgData name="Pham Chi" userId="cb805b7e96c52f2a" providerId="LiveId" clId="{6E08CC1C-F1A0-418A-8BA8-704E126FF911}" dt="2021-07-15T09:54:22.475" v="2055" actId="20577"/>
          <ac:spMkLst>
            <pc:docMk/>
            <pc:sldMk cId="2675478230" sldId="338"/>
            <ac:spMk id="12" creationId="{0D9FF452-D876-4DFF-95D6-BB0FBB4D8575}"/>
          </ac:spMkLst>
        </pc:spChg>
        <pc:picChg chg="add mod">
          <ac:chgData name="Pham Chi" userId="cb805b7e96c52f2a" providerId="LiveId" clId="{6E08CC1C-F1A0-418A-8BA8-704E126FF911}" dt="2021-07-15T11:09:36.323" v="5347" actId="1076"/>
          <ac:picMkLst>
            <pc:docMk/>
            <pc:sldMk cId="2675478230" sldId="338"/>
            <ac:picMk id="7170" creationId="{A8CD107D-71E4-4850-8FD4-F1C344988114}"/>
          </ac:picMkLst>
        </pc:picChg>
      </pc:sldChg>
      <pc:sldChg chg="addSp delSp modSp add mod modAnim">
        <pc:chgData name="Pham Chi" userId="cb805b7e96c52f2a" providerId="LiveId" clId="{6E08CC1C-F1A0-418A-8BA8-704E126FF911}" dt="2021-07-15T14:12:19.674" v="5388" actId="20577"/>
        <pc:sldMkLst>
          <pc:docMk/>
          <pc:sldMk cId="3230023454" sldId="339"/>
        </pc:sldMkLst>
        <pc:spChg chg="mod">
          <ac:chgData name="Pham Chi" userId="cb805b7e96c52f2a" providerId="LiveId" clId="{6E08CC1C-F1A0-418A-8BA8-704E126FF911}" dt="2021-07-15T09:55:58.225" v="2212" actId="1076"/>
          <ac:spMkLst>
            <pc:docMk/>
            <pc:sldMk cId="3230023454" sldId="339"/>
            <ac:spMk id="7" creationId="{3361C5A0-AFE7-48A3-8E8F-8F96B653E12B}"/>
          </ac:spMkLst>
        </pc:spChg>
        <pc:spChg chg="del">
          <ac:chgData name="Pham Chi" userId="cb805b7e96c52f2a" providerId="LiveId" clId="{6E08CC1C-F1A0-418A-8BA8-704E126FF911}" dt="2021-07-15T09:57:37.080" v="2395" actId="478"/>
          <ac:spMkLst>
            <pc:docMk/>
            <pc:sldMk cId="3230023454" sldId="339"/>
            <ac:spMk id="8" creationId="{CBD3EAEE-C90D-43D2-A317-58FA6B21E7FB}"/>
          </ac:spMkLst>
        </pc:spChg>
        <pc:spChg chg="mod">
          <ac:chgData name="Pham Chi" userId="cb805b7e96c52f2a" providerId="LiveId" clId="{6E08CC1C-F1A0-418A-8BA8-704E126FF911}" dt="2021-07-15T14:12:19.674" v="5388" actId="20577"/>
          <ac:spMkLst>
            <pc:docMk/>
            <pc:sldMk cId="3230023454" sldId="339"/>
            <ac:spMk id="12" creationId="{0D9FF452-D876-4DFF-95D6-BB0FBB4D8575}"/>
          </ac:spMkLst>
        </pc:spChg>
        <pc:picChg chg="add mod">
          <ac:chgData name="Pham Chi" userId="cb805b7e96c52f2a" providerId="LiveId" clId="{6E08CC1C-F1A0-418A-8BA8-704E126FF911}" dt="2021-07-15T10:02:35.059" v="2817" actId="1076"/>
          <ac:picMkLst>
            <pc:docMk/>
            <pc:sldMk cId="3230023454" sldId="339"/>
            <ac:picMk id="9" creationId="{84FBF9B0-4038-454F-8D30-6D081C749A4F}"/>
          </ac:picMkLst>
        </pc:picChg>
      </pc:sldChg>
      <pc:sldChg chg="addSp delSp modSp add mod modAnim">
        <pc:chgData name="Pham Chi" userId="cb805b7e96c52f2a" providerId="LiveId" clId="{6E08CC1C-F1A0-418A-8BA8-704E126FF911}" dt="2021-07-15T11:13:25.174" v="5381"/>
        <pc:sldMkLst>
          <pc:docMk/>
          <pc:sldMk cId="3875225969" sldId="340"/>
        </pc:sldMkLst>
        <pc:spChg chg="mod">
          <ac:chgData name="Pham Chi" userId="cb805b7e96c52f2a" providerId="LiveId" clId="{6E08CC1C-F1A0-418A-8BA8-704E126FF911}" dt="2021-07-15T09:59:11.740" v="2429" actId="14100"/>
          <ac:spMkLst>
            <pc:docMk/>
            <pc:sldMk cId="3875225969" sldId="340"/>
            <ac:spMk id="7" creationId="{3361C5A0-AFE7-48A3-8E8F-8F96B653E12B}"/>
          </ac:spMkLst>
        </pc:spChg>
        <pc:spChg chg="mod">
          <ac:chgData name="Pham Chi" userId="cb805b7e96c52f2a" providerId="LiveId" clId="{6E08CC1C-F1A0-418A-8BA8-704E126FF911}" dt="2021-07-15T11:11:13.600" v="5353" actId="14100"/>
          <ac:spMkLst>
            <pc:docMk/>
            <pc:sldMk cId="3875225969" sldId="340"/>
            <ac:spMk id="12" creationId="{0D9FF452-D876-4DFF-95D6-BB0FBB4D8575}"/>
          </ac:spMkLst>
        </pc:spChg>
        <pc:graphicFrameChg chg="add del mod">
          <ac:chgData name="Pham Chi" userId="cb805b7e96c52f2a" providerId="LiveId" clId="{6E08CC1C-F1A0-418A-8BA8-704E126FF911}" dt="2021-07-15T09:59:02.697" v="2426"/>
          <ac:graphicFrameMkLst>
            <pc:docMk/>
            <pc:sldMk cId="3875225969" sldId="340"/>
            <ac:graphicFrameMk id="2" creationId="{8ADD3BAD-BFBE-4F50-81E3-CE58691AF174}"/>
          </ac:graphicFrameMkLst>
        </pc:graphicFrameChg>
        <pc:picChg chg="add mod">
          <ac:chgData name="Pham Chi" userId="cb805b7e96c52f2a" providerId="LiveId" clId="{6E08CC1C-F1A0-418A-8BA8-704E126FF911}" dt="2021-07-15T11:11:20.222" v="5356" actId="1076"/>
          <ac:picMkLst>
            <pc:docMk/>
            <pc:sldMk cId="3875225969" sldId="340"/>
            <ac:picMk id="8194" creationId="{AB445C38-BD07-4F34-B442-A5C44E927474}"/>
          </ac:picMkLst>
        </pc:picChg>
      </pc:sldChg>
      <pc:sldChg chg="addSp delSp modSp add mod modAnim">
        <pc:chgData name="Pham Chi" userId="cb805b7e96c52f2a" providerId="LiveId" clId="{6E08CC1C-F1A0-418A-8BA8-704E126FF911}" dt="2021-07-15T11:13:33.830" v="5384"/>
        <pc:sldMkLst>
          <pc:docMk/>
          <pc:sldMk cId="4158762928" sldId="341"/>
        </pc:sldMkLst>
        <pc:spChg chg="mod">
          <ac:chgData name="Pham Chi" userId="cb805b7e96c52f2a" providerId="LiveId" clId="{6E08CC1C-F1A0-418A-8BA8-704E126FF911}" dt="2021-07-15T10:04:32.295" v="2963" actId="20577"/>
          <ac:spMkLst>
            <pc:docMk/>
            <pc:sldMk cId="4158762928" sldId="341"/>
            <ac:spMk id="7" creationId="{3361C5A0-AFE7-48A3-8E8F-8F96B653E12B}"/>
          </ac:spMkLst>
        </pc:spChg>
        <pc:spChg chg="mod">
          <ac:chgData name="Pham Chi" userId="cb805b7e96c52f2a" providerId="LiveId" clId="{6E08CC1C-F1A0-418A-8BA8-704E126FF911}" dt="2021-07-15T10:04:28.309" v="2961" actId="20577"/>
          <ac:spMkLst>
            <pc:docMk/>
            <pc:sldMk cId="4158762928" sldId="341"/>
            <ac:spMk id="12" creationId="{0D9FF452-D876-4DFF-95D6-BB0FBB4D8575}"/>
          </ac:spMkLst>
        </pc:spChg>
        <pc:graphicFrameChg chg="add del mod">
          <ac:chgData name="Pham Chi" userId="cb805b7e96c52f2a" providerId="LiveId" clId="{6E08CC1C-F1A0-418A-8BA8-704E126FF911}" dt="2021-07-15T10:03:03.417" v="2825"/>
          <ac:graphicFrameMkLst>
            <pc:docMk/>
            <pc:sldMk cId="4158762928" sldId="341"/>
            <ac:graphicFrameMk id="2" creationId="{66461DA3-5DCC-496C-BD8B-A844786A87AA}"/>
          </ac:graphicFrameMkLst>
        </pc:graphicFrameChg>
        <pc:picChg chg="add mod">
          <ac:chgData name="Pham Chi" userId="cb805b7e96c52f2a" providerId="LiveId" clId="{6E08CC1C-F1A0-418A-8BA8-704E126FF911}" dt="2021-07-15T11:11:55.133" v="5361" actId="1076"/>
          <ac:picMkLst>
            <pc:docMk/>
            <pc:sldMk cId="4158762928" sldId="341"/>
            <ac:picMk id="9218" creationId="{9A771E9C-9684-44BA-936F-84DE8441562A}"/>
          </ac:picMkLst>
        </pc:picChg>
      </pc:sldChg>
      <pc:sldChg chg="modSp add mod modTransition">
        <pc:chgData name="Pham Chi" userId="cb805b7e96c52f2a" providerId="LiveId" clId="{6E08CC1C-F1A0-418A-8BA8-704E126FF911}" dt="2021-07-15T11:01:35.722" v="5141"/>
        <pc:sldMkLst>
          <pc:docMk/>
          <pc:sldMk cId="3681275966" sldId="342"/>
        </pc:sldMkLst>
        <pc:spChg chg="mod">
          <ac:chgData name="Pham Chi" userId="cb805b7e96c52f2a" providerId="LiveId" clId="{6E08CC1C-F1A0-418A-8BA8-704E126FF911}" dt="2021-07-15T10:39:18.078" v="3978" actId="20577"/>
          <ac:spMkLst>
            <pc:docMk/>
            <pc:sldMk cId="3681275966" sldId="342"/>
            <ac:spMk id="3" creationId="{B593B82C-CE46-40E0-9BA5-D0B4E190960B}"/>
          </ac:spMkLst>
        </pc:spChg>
      </pc:sldChg>
      <pc:sldChg chg="modSp add mod modTransition">
        <pc:chgData name="Pham Chi" userId="cb805b7e96c52f2a" providerId="LiveId" clId="{6E08CC1C-F1A0-418A-8BA8-704E126FF911}" dt="2021-07-15T11:01:38.654" v="5142"/>
        <pc:sldMkLst>
          <pc:docMk/>
          <pc:sldMk cId="2081600888" sldId="343"/>
        </pc:sldMkLst>
        <pc:spChg chg="mod">
          <ac:chgData name="Pham Chi" userId="cb805b7e96c52f2a" providerId="LiveId" clId="{6E08CC1C-F1A0-418A-8BA8-704E126FF911}" dt="2021-07-15T10:39:13.830" v="3976" actId="20577"/>
          <ac:spMkLst>
            <pc:docMk/>
            <pc:sldMk cId="2081600888" sldId="343"/>
            <ac:spMk id="3" creationId="{B593B82C-CE46-40E0-9BA5-D0B4E190960B}"/>
          </ac:spMkLst>
        </pc:spChg>
      </pc:sldChg>
      <pc:sldChg chg="modSp add mod modTransition">
        <pc:chgData name="Pham Chi" userId="cb805b7e96c52f2a" providerId="LiveId" clId="{6E08CC1C-F1A0-418A-8BA8-704E126FF911}" dt="2021-07-15T11:01:41.015" v="5143"/>
        <pc:sldMkLst>
          <pc:docMk/>
          <pc:sldMk cId="2699269657" sldId="344"/>
        </pc:sldMkLst>
        <pc:spChg chg="mod">
          <ac:chgData name="Pham Chi" userId="cb805b7e96c52f2a" providerId="LiveId" clId="{6E08CC1C-F1A0-418A-8BA8-704E126FF911}" dt="2021-07-15T10:42:47.904" v="4584" actId="20577"/>
          <ac:spMkLst>
            <pc:docMk/>
            <pc:sldMk cId="2699269657" sldId="344"/>
            <ac:spMk id="3" creationId="{B593B82C-CE46-40E0-9BA5-D0B4E190960B}"/>
          </ac:spMkLst>
        </pc:spChg>
      </pc:sldChg>
      <pc:sldChg chg="modSp add mod modTransition">
        <pc:chgData name="Pham Chi" userId="cb805b7e96c52f2a" providerId="LiveId" clId="{6E08CC1C-F1A0-418A-8BA8-704E126FF911}" dt="2021-07-15T11:01:43.624" v="5144"/>
        <pc:sldMkLst>
          <pc:docMk/>
          <pc:sldMk cId="2646893930" sldId="345"/>
        </pc:sldMkLst>
        <pc:spChg chg="mod">
          <ac:chgData name="Pham Chi" userId="cb805b7e96c52f2a" providerId="LiveId" clId="{6E08CC1C-F1A0-418A-8BA8-704E126FF911}" dt="2021-07-15T10:44:49.323" v="5129" actId="20577"/>
          <ac:spMkLst>
            <pc:docMk/>
            <pc:sldMk cId="2646893930" sldId="345"/>
            <ac:spMk id="3" creationId="{B593B82C-CE46-40E0-9BA5-D0B4E190960B}"/>
          </ac:spMkLst>
        </pc:spChg>
      </pc:sldChg>
      <pc:sldChg chg="addSp delSp modSp new mod modTransition">
        <pc:chgData name="Pham Chi" userId="cb805b7e96c52f2a" providerId="LiveId" clId="{6E08CC1C-F1A0-418A-8BA8-704E126FF911}" dt="2021-07-15T11:12:09.718" v="5362"/>
        <pc:sldMkLst>
          <pc:docMk/>
          <pc:sldMk cId="925453278" sldId="346"/>
        </pc:sldMkLst>
        <pc:spChg chg="mod">
          <ac:chgData name="Pham Chi" userId="cb805b7e96c52f2a" providerId="LiveId" clId="{6E08CC1C-F1A0-418A-8BA8-704E126FF911}" dt="2021-07-15T11:03:54.726" v="5328" actId="1076"/>
          <ac:spMkLst>
            <pc:docMk/>
            <pc:sldMk cId="925453278" sldId="346"/>
            <ac:spMk id="2" creationId="{E7450719-B440-40E4-A456-DD721AF7D822}"/>
          </ac:spMkLst>
        </pc:spChg>
        <pc:spChg chg="mod">
          <ac:chgData name="Pham Chi" userId="cb805b7e96c52f2a" providerId="LiveId" clId="{6E08CC1C-F1A0-418A-8BA8-704E126FF911}" dt="2021-07-15T11:03:48.714" v="5327" actId="1076"/>
          <ac:spMkLst>
            <pc:docMk/>
            <pc:sldMk cId="925453278" sldId="346"/>
            <ac:spMk id="3" creationId="{6F803D37-C06A-423A-8B49-5A51281AA049}"/>
          </ac:spMkLst>
        </pc:spChg>
        <pc:picChg chg="add del">
          <ac:chgData name="Pham Chi" userId="cb805b7e96c52f2a" providerId="LiveId" clId="{6E08CC1C-F1A0-418A-8BA8-704E126FF911}" dt="2021-07-15T11:05:34.786" v="5330" actId="478"/>
          <ac:picMkLst>
            <pc:docMk/>
            <pc:sldMk cId="925453278" sldId="346"/>
            <ac:picMk id="2050" creationId="{6A413DE8-52F6-4350-87E0-E6EE357DFDC0}"/>
          </ac:picMkLst>
        </pc:picChg>
        <pc:picChg chg="add mod">
          <ac:chgData name="Pham Chi" userId="cb805b7e96c52f2a" providerId="LiveId" clId="{6E08CC1C-F1A0-418A-8BA8-704E126FF911}" dt="2021-07-15T11:05:49.303" v="5332" actId="1076"/>
          <ac:picMkLst>
            <pc:docMk/>
            <pc:sldMk cId="925453278" sldId="346"/>
            <ac:picMk id="2052" creationId="{D057382C-37E1-4CEB-B0DB-765222B8B614}"/>
          </ac:picMkLst>
        </pc:picChg>
      </pc:sldChg>
      <pc:sldMasterChg chg="modSldLayout">
        <pc:chgData name="Pham Chi" userId="cb805b7e96c52f2a" providerId="LiveId" clId="{6E08CC1C-F1A0-418A-8BA8-704E126FF911}" dt="2021-07-15T08:42:34.843" v="2" actId="255"/>
        <pc:sldMasterMkLst>
          <pc:docMk/>
          <pc:sldMasterMk cId="3090185239" sldId="2147483648"/>
        </pc:sldMasterMkLst>
        <pc:sldLayoutChg chg="modSp">
          <pc:chgData name="Pham Chi" userId="cb805b7e96c52f2a" providerId="LiveId" clId="{6E08CC1C-F1A0-418A-8BA8-704E126FF911}" dt="2021-07-15T08:42:34.843" v="2" actId="255"/>
          <pc:sldLayoutMkLst>
            <pc:docMk/>
            <pc:sldMasterMk cId="3090185239" sldId="2147483648"/>
            <pc:sldLayoutMk cId="2192952247" sldId="2147483650"/>
          </pc:sldLayoutMkLst>
          <pc:spChg chg="mod">
            <ac:chgData name="Pham Chi" userId="cb805b7e96c52f2a" providerId="LiveId" clId="{6E08CC1C-F1A0-418A-8BA8-704E126FF911}" dt="2021-07-15T08:42:28.312" v="1" actId="16037"/>
            <ac:spMkLst>
              <pc:docMk/>
              <pc:sldMasterMk cId="3090185239" sldId="2147483648"/>
              <pc:sldLayoutMk cId="2192952247" sldId="2147483650"/>
              <ac:spMk id="2" creationId="{0D696626-2D8D-4C15-A5E3-2042D57D6D9F}"/>
            </ac:spMkLst>
          </pc:spChg>
          <pc:spChg chg="mod">
            <ac:chgData name="Pham Chi" userId="cb805b7e96c52f2a" providerId="LiveId" clId="{6E08CC1C-F1A0-418A-8BA8-704E126FF911}" dt="2021-07-15T08:42:34.843" v="2" actId="255"/>
            <ac:spMkLst>
              <pc:docMk/>
              <pc:sldMasterMk cId="3090185239" sldId="2147483648"/>
              <pc:sldLayoutMk cId="2192952247" sldId="2147483650"/>
              <ac:spMk id="3" creationId="{287B20B4-37A2-4AE5-A93F-122702B77AFB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98629-3E73-4828-A9B9-21E2F2AF000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0FAF6-CBC3-4FAE-890E-0A31B0D81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94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4FC98-C7BF-4072-B034-2EA6A5A3A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DD02C1-F529-46F8-99FB-8B56190CD1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9101E-E341-446C-BF16-811DBF5EB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D9BC0-5E13-4603-AD77-BE5248229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43998-155A-40C4-8556-FE67CE3B4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3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6A63E-A5F1-48AB-A333-79F983060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03F95-0F46-46C1-A93F-63049EE84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3E2F4-F69E-4C7D-ACCA-99382A2A2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3B3A6-77F8-42D4-9473-320B0CBE0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85345-F240-4A4D-A47A-977BABE67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7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E3EF62-0BA5-43D3-8456-93CD5D87E9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2F7992-7B89-46A2-B6D7-16E8F67CC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28AE4-C294-4338-AEC0-EAF28A22B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C434C-5DE3-4942-B601-6230C4025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F25AA-3A54-4AC5-9941-FB730897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96626-2D8D-4C15-A5E3-2042D57D6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B20B4-37A2-4AE5-A93F-122702B77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000"/>
            </a:lvl1pPr>
            <a:lvl2pPr>
              <a:defRPr sz="3000"/>
            </a:lvl2pPr>
            <a:lvl3pPr>
              <a:defRPr sz="3000"/>
            </a:lvl3pPr>
            <a:lvl4pPr>
              <a:defRPr sz="3000"/>
            </a:lvl4pPr>
            <a:lvl5pPr>
              <a:defRPr sz="3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84899-D0C3-4DBC-BE54-9B4AFA7E5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E2283-00A0-4D11-84E7-A10E70897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3BB0F-7AB1-414D-9858-9E4F58C75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5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130F9-37B3-46FE-AF2E-047C8E34B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C7F06-B26B-4BE8-8A3D-CC3A7155A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5B74B-8580-4EE6-AD96-903B311E4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FB725-09CD-4237-860B-D267763C5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00960-4501-49F7-8667-C7DCCEB7B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8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6D88E-A342-466B-9448-90A037E8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4F08-FC2E-474D-9401-670FFF6FED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4F426-8F45-4C3F-A320-76485A37F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50F77-F5DC-4D6E-960C-42CBA5810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16FF8-A2EC-4A09-98B3-55EB22BE7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D1AD5-5534-4DB0-B4B3-1177B850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5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3C28-5CCA-4732-85D0-0EC6ACB26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18E20-D177-4900-BEF4-7247FF177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FD2CA-3598-49FE-B2FC-CDF997ECD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3AC309-9D36-45F1-B1BA-1BE6380A3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27D594-B7A4-4EFC-B3A6-0E5251C8F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3BDB42-ADA9-49FC-843C-DB95977DE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62C19B-4D4E-4584-A813-1BBCFAC0D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12C32F-F1BE-4E7D-86F2-D7E2229C2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2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018F1-0D64-454A-B4F3-1F40DA13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991740-DFA0-4203-942B-8C7A91734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C10E14-928F-43AD-AFEF-C4F79034F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53E837-44EF-482D-A3DB-001CFC04D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8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FCD0B-D45B-41DC-A014-9C95CE031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D2D585-5951-4D29-8F22-7465DD6D5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BFDE8-6D84-4430-B1EE-B2BA4DE9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2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758FF-C9FC-4653-8EF1-6FCFDCCD4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CC05B-1A1B-4AB6-A27C-01304B15E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609339-E772-4566-859F-230788154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D66FE-3EB3-4F0B-98AA-4CBF2C7E5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08B92-6676-473B-A960-0BBE137CA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DFE0C-CDEE-47B3-AFDA-FBED11750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46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71D7D-59C1-4C55-8E3C-7805A0D51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727C9A-D836-43F0-A50F-B273AEE789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61620-B466-4A2B-B887-4676A6BEB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37918-8883-4BE6-AF7B-4814FD4B3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CB2E9-3998-4013-8BE1-D9B177E09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65D68-D77C-49C1-97FD-C9C6ED44F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6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5BDD6A-19B6-46F2-B521-E2DC93AF6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F4153-469A-4356-A75A-301DB64DD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2913E-41D1-4458-8EFE-B8679D603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72003-0637-453C-A589-AFE6DBBBF7D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3B20A-ED8D-4C8E-A22E-6AB1D6484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B3186-92A2-4ACC-AA8C-95A614A98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F3021-D033-4B8E-BBF7-51F5A31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8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712568-CED3-4E26-A4F8-B40C35C3BC70}"/>
              </a:ext>
            </a:extLst>
          </p:cNvPr>
          <p:cNvSpPr/>
          <p:nvPr/>
        </p:nvSpPr>
        <p:spPr>
          <a:xfrm>
            <a:off x="3907198" y="1105082"/>
            <a:ext cx="3730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TIẾT 72, 73</a:t>
            </a:r>
            <a:endParaRPr lang="en-US" sz="5400" b="1" cap="none" spc="0" dirty="0">
              <a:ln w="12700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712568-CED3-4E26-A4F8-B40C35C3BC70}"/>
              </a:ext>
            </a:extLst>
          </p:cNvPr>
          <p:cNvSpPr/>
          <p:nvPr/>
        </p:nvSpPr>
        <p:spPr>
          <a:xfrm>
            <a:off x="2815120" y="3119735"/>
            <a:ext cx="68665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LUYỆN TẬP CHUNG</a:t>
            </a:r>
          </a:p>
        </p:txBody>
      </p:sp>
    </p:spTree>
    <p:extLst>
      <p:ext uri="{BB962C8B-B14F-4D97-AF65-F5344CB8AC3E}">
        <p14:creationId xmlns:p14="http://schemas.microsoft.com/office/powerpoint/2010/main" val="378297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E16BE1C-109D-4CD1-8864-9B5A267711FD}"/>
              </a:ext>
            </a:extLst>
          </p:cNvPr>
          <p:cNvSpPr txBox="1">
            <a:spLocks/>
          </p:cNvSpPr>
          <p:nvPr/>
        </p:nvSpPr>
        <p:spPr>
          <a:xfrm>
            <a:off x="723775" y="1080611"/>
            <a:ext cx="10515600" cy="465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rgbClr val="FF0000"/>
                </a:solidFill>
              </a:rPr>
              <a:t>1. </a:t>
            </a:r>
            <a:r>
              <a:rPr lang="en-US" sz="2600" b="1" dirty="0" err="1">
                <a:solidFill>
                  <a:srgbClr val="FF0000"/>
                </a:solidFill>
              </a:rPr>
              <a:t>Ví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dụ</a:t>
            </a:r>
            <a:endParaRPr lang="en-US" sz="26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361C5A0-AFE7-48A3-8E8F-8F96B653E12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780987" y="1546485"/>
                <a:ext cx="10630025" cy="2697969"/>
              </a:xfrm>
            </p:spPr>
            <p:txBody>
              <a:bodyPr>
                <a:noAutofit/>
              </a:bodyPr>
              <a:lstStyle/>
              <a:p>
                <a:r>
                  <a:rPr lang="en-US" altLang="en-VN" sz="2600" b="1" u="sng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altLang="en-VN" sz="2600" b="1" u="sng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</a:t>
                </a:r>
                <a:r>
                  <a:rPr lang="en-US" altLang="en-VN" sz="2600"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altLang="en-VN" sz="2600"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600"/>
                  <a:t>Điểm đông đặc và điểm sôi của thủy ngân lần lượt là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−38,83°</m:t>
                    </m:r>
                  </m:oMath>
                </a14:m>
                <a:r>
                  <a:rPr lang="en-US" sz="2600"/>
                  <a:t> và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356,73°</m:t>
                    </m:r>
                  </m:oMath>
                </a14:m>
                <a:r>
                  <a:rPr lang="en-US" sz="2600"/>
                  <a:t>. Một lượng thủy ngân đang để trong tủ bảo quản ở nhiệt độ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−51,2°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600"/>
                  <a:t>.</a:t>
                </a:r>
                <a:br>
                  <a:rPr lang="en-US" sz="2600"/>
                </a:br>
                <a:r>
                  <a:rPr lang="en-US" sz="2600"/>
                  <a:t>a) Ở nhiệt độ đó, thủy ngân ở thể rắn, thể lỏng hay thể khí?</a:t>
                </a:r>
                <a:br>
                  <a:rPr lang="en-US" sz="2600"/>
                </a:br>
                <a:r>
                  <a:rPr lang="en-US" sz="2600"/>
                  <a:t>b) Nhiệt độ của tủ phải tăng thêm bao nhiêu độ để lượng thủy ngân bắt đầu bay hơi?</a:t>
                </a:r>
                <a:br>
                  <a:rPr lang="en-US" sz="2600"/>
                </a:br>
                <a:r>
                  <a:rPr lang="en-US" sz="2600" b="1" u="sng">
                    <a:solidFill>
                      <a:srgbClr val="002060"/>
                    </a:solidFill>
                  </a:rPr>
                  <a:t>Giải</a:t>
                </a:r>
                <a:endParaRPr lang="en-US" sz="2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361C5A0-AFE7-48A3-8E8F-8F96B653E1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80987" y="1546485"/>
                <a:ext cx="10630025" cy="2697969"/>
              </a:xfrm>
              <a:blipFill>
                <a:blip r:embed="rId2"/>
                <a:stretch>
                  <a:fillRect l="-1032" t="-1584"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2">
            <a:extLst>
              <a:ext uri="{FF2B5EF4-FFF2-40B4-BE49-F238E27FC236}">
                <a16:creationId xmlns:a16="http://schemas.microsoft.com/office/drawing/2014/main" id="{1D16BEF6-73B6-4869-B3B3-B47F70A4E15D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989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3" algn="ctr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9FF452-D876-4DFF-95D6-BB0FBB4D8575}"/>
                  </a:ext>
                </a:extLst>
              </p:cNvPr>
              <p:cNvSpPr txBox="1"/>
              <p:nvPr/>
            </p:nvSpPr>
            <p:spPr>
              <a:xfrm>
                <a:off x="838200" y="4244454"/>
                <a:ext cx="7910015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2600" dirty="0" err="1">
                    <a:solidFill>
                      <a:schemeClr val="tx1"/>
                    </a:solidFill>
                  </a:rPr>
                  <a:t>Vì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−51,2&lt;−38,83</m:t>
                    </m:r>
                  </m:oMath>
                </a14:m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nên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thủy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ngân</a:t>
                </a:r>
                <a:r>
                  <a:rPr lang="en-US" sz="2600" dirty="0">
                    <a:solidFill>
                      <a:schemeClr val="tx1"/>
                    </a:solidFill>
                  </a:rPr>
                  <a:t> ở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thể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rắn</a:t>
                </a:r>
                <a:r>
                  <a:rPr lang="en-US" sz="26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US" sz="2600" dirty="0" err="1">
                    <a:solidFill>
                      <a:schemeClr val="tx1"/>
                    </a:solidFill>
                  </a:rPr>
                  <a:t>Để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thủy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ngân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bắt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đầu</a:t>
                </a:r>
                <a:r>
                  <a:rPr lang="en-US" sz="2600" dirty="0">
                    <a:solidFill>
                      <a:schemeClr val="tx1"/>
                    </a:solidFill>
                  </a:rPr>
                  <a:t> bay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hơi</a:t>
                </a:r>
                <a:r>
                  <a:rPr lang="en-US" sz="2600" dirty="0">
                    <a:solidFill>
                      <a:schemeClr val="tx1"/>
                    </a:solidFill>
                  </a:rPr>
                  <a:t>,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cần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phải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 smtClean="0">
                    <a:solidFill>
                      <a:schemeClr val="tx1"/>
                    </a:solidFill>
                  </a:rPr>
                  <a:t>tăng</a:t>
                </a:r>
                <a:r>
                  <a:rPr lang="en-US" sz="2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nhiệt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độ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của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tủ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thêm</a:t>
                </a:r>
                <a:r>
                  <a:rPr lang="en-US" sz="2600" dirty="0">
                    <a:solidFill>
                      <a:schemeClr val="tx1"/>
                    </a:solidFill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356,73−</m:t>
                      </m:r>
                      <m:d>
                        <m:dPr>
                          <m:ctrlPr>
                            <a:rPr lang="en-US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−51,2</m:t>
                          </m:r>
                        </m:e>
                      </m:d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=407,93 (°</m:t>
                      </m:r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9FF452-D876-4DFF-95D6-BB0FBB4D85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244454"/>
                <a:ext cx="7910015" cy="1692771"/>
              </a:xfrm>
              <a:prstGeom prst="rect">
                <a:avLst/>
              </a:prstGeom>
              <a:blipFill>
                <a:blip r:embed="rId3"/>
                <a:stretch>
                  <a:fillRect l="-1234" t="-3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Thủy ngân – Wikipedia tiếng Việt">
            <a:extLst>
              <a:ext uri="{FF2B5EF4-FFF2-40B4-BE49-F238E27FC236}">
                <a16:creationId xmlns:a16="http://schemas.microsoft.com/office/drawing/2014/main" id="{626ABE49-67E4-4C74-B671-9977D09FC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427" y="3643313"/>
            <a:ext cx="2381250" cy="258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5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E16BE1C-109D-4CD1-8864-9B5A267711FD}"/>
              </a:ext>
            </a:extLst>
          </p:cNvPr>
          <p:cNvSpPr txBox="1">
            <a:spLocks/>
          </p:cNvSpPr>
          <p:nvPr/>
        </p:nvSpPr>
        <p:spPr>
          <a:xfrm>
            <a:off x="723775" y="1080611"/>
            <a:ext cx="10515600" cy="465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rgbClr val="FF0000"/>
                </a:solidFill>
              </a:rPr>
              <a:t>1. </a:t>
            </a:r>
            <a:r>
              <a:rPr lang="en-US" sz="2600" b="1" dirty="0" err="1">
                <a:solidFill>
                  <a:srgbClr val="FF0000"/>
                </a:solidFill>
              </a:rPr>
              <a:t>Ví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dụ</a:t>
            </a:r>
            <a:endParaRPr lang="en-US" sz="26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361C5A0-AFE7-48A3-8E8F-8F96B653E12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780987" y="1546485"/>
                <a:ext cx="10630025" cy="1882515"/>
              </a:xfrm>
            </p:spPr>
            <p:txBody>
              <a:bodyPr>
                <a:noAutofit/>
              </a:bodyPr>
              <a:lstStyle/>
              <a:p>
                <a:r>
                  <a:rPr lang="en-US" altLang="en-VN" sz="2600" b="1" u="sng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altLang="en-VN" sz="2600" b="1" u="sng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2:</a:t>
                </a:r>
                <a:r>
                  <a:rPr lang="en-US" altLang="en-VN" sz="2600"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altLang="en-VN" sz="2600"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600"/>
                  <a:t>Năm 2018, ngành giấy Việt Nam sản xuất được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3,674</m:t>
                    </m:r>
                  </m:oMath>
                </a14:m>
                <a:r>
                  <a:rPr lang="en-US" sz="2600"/>
                  <a:t> triệu tấn. Biết rằng để sản xuất ra 1 tấn giấy phải dùng hết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4,4</m:t>
                    </m:r>
                  </m:oMath>
                </a14:m>
                <a:r>
                  <a:rPr lang="en-US" sz="2600"/>
                  <a:t> tấn gỗ. Em hãy tính xem năm 2018 Việt Nam đã phải dùng bao nhiêu tấn gỗ cho sản xuất giấy?</a:t>
                </a:r>
                <a:br>
                  <a:rPr lang="en-US" sz="2600"/>
                </a:br>
                <a:r>
                  <a:rPr lang="en-US" sz="2600" b="1" u="sng">
                    <a:solidFill>
                      <a:srgbClr val="002060"/>
                    </a:solidFill>
                  </a:rPr>
                  <a:t>Giải</a:t>
                </a:r>
                <a:endParaRPr lang="en-US" sz="2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361C5A0-AFE7-48A3-8E8F-8F96B653E1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80987" y="1546485"/>
                <a:ext cx="10630025" cy="1882515"/>
              </a:xfrm>
              <a:blipFill>
                <a:blip r:embed="rId2"/>
                <a:stretch>
                  <a:fillRect l="-1032" t="-4854" b="-8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2">
            <a:extLst>
              <a:ext uri="{FF2B5EF4-FFF2-40B4-BE49-F238E27FC236}">
                <a16:creationId xmlns:a16="http://schemas.microsoft.com/office/drawing/2014/main" id="{1D16BEF6-73B6-4869-B3B3-B47F70A4E15D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989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3" algn="ctr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9FF452-D876-4DFF-95D6-BB0FBB4D8575}"/>
                  </a:ext>
                </a:extLst>
              </p:cNvPr>
              <p:cNvSpPr txBox="1"/>
              <p:nvPr/>
            </p:nvSpPr>
            <p:spPr>
              <a:xfrm>
                <a:off x="838201" y="3615804"/>
                <a:ext cx="6172200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/>
                  <a:t>Cần dùng số tấn gỗ để sản xuất giấy là: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3,674∙4,4=16,1656</m:t>
                    </m:r>
                  </m:oMath>
                </a14:m>
                <a:r>
                  <a:rPr lang="en-US" sz="2600">
                    <a:solidFill>
                      <a:schemeClr val="tx1"/>
                    </a:solidFill>
                  </a:rPr>
                  <a:t> (triệu tấn gỗ)</a:t>
                </a:r>
              </a:p>
              <a:p>
                <a:pPr algn="r"/>
                <a:r>
                  <a:rPr lang="en-US" sz="2600">
                    <a:solidFill>
                      <a:schemeClr val="tx1"/>
                    </a:solidFill>
                  </a:rPr>
                  <a:t>Đáp số: 16,1656 triệu tấn gỗ.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9FF452-D876-4DFF-95D6-BB0FBB4D85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1" y="3615804"/>
                <a:ext cx="6172200" cy="1292662"/>
              </a:xfrm>
              <a:prstGeom prst="rect">
                <a:avLst/>
              </a:prstGeom>
              <a:blipFill>
                <a:blip r:embed="rId3"/>
                <a:stretch>
                  <a:fillRect l="-1779" t="-4245" r="-1680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Bột giấy là gì? Phân loại và quy trình sản xuất bột giấy chuẩn nhất">
            <a:extLst>
              <a:ext uri="{FF2B5EF4-FFF2-40B4-BE49-F238E27FC236}">
                <a16:creationId xmlns:a16="http://schemas.microsoft.com/office/drawing/2014/main" id="{D25C574D-7FBC-4D40-A1DD-73CD68DE5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563" y="3424478"/>
            <a:ext cx="4300537" cy="296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21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E16BE1C-109D-4CD1-8864-9B5A267711FD}"/>
              </a:ext>
            </a:extLst>
          </p:cNvPr>
          <p:cNvSpPr txBox="1">
            <a:spLocks/>
          </p:cNvSpPr>
          <p:nvPr/>
        </p:nvSpPr>
        <p:spPr>
          <a:xfrm>
            <a:off x="723775" y="1080611"/>
            <a:ext cx="10515600" cy="465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rgbClr val="FF0000"/>
                </a:solidFill>
              </a:rPr>
              <a:t>1. </a:t>
            </a:r>
            <a:r>
              <a:rPr lang="en-US" sz="2600" b="1" dirty="0" err="1">
                <a:solidFill>
                  <a:srgbClr val="FF0000"/>
                </a:solidFill>
              </a:rPr>
              <a:t>Ví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dụ</a:t>
            </a:r>
            <a:endParaRPr lang="en-US" sz="26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361C5A0-AFE7-48A3-8E8F-8F96B653E12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780987" y="1546485"/>
                <a:ext cx="10630025" cy="1882515"/>
              </a:xfrm>
            </p:spPr>
            <p:txBody>
              <a:bodyPr>
                <a:noAutofit/>
              </a:bodyPr>
              <a:lstStyle/>
              <a:p>
                <a:pPr/>
                <a:r>
                  <a:rPr lang="en-US" altLang="en-VN" sz="2600" b="1" u="sng" err="1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Câu</a:t>
                </a:r>
                <a:r>
                  <a:rPr lang="en-US" altLang="en-VN" sz="2600" b="1" u="sng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3:</a:t>
                </a:r>
                <a:r>
                  <a:rPr lang="en-US" altLang="en-VN" sz="2600" b="1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/>
                </a:r>
                <a:br>
                  <a:rPr lang="en-US" altLang="en-VN" sz="2600" b="1">
                    <a:solidFill>
                      <a:srgbClr val="002060"/>
                    </a:solidFill>
                    <a:cs typeface="Times New Roman" panose="02020603050405020304" pitchFamily="18" charset="0"/>
                  </a:rPr>
                </a:br>
                <a:r>
                  <a:rPr lang="en-US" sz="2600"/>
                  <a:t>Tính giá trị của biểu thức sau:</a:t>
                </a:r>
                <a:br>
                  <a:rPr lang="en-US" sz="260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</a:rPr>
                        <m:t>2,5∙</m:t>
                      </m:r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4,1−3−2,5+2∙7,2</m:t>
                          </m:r>
                        </m:e>
                      </m:d>
                      <m:r>
                        <a:rPr lang="en-US" sz="2600" i="1">
                          <a:latin typeface="Cambria Math" panose="02040503050406030204" pitchFamily="18" charset="0"/>
                        </a:rPr>
                        <m:t>+4,2:2</m:t>
                      </m:r>
                    </m:oMath>
                  </m:oMathPara>
                </a14:m>
                <a:r>
                  <a:rPr lang="en-US" sz="2600"/>
                  <a:t/>
                </a:r>
                <a:br>
                  <a:rPr lang="en-US" sz="2600"/>
                </a:br>
                <a:r>
                  <a:rPr lang="en-US" altLang="en-VN" sz="2600" b="1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/>
                </a:r>
                <a:br>
                  <a:rPr lang="en-US" altLang="en-VN" sz="2600" b="1">
                    <a:solidFill>
                      <a:srgbClr val="002060"/>
                    </a:solidFill>
                    <a:cs typeface="Times New Roman" panose="02020603050405020304" pitchFamily="18" charset="0"/>
                  </a:rPr>
                </a:br>
                <a:r>
                  <a:rPr lang="en-US" sz="2600" b="1" u="sng">
                    <a:solidFill>
                      <a:srgbClr val="002060"/>
                    </a:solidFill>
                  </a:rPr>
                  <a:t>Giải</a:t>
                </a:r>
                <a:endParaRPr lang="en-US" sz="2600" b="1" dirty="0">
                  <a:solidFill>
                    <a:srgbClr val="00206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361C5A0-AFE7-48A3-8E8F-8F96B653E1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80987" y="1546485"/>
                <a:ext cx="10630025" cy="1882515"/>
              </a:xfrm>
              <a:blipFill>
                <a:blip r:embed="rId2"/>
                <a:stretch>
                  <a:fillRect l="-1032" t="-4854" b="-8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2">
            <a:extLst>
              <a:ext uri="{FF2B5EF4-FFF2-40B4-BE49-F238E27FC236}">
                <a16:creationId xmlns:a16="http://schemas.microsoft.com/office/drawing/2014/main" id="{1D16BEF6-73B6-4869-B3B3-B47F70A4E15D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989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3" algn="ctr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9FF452-D876-4DFF-95D6-BB0FBB4D8575}"/>
                  </a:ext>
                </a:extLst>
              </p:cNvPr>
              <p:cNvSpPr txBox="1"/>
              <p:nvPr/>
            </p:nvSpPr>
            <p:spPr>
              <a:xfrm>
                <a:off x="838200" y="3615804"/>
                <a:ext cx="7910015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600" i="1" smtClean="0">
                        <a:latin typeface="Cambria Math" panose="02040503050406030204" pitchFamily="18" charset="0"/>
                      </a:rPr>
                      <m:t>2,5∙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4,1−3−2,5+2∙7,2</m:t>
                        </m:r>
                      </m:e>
                    </m:d>
                    <m:r>
                      <a:rPr lang="en-US" sz="2600" i="1">
                        <a:latin typeface="Cambria Math" panose="02040503050406030204" pitchFamily="18" charset="0"/>
                      </a:rPr>
                      <m:t>+4,2:2</m:t>
                    </m:r>
                  </m:oMath>
                </a14:m>
                <a:r>
                  <a:rPr lang="en-US" sz="2600"/>
                  <a:t> </a:t>
                </a:r>
                <a:br>
                  <a:rPr lang="en-US" sz="2600"/>
                </a:b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=2,5∙</m:t>
                    </m:r>
                    <m:d>
                      <m:dPr>
                        <m:ctrlP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1,1−2,5+14,4</m:t>
                        </m:r>
                      </m:e>
                    </m:d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+2,1</m:t>
                    </m:r>
                  </m:oMath>
                </a14:m>
                <a:r>
                  <a:rPr lang="en-US" sz="260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=2,5∙13+2,1=32,5+2,1</m:t>
                    </m:r>
                  </m:oMath>
                </a14:m>
                <a:r>
                  <a:rPr lang="en-US" sz="260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=34,6</m:t>
                    </m:r>
                  </m:oMath>
                </a14:m>
                <a:r>
                  <a:rPr lang="en-US" sz="260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9FF452-D876-4DFF-95D6-BB0FBB4D85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615804"/>
                <a:ext cx="7910015" cy="16927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Câu đố toán học giúp rèn luyện trí thông minh, khả năng tính toán | Tin tức  mới nhất 24h - Đọc Báo Lao Động online - Laodong.vn">
            <a:extLst>
              <a:ext uri="{FF2B5EF4-FFF2-40B4-BE49-F238E27FC236}">
                <a16:creationId xmlns:a16="http://schemas.microsoft.com/office/drawing/2014/main" id="{61629EFA-8C0B-4C39-A64F-DD3AB00CD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2895600"/>
            <a:ext cx="5295900" cy="353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10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E16BE1C-109D-4CD1-8864-9B5A267711FD}"/>
              </a:ext>
            </a:extLst>
          </p:cNvPr>
          <p:cNvSpPr txBox="1">
            <a:spLocks/>
          </p:cNvSpPr>
          <p:nvPr/>
        </p:nvSpPr>
        <p:spPr>
          <a:xfrm>
            <a:off x="723775" y="1080611"/>
            <a:ext cx="10515600" cy="465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rgbClr val="FF0000"/>
                </a:solidFill>
              </a:rPr>
              <a:t>1. </a:t>
            </a:r>
            <a:r>
              <a:rPr lang="en-US" sz="2600" b="1" dirty="0" err="1">
                <a:solidFill>
                  <a:srgbClr val="FF0000"/>
                </a:solidFill>
              </a:rPr>
              <a:t>Ví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dụ</a:t>
            </a:r>
            <a:endParaRPr lang="en-US" sz="26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361C5A0-AFE7-48A3-8E8F-8F96B653E12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780987" y="1546485"/>
                <a:ext cx="10630025" cy="1882515"/>
              </a:xfrm>
            </p:spPr>
            <p:txBody>
              <a:bodyPr>
                <a:noAutofit/>
              </a:bodyPr>
              <a:lstStyle/>
              <a:p>
                <a:r>
                  <a:rPr lang="en-US" altLang="en-VN" sz="2600" b="1" u="sng" err="1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Câu</a:t>
                </a:r>
                <a:r>
                  <a:rPr lang="en-US" altLang="en-VN" sz="2600" b="1" u="sng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4:</a:t>
                </a:r>
                <a:r>
                  <a:rPr lang="en-US" altLang="en-VN" sz="2600" b="1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/>
                </a:r>
                <a:br>
                  <a:rPr lang="en-US" altLang="en-VN" sz="2600" b="1">
                    <a:solidFill>
                      <a:srgbClr val="002060"/>
                    </a:solidFill>
                    <a:cs typeface="Times New Roman" panose="02020603050405020304" pitchFamily="18" charset="0"/>
                  </a:rPr>
                </a:br>
                <a:r>
                  <a:rPr lang="en-US" sz="2600"/>
                  <a:t>Một em học sinh làm phép nhân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601.212</m:t>
                    </m:r>
                  </m:oMath>
                </a14:m>
                <a:r>
                  <a:rPr lang="en-US" sz="2600"/>
                  <a:t> được kết quả là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117 412</m:t>
                    </m:r>
                  </m:oMath>
                </a14:m>
                <a:r>
                  <a:rPr lang="en-US" sz="2600"/>
                  <a:t>. Bằng cách ước lượng, em hãy cho biết kết quả trên đúng hay sai?</a:t>
                </a:r>
                <a:br>
                  <a:rPr lang="en-US" sz="2600"/>
                </a:br>
                <a:r>
                  <a:rPr lang="en-US" altLang="en-VN" sz="2600" b="1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/>
                </a:r>
                <a:br>
                  <a:rPr lang="en-US" altLang="en-VN" sz="2600" b="1">
                    <a:solidFill>
                      <a:srgbClr val="002060"/>
                    </a:solidFill>
                    <a:cs typeface="Times New Roman" panose="02020603050405020304" pitchFamily="18" charset="0"/>
                  </a:rPr>
                </a:br>
                <a:r>
                  <a:rPr lang="en-US" sz="2600" b="1" u="sng">
                    <a:solidFill>
                      <a:srgbClr val="002060"/>
                    </a:solidFill>
                  </a:rPr>
                  <a:t>Giải</a:t>
                </a:r>
                <a:endParaRPr lang="en-US" sz="2600" b="1" dirty="0">
                  <a:solidFill>
                    <a:srgbClr val="00206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361C5A0-AFE7-48A3-8E8F-8F96B653E1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80987" y="1546485"/>
                <a:ext cx="10630025" cy="1882515"/>
              </a:xfrm>
              <a:blipFill>
                <a:blip r:embed="rId2"/>
                <a:stretch>
                  <a:fillRect l="-1032" t="-4854" r="-1491" b="-8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2">
            <a:extLst>
              <a:ext uri="{FF2B5EF4-FFF2-40B4-BE49-F238E27FC236}">
                <a16:creationId xmlns:a16="http://schemas.microsoft.com/office/drawing/2014/main" id="{1D16BEF6-73B6-4869-B3B3-B47F70A4E15D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989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3" algn="ctr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9FF452-D876-4DFF-95D6-BB0FBB4D8575}"/>
                  </a:ext>
                </a:extLst>
              </p:cNvPr>
              <p:cNvSpPr txBox="1"/>
              <p:nvPr/>
            </p:nvSpPr>
            <p:spPr>
              <a:xfrm>
                <a:off x="334538" y="3615804"/>
                <a:ext cx="8413678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/>
                  <a:t>Ta </a:t>
                </a:r>
                <a:r>
                  <a:rPr lang="en-US" sz="2600" dirty="0" err="1"/>
                  <a:t>có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601&gt;600;212&gt;200</m:t>
                    </m:r>
                  </m:oMath>
                </a14:m>
                <a:endParaRPr lang="en-US" sz="2600" dirty="0" smtClean="0">
                  <a:solidFill>
                    <a:schemeClr val="tx1"/>
                  </a:solidFill>
                </a:endParaRPr>
              </a:p>
              <a:p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nên</a:t>
                </a:r>
                <a:r>
                  <a:rPr lang="en-US" sz="2600" dirty="0">
                    <a:solidFill>
                      <a:schemeClr val="tx1"/>
                    </a:solidFill>
                  </a:rPr>
                  <a:t> ta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ước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lượng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tích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601∙212&gt;600∙200=120 000</m:t>
                    </m:r>
                  </m:oMath>
                </a14:m>
                <a:endParaRPr lang="en-US" sz="2600" dirty="0">
                  <a:solidFill>
                    <a:schemeClr val="tx1"/>
                  </a:solidFill>
                </a:endParaRPr>
              </a:p>
              <a:p>
                <a:r>
                  <a:rPr lang="en-US" sz="2600" dirty="0" err="1"/>
                  <a:t>Vì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117 412&lt;120 000</m:t>
                    </m:r>
                  </m:oMath>
                </a14:m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nên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kết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quả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phép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tính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là</a:t>
                </a:r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</a:rPr>
                  <a:t>sai</a:t>
                </a:r>
                <a:r>
                  <a:rPr lang="en-US" sz="26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9FF452-D876-4DFF-95D6-BB0FBB4D85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38" y="3615804"/>
                <a:ext cx="8413678" cy="1292662"/>
              </a:xfrm>
              <a:prstGeom prst="rect">
                <a:avLst/>
              </a:prstGeom>
              <a:blipFill>
                <a:blip r:embed="rId3"/>
                <a:stretch>
                  <a:fillRect l="-1304" t="-4245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BD3EAEE-C90D-43D2-A317-58FA6B21E7FB}"/>
                  </a:ext>
                </a:extLst>
              </p:cNvPr>
              <p:cNvSpPr txBox="1"/>
              <p:nvPr/>
            </p:nvSpPr>
            <p:spPr>
              <a:xfrm>
                <a:off x="838200" y="4908466"/>
                <a:ext cx="7910015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>
                    <a:solidFill>
                      <a:schemeClr val="tx1"/>
                    </a:solidFill>
                  </a:rPr>
                  <a:t>Nếu đặt tính thì kết quả đúng là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127 412</m:t>
                    </m:r>
                  </m:oMath>
                </a14:m>
                <a:r>
                  <a:rPr lang="en-US" sz="260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BD3EAEE-C90D-43D2-A317-58FA6B21E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908466"/>
                <a:ext cx="7910015" cy="492443"/>
              </a:xfrm>
              <a:prstGeom prst="rect">
                <a:avLst/>
              </a:prstGeom>
              <a:blipFill>
                <a:blip r:embed="rId4"/>
                <a:stretch>
                  <a:fillRect l="-1388" t="-11111" b="-30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Dung hay sai - Đúng hay sai 1.0.3 Download Android APK | Aptoide">
            <a:extLst>
              <a:ext uri="{FF2B5EF4-FFF2-40B4-BE49-F238E27FC236}">
                <a16:creationId xmlns:a16="http://schemas.microsoft.com/office/drawing/2014/main" id="{A8CD107D-71E4-4850-8FD4-F1C344988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215" y="2914650"/>
            <a:ext cx="3362091" cy="3362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47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93B82C-CE46-40E0-9BA5-D0B4E19096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3474" y="1253331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>
                    <a:solidFill>
                      <a:srgbClr val="FF0000"/>
                    </a:solidFill>
                  </a:rPr>
                  <a:t>2. Luyện tập </a:t>
                </a:r>
              </a:p>
              <a:p>
                <a:pPr marL="0" indent="0">
                  <a:buNone/>
                </a:pPr>
                <a:r>
                  <a:rPr lang="en-US" b="1">
                    <a:solidFill>
                      <a:srgbClr val="FF0000"/>
                    </a:solidFill>
                  </a:rPr>
                  <a:t>Bài 7.21 sgk trang 43. </a:t>
                </a:r>
                <a:r>
                  <a:rPr lang="en-US">
                    <a:solidFill>
                      <a:schemeClr val="tx1"/>
                    </a:solidFill>
                  </a:rPr>
                  <a:t>Tính một cách hợp lí</a:t>
                </a:r>
              </a:p>
              <a:p>
                <a:pPr marL="0" indent="0">
                  <a:buNone/>
                </a:pPr>
                <a:r>
                  <a:rPr lang="en-US">
                    <a:solidFill>
                      <a:schemeClr val="tx1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5,3−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−5,1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−5,3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+4,9</m:t>
                    </m:r>
                  </m:oMath>
                </a14:m>
                <a:endParaRPr lang="en-US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>
                    <a:solidFill>
                      <a:schemeClr val="tx1"/>
                    </a:solidFill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2,7−51,4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486−7,3</m:t>
                        </m:r>
                      </m:e>
                    </m:d>
                  </m:oMath>
                </a14:m>
                <a:endParaRPr lang="en-US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>
                    <a:solidFill>
                      <a:schemeClr val="tx1"/>
                    </a:solidFill>
                  </a:rPr>
                  <a:t>c)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2,5∙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−0,124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+10,124∙2,5</m:t>
                    </m:r>
                  </m:oMath>
                </a14:m>
                <a:endParaRPr 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93B82C-CE46-40E0-9BA5-D0B4E19096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3474" y="1253331"/>
                <a:ext cx="10515600" cy="4351338"/>
              </a:xfrm>
              <a:blipFill>
                <a:blip r:embed="rId2"/>
                <a:stretch>
                  <a:fillRect l="-1333" t="-2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2">
            <a:extLst>
              <a:ext uri="{FF2B5EF4-FFF2-40B4-BE49-F238E27FC236}">
                <a16:creationId xmlns:a16="http://schemas.microsoft.com/office/drawing/2014/main" id="{D0F36A1F-F936-4586-BA1E-EAE2F182F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89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3" algn="ctr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37583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93B82C-CE46-40E0-9BA5-D0B4E19096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3474" y="1253331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>
                    <a:solidFill>
                      <a:srgbClr val="FF0000"/>
                    </a:solidFill>
                  </a:rPr>
                  <a:t>2. Luyện tập </a:t>
                </a:r>
              </a:p>
              <a:p>
                <a:pPr marL="0" indent="0">
                  <a:buNone/>
                </a:pPr>
                <a:r>
                  <a:rPr lang="en-US" b="1">
                    <a:solidFill>
                      <a:srgbClr val="FF0000"/>
                    </a:solidFill>
                  </a:rPr>
                  <a:t>Bài 7.22 sgk trang 43. </a:t>
                </a:r>
                <a:r>
                  <a:rPr lang="en-US">
                    <a:solidFill>
                      <a:schemeClr val="tx1"/>
                    </a:solidFill>
                  </a:rPr>
                  <a:t>Tính giá trị của biểu thức sau: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7,05−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+3,5+0,85</m:t>
                        </m:r>
                      </m:e>
                    </m:d>
                  </m:oMath>
                </a14:m>
                <a:r>
                  <a:rPr lang="en-US">
                    <a:solidFill>
                      <a:schemeClr val="tx1"/>
                    </a:solidFill>
                  </a:rPr>
                  <a:t> khi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=−7,2</m:t>
                    </m:r>
                  </m:oMath>
                </a14:m>
                <a:endParaRPr 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93B82C-CE46-40E0-9BA5-D0B4E19096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3474" y="1253331"/>
                <a:ext cx="10515600" cy="4351338"/>
              </a:xfrm>
              <a:blipFill>
                <a:blip r:embed="rId2"/>
                <a:stretch>
                  <a:fillRect l="-1333" t="-2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2">
            <a:extLst>
              <a:ext uri="{FF2B5EF4-FFF2-40B4-BE49-F238E27FC236}">
                <a16:creationId xmlns:a16="http://schemas.microsoft.com/office/drawing/2014/main" id="{D0F36A1F-F936-4586-BA1E-EAE2F182F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89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3" algn="ctr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27596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50719-B440-40E4-A456-DD721AF7D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Hướng dẫn học ở nhà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03D37-C06A-423A-8B49-5A51281AA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51188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/>
              <a:t>Ôn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 2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/>
              <a:t>l</a:t>
            </a:r>
            <a:r>
              <a:rPr lang="en-US" dirty="0" err="1" smtClean="0"/>
              <a:t>àm</a:t>
            </a:r>
            <a:r>
              <a:rPr lang="en-US" dirty="0" smtClean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/>
              <a:t>: </a:t>
            </a:r>
            <a:r>
              <a:rPr lang="en-US" smtClean="0"/>
              <a:t>7.23, 7.24, 7.25</a:t>
            </a:r>
            <a:endParaRPr lang="en-US" dirty="0"/>
          </a:p>
        </p:txBody>
      </p:sp>
      <p:pic>
        <p:nvPicPr>
          <p:cNvPr id="2052" name="Picture 4" descr="NGƯỜI LÍNH CẦM BÚT NGUYỄN THIẾU NHẪN ĐÃ SỐNG VÀ VIẾT NHƯ THẾ NÀO? - VĂN  NGHỆ SĨ VNCH">
            <a:extLst>
              <a:ext uri="{FF2B5EF4-FFF2-40B4-BE49-F238E27FC236}">
                <a16:creationId xmlns:a16="http://schemas.microsoft.com/office/drawing/2014/main" id="{D057382C-37E1-4CEB-B0DB-765222B8B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956470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45327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221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PowerPoint Presentation</vt:lpstr>
      <vt:lpstr>Câu 1: Điểm đông đặc và điểm sôi của thủy ngân lần lượt là -38,83° và 356,73°. Một lượng thủy ngân đang để trong tủ bảo quản ở nhiệt độ -51,2°C. a) Ở nhiệt độ đó, thủy ngân ở thể rắn, thể lỏng hay thể khí? b) Nhiệt độ của tủ phải tăng thêm bao nhiêu độ để lượng thủy ngân bắt đầu bay hơi? Giải</vt:lpstr>
      <vt:lpstr>Câu 2: Năm 2018, ngành giấy Việt Nam sản xuất được 3,674 triệu tấn. Biết rằng để sản xuất ra 1 tấn giấy phải dùng hết 4,4 tấn gỗ. Em hãy tính xem năm 2018 Việt Nam đã phải dùng bao nhiêu tấn gỗ cho sản xuất giấy? Giải</vt:lpstr>
      <vt:lpstr>Câu 3: Tính giá trị của biểu thức sau: 2,5∙(4,1-3-2,5+2∙7,2)+4,2:2  Giải</vt:lpstr>
      <vt:lpstr>Câu 4: Một em học sinh làm phép nhân 601.212 được kết quả là 117 412. Bằng cách ước lượng, em hãy cho biết kết quả trên đúng hay sai?  Giải</vt:lpstr>
      <vt:lpstr>LUYỆN TẬP CHUNG</vt:lpstr>
      <vt:lpstr>LUYỆN TẬP CHUNG</vt:lpstr>
      <vt:lpstr>Hướng dẫn học ở nhà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 Chi</dc:creator>
  <cp:lastModifiedBy>Admin</cp:lastModifiedBy>
  <cp:revision>15</cp:revision>
  <dcterms:created xsi:type="dcterms:W3CDTF">2021-07-15T08:42:10Z</dcterms:created>
  <dcterms:modified xsi:type="dcterms:W3CDTF">2022-03-28T14:03:31Z</dcterms:modified>
</cp:coreProperties>
</file>