
<file path=[Content_Types].xml><?xml version="1.0" encoding="utf-8"?>
<Types xmlns="http://schemas.openxmlformats.org/package/2006/content-types">
  <Default Extension="png" ContentType="image/png"/>
  <Default Extension="xlsm" ContentType="application/vnd.ms-excel.sheet.macroEnabled.12"/>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4.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5.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 id="2147483650" r:id="rId3"/>
    <p:sldMasterId id="2147483651" r:id="rId4"/>
    <p:sldMasterId id="2147483652" r:id="rId5"/>
    <p:sldMasterId id="2147483653" r:id="rId6"/>
  </p:sldMasterIdLst>
  <p:sldIdLst>
    <p:sldId id="300" r:id="rId7"/>
    <p:sldId id="299" r:id="rId8"/>
    <p:sldId id="298" r:id="rId9"/>
    <p:sldId id="297" r:id="rId10"/>
    <p:sldId id="296" r:id="rId11"/>
    <p:sldId id="295" r:id="rId12"/>
    <p:sldId id="294" r:id="rId13"/>
    <p:sldId id="293" r:id="rId14"/>
    <p:sldId id="292" r:id="rId15"/>
    <p:sldId id="291" r:id="rId16"/>
    <p:sldId id="290" r:id="rId17"/>
    <p:sldId id="289" r:id="rId18"/>
    <p:sldId id="288" r:id="rId19"/>
    <p:sldId id="287" r:id="rId20"/>
    <p:sldId id="286" r:id="rId21"/>
    <p:sldId id="285" r:id="rId22"/>
    <p:sldId id="284" r:id="rId23"/>
    <p:sldId id="283" r:id="rId24"/>
    <p:sldId id="282" r:id="rId25"/>
    <p:sldId id="281" r:id="rId26"/>
    <p:sldId id="280" r:id="rId27"/>
    <p:sldId id="279" r:id="rId28"/>
    <p:sldId id="278" r:id="rId29"/>
    <p:sldId id="277" r:id="rId30"/>
    <p:sldId id="276" r:id="rId31"/>
    <p:sldId id="275" r:id="rId32"/>
    <p:sldId id="274" r:id="rId33"/>
    <p:sldId id="273" r:id="rId34"/>
    <p:sldId id="272" r:id="rId35"/>
    <p:sldId id="271" r:id="rId36"/>
    <p:sldId id="270" r:id="rId37"/>
    <p:sldId id="269" r:id="rId38"/>
    <p:sldId id="268" r:id="rId39"/>
    <p:sldId id="267" r:id="rId40"/>
    <p:sldId id="266" r:id="rId41"/>
    <p:sldId id="265" r:id="rId42"/>
    <p:sldId id="264" r:id="rId43"/>
    <p:sldId id="263" r:id="rId44"/>
    <p:sldId id="262" r:id="rId45"/>
    <p:sldId id="261" r:id="rId46"/>
    <p:sldId id="260" r:id="rId47"/>
    <p:sldId id="259" r:id="rId48"/>
    <p:sldId id="258" r:id="rId49"/>
    <p:sldId id="257" r:id="rId50"/>
  </p:sldIdLst>
  <p:sldSz cx="24384000" cy="13716000"/>
  <p:notesSz cx="6858000" cy="9144000"/>
  <p:defaultTextStyle>
    <a:defPPr>
      <a:defRPr lang="en-US"/>
    </a:defPPr>
    <a:lvl1pPr algn="ctr" rtl="0" fontAlgn="base">
      <a:spcBef>
        <a:spcPct val="0"/>
      </a:spcBef>
      <a:spcAft>
        <a:spcPct val="0"/>
      </a:spcAft>
      <a:defRPr sz="5600" kern="1200">
        <a:solidFill>
          <a:schemeClr val="tx1"/>
        </a:solidFill>
        <a:latin typeface="Gill Sans" charset="0"/>
        <a:ea typeface="Heiti SC Light" charset="0"/>
        <a:cs typeface="Heiti SC Light" charset="0"/>
        <a:sym typeface="Gill Sans" charset="0"/>
      </a:defRPr>
    </a:lvl1pPr>
    <a:lvl2pPr marL="457200" algn="ctr" rtl="0" fontAlgn="base">
      <a:spcBef>
        <a:spcPct val="0"/>
      </a:spcBef>
      <a:spcAft>
        <a:spcPct val="0"/>
      </a:spcAft>
      <a:defRPr sz="5600" kern="1200">
        <a:solidFill>
          <a:schemeClr val="tx1"/>
        </a:solidFill>
        <a:latin typeface="Gill Sans" charset="0"/>
        <a:ea typeface="Heiti SC Light" charset="0"/>
        <a:cs typeface="Heiti SC Light" charset="0"/>
        <a:sym typeface="Gill Sans" charset="0"/>
      </a:defRPr>
    </a:lvl2pPr>
    <a:lvl3pPr marL="914400" algn="ctr" rtl="0" fontAlgn="base">
      <a:spcBef>
        <a:spcPct val="0"/>
      </a:spcBef>
      <a:spcAft>
        <a:spcPct val="0"/>
      </a:spcAft>
      <a:defRPr sz="5600" kern="1200">
        <a:solidFill>
          <a:schemeClr val="tx1"/>
        </a:solidFill>
        <a:latin typeface="Gill Sans" charset="0"/>
        <a:ea typeface="Heiti SC Light" charset="0"/>
        <a:cs typeface="Heiti SC Light" charset="0"/>
        <a:sym typeface="Gill Sans" charset="0"/>
      </a:defRPr>
    </a:lvl3pPr>
    <a:lvl4pPr marL="1371600" algn="ctr" rtl="0" fontAlgn="base">
      <a:spcBef>
        <a:spcPct val="0"/>
      </a:spcBef>
      <a:spcAft>
        <a:spcPct val="0"/>
      </a:spcAft>
      <a:defRPr sz="5600" kern="1200">
        <a:solidFill>
          <a:schemeClr val="tx1"/>
        </a:solidFill>
        <a:latin typeface="Gill Sans" charset="0"/>
        <a:ea typeface="Heiti SC Light" charset="0"/>
        <a:cs typeface="Heiti SC Light" charset="0"/>
        <a:sym typeface="Gill Sans" charset="0"/>
      </a:defRPr>
    </a:lvl4pPr>
    <a:lvl5pPr marL="1828800" algn="ctr" rtl="0" fontAlgn="base">
      <a:spcBef>
        <a:spcPct val="0"/>
      </a:spcBef>
      <a:spcAft>
        <a:spcPct val="0"/>
      </a:spcAft>
      <a:defRPr sz="5600" kern="1200">
        <a:solidFill>
          <a:schemeClr val="tx1"/>
        </a:solidFill>
        <a:latin typeface="Gill Sans" charset="0"/>
        <a:ea typeface="Heiti SC Light" charset="0"/>
        <a:cs typeface="Heiti SC Light" charset="0"/>
        <a:sym typeface="Gill Sans" charset="0"/>
      </a:defRPr>
    </a:lvl5pPr>
    <a:lvl6pPr marL="2286000" algn="l" defTabSz="457200" rtl="0" eaLnBrk="1" latinLnBrk="0" hangingPunct="1">
      <a:defRPr sz="5600" kern="1200">
        <a:solidFill>
          <a:schemeClr val="tx1"/>
        </a:solidFill>
        <a:latin typeface="Gill Sans" charset="0"/>
        <a:ea typeface="Heiti SC Light" charset="0"/>
        <a:cs typeface="Heiti SC Light" charset="0"/>
        <a:sym typeface="Gill Sans" charset="0"/>
      </a:defRPr>
    </a:lvl6pPr>
    <a:lvl7pPr marL="2743200" algn="l" defTabSz="457200" rtl="0" eaLnBrk="1" latinLnBrk="0" hangingPunct="1">
      <a:defRPr sz="5600" kern="1200">
        <a:solidFill>
          <a:schemeClr val="tx1"/>
        </a:solidFill>
        <a:latin typeface="Gill Sans" charset="0"/>
        <a:ea typeface="Heiti SC Light" charset="0"/>
        <a:cs typeface="Heiti SC Light" charset="0"/>
        <a:sym typeface="Gill Sans" charset="0"/>
      </a:defRPr>
    </a:lvl7pPr>
    <a:lvl8pPr marL="3200400" algn="l" defTabSz="457200" rtl="0" eaLnBrk="1" latinLnBrk="0" hangingPunct="1">
      <a:defRPr sz="5600" kern="1200">
        <a:solidFill>
          <a:schemeClr val="tx1"/>
        </a:solidFill>
        <a:latin typeface="Gill Sans" charset="0"/>
        <a:ea typeface="Heiti SC Light" charset="0"/>
        <a:cs typeface="Heiti SC Light" charset="0"/>
        <a:sym typeface="Gill Sans" charset="0"/>
      </a:defRPr>
    </a:lvl8pPr>
    <a:lvl9pPr marL="3657600" algn="l" defTabSz="457200" rtl="0" eaLnBrk="1" latinLnBrk="0" hangingPunct="1">
      <a:defRPr sz="5600" kern="1200">
        <a:solidFill>
          <a:schemeClr val="tx1"/>
        </a:solidFill>
        <a:latin typeface="Gill Sans" charset="0"/>
        <a:ea typeface="Heiti SC Light" charset="0"/>
        <a:cs typeface="Heiti SC Light" charset="0"/>
        <a:sym typeface="Gill Sans" charset="0"/>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C45C"/>
    <a:srgbClr val="219073"/>
    <a:srgbClr val="28B0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2" d="100"/>
          <a:sy n="42" d="100"/>
        </p:scale>
        <p:origin x="60" y="144"/>
      </p:cViewPr>
      <p:guideLst>
        <p:guide orient="horz" pos="4320"/>
        <p:guide pos="76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8" Type="http://schemas.openxmlformats.org/officeDocument/2006/relationships/slide" Target="slides/slide2.xml"/><Relationship Id="rId5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Macro-Enabled_Worksheet2.xlsm"/></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Macro-Enabled_Worksheet3.xlsm"/></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Macro-Enabled_Worksheet4.xlsm"/></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Macro-Enabled_Worksheet5.xlsm"/></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7.xlsm"/></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Macro-Enabled_Worksheet8.xlsm"/></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493668865716101"/>
          <c:y val="1.9316442537379502E-2"/>
        </c:manualLayout>
      </c:layout>
      <c:overlay val="0"/>
      <c:spPr>
        <a:noFill/>
        <a:ln w="25377">
          <a:noFill/>
        </a:ln>
      </c:spPr>
    </c:title>
    <c:autoTitleDeleted val="0"/>
    <c:plotArea>
      <c:layout>
        <c:manualLayout>
          <c:layoutTarget val="inner"/>
          <c:xMode val="edge"/>
          <c:yMode val="edge"/>
          <c:x val="0.17861331268017699"/>
          <c:y val="0.25220400607818799"/>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28B089"/>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5E39-4EA9-82A2-B83DEF4363AB}"/>
            </c:ext>
          </c:extLst>
        </c:ser>
        <c:ser>
          <c:idx val="1"/>
          <c:order val="1"/>
          <c:tx>
            <c:strRef>
              <c:f>Sheet1!$A$3</c:f>
              <c:strCache>
                <c:ptCount val="1"/>
                <c:pt idx="0">
                  <c:v>Region 2</c:v>
                </c:pt>
              </c:strCache>
            </c:strRef>
          </c:tx>
          <c:spPr>
            <a:solidFill>
              <a:srgbClr val="8BDECD"/>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5E39-4EA9-82A2-B83DEF4363AB}"/>
            </c:ext>
          </c:extLst>
        </c:ser>
        <c:dLbls>
          <c:showLegendKey val="0"/>
          <c:showVal val="0"/>
          <c:showCatName val="0"/>
          <c:showSerName val="0"/>
          <c:showPercent val="0"/>
          <c:showBubbleSize val="0"/>
        </c:dLbls>
        <c:gapWidth val="40"/>
        <c:axId val="1951195944"/>
        <c:axId val="1951258920"/>
      </c:barChart>
      <c:catAx>
        <c:axId val="1951195944"/>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06865434002"/>
            </c:manualLayout>
          </c:layout>
          <c:overlay val="0"/>
          <c:spPr>
            <a:noFill/>
            <a:ln w="25377">
              <a:noFill/>
            </a:ln>
          </c:spPr>
        </c:title>
        <c:numFmt formatCode="General" sourceLinked="0"/>
        <c:majorTickMark val="none"/>
        <c:minorTickMark val="none"/>
        <c:tickLblPos val="nextTo"/>
        <c:spPr>
          <a:ln w="12688">
            <a:solidFill>
              <a:srgbClr val="000000"/>
            </a:solidFill>
            <a:prstDash val="solid"/>
          </a:ln>
        </c:spPr>
        <c:txPr>
          <a:bodyPr rot="0" vert="horz"/>
          <a:lstStyle/>
          <a:p>
            <a:pPr>
              <a:defRPr sz="2400" b="0" i="0" u="none" strike="noStrike" baseline="0">
                <a:solidFill>
                  <a:srgbClr val="000000"/>
                </a:solidFill>
                <a:latin typeface="Open Sans"/>
                <a:ea typeface="Open Sans"/>
                <a:cs typeface="Open Sans"/>
              </a:defRPr>
            </a:pPr>
            <a:endParaRPr lang="en-US"/>
          </a:p>
        </c:txPr>
        <c:crossAx val="1951258920"/>
        <c:crosses val="autoZero"/>
        <c:auto val="1"/>
        <c:lblAlgn val="ctr"/>
        <c:lblOffset val="100"/>
        <c:tickLblSkip val="1"/>
        <c:tickMarkSkip val="1"/>
        <c:noMultiLvlLbl val="0"/>
      </c:catAx>
      <c:valAx>
        <c:axId val="1951258920"/>
        <c:scaling>
          <c:orientation val="minMax"/>
        </c:scaling>
        <c:delete val="0"/>
        <c:axPos val="t"/>
        <c:majorGridlines>
          <c:spPr>
            <a:ln w="3175">
              <a:solidFill>
                <a:schemeClr val="bg1">
                  <a:lumMod val="85000"/>
                </a:schemeClr>
              </a:solid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30928566398"/>
              <c:y val="4.6062439175440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sz="2400" b="0" i="0" u="none" strike="noStrike" baseline="0">
                <a:solidFill>
                  <a:srgbClr val="000000"/>
                </a:solidFill>
                <a:latin typeface="Open Sans"/>
                <a:ea typeface="Open Sans"/>
                <a:cs typeface="Open Sans"/>
              </a:defRPr>
            </a:pPr>
            <a:endParaRPr lang="en-US"/>
          </a:p>
        </c:txPr>
        <c:crossAx val="1951195944"/>
        <c:crosses val="autoZero"/>
        <c:crossBetween val="between"/>
      </c:valAx>
      <c:spPr>
        <a:noFill/>
        <a:ln w="25403">
          <a:noFill/>
        </a:ln>
      </c:spPr>
    </c:plotArea>
    <c:legend>
      <c:legendPos val="b"/>
      <c:layout>
        <c:manualLayout>
          <c:xMode val="edge"/>
          <c:yMode val="edge"/>
          <c:x val="1.1330070227707999E-2"/>
          <c:y val="8.4589047155622404E-2"/>
          <c:w val="0.34177218557139799"/>
          <c:h val="5.6463549500132597E-2"/>
        </c:manualLayout>
      </c:layout>
      <c:overlay val="0"/>
      <c:spPr>
        <a:noFill/>
        <a:ln w="25377">
          <a:noFill/>
        </a:ln>
      </c:spPr>
      <c:txPr>
        <a:bodyPr/>
        <a:lstStyle/>
        <a:p>
          <a:pPr>
            <a:defRPr sz="2203" b="0" i="0" u="none" strike="noStrike" baseline="0">
              <a:solidFill>
                <a:srgbClr val="000000"/>
              </a:solidFill>
              <a:latin typeface="Open Sans"/>
              <a:ea typeface="Open Sans"/>
              <a:cs typeface="Open Sans"/>
            </a:defRPr>
          </a:pPr>
          <a:endParaRPr lang="en-US"/>
        </a:p>
      </c:txPr>
    </c:legend>
    <c:plotVisOnly val="1"/>
    <c:dispBlanksAs val="gap"/>
    <c:showDLblsOverMax val="0"/>
  </c:chart>
  <c:spPr>
    <a:noFill/>
    <a:ln>
      <a:noFill/>
    </a:ln>
  </c:spPr>
  <c:txPr>
    <a:bodyPr/>
    <a:lstStyle/>
    <a:p>
      <a:pPr>
        <a:defRPr sz="2400" b="0"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493668554588599"/>
          <c:y val="1.9316554955424E-2"/>
        </c:manualLayout>
      </c:layout>
      <c:overlay val="0"/>
      <c:spPr>
        <a:noFill/>
        <a:ln w="25377">
          <a:noFill/>
        </a:ln>
      </c:spPr>
    </c:title>
    <c:autoTitleDeleted val="0"/>
    <c:plotArea>
      <c:layout>
        <c:manualLayout>
          <c:layoutTarget val="inner"/>
          <c:xMode val="edge"/>
          <c:yMode val="edge"/>
          <c:x val="0.11951091853920499"/>
          <c:y val="4.8695221146892197E-2"/>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28B089"/>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6A59-4CD5-85E1-828949ADC265}"/>
            </c:ext>
          </c:extLst>
        </c:ser>
        <c:ser>
          <c:idx val="1"/>
          <c:order val="1"/>
          <c:tx>
            <c:strRef>
              <c:f>Sheet1!$A$3</c:f>
              <c:strCache>
                <c:ptCount val="1"/>
                <c:pt idx="0">
                  <c:v>Region 2</c:v>
                </c:pt>
              </c:strCache>
            </c:strRef>
          </c:tx>
          <c:spPr>
            <a:solidFill>
              <a:srgbClr val="8BDECD"/>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6A59-4CD5-85E1-828949ADC265}"/>
            </c:ext>
          </c:extLst>
        </c:ser>
        <c:dLbls>
          <c:showLegendKey val="0"/>
          <c:showVal val="0"/>
          <c:showCatName val="0"/>
          <c:showSerName val="0"/>
          <c:showPercent val="0"/>
          <c:showBubbleSize val="0"/>
        </c:dLbls>
        <c:gapWidth val="40"/>
        <c:axId val="1889219704"/>
        <c:axId val="1889326072"/>
      </c:barChart>
      <c:catAx>
        <c:axId val="1889219704"/>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17010477002"/>
            </c:manualLayout>
          </c:layout>
          <c:overlay val="0"/>
          <c:spPr>
            <a:noFill/>
            <a:ln w="25377">
              <a:noFill/>
            </a:ln>
          </c:spPr>
        </c:title>
        <c:numFmt formatCode="General" sourceLinked="0"/>
        <c:majorTickMark val="none"/>
        <c:minorTickMark val="none"/>
        <c:tickLblPos val="nextTo"/>
        <c:spPr>
          <a:ln w="12689">
            <a:solidFill>
              <a:srgbClr val="000000"/>
            </a:solidFill>
            <a:prstDash val="solid"/>
          </a:ln>
        </c:spPr>
        <c:txPr>
          <a:bodyPr rot="0" vert="horz"/>
          <a:lstStyle/>
          <a:p>
            <a:pPr>
              <a:defRPr sz="2400" b="0" i="0" u="none" strike="noStrike" baseline="0">
                <a:solidFill>
                  <a:srgbClr val="000000"/>
                </a:solidFill>
                <a:latin typeface="Open Sans"/>
                <a:ea typeface="Open Sans"/>
                <a:cs typeface="Open Sans"/>
              </a:defRPr>
            </a:pPr>
            <a:endParaRPr lang="en-US"/>
          </a:p>
        </c:txPr>
        <c:crossAx val="1889326072"/>
        <c:crosses val="autoZero"/>
        <c:auto val="1"/>
        <c:lblAlgn val="ctr"/>
        <c:lblOffset val="100"/>
        <c:tickLblSkip val="1"/>
        <c:tickMarkSkip val="1"/>
        <c:noMultiLvlLbl val="0"/>
      </c:catAx>
      <c:valAx>
        <c:axId val="1889326072"/>
        <c:scaling>
          <c:orientation val="minMax"/>
        </c:scaling>
        <c:delete val="0"/>
        <c:axPos val="t"/>
        <c:majorGridlines>
          <c:spPr>
            <a:ln w="3175">
              <a:no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22839250404"/>
              <c:y val="4.6062341380881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sz="2400" b="0" i="0" u="none" strike="noStrike" baseline="0">
                <a:solidFill>
                  <a:srgbClr val="000000"/>
                </a:solidFill>
                <a:latin typeface="Open Sans"/>
                <a:ea typeface="Open Sans"/>
                <a:cs typeface="Open Sans"/>
              </a:defRPr>
            </a:pPr>
            <a:endParaRPr lang="en-US"/>
          </a:p>
        </c:txPr>
        <c:crossAx val="1889219704"/>
        <c:crosses val="autoZero"/>
        <c:crossBetween val="between"/>
      </c:valAx>
      <c:spPr>
        <a:noFill/>
        <a:ln w="25403">
          <a:noFill/>
        </a:ln>
      </c:spPr>
    </c:plotArea>
    <c:legend>
      <c:legendPos val="b"/>
      <c:layout>
        <c:manualLayout>
          <c:xMode val="edge"/>
          <c:yMode val="edge"/>
          <c:x val="0.194936685545886"/>
          <c:y val="0.943536474263031"/>
          <c:w val="0.34177211401206398"/>
          <c:h val="5.6463525736969E-2"/>
        </c:manualLayout>
      </c:layout>
      <c:overlay val="0"/>
      <c:spPr>
        <a:noFill/>
        <a:ln w="25377">
          <a:noFill/>
        </a:ln>
      </c:spPr>
      <c:txPr>
        <a:bodyPr/>
        <a:lstStyle/>
        <a:p>
          <a:pPr>
            <a:defRPr sz="2203" b="0" i="0" u="none" strike="noStrike" baseline="0">
              <a:solidFill>
                <a:srgbClr val="000000"/>
              </a:solidFill>
              <a:latin typeface="Open Sans"/>
              <a:ea typeface="Open Sans"/>
              <a:cs typeface="Open Sans"/>
            </a:defRPr>
          </a:pPr>
          <a:endParaRPr lang="en-US"/>
        </a:p>
      </c:txPr>
    </c:legend>
    <c:plotVisOnly val="1"/>
    <c:dispBlanksAs val="gap"/>
    <c:showDLblsOverMax val="0"/>
  </c:chart>
  <c:spPr>
    <a:noFill/>
    <a:ln>
      <a:noFill/>
    </a:ln>
  </c:spPr>
  <c:txPr>
    <a:bodyPr/>
    <a:lstStyle/>
    <a:p>
      <a:pPr>
        <a:defRPr sz="2400" b="0"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219073"/>
              </a:solidFill>
              <a:ln w="25406">
                <a:noFill/>
              </a:ln>
            </c:spPr>
            <c:extLst>
              <c:ext xmlns:c16="http://schemas.microsoft.com/office/drawing/2014/chart" uri="{C3380CC4-5D6E-409C-BE32-E72D297353CC}">
                <c16:uniqueId val="{00000001-960E-4580-9124-BE5AF09739AE}"/>
              </c:ext>
            </c:extLst>
          </c:dPt>
          <c:dPt>
            <c:idx val="1"/>
            <c:bubble3D val="0"/>
            <c:spPr>
              <a:solidFill>
                <a:srgbClr val="2CC45C"/>
              </a:solidFill>
              <a:ln w="25406">
                <a:noFill/>
              </a:ln>
            </c:spPr>
            <c:extLst>
              <c:ext xmlns:c16="http://schemas.microsoft.com/office/drawing/2014/chart" uri="{C3380CC4-5D6E-409C-BE32-E72D297353CC}">
                <c16:uniqueId val="{00000003-960E-4580-9124-BE5AF09739AE}"/>
              </c:ext>
            </c:extLst>
          </c:dPt>
          <c:dPt>
            <c:idx val="2"/>
            <c:bubble3D val="0"/>
            <c:spPr>
              <a:solidFill>
                <a:srgbClr val="8BDECD"/>
              </a:solidFill>
              <a:ln w="25406">
                <a:noFill/>
              </a:ln>
            </c:spPr>
            <c:extLst>
              <c:ext xmlns:c16="http://schemas.microsoft.com/office/drawing/2014/chart" uri="{C3380CC4-5D6E-409C-BE32-E72D297353CC}">
                <c16:uniqueId val="{00000005-960E-4580-9124-BE5AF09739AE}"/>
              </c:ext>
            </c:extLst>
          </c:dPt>
          <c:dPt>
            <c:idx val="3"/>
            <c:bubble3D val="0"/>
            <c:spPr>
              <a:solidFill>
                <a:srgbClr val="17B789"/>
              </a:solidFill>
              <a:ln w="25406">
                <a:noFill/>
              </a:ln>
            </c:spPr>
            <c:extLst>
              <c:ext xmlns:c16="http://schemas.microsoft.com/office/drawing/2014/chart" uri="{C3380CC4-5D6E-409C-BE32-E72D297353CC}">
                <c16:uniqueId val="{00000007-960E-4580-9124-BE5AF09739AE}"/>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960E-4580-9124-BE5AF09739AE}"/>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219073"/>
              </a:solidFill>
              <a:ln w="25406">
                <a:noFill/>
              </a:ln>
            </c:spPr>
            <c:extLst>
              <c:ext xmlns:c16="http://schemas.microsoft.com/office/drawing/2014/chart" uri="{C3380CC4-5D6E-409C-BE32-E72D297353CC}">
                <c16:uniqueId val="{00000001-0CFE-4549-9800-C77240DAE0FF}"/>
              </c:ext>
            </c:extLst>
          </c:dPt>
          <c:dPt>
            <c:idx val="1"/>
            <c:bubble3D val="0"/>
            <c:spPr>
              <a:solidFill>
                <a:srgbClr val="2CC45C"/>
              </a:solidFill>
              <a:ln w="25406">
                <a:noFill/>
              </a:ln>
            </c:spPr>
            <c:extLst>
              <c:ext xmlns:c16="http://schemas.microsoft.com/office/drawing/2014/chart" uri="{C3380CC4-5D6E-409C-BE32-E72D297353CC}">
                <c16:uniqueId val="{00000003-0CFE-4549-9800-C77240DAE0FF}"/>
              </c:ext>
            </c:extLst>
          </c:dPt>
          <c:dPt>
            <c:idx val="2"/>
            <c:bubble3D val="0"/>
            <c:spPr>
              <a:solidFill>
                <a:srgbClr val="8BDECD"/>
              </a:solidFill>
              <a:ln w="25406">
                <a:noFill/>
              </a:ln>
            </c:spPr>
            <c:extLst>
              <c:ext xmlns:c16="http://schemas.microsoft.com/office/drawing/2014/chart" uri="{C3380CC4-5D6E-409C-BE32-E72D297353CC}">
                <c16:uniqueId val="{00000005-0CFE-4549-9800-C77240DAE0FF}"/>
              </c:ext>
            </c:extLst>
          </c:dPt>
          <c:dPt>
            <c:idx val="3"/>
            <c:bubble3D val="0"/>
            <c:spPr>
              <a:solidFill>
                <a:srgbClr val="17B789"/>
              </a:solidFill>
              <a:ln w="25406">
                <a:noFill/>
              </a:ln>
            </c:spPr>
            <c:extLst>
              <c:ext xmlns:c16="http://schemas.microsoft.com/office/drawing/2014/chart" uri="{C3380CC4-5D6E-409C-BE32-E72D297353CC}">
                <c16:uniqueId val="{00000007-0CFE-4549-9800-C77240DAE0FF}"/>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0CFE-4549-9800-C77240DAE0FF}"/>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27241637099E-2"/>
        </c:manualLayout>
      </c:layout>
      <c:overlay val="0"/>
      <c:spPr>
        <a:noFill/>
        <a:ln w="25376">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4">
              <a:noFill/>
            </a:ln>
          </c:spPr>
          <c:dPt>
            <c:idx val="0"/>
            <c:bubble3D val="0"/>
            <c:spPr>
              <a:solidFill>
                <a:srgbClr val="219073"/>
              </a:solidFill>
              <a:ln w="25404">
                <a:noFill/>
              </a:ln>
            </c:spPr>
            <c:extLst>
              <c:ext xmlns:c16="http://schemas.microsoft.com/office/drawing/2014/chart" uri="{C3380CC4-5D6E-409C-BE32-E72D297353CC}">
                <c16:uniqueId val="{00000001-2D6D-487F-BBF8-D23FD93E8283}"/>
              </c:ext>
            </c:extLst>
          </c:dPt>
          <c:dPt>
            <c:idx val="1"/>
            <c:bubble3D val="0"/>
            <c:spPr>
              <a:solidFill>
                <a:srgbClr val="2CC45C"/>
              </a:solidFill>
              <a:ln w="25404">
                <a:noFill/>
              </a:ln>
            </c:spPr>
            <c:extLst>
              <c:ext xmlns:c16="http://schemas.microsoft.com/office/drawing/2014/chart" uri="{C3380CC4-5D6E-409C-BE32-E72D297353CC}">
                <c16:uniqueId val="{00000003-2D6D-487F-BBF8-D23FD93E8283}"/>
              </c:ext>
            </c:extLst>
          </c:dPt>
          <c:dPt>
            <c:idx val="2"/>
            <c:bubble3D val="0"/>
            <c:spPr>
              <a:solidFill>
                <a:srgbClr val="8BDECD"/>
              </a:solidFill>
              <a:ln w="25404">
                <a:noFill/>
              </a:ln>
            </c:spPr>
            <c:extLst>
              <c:ext xmlns:c16="http://schemas.microsoft.com/office/drawing/2014/chart" uri="{C3380CC4-5D6E-409C-BE32-E72D297353CC}">
                <c16:uniqueId val="{00000005-2D6D-487F-BBF8-D23FD93E8283}"/>
              </c:ext>
            </c:extLst>
          </c:dPt>
          <c:dPt>
            <c:idx val="3"/>
            <c:bubble3D val="0"/>
            <c:spPr>
              <a:solidFill>
                <a:srgbClr val="17B789"/>
              </a:solidFill>
              <a:ln w="25404">
                <a:noFill/>
              </a:ln>
            </c:spPr>
            <c:extLst>
              <c:ext xmlns:c16="http://schemas.microsoft.com/office/drawing/2014/chart" uri="{C3380CC4-5D6E-409C-BE32-E72D297353CC}">
                <c16:uniqueId val="{00000007-2D6D-487F-BBF8-D23FD93E8283}"/>
              </c:ext>
            </c:extLst>
          </c:dPt>
          <c:dLbls>
            <c:numFmt formatCode="0%" sourceLinked="0"/>
            <c:spPr>
              <a:noFill/>
              <a:ln w="25376">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2D6D-487F-BBF8-D23FD93E8283}"/>
            </c:ext>
          </c:extLst>
        </c:ser>
        <c:dLbls>
          <c:showLegendKey val="0"/>
          <c:showVal val="0"/>
          <c:showCatName val="0"/>
          <c:showSerName val="0"/>
          <c:showPercent val="0"/>
          <c:showBubbleSize val="0"/>
          <c:showLeaderLines val="0"/>
        </c:dLbls>
        <c:firstSliceAng val="0"/>
      </c:pieChart>
      <c:spPr>
        <a:noFill/>
        <a:ln w="25404">
          <a:noFill/>
        </a:ln>
      </c:spPr>
    </c:plotArea>
    <c:legend>
      <c:legendPos val="b"/>
      <c:layout>
        <c:manualLayout>
          <c:xMode val="edge"/>
          <c:yMode val="edge"/>
          <c:x val="1.8095151899116099E-3"/>
          <c:y val="0.93144507131667098"/>
          <c:w val="0.93114067638096998"/>
          <c:h val="6.0921229124642699E-2"/>
        </c:manualLayout>
      </c:layout>
      <c:overlay val="0"/>
      <c:spPr>
        <a:noFill/>
        <a:ln w="25376">
          <a:noFill/>
        </a:ln>
      </c:spPr>
      <c:txPr>
        <a:bodyPr/>
        <a:lstStyle/>
        <a:p>
          <a:pPr>
            <a:defRPr sz="2477" b="0" i="0" u="none" strike="noStrike" baseline="0">
              <a:solidFill>
                <a:srgbClr val="000000"/>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47469066397"/>
          <c:y val="1.93164550603423E-2"/>
        </c:manualLayout>
      </c:layout>
      <c:overlay val="0"/>
      <c:spPr>
        <a:noFill/>
        <a:ln w="25379">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7">
              <a:noFill/>
            </a:ln>
          </c:spPr>
          <c:dPt>
            <c:idx val="0"/>
            <c:bubble3D val="0"/>
            <c:spPr>
              <a:solidFill>
                <a:srgbClr val="219073"/>
              </a:solidFill>
              <a:ln w="25407">
                <a:noFill/>
              </a:ln>
            </c:spPr>
            <c:extLst>
              <c:ext xmlns:c16="http://schemas.microsoft.com/office/drawing/2014/chart" uri="{C3380CC4-5D6E-409C-BE32-E72D297353CC}">
                <c16:uniqueId val="{00000001-CAED-4BE6-9672-3B0388C89736}"/>
              </c:ext>
            </c:extLst>
          </c:dPt>
          <c:dPt>
            <c:idx val="1"/>
            <c:bubble3D val="0"/>
            <c:spPr>
              <a:solidFill>
                <a:srgbClr val="2CC45C"/>
              </a:solidFill>
              <a:ln w="25407">
                <a:noFill/>
              </a:ln>
            </c:spPr>
            <c:extLst>
              <c:ext xmlns:c16="http://schemas.microsoft.com/office/drawing/2014/chart" uri="{C3380CC4-5D6E-409C-BE32-E72D297353CC}">
                <c16:uniqueId val="{00000003-CAED-4BE6-9672-3B0388C89736}"/>
              </c:ext>
            </c:extLst>
          </c:dPt>
          <c:dPt>
            <c:idx val="2"/>
            <c:bubble3D val="0"/>
            <c:spPr>
              <a:solidFill>
                <a:srgbClr val="8BDECD"/>
              </a:solidFill>
              <a:ln w="25407">
                <a:noFill/>
              </a:ln>
            </c:spPr>
            <c:extLst>
              <c:ext xmlns:c16="http://schemas.microsoft.com/office/drawing/2014/chart" uri="{C3380CC4-5D6E-409C-BE32-E72D297353CC}">
                <c16:uniqueId val="{00000005-CAED-4BE6-9672-3B0388C89736}"/>
              </c:ext>
            </c:extLst>
          </c:dPt>
          <c:dPt>
            <c:idx val="3"/>
            <c:bubble3D val="0"/>
            <c:spPr>
              <a:solidFill>
                <a:srgbClr val="17B789"/>
              </a:solidFill>
              <a:ln w="25407">
                <a:noFill/>
              </a:ln>
            </c:spPr>
            <c:extLst>
              <c:ext xmlns:c16="http://schemas.microsoft.com/office/drawing/2014/chart" uri="{C3380CC4-5D6E-409C-BE32-E72D297353CC}">
                <c16:uniqueId val="{00000007-CAED-4BE6-9672-3B0388C89736}"/>
              </c:ext>
            </c:extLst>
          </c:dPt>
          <c:dLbls>
            <c:numFmt formatCode="0%" sourceLinked="0"/>
            <c:spPr>
              <a:noFill/>
              <a:ln w="25379">
                <a:noFill/>
              </a:ln>
            </c:spPr>
            <c:txPr>
              <a:bodyPr/>
              <a:lstStyle/>
              <a:p>
                <a:pPr>
                  <a:defRPr sz="2101"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CAED-4BE6-9672-3B0388C89736}"/>
            </c:ext>
          </c:extLst>
        </c:ser>
        <c:dLbls>
          <c:showLegendKey val="0"/>
          <c:showVal val="0"/>
          <c:showCatName val="0"/>
          <c:showSerName val="0"/>
          <c:showPercent val="0"/>
          <c:showBubbleSize val="0"/>
          <c:showLeaderLines val="0"/>
        </c:dLbls>
        <c:firstSliceAng val="0"/>
      </c:pieChart>
      <c:spPr>
        <a:noFill/>
        <a:ln w="25407">
          <a:noFill/>
        </a:ln>
      </c:spPr>
    </c:plotArea>
    <c:legend>
      <c:legendPos val="b"/>
      <c:layout>
        <c:manualLayout>
          <c:xMode val="edge"/>
          <c:yMode val="edge"/>
          <c:x val="0.15506624829790999"/>
          <c:y val="0.93907872759924105"/>
          <c:w val="0.52911396601740601"/>
          <c:h val="6.0921272400758897E-2"/>
        </c:manualLayout>
      </c:layout>
      <c:overlay val="0"/>
      <c:spPr>
        <a:noFill/>
        <a:ln w="25379">
          <a:noFill/>
        </a:ln>
      </c:spPr>
      <c:txPr>
        <a:bodyPr/>
        <a:lstStyle/>
        <a:p>
          <a:pPr>
            <a:defRPr sz="2478" b="0" i="0" u="none" strike="noStrike" baseline="0">
              <a:solidFill>
                <a:srgbClr val="000000"/>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1"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493666552550503"/>
          <c:y val="1.9316535433070901E-2"/>
        </c:manualLayout>
      </c:layout>
      <c:overlay val="0"/>
    </c:title>
    <c:autoTitleDeleted val="0"/>
    <c:plotArea>
      <c:layout>
        <c:manualLayout>
          <c:layoutTarget val="inner"/>
          <c:xMode val="edge"/>
          <c:yMode val="edge"/>
          <c:x val="9.3728223547507303E-2"/>
          <c:y val="0.18321734251935601"/>
          <c:w val="0.85740264970339197"/>
          <c:h val="0.62807537360613297"/>
        </c:manualLayout>
      </c:layout>
      <c:barChart>
        <c:barDir val="bar"/>
        <c:grouping val="clustered"/>
        <c:varyColors val="0"/>
        <c:ser>
          <c:idx val="0"/>
          <c:order val="0"/>
          <c:tx>
            <c:strRef>
              <c:f>Sheet1!$A$2</c:f>
              <c:strCache>
                <c:ptCount val="1"/>
                <c:pt idx="0">
                  <c:v>Region 1</c:v>
                </c:pt>
              </c:strCache>
            </c:strRef>
          </c:tx>
          <c:spPr>
            <a:solidFill>
              <a:srgbClr val="28B089"/>
            </a:solidFill>
            <a:ln>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C4A7-4FE1-BFBB-CE8C05DD57B5}"/>
            </c:ext>
          </c:extLst>
        </c:ser>
        <c:ser>
          <c:idx val="1"/>
          <c:order val="1"/>
          <c:tx>
            <c:strRef>
              <c:f>Sheet1!$A$3</c:f>
              <c:strCache>
                <c:ptCount val="1"/>
                <c:pt idx="0">
                  <c:v>Region 2</c:v>
                </c:pt>
              </c:strCache>
            </c:strRef>
          </c:tx>
          <c:spPr>
            <a:solidFill>
              <a:srgbClr val="8BDECD"/>
            </a:solidFill>
            <a:ln>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C4A7-4FE1-BFBB-CE8C05DD57B5}"/>
            </c:ext>
          </c:extLst>
        </c:ser>
        <c:dLbls>
          <c:showLegendKey val="0"/>
          <c:showVal val="0"/>
          <c:showCatName val="0"/>
          <c:showSerName val="0"/>
          <c:showPercent val="0"/>
          <c:showBubbleSize val="0"/>
        </c:dLbls>
        <c:gapWidth val="40"/>
        <c:axId val="-2063263704"/>
        <c:axId val="-2063258184"/>
      </c:barChart>
      <c:catAx>
        <c:axId val="-2063263704"/>
        <c:scaling>
          <c:orientation val="maxMin"/>
        </c:scaling>
        <c:delete val="0"/>
        <c:axPos val="l"/>
        <c:title>
          <c:tx>
            <c:rich>
              <a:bodyPr rot="0" vert="horz"/>
              <a:lstStyle/>
              <a:p>
                <a:pPr algn="ctr">
                  <a:defRPr sz="999" b="0" i="0" u="none" strike="noStrike" baseline="0">
                    <a:solidFill>
                      <a:srgbClr val="000000"/>
                    </a:solidFill>
                    <a:latin typeface="Geneva"/>
                    <a:ea typeface="Geneva"/>
                    <a:cs typeface="Geneva"/>
                  </a:defRPr>
                </a:pPr>
                <a:endParaRPr lang="en-US"/>
              </a:p>
            </c:rich>
          </c:tx>
          <c:layout>
            <c:manualLayout>
              <c:xMode val="edge"/>
              <c:yMode val="edge"/>
              <c:x val="0.115189871750981"/>
              <c:y val="0.51411590551181097"/>
            </c:manualLayout>
          </c:layout>
          <c:overlay val="0"/>
        </c:title>
        <c:numFmt formatCode="General" sourceLinked="0"/>
        <c:majorTickMark val="none"/>
        <c:minorTickMark val="none"/>
        <c:tickLblPos val="nextTo"/>
        <c:txPr>
          <a:bodyPr rot="0" vert="horz"/>
          <a:lstStyle/>
          <a:p>
            <a:pPr>
              <a:defRPr/>
            </a:pPr>
            <a:endParaRPr lang="en-US"/>
          </a:p>
        </c:txPr>
        <c:crossAx val="-2063258184"/>
        <c:crosses val="autoZero"/>
        <c:auto val="1"/>
        <c:lblAlgn val="ctr"/>
        <c:lblOffset val="100"/>
        <c:tickLblSkip val="1"/>
        <c:tickMarkSkip val="1"/>
        <c:noMultiLvlLbl val="0"/>
      </c:catAx>
      <c:valAx>
        <c:axId val="-2063258184"/>
        <c:scaling>
          <c:orientation val="minMax"/>
        </c:scaling>
        <c:delete val="0"/>
        <c:axPos val="t"/>
        <c:majorGridlines>
          <c:spPr>
            <a:ln>
              <a:solidFill>
                <a:srgbClr val="D9D9D9"/>
              </a:solidFill>
            </a:ln>
          </c:spPr>
        </c:majorGridlines>
        <c:title>
          <c:tx>
            <c:rich>
              <a:bodyPr/>
              <a:lstStyle/>
              <a:p>
                <a:pPr>
                  <a:defRPr sz="999" b="0" i="0" u="none" strike="noStrike" baseline="0">
                    <a:solidFill>
                      <a:srgbClr val="000000"/>
                    </a:solidFill>
                    <a:latin typeface="Geneva"/>
                    <a:ea typeface="Geneva"/>
                    <a:cs typeface="Geneva"/>
                  </a:defRPr>
                </a:pPr>
                <a:endParaRPr lang="en-US"/>
              </a:p>
            </c:rich>
          </c:tx>
          <c:layout>
            <c:manualLayout>
              <c:xMode val="edge"/>
              <c:yMode val="edge"/>
              <c:x val="0.57468359097253296"/>
              <c:y val="0.21842503937007901"/>
            </c:manualLayout>
          </c:layout>
          <c:overlay val="0"/>
        </c:title>
        <c:numFmt formatCode="General" sourceLinked="0"/>
        <c:majorTickMark val="none"/>
        <c:minorTickMark val="none"/>
        <c:tickLblPos val="high"/>
        <c:spPr>
          <a:ln>
            <a:solidFill>
              <a:srgbClr val="D9D9D9"/>
            </a:solidFill>
          </a:ln>
        </c:spPr>
        <c:txPr>
          <a:bodyPr rot="0" vert="horz"/>
          <a:lstStyle/>
          <a:p>
            <a:pPr>
              <a:defRPr/>
            </a:pPr>
            <a:endParaRPr lang="en-US"/>
          </a:p>
        </c:txPr>
        <c:crossAx val="-2063263704"/>
        <c:crosses val="autoZero"/>
        <c:crossBetween val="between"/>
      </c:valAx>
      <c:spPr>
        <a:noFill/>
        <a:ln w="25386">
          <a:noFill/>
        </a:ln>
      </c:spPr>
    </c:plotArea>
    <c:legend>
      <c:legendPos val="t"/>
      <c:layout>
        <c:manualLayout>
          <c:xMode val="edge"/>
          <c:yMode val="edge"/>
          <c:x val="9.0168531565133297E-2"/>
          <c:y val="3.2258064516128997E-2"/>
          <c:w val="0.86307540504805302"/>
          <c:h val="5.6463622047244102E-2"/>
        </c:manualLayout>
      </c:layout>
      <c:overlay val="0"/>
    </c:legend>
    <c:plotVisOnly val="1"/>
    <c:dispBlanksAs val="gap"/>
    <c:showDLblsOverMax val="0"/>
  </c:chart>
  <c:txPr>
    <a:bodyPr/>
    <a:lstStyle/>
    <a:p>
      <a:pPr>
        <a:defRPr sz="1799"/>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6056085101"/>
          <c:y val="2.0537082357948499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76200" cmpd="sng">
              <a:solidFill>
                <a:srgbClr val="28B089"/>
              </a:solidFill>
              <a:prstDash val="solid"/>
            </a:ln>
          </c:spPr>
          <c:marker>
            <c:symbol val="circle"/>
            <c:size val="17"/>
            <c:spPr>
              <a:solidFill>
                <a:srgbClr val="28B089"/>
              </a:solidFill>
              <a:ln>
                <a:solidFill>
                  <a:srgbClr val="28B089"/>
                </a:solidFill>
              </a:ln>
            </c:spPr>
          </c:marker>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C392-40D0-A34F-CE1432A301B2}"/>
            </c:ext>
          </c:extLst>
        </c:ser>
        <c:ser>
          <c:idx val="1"/>
          <c:order val="1"/>
          <c:tx>
            <c:strRef>
              <c:f>Sheet1!$A$3</c:f>
              <c:strCache>
                <c:ptCount val="1"/>
                <c:pt idx="0">
                  <c:v>Region 2</c:v>
                </c:pt>
              </c:strCache>
            </c:strRef>
          </c:tx>
          <c:spPr>
            <a:ln w="76206">
              <a:solidFill>
                <a:srgbClr val="35A1B7"/>
              </a:solidFill>
            </a:ln>
          </c:spPr>
          <c:marker>
            <c:symbol val="circle"/>
            <c:size val="15"/>
            <c:spPr>
              <a:solidFill>
                <a:srgbClr val="35A1B7"/>
              </a:solidFill>
              <a:ln w="25402">
                <a:solidFill>
                  <a:srgbClr val="35A1B7"/>
                </a:solidFill>
              </a:ln>
            </c:spPr>
          </c:marker>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C392-40D0-A34F-CE1432A301B2}"/>
            </c:ext>
          </c:extLst>
        </c:ser>
        <c:dLbls>
          <c:showLegendKey val="0"/>
          <c:showVal val="0"/>
          <c:showCatName val="0"/>
          <c:showSerName val="0"/>
          <c:showPercent val="0"/>
          <c:showBubbleSize val="0"/>
        </c:dLbls>
        <c:marker val="1"/>
        <c:smooth val="0"/>
        <c:axId val="-2062585320"/>
        <c:axId val="-2062841048"/>
      </c:lineChart>
      <c:catAx>
        <c:axId val="-2062585320"/>
        <c:scaling>
          <c:orientation val="minMax"/>
        </c:scaling>
        <c:delete val="0"/>
        <c:axPos val="b"/>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1242229589722299"/>
              <c:y val="0.78515003192168498"/>
            </c:manualLayout>
          </c:layout>
          <c:overlay val="0"/>
        </c:title>
        <c:numFmt formatCode="General" sourceLinked="0"/>
        <c:majorTickMark val="none"/>
        <c:minorTickMark val="none"/>
        <c:tickLblPos val="low"/>
        <c:txPr>
          <a:bodyPr rot="0" vert="horz"/>
          <a:lstStyle/>
          <a:p>
            <a:pPr>
              <a:defRPr/>
            </a:pPr>
            <a:endParaRPr lang="en-US"/>
          </a:p>
        </c:txPr>
        <c:crossAx val="-2062841048"/>
        <c:crosses val="autoZero"/>
        <c:auto val="1"/>
        <c:lblAlgn val="ctr"/>
        <c:lblOffset val="100"/>
        <c:tickLblSkip val="1"/>
        <c:tickMarkSkip val="1"/>
        <c:noMultiLvlLbl val="0"/>
      </c:catAx>
      <c:valAx>
        <c:axId val="-2062841048"/>
        <c:scaling>
          <c:orientation val="minMax"/>
        </c:scaling>
        <c:delete val="0"/>
        <c:axPos val="l"/>
        <c:majorGridlines>
          <c:spPr>
            <a:ln w="3175" cmpd="sng">
              <a:solidFill>
                <a:schemeClr val="bg1">
                  <a:lumMod val="85000"/>
                </a:schemeClr>
              </a:solidFill>
            </a:ln>
          </c:spPr>
        </c:majorGridlines>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6.1335405442740701E-2"/>
              <c:y val="0.40758299638220902"/>
            </c:manualLayout>
          </c:layout>
          <c:overlay val="0"/>
        </c:title>
        <c:numFmt formatCode="General" sourceLinked="0"/>
        <c:majorTickMark val="none"/>
        <c:minorTickMark val="none"/>
        <c:tickLblPos val="nextTo"/>
        <c:txPr>
          <a:bodyPr rot="0" vert="horz"/>
          <a:lstStyle/>
          <a:p>
            <a:pPr>
              <a:defRPr/>
            </a:pPr>
            <a:endParaRPr lang="en-US"/>
          </a:p>
        </c:txPr>
        <c:crossAx val="-2062585320"/>
        <c:crosses val="autoZero"/>
        <c:crossBetween val="midCat"/>
      </c:valAx>
      <c:spPr>
        <a:noFill/>
        <a:ln w="25402">
          <a:noFill/>
        </a:ln>
      </c:spPr>
    </c:plotArea>
    <c:legend>
      <c:legendPos val="b"/>
      <c:layout>
        <c:manualLayout>
          <c:xMode val="edge"/>
          <c:yMode val="edge"/>
          <c:x val="7.9968918358889293E-2"/>
          <c:y val="0.93321158757182399"/>
          <c:w val="0.83352396739881096"/>
          <c:h val="6.6788412428176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2745276702"/>
          <c:y val="2.0537163891665201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76200" cmpd="sng">
              <a:solidFill>
                <a:srgbClr val="28B089"/>
              </a:solidFill>
              <a:prstDash val="solid"/>
            </a:ln>
          </c:spPr>
          <c:marker>
            <c:symbol val="circle"/>
            <c:size val="16"/>
            <c:spPr>
              <a:solidFill>
                <a:srgbClr val="28B089"/>
              </a:solidFill>
              <a:ln>
                <a:solidFill>
                  <a:srgbClr val="28B089"/>
                </a:solidFill>
              </a:ln>
            </c:spPr>
          </c:marker>
          <c:cat>
            <c:strRef>
              <c:f>Sheet1!$B$1:$G$1</c:f>
              <c:strCache>
                <c:ptCount val="6"/>
                <c:pt idx="0">
                  <c:v>2007</c:v>
                </c:pt>
                <c:pt idx="1">
                  <c:v>2008</c:v>
                </c:pt>
                <c:pt idx="2">
                  <c:v>2009</c:v>
                </c:pt>
                <c:pt idx="3">
                  <c:v>2010</c:v>
                </c:pt>
                <c:pt idx="4">
                  <c:v>Untitled 1</c:v>
                </c:pt>
                <c:pt idx="5">
                  <c:v>Untitled 2</c:v>
                </c:pt>
              </c:strCache>
            </c:strRef>
          </c:cat>
          <c:val>
            <c:numRef>
              <c:f>Sheet1!$B$2:$G$2</c:f>
              <c:numCache>
                <c:formatCode>General</c:formatCode>
                <c:ptCount val="6"/>
                <c:pt idx="0">
                  <c:v>17</c:v>
                </c:pt>
                <c:pt idx="1">
                  <c:v>26</c:v>
                </c:pt>
                <c:pt idx="2">
                  <c:v>53</c:v>
                </c:pt>
                <c:pt idx="3">
                  <c:v>96</c:v>
                </c:pt>
                <c:pt idx="4">
                  <c:v>53</c:v>
                </c:pt>
                <c:pt idx="5">
                  <c:v>96</c:v>
                </c:pt>
              </c:numCache>
            </c:numRef>
          </c:val>
          <c:smooth val="0"/>
          <c:extLst>
            <c:ext xmlns:c16="http://schemas.microsoft.com/office/drawing/2014/chart" uri="{C3380CC4-5D6E-409C-BE32-E72D297353CC}">
              <c16:uniqueId val="{00000000-E315-4BDB-A25C-55AFCCF71A14}"/>
            </c:ext>
          </c:extLst>
        </c:ser>
        <c:ser>
          <c:idx val="1"/>
          <c:order val="1"/>
          <c:tx>
            <c:strRef>
              <c:f>Sheet1!$A$3</c:f>
              <c:strCache>
                <c:ptCount val="1"/>
                <c:pt idx="0">
                  <c:v>Region 2</c:v>
                </c:pt>
              </c:strCache>
            </c:strRef>
          </c:tx>
          <c:spPr>
            <a:ln w="76178">
              <a:solidFill>
                <a:srgbClr val="35A1B7"/>
              </a:solidFill>
            </a:ln>
          </c:spPr>
          <c:marker>
            <c:symbol val="circle"/>
            <c:size val="14"/>
            <c:spPr>
              <a:solidFill>
                <a:srgbClr val="35A1B7"/>
              </a:solidFill>
              <a:ln w="25393">
                <a:solidFill>
                  <a:srgbClr val="35A1B7"/>
                </a:solidFill>
              </a:ln>
            </c:spPr>
          </c:marker>
          <c:cat>
            <c:strRef>
              <c:f>Sheet1!$B$1:$G$1</c:f>
              <c:strCache>
                <c:ptCount val="6"/>
                <c:pt idx="0">
                  <c:v>2007</c:v>
                </c:pt>
                <c:pt idx="1">
                  <c:v>2008</c:v>
                </c:pt>
                <c:pt idx="2">
                  <c:v>2009</c:v>
                </c:pt>
                <c:pt idx="3">
                  <c:v>2010</c:v>
                </c:pt>
                <c:pt idx="4">
                  <c:v>Untitled 1</c:v>
                </c:pt>
                <c:pt idx="5">
                  <c:v>Untitled 2</c:v>
                </c:pt>
              </c:strCache>
            </c:strRef>
          </c:cat>
          <c:val>
            <c:numRef>
              <c:f>Sheet1!$B$3:$G$3</c:f>
              <c:numCache>
                <c:formatCode>General</c:formatCode>
                <c:ptCount val="6"/>
                <c:pt idx="0">
                  <c:v>55</c:v>
                </c:pt>
                <c:pt idx="1">
                  <c:v>43</c:v>
                </c:pt>
                <c:pt idx="2">
                  <c:v>70</c:v>
                </c:pt>
                <c:pt idx="3">
                  <c:v>58</c:v>
                </c:pt>
                <c:pt idx="4">
                  <c:v>70</c:v>
                </c:pt>
                <c:pt idx="5">
                  <c:v>58</c:v>
                </c:pt>
              </c:numCache>
            </c:numRef>
          </c:val>
          <c:smooth val="0"/>
          <c:extLst>
            <c:ext xmlns:c16="http://schemas.microsoft.com/office/drawing/2014/chart" uri="{C3380CC4-5D6E-409C-BE32-E72D297353CC}">
              <c16:uniqueId val="{00000001-E315-4BDB-A25C-55AFCCF71A14}"/>
            </c:ext>
          </c:extLst>
        </c:ser>
        <c:dLbls>
          <c:showLegendKey val="0"/>
          <c:showVal val="0"/>
          <c:showCatName val="0"/>
          <c:showSerName val="0"/>
          <c:showPercent val="0"/>
          <c:showBubbleSize val="0"/>
        </c:dLbls>
        <c:marker val="1"/>
        <c:smooth val="0"/>
        <c:axId val="-2063075800"/>
        <c:axId val="-2063465848"/>
      </c:lineChart>
      <c:catAx>
        <c:axId val="-2063075800"/>
        <c:scaling>
          <c:orientation val="minMax"/>
        </c:scaling>
        <c:delete val="0"/>
        <c:axPos val="b"/>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1242234441769197"/>
              <c:y val="0.785150045098852"/>
            </c:manualLayout>
          </c:layout>
          <c:overlay val="0"/>
        </c:title>
        <c:numFmt formatCode="General" sourceLinked="0"/>
        <c:majorTickMark val="none"/>
        <c:minorTickMark val="none"/>
        <c:tickLblPos val="low"/>
        <c:txPr>
          <a:bodyPr rot="0" vert="horz"/>
          <a:lstStyle/>
          <a:p>
            <a:pPr>
              <a:defRPr/>
            </a:pPr>
            <a:endParaRPr lang="en-US"/>
          </a:p>
        </c:txPr>
        <c:crossAx val="-2063465848"/>
        <c:crosses val="autoZero"/>
        <c:auto val="1"/>
        <c:lblAlgn val="ctr"/>
        <c:lblOffset val="100"/>
        <c:tickLblSkip val="1"/>
        <c:tickMarkSkip val="1"/>
        <c:noMultiLvlLbl val="0"/>
      </c:catAx>
      <c:valAx>
        <c:axId val="-2063465848"/>
        <c:scaling>
          <c:orientation val="minMax"/>
        </c:scaling>
        <c:delete val="0"/>
        <c:axPos val="l"/>
        <c:majorGridlines>
          <c:spPr>
            <a:ln w="3174" cmpd="sng">
              <a:solidFill>
                <a:schemeClr val="bg1">
                  <a:lumMod val="85000"/>
                </a:schemeClr>
              </a:solidFill>
            </a:ln>
          </c:spPr>
        </c:majorGridlines>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6.1335383180408203E-2"/>
              <c:y val="0.40758294532068901"/>
            </c:manualLayout>
          </c:layout>
          <c:overlay val="0"/>
        </c:title>
        <c:numFmt formatCode="General" sourceLinked="0"/>
        <c:majorTickMark val="none"/>
        <c:minorTickMark val="none"/>
        <c:tickLblPos val="nextTo"/>
        <c:txPr>
          <a:bodyPr rot="0" vert="horz"/>
          <a:lstStyle/>
          <a:p>
            <a:pPr>
              <a:defRPr/>
            </a:pPr>
            <a:endParaRPr lang="en-US"/>
          </a:p>
        </c:txPr>
        <c:crossAx val="-2063075800"/>
        <c:crosses val="autoZero"/>
        <c:crossBetween val="midCat"/>
      </c:valAx>
      <c:spPr>
        <a:noFill/>
        <a:ln w="25393">
          <a:noFill/>
        </a:ln>
      </c:spPr>
    </c:plotArea>
    <c:legend>
      <c:legendPos val="b"/>
      <c:layout>
        <c:manualLayout>
          <c:xMode val="edge"/>
          <c:yMode val="edge"/>
          <c:x val="7.9968926921324901E-2"/>
          <c:y val="0.93996843080373504"/>
          <c:w val="0.22826088371184999"/>
          <c:h val="6.00315691962649E-2"/>
        </c:manualLayout>
      </c:layout>
      <c:overlay val="0"/>
    </c:legend>
    <c:plotVisOnly val="1"/>
    <c:dispBlanksAs val="gap"/>
    <c:showDLblsOverMax val="0"/>
  </c:chart>
  <c:txPr>
    <a:bodyPr/>
    <a:lstStyle/>
    <a:p>
      <a:pPr>
        <a:defRPr sz="1799"/>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4863345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1647734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729102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5612161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9567787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0"/>
            <a:ext cx="23144480" cy="13716000"/>
          </a:xfrm>
          <a:prstGeom prst="rect">
            <a:avLst/>
          </a:prstGeom>
        </p:spPr>
        <p:txBody>
          <a:bodyPr/>
          <a:lstStyle>
            <a:lvl1pPr>
              <a:defRPr baseline="0"/>
            </a:lvl1pPr>
          </a:lstStyle>
          <a:p>
            <a:r>
              <a:rPr lang="en-US" dirty="0" smtClean="0"/>
              <a:t>Click icon to add picture then right-click picture and select “Send to Back”</a:t>
            </a:r>
            <a:endParaRPr lang="en-US" dirty="0"/>
          </a:p>
        </p:txBody>
      </p:sp>
    </p:spTree>
    <p:extLst>
      <p:ext uri="{BB962C8B-B14F-4D97-AF65-F5344CB8AC3E}">
        <p14:creationId xmlns:p14="http://schemas.microsoft.com/office/powerpoint/2010/main" val="62044921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6012853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9594062"/>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340807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394467643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16598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Freeform 8"/>
          <p:cNvSpPr>
            <a:spLocks noGrp="1"/>
          </p:cNvSpPr>
          <p:nvPr>
            <p:ph type="pic" sz="quarter" idx="10" hasCustomPrompt="1"/>
          </p:nvPr>
        </p:nvSpPr>
        <p:spPr>
          <a:xfrm>
            <a:off x="-152400" y="-50800"/>
            <a:ext cx="24688800" cy="8216900"/>
          </a:xfrm>
          <a:custGeom>
            <a:avLst/>
            <a:gdLst>
              <a:gd name="connsiteX0" fmla="*/ 0 w 24688800"/>
              <a:gd name="connsiteY0" fmla="*/ 0 h 8216900"/>
              <a:gd name="connsiteX1" fmla="*/ 24688800 w 24688800"/>
              <a:gd name="connsiteY1" fmla="*/ 0 h 8216900"/>
              <a:gd name="connsiteX2" fmla="*/ 24688800 w 24688800"/>
              <a:gd name="connsiteY2" fmla="*/ 8216900 h 8216900"/>
              <a:gd name="connsiteX3" fmla="*/ 0 w 24688800"/>
              <a:gd name="connsiteY3" fmla="*/ 8216900 h 8216900"/>
            </a:gdLst>
            <a:ahLst/>
            <a:cxnLst>
              <a:cxn ang="0">
                <a:pos x="connsiteX0" y="connsiteY0"/>
              </a:cxn>
              <a:cxn ang="0">
                <a:pos x="connsiteX1" y="connsiteY1"/>
              </a:cxn>
              <a:cxn ang="0">
                <a:pos x="connsiteX2" y="connsiteY2"/>
              </a:cxn>
              <a:cxn ang="0">
                <a:pos x="connsiteX3" y="connsiteY3"/>
              </a:cxn>
            </a:cxnLst>
            <a:rect l="l" t="t" r="r" b="b"/>
            <a:pathLst>
              <a:path w="24688800" h="8216900">
                <a:moveTo>
                  <a:pt x="0" y="0"/>
                </a:moveTo>
                <a:lnTo>
                  <a:pt x="24688800" y="0"/>
                </a:lnTo>
                <a:lnTo>
                  <a:pt x="24688800" y="8216900"/>
                </a:lnTo>
                <a:lnTo>
                  <a:pt x="0" y="8216900"/>
                </a:lnTo>
                <a:close/>
              </a:path>
            </a:pathLst>
          </a:custGeom>
        </p:spPr>
        <p:txBody>
          <a:bodyPr wrap="square">
            <a:noAutofit/>
          </a:bodyPr>
          <a:lstStyle>
            <a:lvl1pPr>
              <a:defRPr baseline="0"/>
            </a:lvl1pPr>
          </a:lstStyle>
          <a:p>
            <a:r>
              <a:rPr lang="en-US" dirty="0" smtClean="0"/>
              <a:t>Click icon to add picture then right-click picture and select “Send to Back”</a:t>
            </a:r>
            <a:endParaRPr lang="en-US" dirty="0"/>
          </a:p>
        </p:txBody>
      </p:sp>
      <p:sp>
        <p:nvSpPr>
          <p:cNvPr id="12" name="Freeform 11"/>
          <p:cNvSpPr>
            <a:spLocks noGrp="1"/>
          </p:cNvSpPr>
          <p:nvPr>
            <p:ph type="pic" sz="quarter" idx="11" hasCustomPrompt="1"/>
          </p:nvPr>
        </p:nvSpPr>
        <p:spPr>
          <a:xfrm>
            <a:off x="-381000" y="8229600"/>
            <a:ext cx="12598400" cy="5613400"/>
          </a:xfrm>
          <a:custGeom>
            <a:avLst/>
            <a:gdLst>
              <a:gd name="connsiteX0" fmla="*/ 0 w 12598400"/>
              <a:gd name="connsiteY0" fmla="*/ 0 h 5613400"/>
              <a:gd name="connsiteX1" fmla="*/ 12598400 w 12598400"/>
              <a:gd name="connsiteY1" fmla="*/ 0 h 5613400"/>
              <a:gd name="connsiteX2" fmla="*/ 12598400 w 12598400"/>
              <a:gd name="connsiteY2" fmla="*/ 5613400 h 5613400"/>
              <a:gd name="connsiteX3" fmla="*/ 0 w 12598400"/>
              <a:gd name="connsiteY3" fmla="*/ 5613400 h 5613400"/>
            </a:gdLst>
            <a:ahLst/>
            <a:cxnLst>
              <a:cxn ang="0">
                <a:pos x="connsiteX0" y="connsiteY0"/>
              </a:cxn>
              <a:cxn ang="0">
                <a:pos x="connsiteX1" y="connsiteY1"/>
              </a:cxn>
              <a:cxn ang="0">
                <a:pos x="connsiteX2" y="connsiteY2"/>
              </a:cxn>
              <a:cxn ang="0">
                <a:pos x="connsiteX3" y="connsiteY3"/>
              </a:cxn>
            </a:cxnLst>
            <a:rect l="l" t="t" r="r" b="b"/>
            <a:pathLst>
              <a:path w="12598400" h="5613400">
                <a:moveTo>
                  <a:pt x="0" y="0"/>
                </a:moveTo>
                <a:lnTo>
                  <a:pt x="12598400" y="0"/>
                </a:lnTo>
                <a:lnTo>
                  <a:pt x="12598400" y="5613400"/>
                </a:lnTo>
                <a:lnTo>
                  <a:pt x="0" y="5613400"/>
                </a:lnTo>
                <a:close/>
              </a:path>
            </a:pathLst>
          </a:custGeom>
        </p:spPr>
        <p:txBody>
          <a:bodyPr wrap="square">
            <a:noAutofit/>
          </a:bodyPr>
          <a:lstStyle/>
          <a:p>
            <a:r>
              <a:rPr lang="en-US" dirty="0" smtClean="0"/>
              <a:t>Click icon to add picture then right-click picture and select “Send to Back”</a:t>
            </a:r>
            <a:endParaRPr lang="en-US" dirty="0"/>
          </a:p>
        </p:txBody>
      </p:sp>
      <p:sp>
        <p:nvSpPr>
          <p:cNvPr id="15" name="Freeform 14"/>
          <p:cNvSpPr>
            <a:spLocks noGrp="1"/>
          </p:cNvSpPr>
          <p:nvPr>
            <p:ph type="pic" sz="quarter" idx="12" hasCustomPrompt="1"/>
          </p:nvPr>
        </p:nvSpPr>
        <p:spPr>
          <a:xfrm>
            <a:off x="12268200" y="8242300"/>
            <a:ext cx="12598400" cy="5613400"/>
          </a:xfrm>
          <a:custGeom>
            <a:avLst/>
            <a:gdLst>
              <a:gd name="connsiteX0" fmla="*/ 0 w 12598400"/>
              <a:gd name="connsiteY0" fmla="*/ 0 h 5613400"/>
              <a:gd name="connsiteX1" fmla="*/ 12598400 w 12598400"/>
              <a:gd name="connsiteY1" fmla="*/ 0 h 5613400"/>
              <a:gd name="connsiteX2" fmla="*/ 12598400 w 12598400"/>
              <a:gd name="connsiteY2" fmla="*/ 5613400 h 5613400"/>
              <a:gd name="connsiteX3" fmla="*/ 0 w 12598400"/>
              <a:gd name="connsiteY3" fmla="*/ 5613400 h 5613400"/>
            </a:gdLst>
            <a:ahLst/>
            <a:cxnLst>
              <a:cxn ang="0">
                <a:pos x="connsiteX0" y="connsiteY0"/>
              </a:cxn>
              <a:cxn ang="0">
                <a:pos x="connsiteX1" y="connsiteY1"/>
              </a:cxn>
              <a:cxn ang="0">
                <a:pos x="connsiteX2" y="connsiteY2"/>
              </a:cxn>
              <a:cxn ang="0">
                <a:pos x="connsiteX3" y="connsiteY3"/>
              </a:cxn>
            </a:cxnLst>
            <a:rect l="l" t="t" r="r" b="b"/>
            <a:pathLst>
              <a:path w="12598400" h="5613400">
                <a:moveTo>
                  <a:pt x="0" y="0"/>
                </a:moveTo>
                <a:lnTo>
                  <a:pt x="12598400" y="0"/>
                </a:lnTo>
                <a:lnTo>
                  <a:pt x="12598400" y="5613400"/>
                </a:lnTo>
                <a:lnTo>
                  <a:pt x="0" y="5613400"/>
                </a:lnTo>
                <a:close/>
              </a:path>
            </a:pathLst>
          </a:custGeom>
        </p:spPr>
        <p:txBody>
          <a:bodyPr wrap="square">
            <a:noAutofit/>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r>
              <a:rPr lang="en-US" dirty="0" smtClean="0"/>
              <a:t>Click icon to add picture then right-click picture and select “Send to Back”</a:t>
            </a:r>
          </a:p>
          <a:p>
            <a:endParaRPr lang="en-US" dirty="0"/>
          </a:p>
        </p:txBody>
      </p:sp>
    </p:spTree>
    <p:extLst>
      <p:ext uri="{BB962C8B-B14F-4D97-AF65-F5344CB8AC3E}">
        <p14:creationId xmlns:p14="http://schemas.microsoft.com/office/powerpoint/2010/main" val="357860184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6941682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6581531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932683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0754354"/>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4462899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reeform 6"/>
          <p:cNvSpPr>
            <a:spLocks noGrp="1"/>
          </p:cNvSpPr>
          <p:nvPr>
            <p:ph type="pic" sz="quarter" idx="10"/>
          </p:nvPr>
        </p:nvSpPr>
        <p:spPr>
          <a:xfrm>
            <a:off x="7177088" y="3556000"/>
            <a:ext cx="2281238" cy="2281238"/>
          </a:xfrm>
          <a:custGeom>
            <a:avLst/>
            <a:gdLst>
              <a:gd name="connsiteX0" fmla="*/ 1140619 w 2281238"/>
              <a:gd name="connsiteY0" fmla="*/ 0 h 2281238"/>
              <a:gd name="connsiteX1" fmla="*/ 2281238 w 2281238"/>
              <a:gd name="connsiteY1" fmla="*/ 1140619 h 2281238"/>
              <a:gd name="connsiteX2" fmla="*/ 1140619 w 2281238"/>
              <a:gd name="connsiteY2" fmla="*/ 2281238 h 2281238"/>
              <a:gd name="connsiteX3" fmla="*/ 0 w 2281238"/>
              <a:gd name="connsiteY3" fmla="*/ 1140619 h 2281238"/>
              <a:gd name="connsiteX4" fmla="*/ 1140619 w 2281238"/>
              <a:gd name="connsiteY4" fmla="*/ 0 h 2281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1238" h="2281238">
                <a:moveTo>
                  <a:pt x="1140619" y="0"/>
                </a:moveTo>
                <a:cubicBezTo>
                  <a:pt x="1770565" y="0"/>
                  <a:pt x="2281238" y="510673"/>
                  <a:pt x="2281238" y="1140619"/>
                </a:cubicBezTo>
                <a:cubicBezTo>
                  <a:pt x="2281238" y="1770565"/>
                  <a:pt x="1770565" y="2281238"/>
                  <a:pt x="1140619" y="2281238"/>
                </a:cubicBezTo>
                <a:cubicBezTo>
                  <a:pt x="510673" y="2281238"/>
                  <a:pt x="0" y="1770565"/>
                  <a:pt x="0" y="1140619"/>
                </a:cubicBezTo>
                <a:cubicBezTo>
                  <a:pt x="0" y="510673"/>
                  <a:pt x="510673" y="0"/>
                  <a:pt x="1140619" y="0"/>
                </a:cubicBezTo>
                <a:close/>
              </a:path>
            </a:pathLst>
          </a:custGeom>
        </p:spPr>
        <p:txBody>
          <a:bodyPr wrap="square">
            <a:noAutofit/>
          </a:bodyPr>
          <a:lstStyle/>
          <a:p>
            <a:endParaRPr lang="en-US" dirty="0"/>
          </a:p>
        </p:txBody>
      </p:sp>
    </p:spTree>
    <p:extLst>
      <p:ext uri="{BB962C8B-B14F-4D97-AF65-F5344CB8AC3E}">
        <p14:creationId xmlns:p14="http://schemas.microsoft.com/office/powerpoint/2010/main" val="2929086683"/>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Freeform 5"/>
          <p:cNvSpPr>
            <a:spLocks noGrp="1"/>
          </p:cNvSpPr>
          <p:nvPr>
            <p:ph type="pic" sz="quarter" idx="10"/>
          </p:nvPr>
        </p:nvSpPr>
        <p:spPr>
          <a:xfrm>
            <a:off x="1447800" y="3276600"/>
            <a:ext cx="8610600" cy="7543800"/>
          </a:xfrm>
          <a:custGeom>
            <a:avLst/>
            <a:gdLst>
              <a:gd name="connsiteX0" fmla="*/ 0 w 8610600"/>
              <a:gd name="connsiteY0" fmla="*/ 0 h 7543800"/>
              <a:gd name="connsiteX1" fmla="*/ 8610600 w 8610600"/>
              <a:gd name="connsiteY1" fmla="*/ 0 h 7543800"/>
              <a:gd name="connsiteX2" fmla="*/ 8610600 w 8610600"/>
              <a:gd name="connsiteY2" fmla="*/ 7543800 h 7543800"/>
              <a:gd name="connsiteX3" fmla="*/ 0 w 8610600"/>
              <a:gd name="connsiteY3" fmla="*/ 7543800 h 7543800"/>
            </a:gdLst>
            <a:ahLst/>
            <a:cxnLst>
              <a:cxn ang="0">
                <a:pos x="connsiteX0" y="connsiteY0"/>
              </a:cxn>
              <a:cxn ang="0">
                <a:pos x="connsiteX1" y="connsiteY1"/>
              </a:cxn>
              <a:cxn ang="0">
                <a:pos x="connsiteX2" y="connsiteY2"/>
              </a:cxn>
              <a:cxn ang="0">
                <a:pos x="connsiteX3" y="connsiteY3"/>
              </a:cxn>
            </a:cxnLst>
            <a:rect l="l" t="t" r="r" b="b"/>
            <a:pathLst>
              <a:path w="8610600" h="7543800">
                <a:moveTo>
                  <a:pt x="0" y="0"/>
                </a:moveTo>
                <a:lnTo>
                  <a:pt x="8610600" y="0"/>
                </a:lnTo>
                <a:lnTo>
                  <a:pt x="8610600" y="7543800"/>
                </a:lnTo>
                <a:lnTo>
                  <a:pt x="0" y="7543800"/>
                </a:lnTo>
                <a:close/>
              </a:path>
            </a:pathLst>
          </a:custGeom>
        </p:spPr>
        <p:txBody>
          <a:bodyPr wrap="square">
            <a:noAutofit/>
          </a:bodyPr>
          <a:lstStyle/>
          <a:p>
            <a:endParaRPr lang="en-US"/>
          </a:p>
        </p:txBody>
      </p:sp>
    </p:spTree>
    <p:extLst>
      <p:ext uri="{BB962C8B-B14F-4D97-AF65-F5344CB8AC3E}">
        <p14:creationId xmlns:p14="http://schemas.microsoft.com/office/powerpoint/2010/main" val="618128800"/>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45722537"/>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3890961"/>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50960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3" name="Freeform 12"/>
          <p:cNvSpPr>
            <a:spLocks noGrp="1"/>
          </p:cNvSpPr>
          <p:nvPr>
            <p:ph type="pic" sz="quarter" idx="10" hasCustomPrompt="1"/>
          </p:nvPr>
        </p:nvSpPr>
        <p:spPr>
          <a:xfrm>
            <a:off x="-152399" y="-50800"/>
            <a:ext cx="24687655" cy="8216900"/>
          </a:xfrm>
          <a:custGeom>
            <a:avLst/>
            <a:gdLst>
              <a:gd name="connsiteX0" fmla="*/ 0 w 24687655"/>
              <a:gd name="connsiteY0" fmla="*/ 0 h 8216900"/>
              <a:gd name="connsiteX1" fmla="*/ 24687655 w 24687655"/>
              <a:gd name="connsiteY1" fmla="*/ 0 h 8216900"/>
              <a:gd name="connsiteX2" fmla="*/ 24687655 w 24687655"/>
              <a:gd name="connsiteY2" fmla="*/ 8216900 h 8216900"/>
              <a:gd name="connsiteX3" fmla="*/ 0 w 24687655"/>
              <a:gd name="connsiteY3" fmla="*/ 8216900 h 8216900"/>
            </a:gdLst>
            <a:ahLst/>
            <a:cxnLst>
              <a:cxn ang="0">
                <a:pos x="connsiteX0" y="connsiteY0"/>
              </a:cxn>
              <a:cxn ang="0">
                <a:pos x="connsiteX1" y="connsiteY1"/>
              </a:cxn>
              <a:cxn ang="0">
                <a:pos x="connsiteX2" y="connsiteY2"/>
              </a:cxn>
              <a:cxn ang="0">
                <a:pos x="connsiteX3" y="connsiteY3"/>
              </a:cxn>
            </a:cxnLst>
            <a:rect l="l" t="t" r="r" b="b"/>
            <a:pathLst>
              <a:path w="24687655" h="8216900">
                <a:moveTo>
                  <a:pt x="0" y="0"/>
                </a:moveTo>
                <a:lnTo>
                  <a:pt x="24687655" y="0"/>
                </a:lnTo>
                <a:lnTo>
                  <a:pt x="24687655" y="8216900"/>
                </a:lnTo>
                <a:lnTo>
                  <a:pt x="0" y="8216900"/>
                </a:lnTo>
                <a:close/>
              </a:path>
            </a:pathLst>
          </a:custGeom>
        </p:spPr>
        <p:txBody>
          <a:bodyPr wrap="square">
            <a:noAutofit/>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r>
              <a:rPr lang="en-US" dirty="0" smtClean="0"/>
              <a:t>Click icon to add picture then right-click picture and select “Send to Back”</a:t>
            </a:r>
          </a:p>
          <a:p>
            <a:endParaRPr lang="en-US" dirty="0"/>
          </a:p>
        </p:txBody>
      </p:sp>
      <p:sp>
        <p:nvSpPr>
          <p:cNvPr id="17" name="Freeform 16"/>
          <p:cNvSpPr>
            <a:spLocks noGrp="1"/>
          </p:cNvSpPr>
          <p:nvPr>
            <p:ph type="pic" sz="quarter" idx="11"/>
          </p:nvPr>
        </p:nvSpPr>
        <p:spPr>
          <a:xfrm>
            <a:off x="0" y="8305800"/>
            <a:ext cx="6017011" cy="5410200"/>
          </a:xfrm>
          <a:custGeom>
            <a:avLst/>
            <a:gdLst>
              <a:gd name="connsiteX0" fmla="*/ 0 w 6017011"/>
              <a:gd name="connsiteY0" fmla="*/ 0 h 5410200"/>
              <a:gd name="connsiteX1" fmla="*/ 6017011 w 6017011"/>
              <a:gd name="connsiteY1" fmla="*/ 0 h 5410200"/>
              <a:gd name="connsiteX2" fmla="*/ 6017011 w 6017011"/>
              <a:gd name="connsiteY2" fmla="*/ 5410200 h 5410200"/>
              <a:gd name="connsiteX3" fmla="*/ 0 w 6017011"/>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1" h="5410200">
                <a:moveTo>
                  <a:pt x="0" y="0"/>
                </a:moveTo>
                <a:lnTo>
                  <a:pt x="6017011" y="0"/>
                </a:lnTo>
                <a:lnTo>
                  <a:pt x="6017011" y="5410200"/>
                </a:lnTo>
                <a:lnTo>
                  <a:pt x="0" y="5410200"/>
                </a:lnTo>
                <a:close/>
              </a:path>
            </a:pathLst>
          </a:custGeom>
        </p:spPr>
        <p:txBody>
          <a:bodyPr wrap="square">
            <a:noAutofit/>
          </a:bodyPr>
          <a:lstStyle/>
          <a:p>
            <a:endParaRPr lang="en-US" dirty="0"/>
          </a:p>
        </p:txBody>
      </p:sp>
      <p:sp>
        <p:nvSpPr>
          <p:cNvPr id="18" name="Freeform 17"/>
          <p:cNvSpPr>
            <a:spLocks noGrp="1"/>
          </p:cNvSpPr>
          <p:nvPr>
            <p:ph type="pic" sz="quarter" idx="12"/>
          </p:nvPr>
        </p:nvSpPr>
        <p:spPr>
          <a:xfrm>
            <a:off x="6131258" y="8302625"/>
            <a:ext cx="6017011" cy="5410200"/>
          </a:xfrm>
          <a:custGeom>
            <a:avLst/>
            <a:gdLst>
              <a:gd name="connsiteX0" fmla="*/ 0 w 6017011"/>
              <a:gd name="connsiteY0" fmla="*/ 0 h 5410200"/>
              <a:gd name="connsiteX1" fmla="*/ 6017011 w 6017011"/>
              <a:gd name="connsiteY1" fmla="*/ 0 h 5410200"/>
              <a:gd name="connsiteX2" fmla="*/ 6017011 w 6017011"/>
              <a:gd name="connsiteY2" fmla="*/ 5410200 h 5410200"/>
              <a:gd name="connsiteX3" fmla="*/ 0 w 6017011"/>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1" h="5410200">
                <a:moveTo>
                  <a:pt x="0" y="0"/>
                </a:moveTo>
                <a:lnTo>
                  <a:pt x="6017011" y="0"/>
                </a:lnTo>
                <a:lnTo>
                  <a:pt x="6017011" y="5410200"/>
                </a:lnTo>
                <a:lnTo>
                  <a:pt x="0" y="5410200"/>
                </a:lnTo>
                <a:close/>
              </a:path>
            </a:pathLst>
          </a:custGeom>
        </p:spPr>
        <p:txBody>
          <a:bodyPr wrap="square">
            <a:noAutofit/>
          </a:bodyPr>
          <a:lstStyle/>
          <a:p>
            <a:endParaRPr lang="en-US"/>
          </a:p>
        </p:txBody>
      </p:sp>
      <p:sp>
        <p:nvSpPr>
          <p:cNvPr id="21" name="Freeform 20"/>
          <p:cNvSpPr>
            <a:spLocks noGrp="1"/>
          </p:cNvSpPr>
          <p:nvPr>
            <p:ph type="pic" sz="quarter" idx="13"/>
          </p:nvPr>
        </p:nvSpPr>
        <p:spPr>
          <a:xfrm>
            <a:off x="12262516" y="8307388"/>
            <a:ext cx="6017012" cy="5410200"/>
          </a:xfrm>
          <a:custGeom>
            <a:avLst/>
            <a:gdLst>
              <a:gd name="connsiteX0" fmla="*/ 0 w 6017012"/>
              <a:gd name="connsiteY0" fmla="*/ 0 h 5410200"/>
              <a:gd name="connsiteX1" fmla="*/ 6017012 w 6017012"/>
              <a:gd name="connsiteY1" fmla="*/ 0 h 5410200"/>
              <a:gd name="connsiteX2" fmla="*/ 6017012 w 6017012"/>
              <a:gd name="connsiteY2" fmla="*/ 5410200 h 5410200"/>
              <a:gd name="connsiteX3" fmla="*/ 0 w 6017012"/>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2" h="5410200">
                <a:moveTo>
                  <a:pt x="0" y="0"/>
                </a:moveTo>
                <a:lnTo>
                  <a:pt x="6017012" y="0"/>
                </a:lnTo>
                <a:lnTo>
                  <a:pt x="6017012" y="5410200"/>
                </a:lnTo>
                <a:lnTo>
                  <a:pt x="0" y="5410200"/>
                </a:lnTo>
                <a:close/>
              </a:path>
            </a:pathLst>
          </a:custGeom>
        </p:spPr>
        <p:txBody>
          <a:bodyPr wrap="square">
            <a:noAutofit/>
          </a:bodyPr>
          <a:lstStyle/>
          <a:p>
            <a:endParaRPr lang="en-US"/>
          </a:p>
        </p:txBody>
      </p:sp>
      <p:sp>
        <p:nvSpPr>
          <p:cNvPr id="24" name="Freeform 23"/>
          <p:cNvSpPr>
            <a:spLocks noGrp="1"/>
          </p:cNvSpPr>
          <p:nvPr>
            <p:ph type="pic" sz="quarter" idx="14"/>
          </p:nvPr>
        </p:nvSpPr>
        <p:spPr>
          <a:xfrm>
            <a:off x="18366988" y="8300445"/>
            <a:ext cx="6017012" cy="5410200"/>
          </a:xfrm>
          <a:custGeom>
            <a:avLst/>
            <a:gdLst>
              <a:gd name="connsiteX0" fmla="*/ 0 w 6017012"/>
              <a:gd name="connsiteY0" fmla="*/ 0 h 5410200"/>
              <a:gd name="connsiteX1" fmla="*/ 6017012 w 6017012"/>
              <a:gd name="connsiteY1" fmla="*/ 0 h 5410200"/>
              <a:gd name="connsiteX2" fmla="*/ 6017012 w 6017012"/>
              <a:gd name="connsiteY2" fmla="*/ 5410200 h 5410200"/>
              <a:gd name="connsiteX3" fmla="*/ 0 w 6017012"/>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2" h="5410200">
                <a:moveTo>
                  <a:pt x="0" y="0"/>
                </a:moveTo>
                <a:lnTo>
                  <a:pt x="6017012" y="0"/>
                </a:lnTo>
                <a:lnTo>
                  <a:pt x="6017012" y="5410200"/>
                </a:lnTo>
                <a:lnTo>
                  <a:pt x="0" y="5410200"/>
                </a:lnTo>
                <a:close/>
              </a:path>
            </a:pathLst>
          </a:custGeom>
        </p:spPr>
        <p:txBody>
          <a:bodyPr wrap="square">
            <a:noAutofit/>
          </a:bodyPr>
          <a:lstStyle/>
          <a:p>
            <a:endParaRPr lang="en-US"/>
          </a:p>
        </p:txBody>
      </p:sp>
    </p:spTree>
    <p:extLst>
      <p:ext uri="{BB962C8B-B14F-4D97-AF65-F5344CB8AC3E}">
        <p14:creationId xmlns:p14="http://schemas.microsoft.com/office/powerpoint/2010/main" val="41136435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278518698"/>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0897829"/>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8657762"/>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82709037"/>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86999592"/>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2113275"/>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065043610"/>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Freeform 8"/>
          <p:cNvSpPr>
            <a:spLocks noGrp="1"/>
          </p:cNvSpPr>
          <p:nvPr>
            <p:ph type="pic" sz="quarter" idx="10"/>
          </p:nvPr>
        </p:nvSpPr>
        <p:spPr>
          <a:xfrm>
            <a:off x="3449765" y="4122806"/>
            <a:ext cx="3562096" cy="3561482"/>
          </a:xfrm>
          <a:custGeom>
            <a:avLst/>
            <a:gdLst>
              <a:gd name="connsiteX0" fmla="*/ 1781048 w 3562096"/>
              <a:gd name="connsiteY0" fmla="*/ 0 h 3561482"/>
              <a:gd name="connsiteX1" fmla="*/ 3562096 w 3562096"/>
              <a:gd name="connsiteY1" fmla="*/ 1780741 h 3561482"/>
              <a:gd name="connsiteX2" fmla="*/ 1781048 w 3562096"/>
              <a:gd name="connsiteY2" fmla="*/ 3561482 h 3561482"/>
              <a:gd name="connsiteX3" fmla="*/ 0 w 3562096"/>
              <a:gd name="connsiteY3" fmla="*/ 1780741 h 3561482"/>
              <a:gd name="connsiteX4" fmla="*/ 1781048 w 3562096"/>
              <a:gd name="connsiteY4" fmla="*/ 0 h 3561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2096" h="3561482">
                <a:moveTo>
                  <a:pt x="1781048" y="0"/>
                </a:moveTo>
                <a:cubicBezTo>
                  <a:pt x="2764694" y="0"/>
                  <a:pt x="3562096" y="797265"/>
                  <a:pt x="3562096" y="1780741"/>
                </a:cubicBezTo>
                <a:cubicBezTo>
                  <a:pt x="3562096" y="2764217"/>
                  <a:pt x="2764694" y="3561482"/>
                  <a:pt x="1781048" y="3561482"/>
                </a:cubicBezTo>
                <a:cubicBezTo>
                  <a:pt x="797402" y="3561482"/>
                  <a:pt x="0" y="2764217"/>
                  <a:pt x="0" y="1780741"/>
                </a:cubicBezTo>
                <a:cubicBezTo>
                  <a:pt x="0" y="797265"/>
                  <a:pt x="797402" y="0"/>
                  <a:pt x="1781048" y="0"/>
                </a:cubicBezTo>
                <a:close/>
              </a:path>
            </a:pathLst>
          </a:custGeom>
        </p:spPr>
        <p:txBody>
          <a:bodyPr wrap="square">
            <a:noAutofit/>
          </a:bodyPr>
          <a:lstStyle/>
          <a:p>
            <a:endParaRPr lang="en-US"/>
          </a:p>
        </p:txBody>
      </p:sp>
      <p:sp>
        <p:nvSpPr>
          <p:cNvPr id="12" name="Freeform 11"/>
          <p:cNvSpPr>
            <a:spLocks noGrp="1"/>
          </p:cNvSpPr>
          <p:nvPr>
            <p:ph type="pic" sz="quarter" idx="11"/>
          </p:nvPr>
        </p:nvSpPr>
        <p:spPr>
          <a:xfrm>
            <a:off x="10487025" y="4122865"/>
            <a:ext cx="3560764" cy="3562096"/>
          </a:xfrm>
          <a:custGeom>
            <a:avLst/>
            <a:gdLst>
              <a:gd name="connsiteX0" fmla="*/ 1780382 w 3560764"/>
              <a:gd name="connsiteY0" fmla="*/ 0 h 3562096"/>
              <a:gd name="connsiteX1" fmla="*/ 3560764 w 3560764"/>
              <a:gd name="connsiteY1" fmla="*/ 1781048 h 3562096"/>
              <a:gd name="connsiteX2" fmla="*/ 1780382 w 3560764"/>
              <a:gd name="connsiteY2" fmla="*/ 3562096 h 3562096"/>
              <a:gd name="connsiteX3" fmla="*/ 0 w 3560764"/>
              <a:gd name="connsiteY3" fmla="*/ 1781048 h 3562096"/>
              <a:gd name="connsiteX4" fmla="*/ 1780382 w 3560764"/>
              <a:gd name="connsiteY4" fmla="*/ 0 h 3562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2096">
                <a:moveTo>
                  <a:pt x="1780382" y="0"/>
                </a:moveTo>
                <a:cubicBezTo>
                  <a:pt x="2763660" y="0"/>
                  <a:pt x="3560764" y="797402"/>
                  <a:pt x="3560764" y="1781048"/>
                </a:cubicBezTo>
                <a:cubicBezTo>
                  <a:pt x="3560764" y="2764694"/>
                  <a:pt x="2763660" y="3562096"/>
                  <a:pt x="1780382" y="3562096"/>
                </a:cubicBezTo>
                <a:cubicBezTo>
                  <a:pt x="797104" y="3562096"/>
                  <a:pt x="0" y="2764694"/>
                  <a:pt x="0" y="1781048"/>
                </a:cubicBezTo>
                <a:cubicBezTo>
                  <a:pt x="0" y="797402"/>
                  <a:pt x="797104" y="0"/>
                  <a:pt x="1780382" y="0"/>
                </a:cubicBezTo>
                <a:close/>
              </a:path>
            </a:pathLst>
          </a:custGeom>
        </p:spPr>
        <p:txBody>
          <a:bodyPr wrap="square">
            <a:noAutofit/>
          </a:bodyPr>
          <a:lstStyle/>
          <a:p>
            <a:endParaRPr lang="en-US"/>
          </a:p>
        </p:txBody>
      </p:sp>
      <p:sp>
        <p:nvSpPr>
          <p:cNvPr id="15" name="Freeform 14"/>
          <p:cNvSpPr>
            <a:spLocks noGrp="1"/>
          </p:cNvSpPr>
          <p:nvPr>
            <p:ph type="pic" sz="quarter" idx="12"/>
          </p:nvPr>
        </p:nvSpPr>
        <p:spPr>
          <a:xfrm>
            <a:off x="17421224" y="4122738"/>
            <a:ext cx="3560764" cy="3560764"/>
          </a:xfrm>
          <a:custGeom>
            <a:avLst/>
            <a:gdLst>
              <a:gd name="connsiteX0" fmla="*/ 1780384 w 3560764"/>
              <a:gd name="connsiteY0" fmla="*/ 0 h 3560764"/>
              <a:gd name="connsiteX1" fmla="*/ 3560764 w 3560764"/>
              <a:gd name="connsiteY1" fmla="*/ 1780382 h 3560764"/>
              <a:gd name="connsiteX2" fmla="*/ 1780384 w 3560764"/>
              <a:gd name="connsiteY2" fmla="*/ 3560764 h 3560764"/>
              <a:gd name="connsiteX3" fmla="*/ 0 w 3560764"/>
              <a:gd name="connsiteY3" fmla="*/ 1780382 h 3560764"/>
              <a:gd name="connsiteX4" fmla="*/ 1780384 w 3560764"/>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0764">
                <a:moveTo>
                  <a:pt x="1780384" y="0"/>
                </a:moveTo>
                <a:cubicBezTo>
                  <a:pt x="2763660" y="0"/>
                  <a:pt x="3560764" y="797104"/>
                  <a:pt x="3560764" y="1780382"/>
                </a:cubicBezTo>
                <a:cubicBezTo>
                  <a:pt x="3560764" y="2763660"/>
                  <a:pt x="2763660" y="3560764"/>
                  <a:pt x="1780384" y="3560764"/>
                </a:cubicBezTo>
                <a:cubicBezTo>
                  <a:pt x="797104" y="3560764"/>
                  <a:pt x="0" y="2763660"/>
                  <a:pt x="0" y="1780382"/>
                </a:cubicBezTo>
                <a:cubicBezTo>
                  <a:pt x="0" y="797104"/>
                  <a:pt x="797104" y="0"/>
                  <a:pt x="1780384"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780573336"/>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1447800" y="33528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6804804" y="33528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1447800" y="76962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6804804" y="76962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Tree>
    <p:extLst>
      <p:ext uri="{BB962C8B-B14F-4D97-AF65-F5344CB8AC3E}">
        <p14:creationId xmlns:p14="http://schemas.microsoft.com/office/powerpoint/2010/main" val="2677307524"/>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1605862" y="3676012"/>
            <a:ext cx="3188757" cy="3440500"/>
          </a:xfrm>
          <a:custGeom>
            <a:avLst/>
            <a:gdLst>
              <a:gd name="connsiteX0" fmla="*/ 0 w 3188757"/>
              <a:gd name="connsiteY0" fmla="*/ 0 h 3440500"/>
              <a:gd name="connsiteX1" fmla="*/ 3188757 w 3188757"/>
              <a:gd name="connsiteY1" fmla="*/ 0 h 3440500"/>
              <a:gd name="connsiteX2" fmla="*/ 3188757 w 3188757"/>
              <a:gd name="connsiteY2" fmla="*/ 3440500 h 3440500"/>
              <a:gd name="connsiteX3" fmla="*/ 0 w 3188757"/>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7" h="3440500">
                <a:moveTo>
                  <a:pt x="0" y="0"/>
                </a:moveTo>
                <a:lnTo>
                  <a:pt x="3188757" y="0"/>
                </a:lnTo>
                <a:lnTo>
                  <a:pt x="3188757" y="3440500"/>
                </a:lnTo>
                <a:lnTo>
                  <a:pt x="0" y="3440500"/>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5390761" y="3676012"/>
            <a:ext cx="3188757" cy="3440500"/>
          </a:xfrm>
          <a:custGeom>
            <a:avLst/>
            <a:gdLst>
              <a:gd name="connsiteX0" fmla="*/ 0 w 3188757"/>
              <a:gd name="connsiteY0" fmla="*/ 0 h 3440500"/>
              <a:gd name="connsiteX1" fmla="*/ 3188757 w 3188757"/>
              <a:gd name="connsiteY1" fmla="*/ 0 h 3440500"/>
              <a:gd name="connsiteX2" fmla="*/ 3188757 w 3188757"/>
              <a:gd name="connsiteY2" fmla="*/ 3440500 h 3440500"/>
              <a:gd name="connsiteX3" fmla="*/ 0 w 3188757"/>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7" h="3440500">
                <a:moveTo>
                  <a:pt x="0" y="0"/>
                </a:moveTo>
                <a:lnTo>
                  <a:pt x="3188757" y="0"/>
                </a:lnTo>
                <a:lnTo>
                  <a:pt x="3188757" y="3440500"/>
                </a:lnTo>
                <a:lnTo>
                  <a:pt x="0" y="3440500"/>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15779062" y="8222302"/>
            <a:ext cx="3188758" cy="3440500"/>
          </a:xfrm>
          <a:custGeom>
            <a:avLst/>
            <a:gdLst>
              <a:gd name="connsiteX0" fmla="*/ 0 w 3188758"/>
              <a:gd name="connsiteY0" fmla="*/ 0 h 3440500"/>
              <a:gd name="connsiteX1" fmla="*/ 3188758 w 3188758"/>
              <a:gd name="connsiteY1" fmla="*/ 0 h 3440500"/>
              <a:gd name="connsiteX2" fmla="*/ 3188758 w 3188758"/>
              <a:gd name="connsiteY2" fmla="*/ 3440500 h 3440500"/>
              <a:gd name="connsiteX3" fmla="*/ 0 w 3188758"/>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8" h="3440500">
                <a:moveTo>
                  <a:pt x="0" y="0"/>
                </a:moveTo>
                <a:lnTo>
                  <a:pt x="3188758" y="0"/>
                </a:lnTo>
                <a:lnTo>
                  <a:pt x="3188758" y="3440500"/>
                </a:lnTo>
                <a:lnTo>
                  <a:pt x="0" y="3440500"/>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19563960" y="8222302"/>
            <a:ext cx="3188758" cy="3440500"/>
          </a:xfrm>
          <a:custGeom>
            <a:avLst/>
            <a:gdLst>
              <a:gd name="connsiteX0" fmla="*/ 0 w 3188758"/>
              <a:gd name="connsiteY0" fmla="*/ 0 h 3440500"/>
              <a:gd name="connsiteX1" fmla="*/ 3188758 w 3188758"/>
              <a:gd name="connsiteY1" fmla="*/ 0 h 3440500"/>
              <a:gd name="connsiteX2" fmla="*/ 3188758 w 3188758"/>
              <a:gd name="connsiteY2" fmla="*/ 3440500 h 3440500"/>
              <a:gd name="connsiteX3" fmla="*/ 0 w 3188758"/>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8" h="3440500">
                <a:moveTo>
                  <a:pt x="0" y="0"/>
                </a:moveTo>
                <a:lnTo>
                  <a:pt x="3188758" y="0"/>
                </a:lnTo>
                <a:lnTo>
                  <a:pt x="3188758" y="3440500"/>
                </a:lnTo>
                <a:lnTo>
                  <a:pt x="0" y="3440500"/>
                </a:lnTo>
                <a:close/>
              </a:path>
            </a:pathLst>
          </a:custGeom>
        </p:spPr>
        <p:txBody>
          <a:bodyPr wrap="square">
            <a:noAutofit/>
          </a:bodyPr>
          <a:lstStyle/>
          <a:p>
            <a:endParaRPr lang="en-US"/>
          </a:p>
        </p:txBody>
      </p:sp>
    </p:spTree>
    <p:extLst>
      <p:ext uri="{BB962C8B-B14F-4D97-AF65-F5344CB8AC3E}">
        <p14:creationId xmlns:p14="http://schemas.microsoft.com/office/powerpoint/2010/main" val="24135573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89583641"/>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29" name="Freeform 28"/>
          <p:cNvSpPr>
            <a:spLocks noGrp="1"/>
          </p:cNvSpPr>
          <p:nvPr>
            <p:ph type="pic" sz="quarter" idx="10"/>
          </p:nvPr>
        </p:nvSpPr>
        <p:spPr>
          <a:xfrm>
            <a:off x="2893314" y="4103147"/>
            <a:ext cx="4261743" cy="4450410"/>
          </a:xfrm>
          <a:custGeom>
            <a:avLst/>
            <a:gdLst>
              <a:gd name="connsiteX0" fmla="*/ 1010307 w 4261743"/>
              <a:gd name="connsiteY0" fmla="*/ 0 h 4450410"/>
              <a:gd name="connsiteX1" fmla="*/ 4261743 w 4261743"/>
              <a:gd name="connsiteY1" fmla="*/ 934240 h 4450410"/>
              <a:gd name="connsiteX2" fmla="*/ 3251436 w 4261743"/>
              <a:gd name="connsiteY2" fmla="*/ 4450410 h 4450410"/>
              <a:gd name="connsiteX3" fmla="*/ 0 w 4261743"/>
              <a:gd name="connsiteY3" fmla="*/ 3516170 h 4450410"/>
            </a:gdLst>
            <a:ahLst/>
            <a:cxnLst>
              <a:cxn ang="0">
                <a:pos x="connsiteX0" y="connsiteY0"/>
              </a:cxn>
              <a:cxn ang="0">
                <a:pos x="connsiteX1" y="connsiteY1"/>
              </a:cxn>
              <a:cxn ang="0">
                <a:pos x="connsiteX2" y="connsiteY2"/>
              </a:cxn>
              <a:cxn ang="0">
                <a:pos x="connsiteX3" y="connsiteY3"/>
              </a:cxn>
            </a:cxnLst>
            <a:rect l="l" t="t" r="r" b="b"/>
            <a:pathLst>
              <a:path w="4261743" h="4450410">
                <a:moveTo>
                  <a:pt x="1010307" y="0"/>
                </a:moveTo>
                <a:lnTo>
                  <a:pt x="4261743" y="934240"/>
                </a:lnTo>
                <a:lnTo>
                  <a:pt x="3251436" y="4450410"/>
                </a:lnTo>
                <a:lnTo>
                  <a:pt x="0" y="3516170"/>
                </a:lnTo>
                <a:close/>
              </a:path>
            </a:pathLst>
          </a:custGeom>
        </p:spPr>
        <p:txBody>
          <a:bodyPr wrap="square">
            <a:noAutofit/>
          </a:bodyPr>
          <a:lstStyle/>
          <a:p>
            <a:endParaRPr lang="en-US" dirty="0"/>
          </a:p>
        </p:txBody>
      </p:sp>
      <p:sp>
        <p:nvSpPr>
          <p:cNvPr id="30" name="Freeform 29"/>
          <p:cNvSpPr>
            <a:spLocks noGrp="1"/>
          </p:cNvSpPr>
          <p:nvPr>
            <p:ph type="pic" sz="quarter" idx="11"/>
          </p:nvPr>
        </p:nvSpPr>
        <p:spPr>
          <a:xfrm>
            <a:off x="5534111" y="3719672"/>
            <a:ext cx="3801377" cy="4039783"/>
          </a:xfrm>
          <a:custGeom>
            <a:avLst/>
            <a:gdLst>
              <a:gd name="connsiteX0" fmla="*/ 3358036 w 3801377"/>
              <a:gd name="connsiteY0" fmla="*/ 0 h 4039783"/>
              <a:gd name="connsiteX1" fmla="*/ 3801377 w 3801377"/>
              <a:gd name="connsiteY1" fmla="*/ 3629614 h 4039783"/>
              <a:gd name="connsiteX2" fmla="*/ 443341 w 3801377"/>
              <a:gd name="connsiteY2" fmla="*/ 4039783 h 4039783"/>
              <a:gd name="connsiteX3" fmla="*/ 0 w 3801377"/>
              <a:gd name="connsiteY3" fmla="*/ 410168 h 4039783"/>
            </a:gdLst>
            <a:ahLst/>
            <a:cxnLst>
              <a:cxn ang="0">
                <a:pos x="connsiteX0" y="connsiteY0"/>
              </a:cxn>
              <a:cxn ang="0">
                <a:pos x="connsiteX1" y="connsiteY1"/>
              </a:cxn>
              <a:cxn ang="0">
                <a:pos x="connsiteX2" y="connsiteY2"/>
              </a:cxn>
              <a:cxn ang="0">
                <a:pos x="connsiteX3" y="connsiteY3"/>
              </a:cxn>
            </a:cxnLst>
            <a:rect l="l" t="t" r="r" b="b"/>
            <a:pathLst>
              <a:path w="3801377" h="4039783">
                <a:moveTo>
                  <a:pt x="3358036" y="0"/>
                </a:moveTo>
                <a:lnTo>
                  <a:pt x="3801377" y="3629614"/>
                </a:lnTo>
                <a:lnTo>
                  <a:pt x="443341" y="4039783"/>
                </a:lnTo>
                <a:lnTo>
                  <a:pt x="0" y="410168"/>
                </a:lnTo>
                <a:close/>
              </a:path>
            </a:pathLst>
          </a:custGeom>
        </p:spPr>
        <p:txBody>
          <a:bodyPr wrap="square">
            <a:noAutofit/>
          </a:bodyPr>
          <a:lstStyle/>
          <a:p>
            <a:endParaRPr lang="en-US"/>
          </a:p>
        </p:txBody>
      </p:sp>
      <p:sp>
        <p:nvSpPr>
          <p:cNvPr id="31" name="Freeform 30"/>
          <p:cNvSpPr>
            <a:spLocks noGrp="1"/>
          </p:cNvSpPr>
          <p:nvPr>
            <p:ph type="pic" sz="quarter" idx="12"/>
          </p:nvPr>
        </p:nvSpPr>
        <p:spPr>
          <a:xfrm>
            <a:off x="7692758" y="4129355"/>
            <a:ext cx="4530841" cy="4678986"/>
          </a:xfrm>
          <a:custGeom>
            <a:avLst/>
            <a:gdLst>
              <a:gd name="connsiteX0" fmla="*/ 3122143 w 4530841"/>
              <a:gd name="connsiteY0" fmla="*/ 0 h 4678986"/>
              <a:gd name="connsiteX1" fmla="*/ 4530841 w 4530841"/>
              <a:gd name="connsiteY1" fmla="*/ 3376350 h 4678986"/>
              <a:gd name="connsiteX2" fmla="*/ 1408698 w 4530841"/>
              <a:gd name="connsiteY2" fmla="*/ 4678986 h 4678986"/>
              <a:gd name="connsiteX3" fmla="*/ 0 w 4530841"/>
              <a:gd name="connsiteY3" fmla="*/ 1302636 h 4678986"/>
            </a:gdLst>
            <a:ahLst/>
            <a:cxnLst>
              <a:cxn ang="0">
                <a:pos x="connsiteX0" y="connsiteY0"/>
              </a:cxn>
              <a:cxn ang="0">
                <a:pos x="connsiteX1" y="connsiteY1"/>
              </a:cxn>
              <a:cxn ang="0">
                <a:pos x="connsiteX2" y="connsiteY2"/>
              </a:cxn>
              <a:cxn ang="0">
                <a:pos x="connsiteX3" y="connsiteY3"/>
              </a:cxn>
            </a:cxnLst>
            <a:rect l="l" t="t" r="r" b="b"/>
            <a:pathLst>
              <a:path w="4530841" h="4678986">
                <a:moveTo>
                  <a:pt x="3122143" y="0"/>
                </a:moveTo>
                <a:lnTo>
                  <a:pt x="4530841" y="3376350"/>
                </a:lnTo>
                <a:lnTo>
                  <a:pt x="1408698" y="4678986"/>
                </a:lnTo>
                <a:lnTo>
                  <a:pt x="0" y="1302636"/>
                </a:lnTo>
                <a:close/>
              </a:path>
            </a:pathLst>
          </a:custGeom>
        </p:spPr>
        <p:txBody>
          <a:bodyPr wrap="square">
            <a:noAutofit/>
          </a:bodyPr>
          <a:lstStyle/>
          <a:p>
            <a:endParaRPr lang="en-US" dirty="0"/>
          </a:p>
        </p:txBody>
      </p:sp>
      <p:sp>
        <p:nvSpPr>
          <p:cNvPr id="32" name="Freeform 31"/>
          <p:cNvSpPr>
            <a:spLocks noGrp="1"/>
          </p:cNvSpPr>
          <p:nvPr>
            <p:ph type="pic" sz="quarter" idx="13"/>
          </p:nvPr>
        </p:nvSpPr>
        <p:spPr>
          <a:xfrm>
            <a:off x="3475033" y="6351460"/>
            <a:ext cx="3382993" cy="3656590"/>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txBody>
          <a:bodyPr wrap="square">
            <a:noAutofit/>
          </a:bodyPr>
          <a:lstStyle/>
          <a:p>
            <a:endParaRPr lang="en-US" dirty="0"/>
          </a:p>
        </p:txBody>
      </p:sp>
      <p:sp>
        <p:nvSpPr>
          <p:cNvPr id="33" name="Freeform 32"/>
          <p:cNvSpPr>
            <a:spLocks noGrp="1"/>
          </p:cNvSpPr>
          <p:nvPr>
            <p:ph type="pic" sz="quarter" idx="14"/>
          </p:nvPr>
        </p:nvSpPr>
        <p:spPr>
          <a:xfrm>
            <a:off x="5501177" y="7184341"/>
            <a:ext cx="3911611" cy="4140785"/>
          </a:xfrm>
          <a:custGeom>
            <a:avLst/>
            <a:gdLst>
              <a:gd name="connsiteX0" fmla="*/ 569919 w 3911611"/>
              <a:gd name="connsiteY0" fmla="*/ 0 h 4140785"/>
              <a:gd name="connsiteX1" fmla="*/ 3911611 w 3911611"/>
              <a:gd name="connsiteY1" fmla="*/ 527010 h 4140785"/>
              <a:gd name="connsiteX2" fmla="*/ 3341691 w 3911611"/>
              <a:gd name="connsiteY2" fmla="*/ 4140785 h 4140785"/>
              <a:gd name="connsiteX3" fmla="*/ 0 w 3911611"/>
              <a:gd name="connsiteY3" fmla="*/ 3613775 h 4140785"/>
            </a:gdLst>
            <a:ahLst/>
            <a:cxnLst>
              <a:cxn ang="0">
                <a:pos x="connsiteX0" y="connsiteY0"/>
              </a:cxn>
              <a:cxn ang="0">
                <a:pos x="connsiteX1" y="connsiteY1"/>
              </a:cxn>
              <a:cxn ang="0">
                <a:pos x="connsiteX2" y="connsiteY2"/>
              </a:cxn>
              <a:cxn ang="0">
                <a:pos x="connsiteX3" y="connsiteY3"/>
              </a:cxn>
            </a:cxnLst>
            <a:rect l="l" t="t" r="r" b="b"/>
            <a:pathLst>
              <a:path w="3911611" h="4140785">
                <a:moveTo>
                  <a:pt x="569919" y="0"/>
                </a:moveTo>
                <a:lnTo>
                  <a:pt x="3911611" y="527010"/>
                </a:lnTo>
                <a:lnTo>
                  <a:pt x="3341691" y="4140785"/>
                </a:lnTo>
                <a:lnTo>
                  <a:pt x="0" y="3613775"/>
                </a:lnTo>
                <a:close/>
              </a:path>
            </a:pathLst>
          </a:custGeom>
        </p:spPr>
        <p:txBody>
          <a:bodyPr wrap="square">
            <a:noAutofit/>
          </a:bodyPr>
          <a:lstStyle/>
          <a:p>
            <a:endParaRPr lang="en-US" dirty="0"/>
          </a:p>
        </p:txBody>
      </p:sp>
      <p:sp>
        <p:nvSpPr>
          <p:cNvPr id="34" name="Freeform 33"/>
          <p:cNvSpPr>
            <a:spLocks noGrp="1"/>
          </p:cNvSpPr>
          <p:nvPr>
            <p:ph type="pic" sz="quarter" idx="15"/>
          </p:nvPr>
        </p:nvSpPr>
        <p:spPr>
          <a:xfrm>
            <a:off x="8089214" y="6706397"/>
            <a:ext cx="3382993" cy="3656590"/>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txBody>
          <a:bodyPr wrap="square">
            <a:noAutofit/>
          </a:bodyPr>
          <a:lstStyle/>
          <a:p>
            <a:endParaRPr lang="en-US" dirty="0"/>
          </a:p>
        </p:txBody>
      </p:sp>
    </p:spTree>
    <p:extLst>
      <p:ext uri="{BB962C8B-B14F-4D97-AF65-F5344CB8AC3E}">
        <p14:creationId xmlns:p14="http://schemas.microsoft.com/office/powerpoint/2010/main" val="1497509256"/>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2478088" y="4008513"/>
            <a:ext cx="8839200" cy="5309655"/>
          </a:xfrm>
          <a:custGeom>
            <a:avLst/>
            <a:gdLst>
              <a:gd name="connsiteX0" fmla="*/ 0 w 8839200"/>
              <a:gd name="connsiteY0" fmla="*/ 0 h 5309655"/>
              <a:gd name="connsiteX1" fmla="*/ 8839200 w 8839200"/>
              <a:gd name="connsiteY1" fmla="*/ 0 h 5309655"/>
              <a:gd name="connsiteX2" fmla="*/ 8839200 w 8839200"/>
              <a:gd name="connsiteY2" fmla="*/ 5309655 h 5309655"/>
              <a:gd name="connsiteX3" fmla="*/ 0 w 8839200"/>
              <a:gd name="connsiteY3" fmla="*/ 5309655 h 5309655"/>
            </a:gdLst>
            <a:ahLst/>
            <a:cxnLst>
              <a:cxn ang="0">
                <a:pos x="connsiteX0" y="connsiteY0"/>
              </a:cxn>
              <a:cxn ang="0">
                <a:pos x="connsiteX1" y="connsiteY1"/>
              </a:cxn>
              <a:cxn ang="0">
                <a:pos x="connsiteX2" y="connsiteY2"/>
              </a:cxn>
              <a:cxn ang="0">
                <a:pos x="connsiteX3" y="connsiteY3"/>
              </a:cxn>
            </a:cxnLst>
            <a:rect l="l" t="t" r="r" b="b"/>
            <a:pathLst>
              <a:path w="8839200" h="5309655">
                <a:moveTo>
                  <a:pt x="0" y="0"/>
                </a:moveTo>
                <a:lnTo>
                  <a:pt x="8839200" y="0"/>
                </a:lnTo>
                <a:lnTo>
                  <a:pt x="8839200" y="5309655"/>
                </a:lnTo>
                <a:lnTo>
                  <a:pt x="0" y="5309655"/>
                </a:lnTo>
                <a:close/>
              </a:path>
            </a:pathLst>
          </a:custGeom>
        </p:spPr>
        <p:txBody>
          <a:bodyPr wrap="square">
            <a:noAutofit/>
          </a:bodyPr>
          <a:lstStyle/>
          <a:p>
            <a:endParaRPr lang="en-US"/>
          </a:p>
        </p:txBody>
      </p:sp>
    </p:spTree>
    <p:extLst>
      <p:ext uri="{BB962C8B-B14F-4D97-AF65-F5344CB8AC3E}">
        <p14:creationId xmlns:p14="http://schemas.microsoft.com/office/powerpoint/2010/main" val="92263276"/>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12395200" y="3848100"/>
            <a:ext cx="12039600" cy="7670800"/>
          </a:xfrm>
          <a:custGeom>
            <a:avLst/>
            <a:gdLst>
              <a:gd name="connsiteX0" fmla="*/ 0 w 12039600"/>
              <a:gd name="connsiteY0" fmla="*/ 0 h 7670800"/>
              <a:gd name="connsiteX1" fmla="*/ 12039600 w 12039600"/>
              <a:gd name="connsiteY1" fmla="*/ 0 h 7670800"/>
              <a:gd name="connsiteX2" fmla="*/ 12039600 w 12039600"/>
              <a:gd name="connsiteY2" fmla="*/ 7670800 h 7670800"/>
              <a:gd name="connsiteX3" fmla="*/ 0 w 12039600"/>
              <a:gd name="connsiteY3" fmla="*/ 7670800 h 7670800"/>
            </a:gdLst>
            <a:ahLst/>
            <a:cxnLst>
              <a:cxn ang="0">
                <a:pos x="connsiteX0" y="connsiteY0"/>
              </a:cxn>
              <a:cxn ang="0">
                <a:pos x="connsiteX1" y="connsiteY1"/>
              </a:cxn>
              <a:cxn ang="0">
                <a:pos x="connsiteX2" y="connsiteY2"/>
              </a:cxn>
              <a:cxn ang="0">
                <a:pos x="connsiteX3" y="connsiteY3"/>
              </a:cxn>
            </a:cxnLst>
            <a:rect l="l" t="t" r="r" b="b"/>
            <a:pathLst>
              <a:path w="12039600" h="7670800">
                <a:moveTo>
                  <a:pt x="0" y="0"/>
                </a:moveTo>
                <a:lnTo>
                  <a:pt x="12039600" y="0"/>
                </a:lnTo>
                <a:lnTo>
                  <a:pt x="12039600" y="7670800"/>
                </a:lnTo>
                <a:lnTo>
                  <a:pt x="0" y="7670800"/>
                </a:lnTo>
                <a:close/>
              </a:path>
            </a:pathLst>
          </a:custGeom>
        </p:spPr>
        <p:txBody>
          <a:bodyPr wrap="square">
            <a:noAutofit/>
          </a:bodyPr>
          <a:lstStyle/>
          <a:p>
            <a:endParaRPr lang="en-US"/>
          </a:p>
        </p:txBody>
      </p:sp>
    </p:spTree>
    <p:extLst>
      <p:ext uri="{BB962C8B-B14F-4D97-AF65-F5344CB8AC3E}">
        <p14:creationId xmlns:p14="http://schemas.microsoft.com/office/powerpoint/2010/main" val="3678636037"/>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2401888" y="5132388"/>
            <a:ext cx="2616200" cy="5753100"/>
          </a:xfrm>
          <a:custGeom>
            <a:avLst/>
            <a:gdLst>
              <a:gd name="connsiteX0" fmla="*/ 0 w 2616200"/>
              <a:gd name="connsiteY0" fmla="*/ 0 h 5753100"/>
              <a:gd name="connsiteX1" fmla="*/ 2616200 w 2616200"/>
              <a:gd name="connsiteY1" fmla="*/ 0 h 5753100"/>
              <a:gd name="connsiteX2" fmla="*/ 2616200 w 2616200"/>
              <a:gd name="connsiteY2" fmla="*/ 5753100 h 5753100"/>
              <a:gd name="connsiteX3" fmla="*/ 0 w 2616200"/>
              <a:gd name="connsiteY3" fmla="*/ 5753100 h 5753100"/>
            </a:gdLst>
            <a:ahLst/>
            <a:cxnLst>
              <a:cxn ang="0">
                <a:pos x="connsiteX0" y="connsiteY0"/>
              </a:cxn>
              <a:cxn ang="0">
                <a:pos x="connsiteX1" y="connsiteY1"/>
              </a:cxn>
              <a:cxn ang="0">
                <a:pos x="connsiteX2" y="connsiteY2"/>
              </a:cxn>
              <a:cxn ang="0">
                <a:pos x="connsiteX3" y="connsiteY3"/>
              </a:cxn>
            </a:cxnLst>
            <a:rect l="l" t="t" r="r" b="b"/>
            <a:pathLst>
              <a:path w="2616200" h="5753100">
                <a:moveTo>
                  <a:pt x="0" y="0"/>
                </a:moveTo>
                <a:lnTo>
                  <a:pt x="2616200" y="0"/>
                </a:lnTo>
                <a:lnTo>
                  <a:pt x="2616200" y="5753100"/>
                </a:lnTo>
                <a:lnTo>
                  <a:pt x="0" y="5753100"/>
                </a:lnTo>
                <a:close/>
              </a:path>
            </a:pathLst>
          </a:custGeom>
        </p:spPr>
        <p:txBody>
          <a:bodyPr wrap="square">
            <a:noAutofit/>
          </a:bodyPr>
          <a:lstStyle/>
          <a:p>
            <a:endParaRPr lang="en-US"/>
          </a:p>
        </p:txBody>
      </p:sp>
      <p:sp>
        <p:nvSpPr>
          <p:cNvPr id="13" name="Freeform 12"/>
          <p:cNvSpPr>
            <a:spLocks noGrp="1"/>
          </p:cNvSpPr>
          <p:nvPr>
            <p:ph type="pic" sz="quarter" idx="11"/>
          </p:nvPr>
        </p:nvSpPr>
        <p:spPr>
          <a:xfrm>
            <a:off x="5295900" y="4568825"/>
            <a:ext cx="3517900" cy="6223000"/>
          </a:xfrm>
          <a:custGeom>
            <a:avLst/>
            <a:gdLst>
              <a:gd name="connsiteX0" fmla="*/ 0 w 3517900"/>
              <a:gd name="connsiteY0" fmla="*/ 0 h 6223000"/>
              <a:gd name="connsiteX1" fmla="*/ 3517900 w 3517900"/>
              <a:gd name="connsiteY1" fmla="*/ 0 h 6223000"/>
              <a:gd name="connsiteX2" fmla="*/ 3517900 w 3517900"/>
              <a:gd name="connsiteY2" fmla="*/ 6223000 h 6223000"/>
              <a:gd name="connsiteX3" fmla="*/ 0 w 3517900"/>
              <a:gd name="connsiteY3" fmla="*/ 6223000 h 6223000"/>
            </a:gdLst>
            <a:ahLst/>
            <a:cxnLst>
              <a:cxn ang="0">
                <a:pos x="connsiteX0" y="connsiteY0"/>
              </a:cxn>
              <a:cxn ang="0">
                <a:pos x="connsiteX1" y="connsiteY1"/>
              </a:cxn>
              <a:cxn ang="0">
                <a:pos x="connsiteX2" y="connsiteY2"/>
              </a:cxn>
              <a:cxn ang="0">
                <a:pos x="connsiteX3" y="connsiteY3"/>
              </a:cxn>
            </a:cxnLst>
            <a:rect l="l" t="t" r="r" b="b"/>
            <a:pathLst>
              <a:path w="3517900" h="6223000">
                <a:moveTo>
                  <a:pt x="0" y="0"/>
                </a:moveTo>
                <a:lnTo>
                  <a:pt x="3517900" y="0"/>
                </a:lnTo>
                <a:lnTo>
                  <a:pt x="3517900" y="6223000"/>
                </a:lnTo>
                <a:lnTo>
                  <a:pt x="0" y="6223000"/>
                </a:lnTo>
                <a:close/>
              </a:path>
            </a:pathLst>
          </a:custGeom>
        </p:spPr>
        <p:txBody>
          <a:bodyPr wrap="square">
            <a:noAutofit/>
          </a:bodyPr>
          <a:lstStyle/>
          <a:p>
            <a:endParaRPr lang="en-US"/>
          </a:p>
        </p:txBody>
      </p:sp>
      <p:sp>
        <p:nvSpPr>
          <p:cNvPr id="16" name="Freeform 15"/>
          <p:cNvSpPr>
            <a:spLocks noGrp="1"/>
          </p:cNvSpPr>
          <p:nvPr>
            <p:ph type="pic" sz="quarter" idx="12"/>
          </p:nvPr>
        </p:nvSpPr>
        <p:spPr>
          <a:xfrm>
            <a:off x="9091613" y="5132388"/>
            <a:ext cx="2544763" cy="5753100"/>
          </a:xfrm>
          <a:custGeom>
            <a:avLst/>
            <a:gdLst>
              <a:gd name="connsiteX0" fmla="*/ 0 w 2544763"/>
              <a:gd name="connsiteY0" fmla="*/ 0 h 5753100"/>
              <a:gd name="connsiteX1" fmla="*/ 2544763 w 2544763"/>
              <a:gd name="connsiteY1" fmla="*/ 0 h 5753100"/>
              <a:gd name="connsiteX2" fmla="*/ 2544763 w 2544763"/>
              <a:gd name="connsiteY2" fmla="*/ 5753100 h 5753100"/>
              <a:gd name="connsiteX3" fmla="*/ 0 w 2544763"/>
              <a:gd name="connsiteY3" fmla="*/ 5753100 h 5753100"/>
            </a:gdLst>
            <a:ahLst/>
            <a:cxnLst>
              <a:cxn ang="0">
                <a:pos x="connsiteX0" y="connsiteY0"/>
              </a:cxn>
              <a:cxn ang="0">
                <a:pos x="connsiteX1" y="connsiteY1"/>
              </a:cxn>
              <a:cxn ang="0">
                <a:pos x="connsiteX2" y="connsiteY2"/>
              </a:cxn>
              <a:cxn ang="0">
                <a:pos x="connsiteX3" y="connsiteY3"/>
              </a:cxn>
            </a:cxnLst>
            <a:rect l="l" t="t" r="r" b="b"/>
            <a:pathLst>
              <a:path w="2544763" h="5753100">
                <a:moveTo>
                  <a:pt x="0" y="0"/>
                </a:moveTo>
                <a:lnTo>
                  <a:pt x="2544763" y="0"/>
                </a:lnTo>
                <a:lnTo>
                  <a:pt x="2544763" y="5753100"/>
                </a:lnTo>
                <a:lnTo>
                  <a:pt x="0" y="5753100"/>
                </a:lnTo>
                <a:close/>
              </a:path>
            </a:pathLst>
          </a:custGeom>
        </p:spPr>
        <p:txBody>
          <a:bodyPr wrap="square">
            <a:noAutofit/>
          </a:bodyPr>
          <a:lstStyle/>
          <a:p>
            <a:endParaRPr lang="en-US"/>
          </a:p>
        </p:txBody>
      </p:sp>
    </p:spTree>
    <p:extLst>
      <p:ext uri="{BB962C8B-B14F-4D97-AF65-F5344CB8AC3E}">
        <p14:creationId xmlns:p14="http://schemas.microsoft.com/office/powerpoint/2010/main" val="250673866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13157200" y="6223000"/>
            <a:ext cx="8102600" cy="7581900"/>
          </a:xfrm>
          <a:custGeom>
            <a:avLst/>
            <a:gdLst>
              <a:gd name="connsiteX0" fmla="*/ 0 w 8102600"/>
              <a:gd name="connsiteY0" fmla="*/ 0 h 7581900"/>
              <a:gd name="connsiteX1" fmla="*/ 8102600 w 8102600"/>
              <a:gd name="connsiteY1" fmla="*/ 0 h 7581900"/>
              <a:gd name="connsiteX2" fmla="*/ 8102600 w 8102600"/>
              <a:gd name="connsiteY2" fmla="*/ 7581900 h 7581900"/>
              <a:gd name="connsiteX3" fmla="*/ 0 w 8102600"/>
              <a:gd name="connsiteY3" fmla="*/ 7581900 h 7581900"/>
            </a:gdLst>
            <a:ahLst/>
            <a:cxnLst>
              <a:cxn ang="0">
                <a:pos x="connsiteX0" y="connsiteY0"/>
              </a:cxn>
              <a:cxn ang="0">
                <a:pos x="connsiteX1" y="connsiteY1"/>
              </a:cxn>
              <a:cxn ang="0">
                <a:pos x="connsiteX2" y="connsiteY2"/>
              </a:cxn>
              <a:cxn ang="0">
                <a:pos x="connsiteX3" y="connsiteY3"/>
              </a:cxn>
            </a:cxnLst>
            <a:rect l="l" t="t" r="r" b="b"/>
            <a:pathLst>
              <a:path w="8102600" h="7581900">
                <a:moveTo>
                  <a:pt x="0" y="0"/>
                </a:moveTo>
                <a:lnTo>
                  <a:pt x="8102600" y="0"/>
                </a:lnTo>
                <a:lnTo>
                  <a:pt x="8102600" y="7581900"/>
                </a:lnTo>
                <a:lnTo>
                  <a:pt x="0" y="7581900"/>
                </a:lnTo>
                <a:close/>
              </a:path>
            </a:pathLst>
          </a:custGeom>
        </p:spPr>
        <p:txBody>
          <a:bodyPr wrap="square">
            <a:noAutofit/>
          </a:bodyPr>
          <a:lstStyle/>
          <a:p>
            <a:endParaRPr lang="en-US"/>
          </a:p>
        </p:txBody>
      </p:sp>
    </p:spTree>
    <p:extLst>
      <p:ext uri="{BB962C8B-B14F-4D97-AF65-F5344CB8AC3E}">
        <p14:creationId xmlns:p14="http://schemas.microsoft.com/office/powerpoint/2010/main" val="3123889604"/>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1954213" y="4029075"/>
            <a:ext cx="4826000" cy="3362325"/>
          </a:xfrm>
          <a:custGeom>
            <a:avLst/>
            <a:gdLst>
              <a:gd name="connsiteX0" fmla="*/ 0 w 4826000"/>
              <a:gd name="connsiteY0" fmla="*/ 0 h 3362325"/>
              <a:gd name="connsiteX1" fmla="*/ 3107185 w 4826000"/>
              <a:gd name="connsiteY1" fmla="*/ 0 h 3362325"/>
              <a:gd name="connsiteX2" fmla="*/ 4826000 w 4826000"/>
              <a:gd name="connsiteY2" fmla="*/ 3362325 h 3362325"/>
              <a:gd name="connsiteX3" fmla="*/ 1718816 w 4826000"/>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6000" h="3362325">
                <a:moveTo>
                  <a:pt x="0" y="0"/>
                </a:moveTo>
                <a:lnTo>
                  <a:pt x="3107185" y="0"/>
                </a:lnTo>
                <a:cubicBezTo>
                  <a:pt x="3107185" y="0"/>
                  <a:pt x="4826000" y="3362325"/>
                  <a:pt x="4826000" y="3362325"/>
                </a:cubicBezTo>
                <a:lnTo>
                  <a:pt x="1718816" y="3362325"/>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5213350" y="4017963"/>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4413" h="3362325">
                <a:moveTo>
                  <a:pt x="0" y="0"/>
                </a:moveTo>
                <a:lnTo>
                  <a:pt x="3106163" y="0"/>
                </a:lnTo>
                <a:cubicBezTo>
                  <a:pt x="3106163" y="0"/>
                  <a:pt x="4824413" y="3362325"/>
                  <a:pt x="4824413" y="3362325"/>
                </a:cubicBezTo>
                <a:lnTo>
                  <a:pt x="1718250" y="3362325"/>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8474075" y="4021667"/>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1 w 4824413"/>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4413" h="3362325">
                <a:moveTo>
                  <a:pt x="0" y="0"/>
                </a:moveTo>
                <a:lnTo>
                  <a:pt x="3106163" y="0"/>
                </a:lnTo>
                <a:cubicBezTo>
                  <a:pt x="3106163" y="0"/>
                  <a:pt x="4824413" y="3362325"/>
                  <a:pt x="4824413" y="3362325"/>
                </a:cubicBezTo>
                <a:lnTo>
                  <a:pt x="1718251" y="3362325"/>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11734800" y="4025371"/>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4413" h="3362325">
                <a:moveTo>
                  <a:pt x="0" y="0"/>
                </a:moveTo>
                <a:lnTo>
                  <a:pt x="3106163" y="0"/>
                </a:lnTo>
                <a:cubicBezTo>
                  <a:pt x="3106163" y="0"/>
                  <a:pt x="4824413" y="3362325"/>
                  <a:pt x="4824413" y="3362325"/>
                </a:cubicBezTo>
                <a:lnTo>
                  <a:pt x="1718250" y="3362325"/>
                </a:lnTo>
                <a:close/>
              </a:path>
            </a:pathLst>
          </a:custGeom>
        </p:spPr>
        <p:txBody>
          <a:bodyPr wrap="square">
            <a:noAutofit/>
          </a:bodyPr>
          <a:lstStyle/>
          <a:p>
            <a:endParaRPr lang="en-US"/>
          </a:p>
        </p:txBody>
      </p:sp>
    </p:spTree>
    <p:extLst>
      <p:ext uri="{BB962C8B-B14F-4D97-AF65-F5344CB8AC3E}">
        <p14:creationId xmlns:p14="http://schemas.microsoft.com/office/powerpoint/2010/main" val="3403175425"/>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3" name="Freeform 12"/>
          <p:cNvSpPr>
            <a:spLocks noGrp="1"/>
          </p:cNvSpPr>
          <p:nvPr>
            <p:ph type="pic" sz="quarter" idx="10"/>
          </p:nvPr>
        </p:nvSpPr>
        <p:spPr>
          <a:xfrm>
            <a:off x="2522537" y="456247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0" y="3362325"/>
                </a:lnTo>
                <a:cubicBezTo>
                  <a:pt x="1718250" y="3362325"/>
                  <a:pt x="0" y="0"/>
                  <a:pt x="0" y="0"/>
                </a:cubicBezTo>
                <a:close/>
              </a:path>
            </a:pathLst>
          </a:custGeom>
        </p:spPr>
        <p:txBody>
          <a:bodyPr wrap="square">
            <a:noAutofit/>
          </a:bodyPr>
          <a:lstStyle/>
          <a:p>
            <a:endParaRPr lang="en-US"/>
          </a:p>
        </p:txBody>
      </p:sp>
      <p:sp>
        <p:nvSpPr>
          <p:cNvPr id="16" name="Freeform 15"/>
          <p:cNvSpPr>
            <a:spLocks noGrp="1"/>
          </p:cNvSpPr>
          <p:nvPr>
            <p:ph type="pic" sz="quarter" idx="11"/>
          </p:nvPr>
        </p:nvSpPr>
        <p:spPr>
          <a:xfrm>
            <a:off x="5783262" y="4562475"/>
            <a:ext cx="4824413" cy="3362325"/>
          </a:xfrm>
          <a:custGeom>
            <a:avLst/>
            <a:gdLst>
              <a:gd name="connsiteX0" fmla="*/ 0 w 4824413"/>
              <a:gd name="connsiteY0" fmla="*/ 0 h 3362325"/>
              <a:gd name="connsiteX1" fmla="*/ 3106162 w 4824413"/>
              <a:gd name="connsiteY1" fmla="*/ 0 h 3362325"/>
              <a:gd name="connsiteX2" fmla="*/ 4824413 w 4824413"/>
              <a:gd name="connsiteY2" fmla="*/ 3362325 h 3362325"/>
              <a:gd name="connsiteX3" fmla="*/ 1718250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2" y="0"/>
                </a:lnTo>
                <a:lnTo>
                  <a:pt x="4824413" y="3362325"/>
                </a:lnTo>
                <a:lnTo>
                  <a:pt x="1718250" y="3362325"/>
                </a:lnTo>
                <a:cubicBezTo>
                  <a:pt x="1718250" y="3362325"/>
                  <a:pt x="0" y="0"/>
                  <a:pt x="0" y="0"/>
                </a:cubicBezTo>
                <a:close/>
              </a:path>
            </a:pathLst>
          </a:custGeom>
        </p:spPr>
        <p:txBody>
          <a:bodyPr wrap="square">
            <a:noAutofit/>
          </a:bodyPr>
          <a:lstStyle/>
          <a:p>
            <a:endParaRPr lang="en-US"/>
          </a:p>
        </p:txBody>
      </p:sp>
      <p:sp>
        <p:nvSpPr>
          <p:cNvPr id="18" name="Freeform 17"/>
          <p:cNvSpPr>
            <a:spLocks noGrp="1"/>
          </p:cNvSpPr>
          <p:nvPr>
            <p:ph type="pic" sz="quarter" idx="12"/>
          </p:nvPr>
        </p:nvSpPr>
        <p:spPr>
          <a:xfrm>
            <a:off x="9043987" y="456247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0" y="3362325"/>
                </a:lnTo>
                <a:cubicBezTo>
                  <a:pt x="1718250" y="3362325"/>
                  <a:pt x="0" y="0"/>
                  <a:pt x="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87602838"/>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4" name="Freeform 13"/>
          <p:cNvSpPr>
            <a:spLocks noGrp="1"/>
          </p:cNvSpPr>
          <p:nvPr>
            <p:ph type="pic" sz="quarter" idx="10"/>
          </p:nvPr>
        </p:nvSpPr>
        <p:spPr>
          <a:xfrm>
            <a:off x="4953000" y="6146800"/>
            <a:ext cx="3327400" cy="1473200"/>
          </a:xfrm>
          <a:custGeom>
            <a:avLst/>
            <a:gdLst>
              <a:gd name="connsiteX0" fmla="*/ 0 w 3327400"/>
              <a:gd name="connsiteY0" fmla="*/ 0 h 1473200"/>
              <a:gd name="connsiteX1" fmla="*/ 3327400 w 3327400"/>
              <a:gd name="connsiteY1" fmla="*/ 0 h 1473200"/>
              <a:gd name="connsiteX2" fmla="*/ 3327400 w 3327400"/>
              <a:gd name="connsiteY2" fmla="*/ 1473200 h 1473200"/>
              <a:gd name="connsiteX3" fmla="*/ 0 w 3327400"/>
              <a:gd name="connsiteY3" fmla="*/ 1473200 h 1473200"/>
            </a:gdLst>
            <a:ahLst/>
            <a:cxnLst>
              <a:cxn ang="0">
                <a:pos x="connsiteX0" y="connsiteY0"/>
              </a:cxn>
              <a:cxn ang="0">
                <a:pos x="connsiteX1" y="connsiteY1"/>
              </a:cxn>
              <a:cxn ang="0">
                <a:pos x="connsiteX2" y="connsiteY2"/>
              </a:cxn>
              <a:cxn ang="0">
                <a:pos x="connsiteX3" y="connsiteY3"/>
              </a:cxn>
            </a:cxnLst>
            <a:rect l="l" t="t" r="r" b="b"/>
            <a:pathLst>
              <a:path w="3327400" h="1473200">
                <a:moveTo>
                  <a:pt x="0" y="0"/>
                </a:moveTo>
                <a:lnTo>
                  <a:pt x="3327400" y="0"/>
                </a:lnTo>
                <a:lnTo>
                  <a:pt x="3327400" y="1473200"/>
                </a:lnTo>
                <a:lnTo>
                  <a:pt x="0" y="1473200"/>
                </a:lnTo>
                <a:close/>
              </a:path>
            </a:pathLst>
          </a:custGeom>
        </p:spPr>
        <p:txBody>
          <a:bodyPr wrap="square">
            <a:noAutofit/>
          </a:bodyPr>
          <a:lstStyle/>
          <a:p>
            <a:endParaRPr lang="en-US"/>
          </a:p>
        </p:txBody>
      </p:sp>
      <p:sp>
        <p:nvSpPr>
          <p:cNvPr id="17" name="Freeform 16"/>
          <p:cNvSpPr>
            <a:spLocks noGrp="1"/>
          </p:cNvSpPr>
          <p:nvPr>
            <p:ph type="pic" sz="quarter" idx="11"/>
          </p:nvPr>
        </p:nvSpPr>
        <p:spPr>
          <a:xfrm>
            <a:off x="11455400" y="7893050"/>
            <a:ext cx="3327400" cy="1473200"/>
          </a:xfrm>
          <a:custGeom>
            <a:avLst/>
            <a:gdLst>
              <a:gd name="connsiteX0" fmla="*/ 0 w 3327400"/>
              <a:gd name="connsiteY0" fmla="*/ 0 h 1473200"/>
              <a:gd name="connsiteX1" fmla="*/ 3327400 w 3327400"/>
              <a:gd name="connsiteY1" fmla="*/ 0 h 1473200"/>
              <a:gd name="connsiteX2" fmla="*/ 3327400 w 3327400"/>
              <a:gd name="connsiteY2" fmla="*/ 1473200 h 1473200"/>
              <a:gd name="connsiteX3" fmla="*/ 0 w 3327400"/>
              <a:gd name="connsiteY3" fmla="*/ 1473200 h 1473200"/>
            </a:gdLst>
            <a:ahLst/>
            <a:cxnLst>
              <a:cxn ang="0">
                <a:pos x="connsiteX0" y="connsiteY0"/>
              </a:cxn>
              <a:cxn ang="0">
                <a:pos x="connsiteX1" y="connsiteY1"/>
              </a:cxn>
              <a:cxn ang="0">
                <a:pos x="connsiteX2" y="connsiteY2"/>
              </a:cxn>
              <a:cxn ang="0">
                <a:pos x="connsiteX3" y="connsiteY3"/>
              </a:cxn>
            </a:cxnLst>
            <a:rect l="l" t="t" r="r" b="b"/>
            <a:pathLst>
              <a:path w="3327400" h="1473200">
                <a:moveTo>
                  <a:pt x="0" y="0"/>
                </a:moveTo>
                <a:lnTo>
                  <a:pt x="3327400" y="0"/>
                </a:lnTo>
                <a:lnTo>
                  <a:pt x="3327400" y="1473200"/>
                </a:lnTo>
                <a:lnTo>
                  <a:pt x="0" y="1473200"/>
                </a:lnTo>
                <a:close/>
              </a:path>
            </a:pathLst>
          </a:custGeom>
        </p:spPr>
        <p:txBody>
          <a:bodyPr wrap="square">
            <a:noAutofit/>
          </a:bodyPr>
          <a:lstStyle/>
          <a:p>
            <a:endParaRPr lang="en-US"/>
          </a:p>
        </p:txBody>
      </p:sp>
      <p:sp>
        <p:nvSpPr>
          <p:cNvPr id="20" name="Freeform 19"/>
          <p:cNvSpPr>
            <a:spLocks noGrp="1"/>
          </p:cNvSpPr>
          <p:nvPr>
            <p:ph type="pic" sz="quarter" idx="12"/>
          </p:nvPr>
        </p:nvSpPr>
        <p:spPr>
          <a:xfrm>
            <a:off x="16713200" y="4810760"/>
            <a:ext cx="3327400" cy="1473200"/>
          </a:xfrm>
          <a:custGeom>
            <a:avLst/>
            <a:gdLst>
              <a:gd name="connsiteX0" fmla="*/ 0 w 3327400"/>
              <a:gd name="connsiteY0" fmla="*/ 0 h 1473200"/>
              <a:gd name="connsiteX1" fmla="*/ 3327400 w 3327400"/>
              <a:gd name="connsiteY1" fmla="*/ 0 h 1473200"/>
              <a:gd name="connsiteX2" fmla="*/ 3327400 w 3327400"/>
              <a:gd name="connsiteY2" fmla="*/ 1473200 h 1473200"/>
              <a:gd name="connsiteX3" fmla="*/ 0 w 3327400"/>
              <a:gd name="connsiteY3" fmla="*/ 1473200 h 1473200"/>
            </a:gdLst>
            <a:ahLst/>
            <a:cxnLst>
              <a:cxn ang="0">
                <a:pos x="connsiteX0" y="connsiteY0"/>
              </a:cxn>
              <a:cxn ang="0">
                <a:pos x="connsiteX1" y="connsiteY1"/>
              </a:cxn>
              <a:cxn ang="0">
                <a:pos x="connsiteX2" y="connsiteY2"/>
              </a:cxn>
              <a:cxn ang="0">
                <a:pos x="connsiteX3" y="connsiteY3"/>
              </a:cxn>
            </a:cxnLst>
            <a:rect l="l" t="t" r="r" b="b"/>
            <a:pathLst>
              <a:path w="3327400" h="1473200">
                <a:moveTo>
                  <a:pt x="0" y="0"/>
                </a:moveTo>
                <a:lnTo>
                  <a:pt x="3327400" y="0"/>
                </a:lnTo>
                <a:lnTo>
                  <a:pt x="3327400" y="1473200"/>
                </a:lnTo>
                <a:lnTo>
                  <a:pt x="0" y="1473200"/>
                </a:lnTo>
                <a:close/>
              </a:path>
            </a:pathLst>
          </a:custGeom>
        </p:spPr>
        <p:txBody>
          <a:bodyPr wrap="square">
            <a:noAutofit/>
          </a:bodyPr>
          <a:lstStyle/>
          <a:p>
            <a:endParaRPr lang="en-US"/>
          </a:p>
        </p:txBody>
      </p:sp>
    </p:spTree>
    <p:extLst>
      <p:ext uri="{BB962C8B-B14F-4D97-AF65-F5344CB8AC3E}">
        <p14:creationId xmlns:p14="http://schemas.microsoft.com/office/powerpoint/2010/main" val="2506046868"/>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2438400" y="6019800"/>
            <a:ext cx="2743200" cy="2209800"/>
          </a:xfrm>
          <a:custGeom>
            <a:avLst/>
            <a:gdLst>
              <a:gd name="connsiteX0" fmla="*/ 0 w 2743200"/>
              <a:gd name="connsiteY0" fmla="*/ 0 h 2209800"/>
              <a:gd name="connsiteX1" fmla="*/ 457200 w 2743200"/>
              <a:gd name="connsiteY1" fmla="*/ 0 h 2209800"/>
              <a:gd name="connsiteX2" fmla="*/ 1143000 w 2743200"/>
              <a:gd name="connsiteY2" fmla="*/ 0 h 2209800"/>
              <a:gd name="connsiteX3" fmla="*/ 2743200 w 2743200"/>
              <a:gd name="connsiteY3" fmla="*/ 0 h 2209800"/>
              <a:gd name="connsiteX4" fmla="*/ 2743200 w 2743200"/>
              <a:gd name="connsiteY4" fmla="*/ 1145822 h 2209800"/>
              <a:gd name="connsiteX5" fmla="*/ 2743200 w 2743200"/>
              <a:gd name="connsiteY5" fmla="*/ 1636889 h 2209800"/>
              <a:gd name="connsiteX6" fmla="*/ 2743200 w 2743200"/>
              <a:gd name="connsiteY6" fmla="*/ 1964267 h 2209800"/>
              <a:gd name="connsiteX7" fmla="*/ 957442 w 2743200"/>
              <a:gd name="connsiteY7" fmla="*/ 1964267 h 2209800"/>
              <a:gd name="connsiteX8" fmla="*/ 800109 w 2743200"/>
              <a:gd name="connsiteY8" fmla="*/ 2209800 h 2209800"/>
              <a:gd name="connsiteX9" fmla="*/ 642758 w 2743200"/>
              <a:gd name="connsiteY9" fmla="*/ 1964267 h 2209800"/>
              <a:gd name="connsiteX10" fmla="*/ 0 w 2743200"/>
              <a:gd name="connsiteY10" fmla="*/ 1964267 h 2209800"/>
              <a:gd name="connsiteX11" fmla="*/ 0 w 2743200"/>
              <a:gd name="connsiteY11" fmla="*/ 1636889 h 2209800"/>
              <a:gd name="connsiteX12" fmla="*/ 0 w 2743200"/>
              <a:gd name="connsiteY12" fmla="*/ 1145822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0" y="0"/>
                </a:moveTo>
                <a:lnTo>
                  <a:pt x="457200" y="0"/>
                </a:lnTo>
                <a:lnTo>
                  <a:pt x="1143000" y="0"/>
                </a:lnTo>
                <a:lnTo>
                  <a:pt x="2743200" y="0"/>
                </a:lnTo>
                <a:lnTo>
                  <a:pt x="2743200" y="1145822"/>
                </a:lnTo>
                <a:lnTo>
                  <a:pt x="2743200" y="1636889"/>
                </a:lnTo>
                <a:lnTo>
                  <a:pt x="2743200" y="1964267"/>
                </a:lnTo>
                <a:lnTo>
                  <a:pt x="957442" y="1964267"/>
                </a:lnTo>
                <a:lnTo>
                  <a:pt x="800109" y="2209800"/>
                </a:lnTo>
                <a:lnTo>
                  <a:pt x="642758" y="1964267"/>
                </a:lnTo>
                <a:lnTo>
                  <a:pt x="0" y="1964267"/>
                </a:lnTo>
                <a:lnTo>
                  <a:pt x="0" y="1636889"/>
                </a:lnTo>
                <a:lnTo>
                  <a:pt x="0" y="1145822"/>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6858000" y="4724400"/>
            <a:ext cx="2743200" cy="2209800"/>
          </a:xfrm>
          <a:custGeom>
            <a:avLst/>
            <a:gdLst>
              <a:gd name="connsiteX0" fmla="*/ 0 w 2743200"/>
              <a:gd name="connsiteY0" fmla="*/ 0 h 2209800"/>
              <a:gd name="connsiteX1" fmla="*/ 457200 w 2743200"/>
              <a:gd name="connsiteY1" fmla="*/ 0 h 2209800"/>
              <a:gd name="connsiteX2" fmla="*/ 1143000 w 2743200"/>
              <a:gd name="connsiteY2" fmla="*/ 0 h 2209800"/>
              <a:gd name="connsiteX3" fmla="*/ 2743200 w 2743200"/>
              <a:gd name="connsiteY3" fmla="*/ 0 h 2209800"/>
              <a:gd name="connsiteX4" fmla="*/ 2743200 w 2743200"/>
              <a:gd name="connsiteY4" fmla="*/ 1145822 h 2209800"/>
              <a:gd name="connsiteX5" fmla="*/ 2743200 w 2743200"/>
              <a:gd name="connsiteY5" fmla="*/ 1636889 h 2209800"/>
              <a:gd name="connsiteX6" fmla="*/ 2743200 w 2743200"/>
              <a:gd name="connsiteY6" fmla="*/ 1964267 h 2209800"/>
              <a:gd name="connsiteX7" fmla="*/ 957442 w 2743200"/>
              <a:gd name="connsiteY7" fmla="*/ 1964267 h 2209800"/>
              <a:gd name="connsiteX8" fmla="*/ 800109 w 2743200"/>
              <a:gd name="connsiteY8" fmla="*/ 2209800 h 2209800"/>
              <a:gd name="connsiteX9" fmla="*/ 642758 w 2743200"/>
              <a:gd name="connsiteY9" fmla="*/ 1964267 h 2209800"/>
              <a:gd name="connsiteX10" fmla="*/ 0 w 2743200"/>
              <a:gd name="connsiteY10" fmla="*/ 1964267 h 2209800"/>
              <a:gd name="connsiteX11" fmla="*/ 0 w 2743200"/>
              <a:gd name="connsiteY11" fmla="*/ 1636889 h 2209800"/>
              <a:gd name="connsiteX12" fmla="*/ 0 w 2743200"/>
              <a:gd name="connsiteY12" fmla="*/ 1145822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0" y="0"/>
                </a:moveTo>
                <a:lnTo>
                  <a:pt x="457200" y="0"/>
                </a:lnTo>
                <a:lnTo>
                  <a:pt x="1143000" y="0"/>
                </a:lnTo>
                <a:lnTo>
                  <a:pt x="2743200" y="0"/>
                </a:lnTo>
                <a:lnTo>
                  <a:pt x="2743200" y="1145822"/>
                </a:lnTo>
                <a:lnTo>
                  <a:pt x="2743200" y="1636889"/>
                </a:lnTo>
                <a:lnTo>
                  <a:pt x="2743200" y="1964267"/>
                </a:lnTo>
                <a:lnTo>
                  <a:pt x="957442" y="1964267"/>
                </a:lnTo>
                <a:lnTo>
                  <a:pt x="800109" y="2209800"/>
                </a:lnTo>
                <a:lnTo>
                  <a:pt x="642758" y="1964267"/>
                </a:lnTo>
                <a:lnTo>
                  <a:pt x="0" y="1964267"/>
                </a:lnTo>
                <a:lnTo>
                  <a:pt x="0" y="1636889"/>
                </a:lnTo>
                <a:lnTo>
                  <a:pt x="0" y="1145822"/>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11125200" y="3505200"/>
            <a:ext cx="2743200" cy="2209800"/>
          </a:xfrm>
          <a:custGeom>
            <a:avLst/>
            <a:gdLst>
              <a:gd name="connsiteX0" fmla="*/ 0 w 2743200"/>
              <a:gd name="connsiteY0" fmla="*/ 0 h 2209800"/>
              <a:gd name="connsiteX1" fmla="*/ 457200 w 2743200"/>
              <a:gd name="connsiteY1" fmla="*/ 0 h 2209800"/>
              <a:gd name="connsiteX2" fmla="*/ 1143000 w 2743200"/>
              <a:gd name="connsiteY2" fmla="*/ 0 h 2209800"/>
              <a:gd name="connsiteX3" fmla="*/ 2743200 w 2743200"/>
              <a:gd name="connsiteY3" fmla="*/ 0 h 2209800"/>
              <a:gd name="connsiteX4" fmla="*/ 2743200 w 2743200"/>
              <a:gd name="connsiteY4" fmla="*/ 1145822 h 2209800"/>
              <a:gd name="connsiteX5" fmla="*/ 2743200 w 2743200"/>
              <a:gd name="connsiteY5" fmla="*/ 1636889 h 2209800"/>
              <a:gd name="connsiteX6" fmla="*/ 2743200 w 2743200"/>
              <a:gd name="connsiteY6" fmla="*/ 1964267 h 2209800"/>
              <a:gd name="connsiteX7" fmla="*/ 957442 w 2743200"/>
              <a:gd name="connsiteY7" fmla="*/ 1964267 h 2209800"/>
              <a:gd name="connsiteX8" fmla="*/ 800109 w 2743200"/>
              <a:gd name="connsiteY8" fmla="*/ 2209800 h 2209800"/>
              <a:gd name="connsiteX9" fmla="*/ 642758 w 2743200"/>
              <a:gd name="connsiteY9" fmla="*/ 1964267 h 2209800"/>
              <a:gd name="connsiteX10" fmla="*/ 0 w 2743200"/>
              <a:gd name="connsiteY10" fmla="*/ 1964267 h 2209800"/>
              <a:gd name="connsiteX11" fmla="*/ 0 w 2743200"/>
              <a:gd name="connsiteY11" fmla="*/ 1636889 h 2209800"/>
              <a:gd name="connsiteX12" fmla="*/ 0 w 2743200"/>
              <a:gd name="connsiteY12" fmla="*/ 1145822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0" y="0"/>
                </a:moveTo>
                <a:lnTo>
                  <a:pt x="457200" y="0"/>
                </a:lnTo>
                <a:lnTo>
                  <a:pt x="1143000" y="0"/>
                </a:lnTo>
                <a:lnTo>
                  <a:pt x="2743200" y="0"/>
                </a:lnTo>
                <a:lnTo>
                  <a:pt x="2743200" y="1145822"/>
                </a:lnTo>
                <a:lnTo>
                  <a:pt x="2743200" y="1636889"/>
                </a:lnTo>
                <a:lnTo>
                  <a:pt x="2743200" y="1964267"/>
                </a:lnTo>
                <a:lnTo>
                  <a:pt x="957442" y="1964267"/>
                </a:lnTo>
                <a:lnTo>
                  <a:pt x="800109" y="2209800"/>
                </a:lnTo>
                <a:lnTo>
                  <a:pt x="642758" y="1964267"/>
                </a:lnTo>
                <a:lnTo>
                  <a:pt x="0" y="1964267"/>
                </a:lnTo>
                <a:lnTo>
                  <a:pt x="0" y="1636889"/>
                </a:lnTo>
                <a:lnTo>
                  <a:pt x="0" y="1145822"/>
                </a:lnTo>
                <a:close/>
              </a:path>
            </a:pathLst>
          </a:custGeom>
        </p:spPr>
        <p:txBody>
          <a:bodyPr wrap="square">
            <a:noAutofit/>
          </a:bodyPr>
          <a:lstStyle/>
          <a:p>
            <a:endParaRPr lang="en-US"/>
          </a:p>
        </p:txBody>
      </p:sp>
      <p:sp>
        <p:nvSpPr>
          <p:cNvPr id="21" name="Freeform 20"/>
          <p:cNvSpPr>
            <a:spLocks noGrp="1"/>
          </p:cNvSpPr>
          <p:nvPr>
            <p:ph type="pic" sz="quarter" idx="13"/>
          </p:nvPr>
        </p:nvSpPr>
        <p:spPr>
          <a:xfrm>
            <a:off x="15925800" y="8305800"/>
            <a:ext cx="2743200" cy="2209800"/>
          </a:xfrm>
          <a:custGeom>
            <a:avLst/>
            <a:gdLst>
              <a:gd name="connsiteX0" fmla="*/ 800109 w 2743200"/>
              <a:gd name="connsiteY0" fmla="*/ 0 h 2209800"/>
              <a:gd name="connsiteX1" fmla="*/ 957442 w 2743200"/>
              <a:gd name="connsiteY1" fmla="*/ 245533 h 2209800"/>
              <a:gd name="connsiteX2" fmla="*/ 2743200 w 2743200"/>
              <a:gd name="connsiteY2" fmla="*/ 245533 h 2209800"/>
              <a:gd name="connsiteX3" fmla="*/ 2743200 w 2743200"/>
              <a:gd name="connsiteY3" fmla="*/ 572911 h 2209800"/>
              <a:gd name="connsiteX4" fmla="*/ 2743200 w 2743200"/>
              <a:gd name="connsiteY4" fmla="*/ 1063978 h 2209800"/>
              <a:gd name="connsiteX5" fmla="*/ 2743200 w 2743200"/>
              <a:gd name="connsiteY5" fmla="*/ 2209800 h 2209800"/>
              <a:gd name="connsiteX6" fmla="*/ 1143000 w 2743200"/>
              <a:gd name="connsiteY6" fmla="*/ 2209800 h 2209800"/>
              <a:gd name="connsiteX7" fmla="*/ 457200 w 2743200"/>
              <a:gd name="connsiteY7" fmla="*/ 2209800 h 2209800"/>
              <a:gd name="connsiteX8" fmla="*/ 0 w 2743200"/>
              <a:gd name="connsiteY8" fmla="*/ 2209800 h 2209800"/>
              <a:gd name="connsiteX9" fmla="*/ 0 w 2743200"/>
              <a:gd name="connsiteY9" fmla="*/ 1063978 h 2209800"/>
              <a:gd name="connsiteX10" fmla="*/ 0 w 2743200"/>
              <a:gd name="connsiteY10" fmla="*/ 572911 h 2209800"/>
              <a:gd name="connsiteX11" fmla="*/ 0 w 2743200"/>
              <a:gd name="connsiteY11" fmla="*/ 245533 h 2209800"/>
              <a:gd name="connsiteX12" fmla="*/ 642758 w 2743200"/>
              <a:gd name="connsiteY12" fmla="*/ 245533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800109" y="0"/>
                </a:moveTo>
                <a:lnTo>
                  <a:pt x="957442" y="245533"/>
                </a:lnTo>
                <a:lnTo>
                  <a:pt x="2743200" y="245533"/>
                </a:lnTo>
                <a:lnTo>
                  <a:pt x="2743200" y="572911"/>
                </a:lnTo>
                <a:lnTo>
                  <a:pt x="2743200" y="1063978"/>
                </a:lnTo>
                <a:lnTo>
                  <a:pt x="2743200" y="2209800"/>
                </a:lnTo>
                <a:lnTo>
                  <a:pt x="1143000" y="2209800"/>
                </a:lnTo>
                <a:lnTo>
                  <a:pt x="457200" y="2209800"/>
                </a:lnTo>
                <a:lnTo>
                  <a:pt x="0" y="2209800"/>
                </a:lnTo>
                <a:lnTo>
                  <a:pt x="0" y="1063978"/>
                </a:lnTo>
                <a:lnTo>
                  <a:pt x="0" y="572911"/>
                </a:lnTo>
                <a:lnTo>
                  <a:pt x="0" y="245533"/>
                </a:lnTo>
                <a:lnTo>
                  <a:pt x="642758" y="245533"/>
                </a:lnTo>
                <a:close/>
              </a:path>
            </a:pathLst>
          </a:custGeom>
        </p:spPr>
        <p:txBody>
          <a:bodyPr wrap="square">
            <a:noAutofit/>
          </a:bodyPr>
          <a:lstStyle/>
          <a:p>
            <a:endParaRPr lang="en-US"/>
          </a:p>
        </p:txBody>
      </p:sp>
    </p:spTree>
    <p:extLst>
      <p:ext uri="{BB962C8B-B14F-4D97-AF65-F5344CB8AC3E}">
        <p14:creationId xmlns:p14="http://schemas.microsoft.com/office/powerpoint/2010/main" val="1102598616"/>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2209800" y="34290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11506200" y="34290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6781800" y="85344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16078200" y="85344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Tree>
    <p:extLst>
      <p:ext uri="{BB962C8B-B14F-4D97-AF65-F5344CB8AC3E}">
        <p14:creationId xmlns:p14="http://schemas.microsoft.com/office/powerpoint/2010/main" val="295929421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61797669"/>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1295400" y="3352800"/>
            <a:ext cx="4191000" cy="3562980"/>
          </a:xfrm>
          <a:custGeom>
            <a:avLst/>
            <a:gdLst>
              <a:gd name="connsiteX0" fmla="*/ 0 w 4191000"/>
              <a:gd name="connsiteY0" fmla="*/ 0 h 3562980"/>
              <a:gd name="connsiteX1" fmla="*/ 4191000 w 4191000"/>
              <a:gd name="connsiteY1" fmla="*/ 0 h 3562980"/>
              <a:gd name="connsiteX2" fmla="*/ 4191000 w 4191000"/>
              <a:gd name="connsiteY2" fmla="*/ 3562980 h 3562980"/>
              <a:gd name="connsiteX3" fmla="*/ 0 w 4191000"/>
              <a:gd name="connsiteY3" fmla="*/ 3562980 h 3562980"/>
            </a:gdLst>
            <a:ahLst/>
            <a:cxnLst>
              <a:cxn ang="0">
                <a:pos x="connsiteX0" y="connsiteY0"/>
              </a:cxn>
              <a:cxn ang="0">
                <a:pos x="connsiteX1" y="connsiteY1"/>
              </a:cxn>
              <a:cxn ang="0">
                <a:pos x="connsiteX2" y="connsiteY2"/>
              </a:cxn>
              <a:cxn ang="0">
                <a:pos x="connsiteX3" y="connsiteY3"/>
              </a:cxn>
            </a:cxnLst>
            <a:rect l="l" t="t" r="r" b="b"/>
            <a:pathLst>
              <a:path w="4191000" h="3562980">
                <a:moveTo>
                  <a:pt x="0" y="0"/>
                </a:moveTo>
                <a:lnTo>
                  <a:pt x="4191000" y="0"/>
                </a:lnTo>
                <a:lnTo>
                  <a:pt x="4191000" y="3562980"/>
                </a:lnTo>
                <a:lnTo>
                  <a:pt x="0" y="3562980"/>
                </a:lnTo>
                <a:close/>
              </a:path>
            </a:pathLst>
          </a:custGeom>
        </p:spPr>
        <p:txBody>
          <a:bodyPr wrap="square">
            <a:noAutofit/>
          </a:bodyPr>
          <a:lstStyle/>
          <a:p>
            <a:endParaRPr lang="en-US"/>
          </a:p>
        </p:txBody>
      </p:sp>
      <p:sp>
        <p:nvSpPr>
          <p:cNvPr id="13" name="Freeform 12"/>
          <p:cNvSpPr>
            <a:spLocks noGrp="1"/>
          </p:cNvSpPr>
          <p:nvPr>
            <p:ph type="pic" sz="quarter" idx="11"/>
          </p:nvPr>
        </p:nvSpPr>
        <p:spPr>
          <a:xfrm>
            <a:off x="1295400" y="7620000"/>
            <a:ext cx="4191000" cy="3562980"/>
          </a:xfrm>
          <a:custGeom>
            <a:avLst/>
            <a:gdLst>
              <a:gd name="connsiteX0" fmla="*/ 0 w 4191000"/>
              <a:gd name="connsiteY0" fmla="*/ 0 h 3562980"/>
              <a:gd name="connsiteX1" fmla="*/ 4191000 w 4191000"/>
              <a:gd name="connsiteY1" fmla="*/ 0 h 3562980"/>
              <a:gd name="connsiteX2" fmla="*/ 4191000 w 4191000"/>
              <a:gd name="connsiteY2" fmla="*/ 3562980 h 3562980"/>
              <a:gd name="connsiteX3" fmla="*/ 0 w 4191000"/>
              <a:gd name="connsiteY3" fmla="*/ 3562980 h 3562980"/>
            </a:gdLst>
            <a:ahLst/>
            <a:cxnLst>
              <a:cxn ang="0">
                <a:pos x="connsiteX0" y="connsiteY0"/>
              </a:cxn>
              <a:cxn ang="0">
                <a:pos x="connsiteX1" y="connsiteY1"/>
              </a:cxn>
              <a:cxn ang="0">
                <a:pos x="connsiteX2" y="connsiteY2"/>
              </a:cxn>
              <a:cxn ang="0">
                <a:pos x="connsiteX3" y="connsiteY3"/>
              </a:cxn>
            </a:cxnLst>
            <a:rect l="l" t="t" r="r" b="b"/>
            <a:pathLst>
              <a:path w="4191000" h="3562980">
                <a:moveTo>
                  <a:pt x="0" y="0"/>
                </a:moveTo>
                <a:lnTo>
                  <a:pt x="4191000" y="0"/>
                </a:lnTo>
                <a:lnTo>
                  <a:pt x="4191000" y="3562980"/>
                </a:lnTo>
                <a:lnTo>
                  <a:pt x="0" y="3562980"/>
                </a:lnTo>
                <a:close/>
              </a:path>
            </a:pathLst>
          </a:custGeom>
        </p:spPr>
        <p:txBody>
          <a:bodyPr wrap="square">
            <a:noAutofit/>
          </a:bodyPr>
          <a:lstStyle/>
          <a:p>
            <a:endParaRPr lang="en-US"/>
          </a:p>
        </p:txBody>
      </p:sp>
    </p:spTree>
    <p:extLst>
      <p:ext uri="{BB962C8B-B14F-4D97-AF65-F5344CB8AC3E}">
        <p14:creationId xmlns:p14="http://schemas.microsoft.com/office/powerpoint/2010/main" val="4218020611"/>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14038263" y="3314700"/>
            <a:ext cx="4167187" cy="3562350"/>
          </a:xfrm>
          <a:custGeom>
            <a:avLst/>
            <a:gdLst>
              <a:gd name="connsiteX0" fmla="*/ 0 w 4167187"/>
              <a:gd name="connsiteY0" fmla="*/ 0 h 3562350"/>
              <a:gd name="connsiteX1" fmla="*/ 4167187 w 4167187"/>
              <a:gd name="connsiteY1" fmla="*/ 0 h 3562350"/>
              <a:gd name="connsiteX2" fmla="*/ 4167187 w 4167187"/>
              <a:gd name="connsiteY2" fmla="*/ 3562350 h 3562350"/>
              <a:gd name="connsiteX3" fmla="*/ 0 w 4167187"/>
              <a:gd name="connsiteY3" fmla="*/ 3562350 h 3562350"/>
            </a:gdLst>
            <a:ahLst/>
            <a:cxnLst>
              <a:cxn ang="0">
                <a:pos x="connsiteX0" y="connsiteY0"/>
              </a:cxn>
              <a:cxn ang="0">
                <a:pos x="connsiteX1" y="connsiteY1"/>
              </a:cxn>
              <a:cxn ang="0">
                <a:pos x="connsiteX2" y="connsiteY2"/>
              </a:cxn>
              <a:cxn ang="0">
                <a:pos x="connsiteX3" y="connsiteY3"/>
              </a:cxn>
            </a:cxnLst>
            <a:rect l="l" t="t" r="r" b="b"/>
            <a:pathLst>
              <a:path w="4167187" h="3562350">
                <a:moveTo>
                  <a:pt x="0" y="0"/>
                </a:moveTo>
                <a:lnTo>
                  <a:pt x="4167187" y="0"/>
                </a:lnTo>
                <a:lnTo>
                  <a:pt x="4167187" y="3562350"/>
                </a:lnTo>
                <a:lnTo>
                  <a:pt x="0" y="3562350"/>
                </a:lnTo>
                <a:close/>
              </a:path>
            </a:pathLst>
          </a:custGeom>
        </p:spPr>
        <p:txBody>
          <a:bodyPr wrap="square">
            <a:noAutofit/>
          </a:bodyPr>
          <a:lstStyle/>
          <a:p>
            <a:endParaRPr lang="en-US" dirty="0"/>
          </a:p>
        </p:txBody>
      </p:sp>
      <p:sp>
        <p:nvSpPr>
          <p:cNvPr id="13" name="Freeform 12"/>
          <p:cNvSpPr>
            <a:spLocks noGrp="1"/>
          </p:cNvSpPr>
          <p:nvPr>
            <p:ph type="pic" sz="quarter" idx="11"/>
          </p:nvPr>
        </p:nvSpPr>
        <p:spPr>
          <a:xfrm>
            <a:off x="18615024" y="7832725"/>
            <a:ext cx="4168776" cy="4079875"/>
          </a:xfrm>
          <a:custGeom>
            <a:avLst/>
            <a:gdLst>
              <a:gd name="connsiteX0" fmla="*/ 0 w 4168776"/>
              <a:gd name="connsiteY0" fmla="*/ 0 h 4079875"/>
              <a:gd name="connsiteX1" fmla="*/ 4168776 w 4168776"/>
              <a:gd name="connsiteY1" fmla="*/ 0 h 4079875"/>
              <a:gd name="connsiteX2" fmla="*/ 4168776 w 4168776"/>
              <a:gd name="connsiteY2" fmla="*/ 4079875 h 4079875"/>
              <a:gd name="connsiteX3" fmla="*/ 0 w 4168776"/>
              <a:gd name="connsiteY3" fmla="*/ 4079875 h 4079875"/>
            </a:gdLst>
            <a:ahLst/>
            <a:cxnLst>
              <a:cxn ang="0">
                <a:pos x="connsiteX0" y="connsiteY0"/>
              </a:cxn>
              <a:cxn ang="0">
                <a:pos x="connsiteX1" y="connsiteY1"/>
              </a:cxn>
              <a:cxn ang="0">
                <a:pos x="connsiteX2" y="connsiteY2"/>
              </a:cxn>
              <a:cxn ang="0">
                <a:pos x="connsiteX3" y="connsiteY3"/>
              </a:cxn>
            </a:cxnLst>
            <a:rect l="l" t="t" r="r" b="b"/>
            <a:pathLst>
              <a:path w="4168776" h="4079875">
                <a:moveTo>
                  <a:pt x="0" y="0"/>
                </a:moveTo>
                <a:lnTo>
                  <a:pt x="4168776" y="0"/>
                </a:lnTo>
                <a:lnTo>
                  <a:pt x="4168776" y="4079875"/>
                </a:lnTo>
                <a:lnTo>
                  <a:pt x="0" y="4079875"/>
                </a:lnTo>
                <a:close/>
              </a:path>
            </a:pathLst>
          </a:custGeom>
        </p:spPr>
        <p:txBody>
          <a:bodyPr wrap="square">
            <a:noAutofit/>
          </a:bodyPr>
          <a:lstStyle/>
          <a:p>
            <a:endParaRPr lang="en-US" dirty="0"/>
          </a:p>
        </p:txBody>
      </p:sp>
    </p:spTree>
    <p:extLst>
      <p:ext uri="{BB962C8B-B14F-4D97-AF65-F5344CB8AC3E}">
        <p14:creationId xmlns:p14="http://schemas.microsoft.com/office/powerpoint/2010/main" val="4044199792"/>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3" name="Freeform 12"/>
          <p:cNvSpPr>
            <a:spLocks noGrp="1"/>
          </p:cNvSpPr>
          <p:nvPr>
            <p:ph type="pic" sz="quarter" idx="10"/>
          </p:nvPr>
        </p:nvSpPr>
        <p:spPr>
          <a:xfrm>
            <a:off x="2981451" y="3729038"/>
            <a:ext cx="3562096" cy="3560764"/>
          </a:xfrm>
          <a:custGeom>
            <a:avLst/>
            <a:gdLst>
              <a:gd name="connsiteX0" fmla="*/ 1781048 w 3562096"/>
              <a:gd name="connsiteY0" fmla="*/ 0 h 3560764"/>
              <a:gd name="connsiteX1" fmla="*/ 3562096 w 3562096"/>
              <a:gd name="connsiteY1" fmla="*/ 1780382 h 3560764"/>
              <a:gd name="connsiteX2" fmla="*/ 1781048 w 3562096"/>
              <a:gd name="connsiteY2" fmla="*/ 3560764 h 3560764"/>
              <a:gd name="connsiteX3" fmla="*/ 0 w 3562096"/>
              <a:gd name="connsiteY3" fmla="*/ 1780382 h 3560764"/>
              <a:gd name="connsiteX4" fmla="*/ 1781048 w 3562096"/>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2096" h="3560764">
                <a:moveTo>
                  <a:pt x="1781048" y="0"/>
                </a:moveTo>
                <a:cubicBezTo>
                  <a:pt x="2764694" y="0"/>
                  <a:pt x="3562096" y="797104"/>
                  <a:pt x="3562096" y="1780382"/>
                </a:cubicBezTo>
                <a:cubicBezTo>
                  <a:pt x="3562096" y="2763660"/>
                  <a:pt x="2764694" y="3560764"/>
                  <a:pt x="1781048" y="3560764"/>
                </a:cubicBezTo>
                <a:cubicBezTo>
                  <a:pt x="797402" y="3560764"/>
                  <a:pt x="0" y="2763660"/>
                  <a:pt x="0" y="1780382"/>
                </a:cubicBezTo>
                <a:cubicBezTo>
                  <a:pt x="0" y="797104"/>
                  <a:pt x="797402" y="0"/>
                  <a:pt x="1781048" y="0"/>
                </a:cubicBezTo>
                <a:close/>
              </a:path>
            </a:pathLst>
          </a:custGeom>
        </p:spPr>
        <p:txBody>
          <a:bodyPr wrap="square">
            <a:noAutofit/>
          </a:bodyPr>
          <a:lstStyle/>
          <a:p>
            <a:endParaRPr lang="en-US"/>
          </a:p>
        </p:txBody>
      </p:sp>
      <p:sp>
        <p:nvSpPr>
          <p:cNvPr id="16" name="Freeform 15"/>
          <p:cNvSpPr>
            <a:spLocks noGrp="1"/>
          </p:cNvSpPr>
          <p:nvPr>
            <p:ph type="pic" sz="quarter" idx="11"/>
          </p:nvPr>
        </p:nvSpPr>
        <p:spPr>
          <a:xfrm>
            <a:off x="10018712" y="3729038"/>
            <a:ext cx="3560764" cy="3560764"/>
          </a:xfrm>
          <a:custGeom>
            <a:avLst/>
            <a:gdLst>
              <a:gd name="connsiteX0" fmla="*/ 1780382 w 3560764"/>
              <a:gd name="connsiteY0" fmla="*/ 0 h 3560764"/>
              <a:gd name="connsiteX1" fmla="*/ 3560764 w 3560764"/>
              <a:gd name="connsiteY1" fmla="*/ 1780382 h 3560764"/>
              <a:gd name="connsiteX2" fmla="*/ 1780382 w 3560764"/>
              <a:gd name="connsiteY2" fmla="*/ 3560764 h 3560764"/>
              <a:gd name="connsiteX3" fmla="*/ 0 w 3560764"/>
              <a:gd name="connsiteY3" fmla="*/ 1780382 h 3560764"/>
              <a:gd name="connsiteX4" fmla="*/ 1780382 w 3560764"/>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0764">
                <a:moveTo>
                  <a:pt x="1780382" y="0"/>
                </a:moveTo>
                <a:cubicBezTo>
                  <a:pt x="2763660" y="0"/>
                  <a:pt x="3560764" y="797104"/>
                  <a:pt x="3560764" y="1780382"/>
                </a:cubicBezTo>
                <a:cubicBezTo>
                  <a:pt x="3560764" y="2763660"/>
                  <a:pt x="2763660" y="3560764"/>
                  <a:pt x="1780382" y="3560764"/>
                </a:cubicBezTo>
                <a:cubicBezTo>
                  <a:pt x="797104" y="3560764"/>
                  <a:pt x="0" y="2763660"/>
                  <a:pt x="0" y="1780382"/>
                </a:cubicBezTo>
                <a:cubicBezTo>
                  <a:pt x="0" y="797104"/>
                  <a:pt x="797104" y="0"/>
                  <a:pt x="1780382" y="0"/>
                </a:cubicBezTo>
                <a:close/>
              </a:path>
            </a:pathLst>
          </a:custGeom>
        </p:spPr>
        <p:txBody>
          <a:bodyPr wrap="square">
            <a:noAutofit/>
          </a:bodyPr>
          <a:lstStyle/>
          <a:p>
            <a:endParaRPr lang="en-US"/>
          </a:p>
        </p:txBody>
      </p:sp>
      <p:sp>
        <p:nvSpPr>
          <p:cNvPr id="18" name="Freeform 17"/>
          <p:cNvSpPr>
            <a:spLocks noGrp="1"/>
          </p:cNvSpPr>
          <p:nvPr>
            <p:ph type="pic" sz="quarter" idx="12"/>
          </p:nvPr>
        </p:nvSpPr>
        <p:spPr>
          <a:xfrm>
            <a:off x="16952912" y="3729038"/>
            <a:ext cx="3560764" cy="3560764"/>
          </a:xfrm>
          <a:custGeom>
            <a:avLst/>
            <a:gdLst>
              <a:gd name="connsiteX0" fmla="*/ 1780382 w 3560764"/>
              <a:gd name="connsiteY0" fmla="*/ 0 h 3560764"/>
              <a:gd name="connsiteX1" fmla="*/ 3560764 w 3560764"/>
              <a:gd name="connsiteY1" fmla="*/ 1780382 h 3560764"/>
              <a:gd name="connsiteX2" fmla="*/ 1780382 w 3560764"/>
              <a:gd name="connsiteY2" fmla="*/ 3560764 h 3560764"/>
              <a:gd name="connsiteX3" fmla="*/ 0 w 3560764"/>
              <a:gd name="connsiteY3" fmla="*/ 1780382 h 3560764"/>
              <a:gd name="connsiteX4" fmla="*/ 1780382 w 3560764"/>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0764">
                <a:moveTo>
                  <a:pt x="1780382" y="0"/>
                </a:moveTo>
                <a:cubicBezTo>
                  <a:pt x="2763660" y="0"/>
                  <a:pt x="3560764" y="797104"/>
                  <a:pt x="3560764" y="1780382"/>
                </a:cubicBezTo>
                <a:cubicBezTo>
                  <a:pt x="3560764" y="2763660"/>
                  <a:pt x="2763660" y="3560764"/>
                  <a:pt x="1780382" y="3560764"/>
                </a:cubicBezTo>
                <a:cubicBezTo>
                  <a:pt x="797104" y="3560764"/>
                  <a:pt x="0" y="2763660"/>
                  <a:pt x="0" y="1780382"/>
                </a:cubicBezTo>
                <a:cubicBezTo>
                  <a:pt x="0" y="797104"/>
                  <a:pt x="797104" y="0"/>
                  <a:pt x="1780382" y="0"/>
                </a:cubicBezTo>
                <a:close/>
              </a:path>
            </a:pathLst>
          </a:custGeom>
        </p:spPr>
        <p:txBody>
          <a:bodyPr wrap="square">
            <a:noAutofit/>
          </a:bodyPr>
          <a:lstStyle/>
          <a:p>
            <a:endParaRPr lang="en-US"/>
          </a:p>
        </p:txBody>
      </p:sp>
      <p:sp>
        <p:nvSpPr>
          <p:cNvPr id="21" name="Freeform 20"/>
          <p:cNvSpPr>
            <a:spLocks noGrp="1"/>
          </p:cNvSpPr>
          <p:nvPr>
            <p:ph type="pic" sz="quarter" idx="13"/>
          </p:nvPr>
        </p:nvSpPr>
        <p:spPr>
          <a:xfrm>
            <a:off x="6653212" y="8035925"/>
            <a:ext cx="3560764" cy="3560764"/>
          </a:xfrm>
          <a:custGeom>
            <a:avLst/>
            <a:gdLst>
              <a:gd name="connsiteX0" fmla="*/ 1780382 w 3560764"/>
              <a:gd name="connsiteY0" fmla="*/ 0 h 3560764"/>
              <a:gd name="connsiteX1" fmla="*/ 3560764 w 3560764"/>
              <a:gd name="connsiteY1" fmla="*/ 1780382 h 3560764"/>
              <a:gd name="connsiteX2" fmla="*/ 1780382 w 3560764"/>
              <a:gd name="connsiteY2" fmla="*/ 3560764 h 3560764"/>
              <a:gd name="connsiteX3" fmla="*/ 0 w 3560764"/>
              <a:gd name="connsiteY3" fmla="*/ 1780382 h 3560764"/>
              <a:gd name="connsiteX4" fmla="*/ 1780382 w 3560764"/>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0764">
                <a:moveTo>
                  <a:pt x="1780382" y="0"/>
                </a:moveTo>
                <a:cubicBezTo>
                  <a:pt x="2763660" y="0"/>
                  <a:pt x="3560764" y="797104"/>
                  <a:pt x="3560764" y="1780382"/>
                </a:cubicBezTo>
                <a:cubicBezTo>
                  <a:pt x="3560764" y="2763660"/>
                  <a:pt x="2763660" y="3560764"/>
                  <a:pt x="1780382" y="3560764"/>
                </a:cubicBezTo>
                <a:cubicBezTo>
                  <a:pt x="797104" y="3560764"/>
                  <a:pt x="0" y="2763660"/>
                  <a:pt x="0" y="1780382"/>
                </a:cubicBezTo>
                <a:cubicBezTo>
                  <a:pt x="0" y="797104"/>
                  <a:pt x="797104" y="0"/>
                  <a:pt x="1780382" y="0"/>
                </a:cubicBezTo>
                <a:close/>
              </a:path>
            </a:pathLst>
          </a:custGeom>
        </p:spPr>
        <p:txBody>
          <a:bodyPr wrap="square">
            <a:noAutofit/>
          </a:bodyPr>
          <a:lstStyle/>
          <a:p>
            <a:endParaRPr lang="en-US"/>
          </a:p>
        </p:txBody>
      </p:sp>
      <p:sp>
        <p:nvSpPr>
          <p:cNvPr id="24" name="Freeform 23"/>
          <p:cNvSpPr>
            <a:spLocks noGrp="1"/>
          </p:cNvSpPr>
          <p:nvPr>
            <p:ph type="pic" sz="quarter" idx="14"/>
          </p:nvPr>
        </p:nvSpPr>
        <p:spPr>
          <a:xfrm>
            <a:off x="13689012" y="8035925"/>
            <a:ext cx="3560764" cy="3560764"/>
          </a:xfrm>
          <a:custGeom>
            <a:avLst/>
            <a:gdLst>
              <a:gd name="connsiteX0" fmla="*/ 1780382 w 3560764"/>
              <a:gd name="connsiteY0" fmla="*/ 0 h 3560764"/>
              <a:gd name="connsiteX1" fmla="*/ 3560764 w 3560764"/>
              <a:gd name="connsiteY1" fmla="*/ 1780382 h 3560764"/>
              <a:gd name="connsiteX2" fmla="*/ 1780382 w 3560764"/>
              <a:gd name="connsiteY2" fmla="*/ 3560764 h 3560764"/>
              <a:gd name="connsiteX3" fmla="*/ 0 w 3560764"/>
              <a:gd name="connsiteY3" fmla="*/ 1780382 h 3560764"/>
              <a:gd name="connsiteX4" fmla="*/ 1780382 w 3560764"/>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0764">
                <a:moveTo>
                  <a:pt x="1780382" y="0"/>
                </a:moveTo>
                <a:cubicBezTo>
                  <a:pt x="2763660" y="0"/>
                  <a:pt x="3560764" y="797104"/>
                  <a:pt x="3560764" y="1780382"/>
                </a:cubicBezTo>
                <a:cubicBezTo>
                  <a:pt x="3560764" y="2763660"/>
                  <a:pt x="2763660" y="3560764"/>
                  <a:pt x="1780382" y="3560764"/>
                </a:cubicBezTo>
                <a:cubicBezTo>
                  <a:pt x="797104" y="3560764"/>
                  <a:pt x="0" y="2763660"/>
                  <a:pt x="0" y="1780382"/>
                </a:cubicBezTo>
                <a:cubicBezTo>
                  <a:pt x="0" y="797104"/>
                  <a:pt x="797104" y="0"/>
                  <a:pt x="1780382"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402908116"/>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46513930"/>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7984450"/>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87001730"/>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1453202373"/>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1627212"/>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90237143"/>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780962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2080144"/>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5966498"/>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29319269"/>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241911044"/>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10409339" y="4289522"/>
            <a:ext cx="3562154" cy="3562154"/>
          </a:xfrm>
          <a:custGeom>
            <a:avLst/>
            <a:gdLst>
              <a:gd name="connsiteX0" fmla="*/ 1781077 w 3562154"/>
              <a:gd name="connsiteY0" fmla="*/ 0 h 3562154"/>
              <a:gd name="connsiteX1" fmla="*/ 3562154 w 3562154"/>
              <a:gd name="connsiteY1" fmla="*/ 1781077 h 3562154"/>
              <a:gd name="connsiteX2" fmla="*/ 1781077 w 3562154"/>
              <a:gd name="connsiteY2" fmla="*/ 3562154 h 3562154"/>
              <a:gd name="connsiteX3" fmla="*/ 0 w 3562154"/>
              <a:gd name="connsiteY3" fmla="*/ 1781077 h 3562154"/>
              <a:gd name="connsiteX4" fmla="*/ 1781077 w 3562154"/>
              <a:gd name="connsiteY4" fmla="*/ 0 h 3562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2154" h="3562154">
                <a:moveTo>
                  <a:pt x="1781077" y="0"/>
                </a:moveTo>
                <a:cubicBezTo>
                  <a:pt x="2764739" y="0"/>
                  <a:pt x="3562154" y="797415"/>
                  <a:pt x="3562154" y="1781077"/>
                </a:cubicBezTo>
                <a:cubicBezTo>
                  <a:pt x="3562154" y="2764739"/>
                  <a:pt x="2764739" y="3562154"/>
                  <a:pt x="1781077" y="3562154"/>
                </a:cubicBezTo>
                <a:cubicBezTo>
                  <a:pt x="797415" y="3562154"/>
                  <a:pt x="0" y="2764739"/>
                  <a:pt x="0" y="1781077"/>
                </a:cubicBezTo>
                <a:cubicBezTo>
                  <a:pt x="0" y="797415"/>
                  <a:pt x="797415" y="0"/>
                  <a:pt x="1781077" y="0"/>
                </a:cubicBezTo>
                <a:close/>
              </a:path>
            </a:pathLst>
          </a:custGeom>
        </p:spPr>
        <p:txBody>
          <a:bodyPr wrap="square">
            <a:noAutofit/>
          </a:bodyPr>
          <a:lstStyle/>
          <a:p>
            <a:endParaRPr lang="en-US"/>
          </a:p>
        </p:txBody>
      </p:sp>
      <p:sp>
        <p:nvSpPr>
          <p:cNvPr id="11" name="Freeform 10"/>
          <p:cNvSpPr>
            <a:spLocks noGrp="1"/>
          </p:cNvSpPr>
          <p:nvPr>
            <p:ph type="pic" sz="quarter" idx="11" hasCustomPrompt="1"/>
          </p:nvPr>
        </p:nvSpPr>
        <p:spPr>
          <a:xfrm>
            <a:off x="0" y="2781300"/>
            <a:ext cx="24611460" cy="11010900"/>
          </a:xfrm>
          <a:custGeom>
            <a:avLst/>
            <a:gdLst>
              <a:gd name="connsiteX0" fmla="*/ 0 w 24611460"/>
              <a:gd name="connsiteY0" fmla="*/ 0 h 11010900"/>
              <a:gd name="connsiteX1" fmla="*/ 24611460 w 24611460"/>
              <a:gd name="connsiteY1" fmla="*/ 0 h 11010900"/>
              <a:gd name="connsiteX2" fmla="*/ 24611460 w 24611460"/>
              <a:gd name="connsiteY2" fmla="*/ 11010900 h 11010900"/>
              <a:gd name="connsiteX3" fmla="*/ 0 w 24611460"/>
              <a:gd name="connsiteY3" fmla="*/ 11010900 h 11010900"/>
            </a:gdLst>
            <a:ahLst/>
            <a:cxnLst>
              <a:cxn ang="0">
                <a:pos x="connsiteX0" y="connsiteY0"/>
              </a:cxn>
              <a:cxn ang="0">
                <a:pos x="connsiteX1" y="connsiteY1"/>
              </a:cxn>
              <a:cxn ang="0">
                <a:pos x="connsiteX2" y="connsiteY2"/>
              </a:cxn>
              <a:cxn ang="0">
                <a:pos x="connsiteX3" y="connsiteY3"/>
              </a:cxn>
            </a:cxnLst>
            <a:rect l="l" t="t" r="r" b="b"/>
            <a:pathLst>
              <a:path w="24611460" h="11010900">
                <a:moveTo>
                  <a:pt x="0" y="0"/>
                </a:moveTo>
                <a:lnTo>
                  <a:pt x="24611460" y="0"/>
                </a:lnTo>
                <a:lnTo>
                  <a:pt x="24611460" y="11010900"/>
                </a:lnTo>
                <a:lnTo>
                  <a:pt x="0" y="11010900"/>
                </a:lnTo>
                <a:close/>
              </a:path>
            </a:pathLst>
          </a:custGeom>
        </p:spPr>
        <p:txBody>
          <a:bodyPr wrap="square">
            <a:noAutofit/>
          </a:bodyPr>
          <a:lstStyle>
            <a:lvl1pPr>
              <a:defRPr baseline="0"/>
            </a:lvl1pPr>
          </a:lstStyle>
          <a:p>
            <a:r>
              <a:rPr lang="en-US" dirty="0" smtClean="0"/>
              <a:t>Click icon to add picture then right-click picture and select “Send to Back”</a:t>
            </a:r>
            <a:endParaRPr lang="en-US" dirty="0"/>
          </a:p>
        </p:txBody>
      </p:sp>
    </p:spTree>
    <p:extLst>
      <p:ext uri="{BB962C8B-B14F-4D97-AF65-F5344CB8AC3E}">
        <p14:creationId xmlns:p14="http://schemas.microsoft.com/office/powerpoint/2010/main" val="3310559009"/>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3344696"/>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45664687"/>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07815919"/>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628104187"/>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6297980"/>
      </p:ext>
    </p:extLst>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1267960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2468696100"/>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212301"/>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790221"/>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1619195"/>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85347960"/>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reeform 6"/>
          <p:cNvSpPr>
            <a:spLocks noGrp="1"/>
          </p:cNvSpPr>
          <p:nvPr>
            <p:ph type="pic" sz="quarter" idx="10" hasCustomPrompt="1"/>
          </p:nvPr>
        </p:nvSpPr>
        <p:spPr>
          <a:xfrm>
            <a:off x="3490" y="0"/>
            <a:ext cx="24379382" cy="9518650"/>
          </a:xfrm>
          <a:custGeom>
            <a:avLst/>
            <a:gdLst>
              <a:gd name="connsiteX0" fmla="*/ 0 w 24379382"/>
              <a:gd name="connsiteY0" fmla="*/ 0 h 9518650"/>
              <a:gd name="connsiteX1" fmla="*/ 24379382 w 24379382"/>
              <a:gd name="connsiteY1" fmla="*/ 0 h 9518650"/>
              <a:gd name="connsiteX2" fmla="*/ 24379382 w 24379382"/>
              <a:gd name="connsiteY2" fmla="*/ 9518650 h 9518650"/>
              <a:gd name="connsiteX3" fmla="*/ 0 w 24379382"/>
              <a:gd name="connsiteY3" fmla="*/ 9518650 h 9518650"/>
            </a:gdLst>
            <a:ahLst/>
            <a:cxnLst>
              <a:cxn ang="0">
                <a:pos x="connsiteX0" y="connsiteY0"/>
              </a:cxn>
              <a:cxn ang="0">
                <a:pos x="connsiteX1" y="connsiteY1"/>
              </a:cxn>
              <a:cxn ang="0">
                <a:pos x="connsiteX2" y="connsiteY2"/>
              </a:cxn>
              <a:cxn ang="0">
                <a:pos x="connsiteX3" y="connsiteY3"/>
              </a:cxn>
            </a:cxnLst>
            <a:rect l="l" t="t" r="r" b="b"/>
            <a:pathLst>
              <a:path w="24379382" h="9518650">
                <a:moveTo>
                  <a:pt x="0" y="0"/>
                </a:moveTo>
                <a:lnTo>
                  <a:pt x="24379382" y="0"/>
                </a:lnTo>
                <a:lnTo>
                  <a:pt x="24379382" y="9518650"/>
                </a:lnTo>
                <a:lnTo>
                  <a:pt x="0" y="9518650"/>
                </a:lnTo>
                <a:close/>
              </a:path>
            </a:pathLst>
          </a:custGeom>
        </p:spPr>
        <p:txBody>
          <a:bodyPr wrap="square">
            <a:noAutofit/>
          </a:bodyPr>
          <a:lstStyle>
            <a:lvl1pPr>
              <a:defRPr baseline="0"/>
            </a:lvl1pPr>
          </a:lstStyle>
          <a:p>
            <a:r>
              <a:rPr lang="en-US" dirty="0" smtClean="0"/>
              <a:t>Click icon to add picture then right-click picture and select “Send to Back”</a:t>
            </a:r>
            <a:endParaRPr lang="en-US" dirty="0"/>
          </a:p>
        </p:txBody>
      </p:sp>
    </p:spTree>
    <p:extLst>
      <p:ext uri="{BB962C8B-B14F-4D97-AF65-F5344CB8AC3E}">
        <p14:creationId xmlns:p14="http://schemas.microsoft.com/office/powerpoint/2010/main" val="2068491275"/>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67099615"/>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3253972"/>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11483810"/>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3414499418"/>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050532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0813384"/>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35205428"/>
      </p:ext>
    </p:extLst>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74423729"/>
      </p:ext>
    </p:extLst>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8715560"/>
      </p:ext>
    </p:extLst>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166086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575411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18" Type="http://schemas.openxmlformats.org/officeDocument/2006/relationships/slideLayout" Target="../slideLayouts/slideLayout53.xml"/><Relationship Id="rId26" Type="http://schemas.openxmlformats.org/officeDocument/2006/relationships/slideLayout" Target="../slideLayouts/slideLayout61.xml"/><Relationship Id="rId3" Type="http://schemas.openxmlformats.org/officeDocument/2006/relationships/slideLayout" Target="../slideLayouts/slideLayout38.xml"/><Relationship Id="rId21" Type="http://schemas.openxmlformats.org/officeDocument/2006/relationships/slideLayout" Target="../slideLayouts/slideLayout56.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slideLayout" Target="../slideLayouts/slideLayout52.xml"/><Relationship Id="rId25" Type="http://schemas.openxmlformats.org/officeDocument/2006/relationships/slideLayout" Target="../slideLayouts/slideLayout60.xml"/><Relationship Id="rId2" Type="http://schemas.openxmlformats.org/officeDocument/2006/relationships/slideLayout" Target="../slideLayouts/slideLayout37.xml"/><Relationship Id="rId16" Type="http://schemas.openxmlformats.org/officeDocument/2006/relationships/slideLayout" Target="../slideLayouts/slideLayout51.xml"/><Relationship Id="rId20" Type="http://schemas.openxmlformats.org/officeDocument/2006/relationships/slideLayout" Target="../slideLayouts/slideLayout55.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24" Type="http://schemas.openxmlformats.org/officeDocument/2006/relationships/slideLayout" Target="../slideLayouts/slideLayout59.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23" Type="http://schemas.openxmlformats.org/officeDocument/2006/relationships/slideLayout" Target="../slideLayouts/slideLayout58.xml"/><Relationship Id="rId28" Type="http://schemas.openxmlformats.org/officeDocument/2006/relationships/image" Target="../media/image2.png"/><Relationship Id="rId10" Type="http://schemas.openxmlformats.org/officeDocument/2006/relationships/slideLayout" Target="../slideLayouts/slideLayout45.xml"/><Relationship Id="rId19" Type="http://schemas.openxmlformats.org/officeDocument/2006/relationships/slideLayout" Target="../slideLayouts/slideLayout54.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 Id="rId22" Type="http://schemas.openxmlformats.org/officeDocument/2006/relationships/slideLayout" Target="../slideLayouts/slideLayout57.xml"/><Relationship Id="rId27"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image" Target="../media/image2.png"/><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theme" Target="../theme/theme5.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image" Target="../media/image2.png"/><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theme" Target="../theme/theme6.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4" r:id="rId1"/>
    <p:sldLayoutId id="2147483655" r:id="rId2"/>
    <p:sldLayoutId id="2147483726"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Rectangle 1"/>
          <p:cNvSpPr>
            <a:spLocks/>
          </p:cNvSpPr>
          <p:nvPr/>
        </p:nvSpPr>
        <p:spPr bwMode="auto">
          <a:xfrm>
            <a:off x="0" y="-114300"/>
            <a:ext cx="24612600" cy="12039600"/>
          </a:xfrm>
          <a:prstGeom prst="rect">
            <a:avLst/>
          </a:prstGeom>
          <a:solidFill>
            <a:schemeClr val="accent1">
              <a:alpha val="9999"/>
            </a:schemeClr>
          </a:solidFill>
          <a:ln w="25400" cap="flat">
            <a:solidFill>
              <a:srgbClr val="E6E5E5">
                <a:alpha val="9999"/>
              </a:srgbClr>
            </a:solidFill>
            <a:prstDash val="solid"/>
            <a:miter lim="800000"/>
            <a:headEnd type="none" w="med" len="med"/>
            <a:tailEnd type="none" w="med" len="med"/>
          </a:ln>
        </p:spPr>
        <p:txBody>
          <a:bodyPr lIns="0" tIns="0" rIns="0" bIns="0"/>
          <a:lstStyle/>
          <a:p>
            <a:endParaRPr lang="en-US"/>
          </a:p>
        </p:txBody>
      </p:sp>
      <p:sp>
        <p:nvSpPr>
          <p:cNvPr id="3074" name="AutoShape 2"/>
          <p:cNvSpPr>
            <a:spLocks/>
          </p:cNvSpPr>
          <p:nvPr/>
        </p:nvSpPr>
        <p:spPr bwMode="auto">
          <a:xfrm>
            <a:off x="609600" y="952500"/>
            <a:ext cx="406400" cy="406400"/>
          </a:xfrm>
          <a:prstGeom prst="roundRect">
            <a:avLst>
              <a:gd name="adj" fmla="val 18750"/>
            </a:avLst>
          </a:prstGeom>
          <a:noFill/>
          <a:ln w="25400" cap="flat">
            <a:solidFill>
              <a:srgbClr val="343333">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075" name="AutoShape 3"/>
          <p:cNvSpPr>
            <a:spLocks/>
          </p:cNvSpPr>
          <p:nvPr/>
        </p:nvSpPr>
        <p:spPr bwMode="auto">
          <a:xfrm rot="5400000">
            <a:off x="726281" y="1091407"/>
            <a:ext cx="180975" cy="125412"/>
          </a:xfrm>
          <a:prstGeom prst="triangle">
            <a:avLst>
              <a:gd name="adj" fmla="val 50000"/>
            </a:avLst>
          </a:prstGeom>
          <a:solidFill>
            <a:srgbClr val="343333">
              <a:alpha val="70000"/>
            </a:srgbClr>
          </a:solidFill>
          <a:ln>
            <a:noFill/>
          </a:ln>
          <a:extLst>
            <a:ext uri="{91240B29-F687-4f45-9708-019B960494DF}">
              <a14:hiddenLine xmlns:a14="http://schemas.microsoft.com/office/drawing/2010/main" xmlns="" w="25400" cap="flat">
                <a:solidFill>
                  <a:srgbClr val="E6E5E5">
                    <a:alpha val="70000"/>
                  </a:srgbClr>
                </a:solidFill>
                <a:miter lim="800000"/>
                <a:headEnd type="none" w="med" len="med"/>
                <a:tailEnd type="none" w="med" len="med"/>
              </a14:hiddenLine>
            </a:ext>
          </a:extLst>
        </p:spPr>
        <p:txBody>
          <a:bodyPr lIns="0" tIns="0" rIns="0" bIns="0"/>
          <a:lstStyle/>
          <a:p>
            <a:endParaRPr lang="en-US"/>
          </a:p>
        </p:txBody>
      </p:sp>
      <p:sp>
        <p:nvSpPr>
          <p:cNvPr id="3077" name="AutoShape 5"/>
          <p:cNvSpPr>
            <a:spLocks/>
          </p:cNvSpPr>
          <p:nvPr/>
        </p:nvSpPr>
        <p:spPr bwMode="auto">
          <a:xfrm>
            <a:off x="22148800" y="12534900"/>
            <a:ext cx="711200" cy="711200"/>
          </a:xfrm>
          <a:prstGeom prst="roundRect">
            <a:avLst>
              <a:gd name="adj" fmla="val 10713"/>
            </a:avLst>
          </a:prstGeom>
          <a:noFill/>
          <a:ln w="127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pic>
        <p:nvPicPr>
          <p:cNvPr id="8" name="Picture 2"/>
          <p:cNvPicPr>
            <a:picLocks noChangeAspect="1" noChangeArrowheads="1"/>
          </p:cNvPicPr>
          <p:nvPr userDrawn="1"/>
        </p:nvPicPr>
        <p:blipFill rotWithShape="1">
          <a:blip r:embed="rId14">
            <a:extLst>
              <a:ext uri="{28A0092B-C50C-407E-A947-70E740481C1C}">
                <a14:useLocalDpi xmlns:a14="http://schemas.microsoft.com/office/drawing/2010/main" val="0"/>
              </a:ext>
            </a:extLst>
          </a:blip>
          <a:srcRect b="10091"/>
          <a:stretch/>
        </p:blipFill>
        <p:spPr bwMode="auto">
          <a:xfrm rot="10800000">
            <a:off x="22071330" y="889000"/>
            <a:ext cx="866140" cy="9663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720"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p:cNvSpPr>
          <p:nvPr/>
        </p:nvSpPr>
        <p:spPr bwMode="auto">
          <a:xfrm>
            <a:off x="-114300" y="2781300"/>
            <a:ext cx="24612600" cy="10972800"/>
          </a:xfrm>
          <a:prstGeom prst="rect">
            <a:avLst/>
          </a:prstGeom>
          <a:solidFill>
            <a:schemeClr val="accent1">
              <a:alpha val="9999"/>
            </a:schemeClr>
          </a:solidFill>
          <a:ln w="25400" cap="flat">
            <a:solidFill>
              <a:srgbClr val="E6E5E5">
                <a:alpha val="9999"/>
              </a:srgbClr>
            </a:solidFill>
            <a:prstDash val="solid"/>
            <a:miter lim="800000"/>
            <a:headEnd type="none" w="med" len="med"/>
            <a:tailEnd type="none" w="med" len="med"/>
          </a:ln>
        </p:spPr>
        <p:txBody>
          <a:bodyPr lIns="0" tIns="0" rIns="0" bIns="0"/>
          <a:lstStyle/>
          <a:p>
            <a:endParaRPr lang="en-US"/>
          </a:p>
        </p:txBody>
      </p:sp>
      <p:grpSp>
        <p:nvGrpSpPr>
          <p:cNvPr id="4100" name="Group 4"/>
          <p:cNvGrpSpPr>
            <a:grpSpLocks/>
          </p:cNvGrpSpPr>
          <p:nvPr/>
        </p:nvGrpSpPr>
        <p:grpSpPr bwMode="auto">
          <a:xfrm>
            <a:off x="609600" y="952500"/>
            <a:ext cx="406400" cy="406400"/>
            <a:chOff x="0" y="0"/>
            <a:chExt cx="256" cy="256"/>
          </a:xfrm>
        </p:grpSpPr>
        <p:sp>
          <p:nvSpPr>
            <p:cNvPr id="4098" name="AutoShape 2"/>
            <p:cNvSpPr>
              <a:spLocks/>
            </p:cNvSpPr>
            <p:nvPr/>
          </p:nvSpPr>
          <p:spPr bwMode="auto">
            <a:xfrm>
              <a:off x="0" y="0"/>
              <a:ext cx="256" cy="256"/>
            </a:xfrm>
            <a:prstGeom prst="roundRect">
              <a:avLst>
                <a:gd name="adj" fmla="val 18750"/>
              </a:avLst>
            </a:prstGeom>
            <a:noFill/>
            <a:ln w="25400" cap="flat">
              <a:solidFill>
                <a:srgbClr val="343333">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099" name="AutoShape 3"/>
            <p:cNvSpPr>
              <a:spLocks/>
            </p:cNvSpPr>
            <p:nvPr/>
          </p:nvSpPr>
          <p:spPr bwMode="auto">
            <a:xfrm rot="5400000">
              <a:off x="74" y="87"/>
              <a:ext cx="114" cy="79"/>
            </a:xfrm>
            <a:prstGeom prst="triangle">
              <a:avLst>
                <a:gd name="adj" fmla="val 50000"/>
              </a:avLst>
            </a:prstGeom>
            <a:solidFill>
              <a:srgbClr val="343333">
                <a:alpha val="70000"/>
              </a:srgbClr>
            </a:solidFill>
            <a:ln>
              <a:noFill/>
            </a:ln>
            <a:extLst>
              <a:ext uri="{91240B29-F687-4f45-9708-019B960494DF}">
                <a14:hiddenLine xmlns:a14="http://schemas.microsoft.com/office/drawing/2010/main" xmlns="" w="25400" cap="flat">
                  <a:solidFill>
                    <a:srgbClr val="E6E5E5">
                      <a:alpha val="70000"/>
                    </a:srgbClr>
                  </a:solidFill>
                  <a:miter lim="800000"/>
                  <a:headEnd type="none" w="med" len="med"/>
                  <a:tailEnd type="none" w="med" len="med"/>
                </a14:hiddenLine>
              </a:ext>
            </a:extLst>
          </p:spPr>
          <p:txBody>
            <a:bodyPr lIns="0" tIns="0" rIns="0" bIns="0"/>
            <a:lstStyle/>
            <a:p>
              <a:endParaRPr lang="en-US"/>
            </a:p>
          </p:txBody>
        </p:sp>
      </p:grpSp>
      <p:sp>
        <p:nvSpPr>
          <p:cNvPr id="10" name="AutoShape 1"/>
          <p:cNvSpPr>
            <a:spLocks/>
          </p:cNvSpPr>
          <p:nvPr userDrawn="1"/>
        </p:nvSpPr>
        <p:spPr bwMode="auto">
          <a:xfrm>
            <a:off x="0" y="2819400"/>
            <a:ext cx="24612600" cy="10896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
        <p:nvSpPr>
          <p:cNvPr id="12" name="Line 5"/>
          <p:cNvSpPr>
            <a:spLocks noChangeShapeType="1"/>
          </p:cNvSpPr>
          <p:nvPr userDrawn="1"/>
        </p:nvSpPr>
        <p:spPr bwMode="auto">
          <a:xfrm>
            <a:off x="1460500" y="12306300"/>
            <a:ext cx="21437600" cy="0"/>
          </a:xfrm>
          <a:prstGeom prst="line">
            <a:avLst/>
          </a:prstGeom>
          <a:noFill/>
          <a:ln w="127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 name="AutoShape 7"/>
          <p:cNvSpPr>
            <a:spLocks/>
          </p:cNvSpPr>
          <p:nvPr userDrawn="1"/>
        </p:nvSpPr>
        <p:spPr bwMode="auto">
          <a:xfrm>
            <a:off x="22148800" y="12534900"/>
            <a:ext cx="711200" cy="711200"/>
          </a:xfrm>
          <a:prstGeom prst="roundRect">
            <a:avLst>
              <a:gd name="adj" fmla="val 10713"/>
            </a:avLst>
          </a:prstGeom>
          <a:noFill/>
          <a:ln w="127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pic>
        <p:nvPicPr>
          <p:cNvPr id="16" name="Picture 2"/>
          <p:cNvPicPr>
            <a:picLocks noChangeAspect="1" noChangeArrowheads="1"/>
          </p:cNvPicPr>
          <p:nvPr userDrawn="1"/>
        </p:nvPicPr>
        <p:blipFill rotWithShape="1">
          <a:blip r:embed="rId28">
            <a:extLst>
              <a:ext uri="{28A0092B-C50C-407E-A947-70E740481C1C}">
                <a14:useLocalDpi xmlns:a14="http://schemas.microsoft.com/office/drawing/2010/main" val="0"/>
              </a:ext>
            </a:extLst>
          </a:blip>
          <a:srcRect b="10091"/>
          <a:stretch/>
        </p:blipFill>
        <p:spPr bwMode="auto">
          <a:xfrm rot="10800000">
            <a:off x="22071330" y="889000"/>
            <a:ext cx="866140" cy="9663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736" r:id="rId3"/>
    <p:sldLayoutId id="2147483735" r:id="rId4"/>
    <p:sldLayoutId id="2147483734" r:id="rId5"/>
    <p:sldLayoutId id="2147483733" r:id="rId6"/>
    <p:sldLayoutId id="2147483732" r:id="rId7"/>
    <p:sldLayoutId id="2147483731" r:id="rId8"/>
    <p:sldLayoutId id="2147483730" r:id="rId9"/>
    <p:sldLayoutId id="2147483729" r:id="rId10"/>
    <p:sldLayoutId id="2147483728" r:id="rId11"/>
    <p:sldLayoutId id="2147483727" r:id="rId12"/>
    <p:sldLayoutId id="2147483725" r:id="rId13"/>
    <p:sldLayoutId id="2147483724" r:id="rId14"/>
    <p:sldLayoutId id="2147483723" r:id="rId15"/>
    <p:sldLayoutId id="2147483722" r:id="rId16"/>
    <p:sldLayoutId id="2147483721" r:id="rId17"/>
    <p:sldLayoutId id="2147483689" r:id="rId18"/>
    <p:sldLayoutId id="2147483690" r:id="rId19"/>
    <p:sldLayoutId id="2147483691" r:id="rId20"/>
    <p:sldLayoutId id="2147483692" r:id="rId21"/>
    <p:sldLayoutId id="2147483693" r:id="rId22"/>
    <p:sldLayoutId id="2147483694" r:id="rId23"/>
    <p:sldLayoutId id="2147483695" r:id="rId24"/>
    <p:sldLayoutId id="2147483696" r:id="rId25"/>
    <p:sldLayoutId id="2147483697" r:id="rId26"/>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4" name="Group 4"/>
          <p:cNvGrpSpPr>
            <a:grpSpLocks/>
          </p:cNvGrpSpPr>
          <p:nvPr/>
        </p:nvGrpSpPr>
        <p:grpSpPr bwMode="auto">
          <a:xfrm>
            <a:off x="609600" y="952500"/>
            <a:ext cx="406400" cy="406400"/>
            <a:chOff x="0" y="0"/>
            <a:chExt cx="256" cy="256"/>
          </a:xfrm>
        </p:grpSpPr>
        <p:sp>
          <p:nvSpPr>
            <p:cNvPr id="5122" name="AutoShape 2"/>
            <p:cNvSpPr>
              <a:spLocks/>
            </p:cNvSpPr>
            <p:nvPr/>
          </p:nvSpPr>
          <p:spPr bwMode="auto">
            <a:xfrm>
              <a:off x="0" y="0"/>
              <a:ext cx="256" cy="256"/>
            </a:xfrm>
            <a:prstGeom prst="roundRect">
              <a:avLst>
                <a:gd name="adj" fmla="val 18750"/>
              </a:avLst>
            </a:prstGeom>
            <a:noFill/>
            <a:ln w="25400" cap="flat">
              <a:solidFill>
                <a:srgbClr val="343333">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5123" name="AutoShape 3"/>
            <p:cNvSpPr>
              <a:spLocks/>
            </p:cNvSpPr>
            <p:nvPr/>
          </p:nvSpPr>
          <p:spPr bwMode="auto">
            <a:xfrm rot="5400000">
              <a:off x="74" y="87"/>
              <a:ext cx="114" cy="79"/>
            </a:xfrm>
            <a:prstGeom prst="triangle">
              <a:avLst>
                <a:gd name="adj" fmla="val 50000"/>
              </a:avLst>
            </a:prstGeom>
            <a:solidFill>
              <a:schemeClr val="accent1">
                <a:alpha val="70000"/>
              </a:schemeClr>
            </a:solidFill>
            <a:ln>
              <a:noFill/>
            </a:ln>
            <a:extLst>
              <a:ext uri="{91240B29-F687-4f45-9708-019B960494DF}">
                <a14:hiddenLine xmlns:a14="http://schemas.microsoft.com/office/drawing/2010/main" xmlns="" w="25400" cap="flat">
                  <a:solidFill>
                    <a:srgbClr val="E6E5E5">
                      <a:alpha val="70000"/>
                    </a:srgbClr>
                  </a:solidFill>
                  <a:miter lim="800000"/>
                  <a:headEnd type="none" w="med" len="med"/>
                  <a:tailEnd type="none" w="med" len="med"/>
                </a14:hiddenLine>
              </a:ext>
            </a:extLst>
          </p:spPr>
          <p:txBody>
            <a:bodyPr lIns="0" tIns="0" rIns="0" bIns="0"/>
            <a:lstStyle/>
            <a:p>
              <a:endParaRPr lang="en-US"/>
            </a:p>
          </p:txBody>
        </p:sp>
      </p:grpSp>
      <p:sp>
        <p:nvSpPr>
          <p:cNvPr id="12" name="Line 6"/>
          <p:cNvSpPr>
            <a:spLocks noChangeShapeType="1"/>
          </p:cNvSpPr>
          <p:nvPr userDrawn="1"/>
        </p:nvSpPr>
        <p:spPr bwMode="auto">
          <a:xfrm>
            <a:off x="1460500" y="12306300"/>
            <a:ext cx="21437600" cy="0"/>
          </a:xfrm>
          <a:prstGeom prst="line">
            <a:avLst/>
          </a:prstGeom>
          <a:noFill/>
          <a:ln w="127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 name="AutoShape 7"/>
          <p:cNvSpPr>
            <a:spLocks/>
          </p:cNvSpPr>
          <p:nvPr userDrawn="1"/>
        </p:nvSpPr>
        <p:spPr bwMode="auto">
          <a:xfrm>
            <a:off x="22148800" y="12534900"/>
            <a:ext cx="711200" cy="711200"/>
          </a:xfrm>
          <a:prstGeom prst="roundRect">
            <a:avLst>
              <a:gd name="adj" fmla="val 10713"/>
            </a:avLst>
          </a:prstGeom>
          <a:noFill/>
          <a:ln w="12700" cap="flat">
            <a:solidFill>
              <a:srgbClr val="E6E5E5"/>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pic>
        <p:nvPicPr>
          <p:cNvPr id="15" name="Picture 2"/>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b="10091"/>
          <a:stretch/>
        </p:blipFill>
        <p:spPr bwMode="auto">
          <a:xfrm rot="10800000">
            <a:off x="22071330" y="889000"/>
            <a:ext cx="866140" cy="9663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51" name="AutoShape 7"/>
          <p:cNvSpPr>
            <a:spLocks/>
          </p:cNvSpPr>
          <p:nvPr/>
        </p:nvSpPr>
        <p:spPr bwMode="auto">
          <a:xfrm>
            <a:off x="22148800" y="12509500"/>
            <a:ext cx="711200" cy="711200"/>
          </a:xfrm>
          <a:prstGeom prst="roundRect">
            <a:avLst>
              <a:gd name="adj" fmla="val 21426"/>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 name="AutoShape 4"/>
          <p:cNvSpPr>
            <a:spLocks/>
          </p:cNvSpPr>
          <p:nvPr userDrawn="1"/>
        </p:nvSpPr>
        <p:spPr bwMode="auto">
          <a:xfrm>
            <a:off x="609600" y="952500"/>
            <a:ext cx="406400" cy="406400"/>
          </a:xfrm>
          <a:prstGeom prst="roundRect">
            <a:avLst>
              <a:gd name="adj" fmla="val 18750"/>
            </a:avLst>
          </a:prstGeom>
          <a:noFill/>
          <a:ln w="25400" cap="flat">
            <a:solidFill>
              <a:srgbClr val="FFFEFE">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2" name="AutoShape 5"/>
          <p:cNvSpPr>
            <a:spLocks/>
          </p:cNvSpPr>
          <p:nvPr userDrawn="1"/>
        </p:nvSpPr>
        <p:spPr bwMode="auto">
          <a:xfrm rot="5400000">
            <a:off x="726281" y="1091407"/>
            <a:ext cx="180975" cy="125412"/>
          </a:xfrm>
          <a:prstGeom prst="triangle">
            <a:avLst>
              <a:gd name="adj" fmla="val 50000"/>
            </a:avLst>
          </a:prstGeom>
          <a:solidFill>
            <a:srgbClr val="FFFEFE">
              <a:alpha val="70000"/>
            </a:srgbClr>
          </a:solidFill>
          <a:ln>
            <a:noFill/>
          </a:ln>
          <a:extLst>
            <a:ext uri="{91240B29-F687-4f45-9708-019B960494DF}">
              <a14:hiddenLine xmlns:a14="http://schemas.microsoft.com/office/drawing/2010/main" xmlns="" w="25400" cap="flat">
                <a:solidFill>
                  <a:srgbClr val="FFFEFE">
                    <a:alpha val="70000"/>
                  </a:srgbClr>
                </a:solidFill>
                <a:miter lim="800000"/>
                <a:headEnd type="none" w="med" len="med"/>
                <a:tailEnd type="none" w="med" len="med"/>
              </a14:hiddenLine>
            </a:ext>
          </a:extLst>
        </p:spPr>
        <p:txBody>
          <a:bodyPr lIns="0" tIns="0" rIns="0" bIns="0"/>
          <a:lstStyle/>
          <a:p>
            <a:endParaRPr lang="en-US"/>
          </a:p>
        </p:txBody>
      </p:sp>
      <p:pic>
        <p:nvPicPr>
          <p:cNvPr id="15" name="Picture 2"/>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b="10091"/>
          <a:stretch/>
        </p:blipFill>
        <p:spPr bwMode="auto">
          <a:xfrm rot="10800000">
            <a:off x="22071330" y="889000"/>
            <a:ext cx="866140" cy="9663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37.xml"/><Relationship Id="rId4" Type="http://schemas.openxmlformats.org/officeDocument/2006/relationships/chart" Target="../charts/chart5.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7.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4.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4.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3.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1.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0.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p:cNvSpPr>
          <p:nvPr/>
        </p:nvSpPr>
        <p:spPr bwMode="auto">
          <a:xfrm>
            <a:off x="-114300" y="-88900"/>
            <a:ext cx="24612600" cy="13843000"/>
          </a:xfrm>
          <a:prstGeom prst="rect">
            <a:avLst/>
          </a:prstGeom>
          <a:solidFill>
            <a:schemeClr val="accent1">
              <a:alpha val="70000"/>
            </a:schemeClr>
          </a:solidFill>
          <a:ln w="25400" cap="flat">
            <a:solidFill>
              <a:srgbClr val="E6E5E5">
                <a:alpha val="70000"/>
              </a:srgbClr>
            </a:solidFill>
            <a:prstDash val="solid"/>
            <a:miter lim="800000"/>
            <a:headEnd type="none" w="med" len="med"/>
            <a:tailEnd type="none" w="med" len="med"/>
          </a:ln>
        </p:spPr>
        <p:txBody>
          <a:bodyPr lIns="0" tIns="0" rIns="0" bIns="0"/>
          <a:lstStyle/>
          <a:p>
            <a:endParaRPr lang="en-US"/>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10091"/>
          <a:stretch/>
        </p:blipFill>
        <p:spPr bwMode="auto">
          <a:xfrm rot="10800000">
            <a:off x="10706100" y="5008564"/>
            <a:ext cx="2984500" cy="33298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p:cNvSpPr>
          <p:nvPr/>
        </p:nvSpPr>
        <p:spPr bwMode="auto">
          <a:xfrm>
            <a:off x="1463675" y="723900"/>
            <a:ext cx="529748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Meet The Executives</a:t>
            </a:r>
          </a:p>
        </p:txBody>
      </p:sp>
      <p:sp>
        <p:nvSpPr>
          <p:cNvPr id="16386" name="Rectangle 2"/>
          <p:cNvSpPr>
            <a:spLocks/>
          </p:cNvSpPr>
          <p:nvPr/>
        </p:nvSpPr>
        <p:spPr bwMode="auto">
          <a:xfrm>
            <a:off x="14732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nvGrpSpPr>
          <p:cNvPr id="16391" name="Group 7"/>
          <p:cNvGrpSpPr>
            <a:grpSpLocks/>
          </p:cNvGrpSpPr>
          <p:nvPr/>
        </p:nvGrpSpPr>
        <p:grpSpPr bwMode="auto">
          <a:xfrm>
            <a:off x="3109913" y="3783013"/>
            <a:ext cx="4243387" cy="4241800"/>
            <a:chOff x="0" y="0"/>
            <a:chExt cx="2672" cy="2672"/>
          </a:xfrm>
        </p:grpSpPr>
        <p:sp>
          <p:nvSpPr>
            <p:cNvPr id="16387" name="Oval 3"/>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6388" name="Oval 4"/>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6389" name="Oval 5"/>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6392" name="Rectangle 8"/>
          <p:cNvSpPr>
            <a:spLocks/>
          </p:cNvSpPr>
          <p:nvPr/>
        </p:nvSpPr>
        <p:spPr bwMode="auto">
          <a:xfrm>
            <a:off x="4111625" y="8197850"/>
            <a:ext cx="2289175"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1A1919"/>
                </a:solidFill>
                <a:latin typeface="Open Sans Bold" charset="0"/>
                <a:ea typeface="ＭＳ Ｐゴシック" charset="0"/>
                <a:cs typeface="Open Sans Bold" charset="0"/>
                <a:sym typeface="Open Sans Bold" charset="0"/>
              </a:rPr>
              <a:t>John</a:t>
            </a:r>
            <a:r>
              <a:rPr lang="en-US" sz="3200">
                <a:solidFill>
                  <a:srgbClr val="1A1919"/>
                </a:solidFill>
                <a:latin typeface="Open Sans Light" charset="0"/>
                <a:ea typeface="ＭＳ Ｐゴシック" charset="0"/>
                <a:cs typeface="Open Sans Light" charset="0"/>
                <a:sym typeface="Open Sans Light" charset="0"/>
              </a:rPr>
              <a:t> Alexis </a:t>
            </a:r>
          </a:p>
        </p:txBody>
      </p:sp>
      <p:sp>
        <p:nvSpPr>
          <p:cNvPr id="16393" name="Line 9"/>
          <p:cNvSpPr>
            <a:spLocks noChangeShapeType="1"/>
          </p:cNvSpPr>
          <p:nvPr/>
        </p:nvSpPr>
        <p:spPr bwMode="auto">
          <a:xfrm>
            <a:off x="3276600" y="9855200"/>
            <a:ext cx="3948113" cy="0"/>
          </a:xfrm>
          <a:prstGeom prst="line">
            <a:avLst/>
          </a:prstGeom>
          <a:noFill/>
          <a:ln w="127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4" name="Rectangle 10"/>
          <p:cNvSpPr>
            <a:spLocks/>
          </p:cNvSpPr>
          <p:nvPr/>
        </p:nvSpPr>
        <p:spPr bwMode="auto">
          <a:xfrm>
            <a:off x="3201988" y="9861550"/>
            <a:ext cx="4102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343333"/>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6395" name="AutoShape 11"/>
          <p:cNvSpPr>
            <a:spLocks/>
          </p:cNvSpPr>
          <p:nvPr/>
        </p:nvSpPr>
        <p:spPr bwMode="auto">
          <a:xfrm>
            <a:off x="4635500" y="8940800"/>
            <a:ext cx="1244600" cy="622300"/>
          </a:xfrm>
          <a:prstGeom prst="roundRect">
            <a:avLst>
              <a:gd name="adj" fmla="val 14282"/>
            </a:avLst>
          </a:prstGeom>
          <a:noFill/>
          <a:ln w="25400" cap="flat">
            <a:solidFill>
              <a:srgbClr val="3690E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3690E2"/>
                </a:solidFill>
                <a:latin typeface="Source Sans Pro" charset="0"/>
                <a:ea typeface="ＭＳ Ｐゴシック" charset="0"/>
                <a:cs typeface="Source Sans Pro" charset="0"/>
                <a:sym typeface="Source Sans Pro" charset="0"/>
              </a:rPr>
              <a:t>CEO</a:t>
            </a:r>
          </a:p>
        </p:txBody>
      </p:sp>
      <p:sp>
        <p:nvSpPr>
          <p:cNvPr id="16396" name="Rectangle 12"/>
          <p:cNvSpPr>
            <a:spLocks/>
          </p:cNvSpPr>
          <p:nvPr/>
        </p:nvSpPr>
        <p:spPr bwMode="auto">
          <a:xfrm>
            <a:off x="10288588" y="3702050"/>
            <a:ext cx="10756900" cy="7785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3600">
                <a:solidFill>
                  <a:srgbClr val="1A1919"/>
                </a:solidFill>
                <a:latin typeface="Open Sans Bold" charset="0"/>
                <a:ea typeface="ＭＳ Ｐゴシック" charset="0"/>
                <a:cs typeface="Open Sans Bold" charset="0"/>
                <a:sym typeface="Open Sans Bold" charset="0"/>
              </a:rPr>
              <a:t>Morbi leo risus,</a:t>
            </a:r>
            <a:r>
              <a:rPr lang="en-US" sz="3600">
                <a:solidFill>
                  <a:srgbClr val="1A1919"/>
                </a:solidFill>
                <a:latin typeface="Open Sans Light" charset="0"/>
                <a:ea typeface="ＭＳ Ｐゴシック" charset="0"/>
                <a:cs typeface="Open Sans Light" charset="0"/>
                <a:sym typeface="Open Sans Light" charset="0"/>
              </a:rPr>
              <a:t> porta ac consectetur ac, vestibulum at eros. ut id elit. </a:t>
            </a:r>
            <a:r>
              <a:rPr lang="en-US" sz="3600">
                <a:solidFill>
                  <a:srgbClr val="1A1919"/>
                </a:solidFill>
                <a:latin typeface="Open Sans Semibold Italic" charset="0"/>
                <a:ea typeface="ＭＳ Ｐゴシック" charset="0"/>
                <a:cs typeface="Open Sans Semibold Italic" charset="0"/>
                <a:sym typeface="Open Sans Semibold Italic" charset="0"/>
              </a:rPr>
              <a:t>Vestibulum id</a:t>
            </a:r>
            <a:r>
              <a:rPr lang="en-US" sz="3600">
                <a:solidFill>
                  <a:srgbClr val="1A1919"/>
                </a:solidFill>
                <a:latin typeface="Open Sans Light" charset="0"/>
                <a:ea typeface="ＭＳ Ｐゴシック" charset="0"/>
                <a:cs typeface="Open Sans Light" charset="0"/>
                <a:sym typeface="Open Sans Light" charset="0"/>
              </a:rPr>
              <a:t> ligula porta felis euismod semper.</a:t>
            </a:r>
            <a:r>
              <a:rPr lang="en-US" sz="2400">
                <a:solidFill>
                  <a:srgbClr val="1A1919"/>
                </a:solidFill>
                <a:latin typeface="Open Sans Light" charset="0"/>
                <a:ea typeface="ＭＳ Ｐゴシック" charset="0"/>
                <a:cs typeface="Open Sans Light" charset="0"/>
                <a:sym typeface="Open Sans Light" charset="0"/>
              </a:rPr>
              <a:t> </a:t>
            </a:r>
          </a:p>
          <a:p>
            <a:pPr algn="l"/>
            <a:endParaRPr lang="en-US" sz="2400">
              <a:solidFill>
                <a:srgbClr val="1A1919"/>
              </a:solidFill>
              <a:latin typeface="Open Sans Light" charset="0"/>
              <a:ea typeface="ＭＳ Ｐゴシック" charset="0"/>
              <a:cs typeface="Open Sans Light" charset="0"/>
              <a:sym typeface="Open Sans Light" charset="0"/>
            </a:endParaRPr>
          </a:p>
          <a:p>
            <a:pPr algn="l"/>
            <a:r>
              <a:rPr lang="en-US" sz="2200">
                <a:solidFill>
                  <a:srgbClr val="1A1919"/>
                </a:solidFill>
                <a:latin typeface="Open Sans Light" charset="0"/>
                <a:ea typeface="ＭＳ Ｐゴシック" charset="0"/>
                <a:cs typeface="Open Sans Light" charset="0"/>
                <a:sym typeface="Open Sans Light"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p>
          <a:p>
            <a:pPr algn="l"/>
            <a:endParaRPr lang="en-US" sz="2200">
              <a:solidFill>
                <a:srgbClr val="1A1919"/>
              </a:solidFill>
              <a:latin typeface="Open Sans Light" charset="0"/>
              <a:ea typeface="ＭＳ Ｐゴシック" charset="0"/>
              <a:cs typeface="Open Sans Light" charset="0"/>
              <a:sym typeface="Open Sans Light" charset="0"/>
            </a:endParaRPr>
          </a:p>
          <a:p>
            <a:pPr algn="l"/>
            <a:r>
              <a:rPr lang="en-US" sz="2200">
                <a:solidFill>
                  <a:srgbClr val="1A1919"/>
                </a:solidFill>
                <a:latin typeface="Open Sans Light" charset="0"/>
                <a:ea typeface="ＭＳ Ｐゴシック" charset="0"/>
                <a:cs typeface="Open Sans Light" charset="0"/>
                <a:sym typeface="Open Sans Light" charset="0"/>
              </a:rPr>
              <a:t>Aeneanquam. Pellen vestibulus, porta ac consectetur ac, vestibulum at eros. ut id elit. Vestibulum id ligula porta felis euismod semper. Aenean lacinia bibendum nulla sed consectetur. Nulla vitae elit libero P sem lnenatis vestibulum. Morbi leo risus, porta ac consectetur ac, vestibulum at eros. Aenean lacinia bibendum nulla sed consectetur. Nulla vitae elit libero Pellentesque ornare sem lacinia quam venenatis vestibulum. Morbi leo risus, porta ac consectetur ac, vestibulum at eros.</a:t>
            </a:r>
          </a:p>
        </p:txBody>
      </p:sp>
      <p:sp>
        <p:nvSpPr>
          <p:cNvPr id="16397" name="Rectangle 1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10</a:t>
            </a:r>
          </a:p>
        </p:txBody>
      </p:sp>
      <p:sp>
        <p:nvSpPr>
          <p:cNvPr id="14"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p:cNvSpPr>
          <p:nvPr/>
        </p:nvSpPr>
        <p:spPr bwMode="auto">
          <a:xfrm>
            <a:off x="1235075" y="723900"/>
            <a:ext cx="32131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What We Do</a:t>
            </a:r>
          </a:p>
        </p:txBody>
      </p:sp>
      <p:sp>
        <p:nvSpPr>
          <p:cNvPr id="17410" name="Rectangle 2"/>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We Deliver Dream</a:t>
            </a:r>
          </a:p>
        </p:txBody>
      </p:sp>
      <p:sp>
        <p:nvSpPr>
          <p:cNvPr id="17411" name="Rectangle 3"/>
          <p:cNvSpPr>
            <a:spLocks/>
          </p:cNvSpPr>
          <p:nvPr/>
        </p:nvSpPr>
        <p:spPr bwMode="auto">
          <a:xfrm>
            <a:off x="9459913" y="3314700"/>
            <a:ext cx="8745537" cy="3562350"/>
          </a:xfrm>
          <a:prstGeom prst="rect">
            <a:avLst/>
          </a:prstGeom>
          <a:solidFill>
            <a:srgbClr val="FFFEFE"/>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17412" name="Rectangle 4"/>
          <p:cNvSpPr>
            <a:spLocks/>
          </p:cNvSpPr>
          <p:nvPr/>
        </p:nvSpPr>
        <p:spPr bwMode="auto">
          <a:xfrm>
            <a:off x="9459913" y="7332663"/>
            <a:ext cx="8745537" cy="4578350"/>
          </a:xfrm>
          <a:prstGeom prst="rect">
            <a:avLst/>
          </a:prstGeom>
          <a:solidFill>
            <a:srgbClr val="FFFEFE"/>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17413" name="Rectangle 5"/>
          <p:cNvSpPr>
            <a:spLocks/>
          </p:cNvSpPr>
          <p:nvPr/>
        </p:nvSpPr>
        <p:spPr bwMode="auto">
          <a:xfrm>
            <a:off x="18615025" y="3313113"/>
            <a:ext cx="4168775" cy="8599487"/>
          </a:xfrm>
          <a:prstGeom prst="rect">
            <a:avLst/>
          </a:prstGeom>
          <a:solidFill>
            <a:srgbClr val="FFFEFE"/>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17414" name="Rectangle 6"/>
          <p:cNvSpPr>
            <a:spLocks/>
          </p:cNvSpPr>
          <p:nvPr/>
        </p:nvSpPr>
        <p:spPr bwMode="auto">
          <a:xfrm>
            <a:off x="14038263" y="3314700"/>
            <a:ext cx="4167187" cy="3562350"/>
          </a:xfrm>
          <a:prstGeom prst="rect">
            <a:avLst/>
          </a:prstGeom>
          <a:solidFill>
            <a:srgbClr val="9A9999"/>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7415" name="Rectangle 7"/>
          <p:cNvSpPr>
            <a:spLocks/>
          </p:cNvSpPr>
          <p:nvPr/>
        </p:nvSpPr>
        <p:spPr bwMode="auto">
          <a:xfrm>
            <a:off x="18615025" y="7832725"/>
            <a:ext cx="4168775" cy="4079875"/>
          </a:xfrm>
          <a:prstGeom prst="rect">
            <a:avLst/>
          </a:prstGeom>
          <a:solidFill>
            <a:srgbClr val="9A9999"/>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7416" name="Rectangle 8"/>
          <p:cNvSpPr>
            <a:spLocks/>
          </p:cNvSpPr>
          <p:nvPr/>
        </p:nvSpPr>
        <p:spPr bwMode="auto">
          <a:xfrm>
            <a:off x="1284288" y="69024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17417" name="Rectangle 9"/>
          <p:cNvSpPr>
            <a:spLocks/>
          </p:cNvSpPr>
          <p:nvPr/>
        </p:nvSpPr>
        <p:spPr bwMode="auto">
          <a:xfrm>
            <a:off x="1282700" y="33274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Semibold" charset="0"/>
                <a:ea typeface="ＭＳ Ｐゴシック" charset="0"/>
                <a:cs typeface="Open Sans Semibold" charset="0"/>
                <a:sym typeface="Open Sans Semibold" charset="0"/>
              </a:rPr>
              <a:t>The Secrets</a:t>
            </a:r>
            <a:r>
              <a:rPr lang="en-US" sz="6400">
                <a:solidFill>
                  <a:srgbClr val="1A1919"/>
                </a:solidFill>
                <a:latin typeface="Open Sans Light" charset="0"/>
                <a:ea typeface="ＭＳ Ｐゴシック" charset="0"/>
                <a:cs typeface="Open Sans Light" charset="0"/>
                <a:sym typeface="Open Sans Light" charset="0"/>
              </a:rPr>
              <a:t> of Our Success Story</a:t>
            </a:r>
          </a:p>
        </p:txBody>
      </p:sp>
      <p:sp>
        <p:nvSpPr>
          <p:cNvPr id="17418" name="Rectangle 10"/>
          <p:cNvSpPr>
            <a:spLocks/>
          </p:cNvSpPr>
          <p:nvPr/>
        </p:nvSpPr>
        <p:spPr bwMode="auto">
          <a:xfrm>
            <a:off x="9740900" y="4413250"/>
            <a:ext cx="3860800" cy="1130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a:t>
            </a:r>
          </a:p>
        </p:txBody>
      </p:sp>
      <p:sp>
        <p:nvSpPr>
          <p:cNvPr id="17419" name="Rectangle 11"/>
          <p:cNvSpPr>
            <a:spLocks/>
          </p:cNvSpPr>
          <p:nvPr/>
        </p:nvSpPr>
        <p:spPr bwMode="auto">
          <a:xfrm>
            <a:off x="9740900" y="3714750"/>
            <a:ext cx="38608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1A1919"/>
                </a:solidFill>
                <a:latin typeface="Open Sans Semibold" charset="0"/>
                <a:ea typeface="ＭＳ Ｐゴシック" charset="0"/>
                <a:cs typeface="Open Sans Semibold" charset="0"/>
                <a:sym typeface="Open Sans Semibold" charset="0"/>
              </a:rPr>
              <a:t>Learn Lorem Ipsum</a:t>
            </a:r>
          </a:p>
        </p:txBody>
      </p:sp>
      <p:sp>
        <p:nvSpPr>
          <p:cNvPr id="17420" name="AutoShape 12"/>
          <p:cNvSpPr>
            <a:spLocks/>
          </p:cNvSpPr>
          <p:nvPr/>
        </p:nvSpPr>
        <p:spPr bwMode="auto">
          <a:xfrm>
            <a:off x="9753600" y="5918200"/>
            <a:ext cx="1905000" cy="584200"/>
          </a:xfrm>
          <a:prstGeom prst="roundRect">
            <a:avLst>
              <a:gd name="adj" fmla="val 8694"/>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9A9999"/>
                </a:solidFill>
                <a:latin typeface="Source Sans Pro" charset="0"/>
                <a:ea typeface="ＭＳ Ｐゴシック" charset="0"/>
                <a:cs typeface="Source Sans Pro" charset="0"/>
                <a:sym typeface="Source Sans Pro" charset="0"/>
              </a:rPr>
              <a:t>secret 01</a:t>
            </a:r>
          </a:p>
        </p:txBody>
      </p:sp>
      <p:sp>
        <p:nvSpPr>
          <p:cNvPr id="17421" name="Rectangle 13"/>
          <p:cNvSpPr>
            <a:spLocks/>
          </p:cNvSpPr>
          <p:nvPr/>
        </p:nvSpPr>
        <p:spPr bwMode="auto">
          <a:xfrm>
            <a:off x="9740900" y="8451850"/>
            <a:ext cx="8102600" cy="215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343333"/>
                </a:solidFill>
                <a:latin typeface="Open Sans Light" charset="0"/>
                <a:ea typeface="ＭＳ Ｐゴシック" charset="0"/>
                <a:cs typeface="Open Sans Light" charset="0"/>
                <a:sym typeface="Open Sans Light" charset="0"/>
              </a:rPr>
              <a:t>Curabitur blandit tempus porttitor. Cras justo odio, dapibus ac facilisis in, egestas eget quam. Donec ullamcorper nulla non metus auctor fringilla. Praesent commodo cursus magna, vel scelerisque nisl consectetur et. Aenean eu leo quam. Pellentesque ornare sem lacinia quam venenatis vestibulum. Cras justo odio, dapibus ac facilisis in, egestas eget quam. </a:t>
            </a:r>
          </a:p>
        </p:txBody>
      </p:sp>
      <p:sp>
        <p:nvSpPr>
          <p:cNvPr id="17422" name="Rectangle 14"/>
          <p:cNvSpPr>
            <a:spLocks/>
          </p:cNvSpPr>
          <p:nvPr/>
        </p:nvSpPr>
        <p:spPr bwMode="auto">
          <a:xfrm>
            <a:off x="9740900" y="7721600"/>
            <a:ext cx="81026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1A1919"/>
                </a:solidFill>
                <a:latin typeface="Open Sans Semibold" charset="0"/>
                <a:ea typeface="ＭＳ Ｐゴシック" charset="0"/>
                <a:cs typeface="Open Sans Semibold" charset="0"/>
                <a:sym typeface="Open Sans Semibold" charset="0"/>
              </a:rPr>
              <a:t>Always Dolor sit Amet</a:t>
            </a:r>
          </a:p>
        </p:txBody>
      </p:sp>
      <p:sp>
        <p:nvSpPr>
          <p:cNvPr id="17423" name="AutoShape 15"/>
          <p:cNvSpPr>
            <a:spLocks/>
          </p:cNvSpPr>
          <p:nvPr/>
        </p:nvSpPr>
        <p:spPr bwMode="auto">
          <a:xfrm>
            <a:off x="15925800" y="10985500"/>
            <a:ext cx="1905000" cy="584200"/>
          </a:xfrm>
          <a:prstGeom prst="roundRect">
            <a:avLst>
              <a:gd name="adj" fmla="val 8694"/>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9A9999"/>
                </a:solidFill>
                <a:latin typeface="Source Sans Pro" charset="0"/>
                <a:ea typeface="ＭＳ Ｐゴシック" charset="0"/>
                <a:cs typeface="Source Sans Pro" charset="0"/>
                <a:sym typeface="Source Sans Pro" charset="0"/>
              </a:rPr>
              <a:t>secret 02</a:t>
            </a:r>
          </a:p>
        </p:txBody>
      </p:sp>
      <p:sp>
        <p:nvSpPr>
          <p:cNvPr id="17424" name="Rectangle 16"/>
          <p:cNvSpPr>
            <a:spLocks/>
          </p:cNvSpPr>
          <p:nvPr/>
        </p:nvSpPr>
        <p:spPr bwMode="auto">
          <a:xfrm>
            <a:off x="19037300" y="4425950"/>
            <a:ext cx="33528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a:t>
            </a:r>
          </a:p>
        </p:txBody>
      </p:sp>
      <p:sp>
        <p:nvSpPr>
          <p:cNvPr id="17425" name="Rectangle 17"/>
          <p:cNvSpPr>
            <a:spLocks/>
          </p:cNvSpPr>
          <p:nvPr/>
        </p:nvSpPr>
        <p:spPr bwMode="auto">
          <a:xfrm>
            <a:off x="19011900" y="3721100"/>
            <a:ext cx="33528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1A1919"/>
                </a:solidFill>
                <a:latin typeface="Open Sans Semibold" charset="0"/>
                <a:ea typeface="ＭＳ Ｐゴシック" charset="0"/>
                <a:cs typeface="Open Sans Semibold" charset="0"/>
                <a:sym typeface="Open Sans Semibold" charset="0"/>
              </a:rPr>
              <a:t>Keep Lorem Ipsum</a:t>
            </a:r>
          </a:p>
        </p:txBody>
      </p:sp>
      <p:sp>
        <p:nvSpPr>
          <p:cNvPr id="17426" name="AutoShape 18"/>
          <p:cNvSpPr>
            <a:spLocks/>
          </p:cNvSpPr>
          <p:nvPr/>
        </p:nvSpPr>
        <p:spPr bwMode="auto">
          <a:xfrm>
            <a:off x="20472400" y="6921500"/>
            <a:ext cx="1905000" cy="584200"/>
          </a:xfrm>
          <a:prstGeom prst="roundRect">
            <a:avLst>
              <a:gd name="adj" fmla="val 8694"/>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9A9999"/>
                </a:solidFill>
                <a:latin typeface="Source Sans Pro" charset="0"/>
                <a:ea typeface="ＭＳ Ｐゴシック" charset="0"/>
                <a:cs typeface="Source Sans Pro" charset="0"/>
                <a:sym typeface="Source Sans Pro" charset="0"/>
              </a:rPr>
              <a:t>secret 03</a:t>
            </a:r>
          </a:p>
        </p:txBody>
      </p:sp>
      <p:sp>
        <p:nvSpPr>
          <p:cNvPr id="17429" name="Rectangle 21"/>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11</a:t>
            </a:r>
          </a:p>
        </p:txBody>
      </p:sp>
      <p:sp>
        <p:nvSpPr>
          <p:cNvPr id="21"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41" name="Group 9"/>
          <p:cNvGrpSpPr>
            <a:grpSpLocks/>
          </p:cNvGrpSpPr>
          <p:nvPr/>
        </p:nvGrpSpPr>
        <p:grpSpPr bwMode="auto">
          <a:xfrm>
            <a:off x="1308100" y="3340100"/>
            <a:ext cx="8743950" cy="7842250"/>
            <a:chOff x="0" y="0"/>
            <a:chExt cx="5508" cy="4940"/>
          </a:xfrm>
        </p:grpSpPr>
        <p:sp>
          <p:nvSpPr>
            <p:cNvPr id="18433" name="Rectangle 1"/>
            <p:cNvSpPr>
              <a:spLocks/>
            </p:cNvSpPr>
            <p:nvPr/>
          </p:nvSpPr>
          <p:spPr bwMode="auto">
            <a:xfrm>
              <a:off x="0" y="0"/>
              <a:ext cx="5508" cy="2244"/>
            </a:xfrm>
            <a:prstGeom prst="rect">
              <a:avLst/>
            </a:prstGeom>
            <a:solidFill>
              <a:srgbClr val="FFFEFE"/>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18434" name="Rectangle 2"/>
            <p:cNvSpPr>
              <a:spLocks/>
            </p:cNvSpPr>
            <p:nvPr/>
          </p:nvSpPr>
          <p:spPr bwMode="auto">
            <a:xfrm>
              <a:off x="2976" y="692"/>
              <a:ext cx="2432" cy="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a:t>
              </a:r>
            </a:p>
          </p:txBody>
        </p:sp>
        <p:sp>
          <p:nvSpPr>
            <p:cNvPr id="18435" name="Rectangle 3"/>
            <p:cNvSpPr>
              <a:spLocks/>
            </p:cNvSpPr>
            <p:nvPr/>
          </p:nvSpPr>
          <p:spPr bwMode="auto">
            <a:xfrm>
              <a:off x="2976" y="252"/>
              <a:ext cx="2432" cy="3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1A1919"/>
                  </a:solidFill>
                  <a:latin typeface="Open Sans Bold" charset="0"/>
                  <a:ea typeface="ＭＳ Ｐゴシック" charset="0"/>
                  <a:cs typeface="Open Sans Bold" charset="0"/>
                  <a:sym typeface="Open Sans Bold" charset="0"/>
                </a:rPr>
                <a:t>Learn Lorem Ipsum</a:t>
              </a:r>
            </a:p>
          </p:txBody>
        </p:sp>
        <p:sp>
          <p:nvSpPr>
            <p:cNvPr id="18436" name="AutoShape 4"/>
            <p:cNvSpPr>
              <a:spLocks/>
            </p:cNvSpPr>
            <p:nvPr/>
          </p:nvSpPr>
          <p:spPr bwMode="auto">
            <a:xfrm>
              <a:off x="2984" y="1640"/>
              <a:ext cx="1200" cy="368"/>
            </a:xfrm>
            <a:prstGeom prst="roundRect">
              <a:avLst>
                <a:gd name="adj" fmla="val 8694"/>
              </a:avLst>
            </a:prstGeom>
            <a:noFill/>
            <a:ln w="25400" cap="flat">
              <a:solidFill>
                <a:srgbClr val="23CB9E"/>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23CB9E"/>
                  </a:solidFill>
                  <a:latin typeface="Source Sans Pro" charset="0"/>
                  <a:ea typeface="ＭＳ Ｐゴシック" charset="0"/>
                  <a:cs typeface="Source Sans Pro" charset="0"/>
                  <a:sym typeface="Source Sans Pro" charset="0"/>
                </a:rPr>
                <a:t>secret 01</a:t>
              </a:r>
            </a:p>
          </p:txBody>
        </p:sp>
        <p:sp>
          <p:nvSpPr>
            <p:cNvPr id="18437" name="Rectangle 5"/>
            <p:cNvSpPr>
              <a:spLocks/>
            </p:cNvSpPr>
            <p:nvPr/>
          </p:nvSpPr>
          <p:spPr bwMode="auto">
            <a:xfrm>
              <a:off x="0" y="2696"/>
              <a:ext cx="5508" cy="2244"/>
            </a:xfrm>
            <a:prstGeom prst="rect">
              <a:avLst/>
            </a:prstGeom>
            <a:solidFill>
              <a:srgbClr val="FFFEFE"/>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18438" name="Rectangle 6"/>
            <p:cNvSpPr>
              <a:spLocks/>
            </p:cNvSpPr>
            <p:nvPr/>
          </p:nvSpPr>
          <p:spPr bwMode="auto">
            <a:xfrm>
              <a:off x="2976" y="3388"/>
              <a:ext cx="2432" cy="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a:t>
              </a:r>
            </a:p>
          </p:txBody>
        </p:sp>
        <p:sp>
          <p:nvSpPr>
            <p:cNvPr id="18439" name="Rectangle 7"/>
            <p:cNvSpPr>
              <a:spLocks/>
            </p:cNvSpPr>
            <p:nvPr/>
          </p:nvSpPr>
          <p:spPr bwMode="auto">
            <a:xfrm>
              <a:off x="2976" y="2948"/>
              <a:ext cx="2432" cy="3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1A1919"/>
                  </a:solidFill>
                  <a:latin typeface="Open Sans Bold" charset="0"/>
                  <a:ea typeface="ＭＳ Ｐゴシック" charset="0"/>
                  <a:cs typeface="Open Sans Bold" charset="0"/>
                  <a:sym typeface="Open Sans Bold" charset="0"/>
                </a:rPr>
                <a:t>Learn Lorem Ipsum</a:t>
              </a:r>
            </a:p>
          </p:txBody>
        </p:sp>
        <p:sp>
          <p:nvSpPr>
            <p:cNvPr id="18440" name="AutoShape 8"/>
            <p:cNvSpPr>
              <a:spLocks/>
            </p:cNvSpPr>
            <p:nvPr/>
          </p:nvSpPr>
          <p:spPr bwMode="auto">
            <a:xfrm>
              <a:off x="2984" y="4336"/>
              <a:ext cx="1200" cy="368"/>
            </a:xfrm>
            <a:prstGeom prst="roundRect">
              <a:avLst>
                <a:gd name="adj" fmla="val 8694"/>
              </a:avLst>
            </a:prstGeom>
            <a:noFill/>
            <a:ln w="25400" cap="flat">
              <a:solidFill>
                <a:srgbClr val="23CB9E"/>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23CB9E"/>
                  </a:solidFill>
                  <a:latin typeface="Source Sans Pro" charset="0"/>
                  <a:ea typeface="ＭＳ Ｐゴシック" charset="0"/>
                  <a:cs typeface="Source Sans Pro" charset="0"/>
                  <a:sym typeface="Source Sans Pro" charset="0"/>
                </a:rPr>
                <a:t>secret 02</a:t>
              </a:r>
            </a:p>
          </p:txBody>
        </p:sp>
      </p:grpSp>
      <p:sp>
        <p:nvSpPr>
          <p:cNvPr id="18442" name="Rectangle 10"/>
          <p:cNvSpPr>
            <a:spLocks/>
          </p:cNvSpPr>
          <p:nvPr/>
        </p:nvSpPr>
        <p:spPr bwMode="auto">
          <a:xfrm>
            <a:off x="1235075" y="723900"/>
            <a:ext cx="32131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What We Do</a:t>
            </a:r>
          </a:p>
        </p:txBody>
      </p:sp>
      <p:sp>
        <p:nvSpPr>
          <p:cNvPr id="18443" name="Rectangle 11"/>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We Deliver Dream</a:t>
            </a:r>
          </a:p>
        </p:txBody>
      </p:sp>
      <p:sp>
        <p:nvSpPr>
          <p:cNvPr id="18446" name="Rectangle 14"/>
          <p:cNvSpPr>
            <a:spLocks/>
          </p:cNvSpPr>
          <p:nvPr/>
        </p:nvSpPr>
        <p:spPr bwMode="auto">
          <a:xfrm>
            <a:off x="11112500" y="3333750"/>
            <a:ext cx="11099800" cy="328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3600">
                <a:solidFill>
                  <a:srgbClr val="1A1919"/>
                </a:solidFill>
                <a:latin typeface="Open Sans Bold" charset="0"/>
                <a:ea typeface="ＭＳ Ｐゴシック" charset="0"/>
                <a:cs typeface="Open Sans Bold" charset="0"/>
                <a:sym typeface="Open Sans Bold" charset="0"/>
              </a:rPr>
              <a:t>Don</a:t>
            </a:r>
            <a:r>
              <a:rPr lang="ja-JP" altLang="en-US" sz="3600">
                <a:solidFill>
                  <a:srgbClr val="1A1919"/>
                </a:solidFill>
                <a:latin typeface="Arial"/>
                <a:ea typeface="ＭＳ Ｐゴシック" charset="0"/>
                <a:cs typeface="Open Sans Bold" charset="0"/>
                <a:sym typeface="Open Sans Bold" charset="0"/>
              </a:rPr>
              <a:t>’</a:t>
            </a:r>
            <a:r>
              <a:rPr lang="en-US" sz="3600">
                <a:solidFill>
                  <a:srgbClr val="1A1919"/>
                </a:solidFill>
                <a:latin typeface="Open Sans Bold" charset="0"/>
                <a:ea typeface="ＭＳ Ｐゴシック" charset="0"/>
                <a:cs typeface="Open Sans Bold" charset="0"/>
                <a:sym typeface="Open Sans Bold" charset="0"/>
              </a:rPr>
              <a:t>t worry about people stealing your design work. Worry about the day they stop</a:t>
            </a:r>
          </a:p>
          <a:p>
            <a:pPr algn="l"/>
            <a:endParaRPr lang="en-US" sz="2400">
              <a:solidFill>
                <a:srgbClr val="1A1919"/>
              </a:solidFill>
              <a:latin typeface="Open Sans Bold" charset="0"/>
              <a:ea typeface="ＭＳ Ｐゴシック" charset="0"/>
              <a:cs typeface="Open Sans Bold" charset="0"/>
              <a:sym typeface="Open Sans Bold" charset="0"/>
            </a:endParaRPr>
          </a:p>
          <a:p>
            <a:pPr algn="l"/>
            <a:r>
              <a:rPr lang="en-US" sz="2200">
                <a:solidFill>
                  <a:srgbClr val="1A1919"/>
                </a:solidFill>
                <a:latin typeface="Open Sans Light" charset="0"/>
                <a:ea typeface="ＭＳ Ｐゴシック" charset="0"/>
                <a:cs typeface="Open Sans Light" charset="0"/>
                <a:sym typeface="Open Sans Light"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a:t>
            </a:r>
          </a:p>
        </p:txBody>
      </p:sp>
      <p:sp>
        <p:nvSpPr>
          <p:cNvPr id="18447" name="Rectangle 15"/>
          <p:cNvSpPr>
            <a:spLocks/>
          </p:cNvSpPr>
          <p:nvPr/>
        </p:nvSpPr>
        <p:spPr bwMode="auto">
          <a:xfrm>
            <a:off x="11112500" y="7620000"/>
            <a:ext cx="11099800" cy="328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3600">
                <a:solidFill>
                  <a:srgbClr val="1A1919"/>
                </a:solidFill>
                <a:latin typeface="Open Sans Bold" charset="0"/>
                <a:ea typeface="ＭＳ Ｐゴシック" charset="0"/>
                <a:cs typeface="Open Sans Bold" charset="0"/>
                <a:sym typeface="Open Sans Bold" charset="0"/>
              </a:rPr>
              <a:t>Chase the vision, not the money, the money will end up following you </a:t>
            </a:r>
          </a:p>
          <a:p>
            <a:pPr algn="l"/>
            <a:endParaRPr lang="en-US" sz="2400">
              <a:solidFill>
                <a:srgbClr val="1A1919"/>
              </a:solidFill>
              <a:latin typeface="Open Sans Bold" charset="0"/>
              <a:ea typeface="ＭＳ Ｐゴシック" charset="0"/>
              <a:cs typeface="Open Sans Bold" charset="0"/>
              <a:sym typeface="Open Sans Bold" charset="0"/>
            </a:endParaRPr>
          </a:p>
          <a:p>
            <a:pPr algn="l"/>
            <a:r>
              <a:rPr lang="en-US" sz="2200">
                <a:solidFill>
                  <a:srgbClr val="1A1919"/>
                </a:solidFill>
                <a:latin typeface="Open Sans Light" charset="0"/>
                <a:ea typeface="ＭＳ Ｐゴシック" charset="0"/>
                <a:cs typeface="Open Sans Light" charset="0"/>
                <a:sym typeface="Open Sans Light"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a:t>
            </a:r>
          </a:p>
        </p:txBody>
      </p:sp>
      <p:sp>
        <p:nvSpPr>
          <p:cNvPr id="18448" name="Rectangle 16"/>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12</a:t>
            </a:r>
          </a:p>
        </p:txBody>
      </p:sp>
      <p:sp>
        <p:nvSpPr>
          <p:cNvPr id="18" name="AutoShape 2"/>
          <p:cNvSpPr>
            <a:spLocks/>
          </p:cNvSpPr>
          <p:nvPr/>
        </p:nvSpPr>
        <p:spPr bwMode="auto">
          <a:xfrm>
            <a:off x="1295400" y="3352800"/>
            <a:ext cx="4191000" cy="35629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9" name="AutoShape 2"/>
          <p:cNvSpPr>
            <a:spLocks/>
          </p:cNvSpPr>
          <p:nvPr/>
        </p:nvSpPr>
        <p:spPr bwMode="auto">
          <a:xfrm>
            <a:off x="1295400" y="7620000"/>
            <a:ext cx="4191000" cy="35629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0"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1235075" y="723900"/>
            <a:ext cx="230663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Timeline</a:t>
            </a:r>
          </a:p>
        </p:txBody>
      </p:sp>
      <p:sp>
        <p:nvSpPr>
          <p:cNvPr id="19458" name="Rectangle 2"/>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We Deliver Dream</a:t>
            </a:r>
          </a:p>
        </p:txBody>
      </p:sp>
      <p:grpSp>
        <p:nvGrpSpPr>
          <p:cNvPr id="19463" name="Group 7"/>
          <p:cNvGrpSpPr>
            <a:grpSpLocks/>
          </p:cNvGrpSpPr>
          <p:nvPr/>
        </p:nvGrpSpPr>
        <p:grpSpPr bwMode="auto">
          <a:xfrm>
            <a:off x="0" y="7543800"/>
            <a:ext cx="25501600" cy="152400"/>
            <a:chOff x="0" y="0"/>
            <a:chExt cx="16064" cy="96"/>
          </a:xfrm>
        </p:grpSpPr>
        <p:sp>
          <p:nvSpPr>
            <p:cNvPr id="19459" name="Rectangle 3"/>
            <p:cNvSpPr>
              <a:spLocks/>
            </p:cNvSpPr>
            <p:nvPr/>
          </p:nvSpPr>
          <p:spPr bwMode="auto">
            <a:xfrm>
              <a:off x="0" y="0"/>
              <a:ext cx="2698" cy="96"/>
            </a:xfrm>
            <a:prstGeom prst="rect">
              <a:avLst/>
            </a:prstGeom>
            <a:solidFill>
              <a:srgbClr val="23CB9E"/>
            </a:solidFill>
            <a:ln w="25400" cap="flat">
              <a:solidFill>
                <a:srgbClr val="23CB9E"/>
              </a:solidFill>
              <a:prstDash val="solid"/>
              <a:miter lim="800000"/>
              <a:headEnd type="none" w="med" len="med"/>
              <a:tailEnd type="none" w="med" len="med"/>
            </a:ln>
          </p:spPr>
          <p:txBody>
            <a:bodyPr lIns="0" tIns="0" rIns="0" bIns="0"/>
            <a:lstStyle/>
            <a:p>
              <a:endParaRPr lang="en-US"/>
            </a:p>
          </p:txBody>
        </p:sp>
        <p:sp>
          <p:nvSpPr>
            <p:cNvPr id="19460" name="Rectangle 4"/>
            <p:cNvSpPr>
              <a:spLocks/>
            </p:cNvSpPr>
            <p:nvPr/>
          </p:nvSpPr>
          <p:spPr bwMode="auto">
            <a:xfrm>
              <a:off x="2710" y="0"/>
              <a:ext cx="3679" cy="96"/>
            </a:xfrm>
            <a:prstGeom prst="rect">
              <a:avLst/>
            </a:pr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19461" name="Rectangle 5"/>
            <p:cNvSpPr>
              <a:spLocks/>
            </p:cNvSpPr>
            <p:nvPr/>
          </p:nvSpPr>
          <p:spPr bwMode="auto">
            <a:xfrm>
              <a:off x="6401" y="0"/>
              <a:ext cx="4696" cy="96"/>
            </a:xfrm>
            <a:prstGeom prst="rect">
              <a:avLst/>
            </a:prstGeom>
            <a:solidFill>
              <a:srgbClr val="6AF2B6"/>
            </a:solidFill>
            <a:ln w="25400" cap="flat">
              <a:solidFill>
                <a:srgbClr val="6AF2B6"/>
              </a:solidFill>
              <a:prstDash val="solid"/>
              <a:miter lim="800000"/>
              <a:headEnd type="none" w="med" len="med"/>
              <a:tailEnd type="none" w="med" len="med"/>
            </a:ln>
          </p:spPr>
          <p:txBody>
            <a:bodyPr lIns="0" tIns="0" rIns="0" bIns="0"/>
            <a:lstStyle/>
            <a:p>
              <a:endParaRPr lang="en-US"/>
            </a:p>
          </p:txBody>
        </p:sp>
        <p:sp>
          <p:nvSpPr>
            <p:cNvPr id="19462" name="Rectangle 6"/>
            <p:cNvSpPr>
              <a:spLocks/>
            </p:cNvSpPr>
            <p:nvPr/>
          </p:nvSpPr>
          <p:spPr bwMode="auto">
            <a:xfrm>
              <a:off x="11112" y="0"/>
              <a:ext cx="4952" cy="96"/>
            </a:xfrm>
            <a:prstGeom prst="rect">
              <a:avLst/>
            </a:prstGeom>
            <a:solidFill>
              <a:srgbClr val="798687"/>
            </a:solidFill>
            <a:ln w="25400" cap="flat">
              <a:solidFill>
                <a:srgbClr val="798687"/>
              </a:solidFill>
              <a:prstDash val="solid"/>
              <a:miter lim="800000"/>
              <a:headEnd type="none" w="med" len="med"/>
              <a:tailEnd type="none" w="med" len="med"/>
            </a:ln>
          </p:spPr>
          <p:txBody>
            <a:bodyPr lIns="0" tIns="0" rIns="0" bIns="0"/>
            <a:lstStyle/>
            <a:p>
              <a:endParaRPr lang="en-US"/>
            </a:p>
          </p:txBody>
        </p:sp>
      </p:grpSp>
      <p:sp>
        <p:nvSpPr>
          <p:cNvPr id="19464" name="AutoShape 8"/>
          <p:cNvSpPr>
            <a:spLocks/>
          </p:cNvSpPr>
          <p:nvPr/>
        </p:nvSpPr>
        <p:spPr bwMode="auto">
          <a:xfrm rot="10800000" flipH="1">
            <a:off x="16014700" y="8153400"/>
            <a:ext cx="5834063" cy="3463925"/>
          </a:xfrm>
          <a:custGeom>
            <a:avLst/>
            <a:gdLst/>
            <a:ahLst/>
            <a:cxnLst/>
            <a:rect l="0" t="0" r="r" b="b"/>
            <a:pathLst>
              <a:path w="21600" h="21600">
                <a:moveTo>
                  <a:pt x="0" y="139"/>
                </a:moveTo>
                <a:lnTo>
                  <a:pt x="0" y="19647"/>
                </a:lnTo>
                <a:lnTo>
                  <a:pt x="3450" y="19647"/>
                </a:lnTo>
                <a:lnTo>
                  <a:pt x="4610" y="21600"/>
                </a:lnTo>
                <a:lnTo>
                  <a:pt x="5728" y="19718"/>
                </a:lnTo>
                <a:lnTo>
                  <a:pt x="21600" y="19718"/>
                </a:lnTo>
                <a:lnTo>
                  <a:pt x="21600" y="0"/>
                </a:lnTo>
                <a:lnTo>
                  <a:pt x="0" y="139"/>
                </a:lnTo>
                <a:close/>
                <a:moveTo>
                  <a:pt x="0" y="139"/>
                </a:moveTo>
              </a:path>
            </a:pathLst>
          </a:custGeom>
          <a:solidFill>
            <a:srgbClr val="FFFEFE"/>
          </a:solidFill>
          <a:ln w="25400" cap="flat">
            <a:solidFill>
              <a:srgbClr val="FFFEFE"/>
            </a:solidFill>
            <a:prstDash val="solid"/>
            <a:miter lim="800000"/>
            <a:headEnd type="none" w="med" len="med"/>
            <a:tailEnd type="none" w="med" len="med"/>
          </a:ln>
          <a:effectLst>
            <a:outerShdw blurRad="38100" dist="38100" dir="16799914" algn="ctr" rotWithShape="0">
              <a:schemeClr val="bg2">
                <a:alpha val="10999"/>
              </a:schemeClr>
            </a:outerShdw>
          </a:effectLst>
        </p:spPr>
        <p:txBody>
          <a:bodyPr lIns="0" tIns="0" rIns="0" bIns="0"/>
          <a:lstStyle/>
          <a:p>
            <a:endParaRPr lang="en-US"/>
          </a:p>
        </p:txBody>
      </p:sp>
      <p:sp>
        <p:nvSpPr>
          <p:cNvPr id="19465" name="AutoShape 9"/>
          <p:cNvSpPr>
            <a:spLocks/>
          </p:cNvSpPr>
          <p:nvPr/>
        </p:nvSpPr>
        <p:spPr bwMode="auto">
          <a:xfrm rot="10800000" flipH="1">
            <a:off x="6743700" y="8153400"/>
            <a:ext cx="5834063" cy="3463925"/>
          </a:xfrm>
          <a:custGeom>
            <a:avLst/>
            <a:gdLst/>
            <a:ahLst/>
            <a:cxnLst/>
            <a:rect l="0" t="0" r="r" b="b"/>
            <a:pathLst>
              <a:path w="21600" h="21600">
                <a:moveTo>
                  <a:pt x="0" y="139"/>
                </a:moveTo>
                <a:lnTo>
                  <a:pt x="0" y="19647"/>
                </a:lnTo>
                <a:lnTo>
                  <a:pt x="3450" y="19647"/>
                </a:lnTo>
                <a:lnTo>
                  <a:pt x="4610" y="21600"/>
                </a:lnTo>
                <a:lnTo>
                  <a:pt x="5728" y="19718"/>
                </a:lnTo>
                <a:lnTo>
                  <a:pt x="21600" y="19718"/>
                </a:lnTo>
                <a:lnTo>
                  <a:pt x="21600" y="0"/>
                </a:lnTo>
                <a:lnTo>
                  <a:pt x="0" y="139"/>
                </a:lnTo>
                <a:close/>
                <a:moveTo>
                  <a:pt x="0" y="139"/>
                </a:moveTo>
              </a:path>
            </a:pathLst>
          </a:custGeom>
          <a:solidFill>
            <a:srgbClr val="FFFEFE"/>
          </a:solidFill>
          <a:ln w="25400" cap="flat">
            <a:solidFill>
              <a:srgbClr val="FFFEFE"/>
            </a:solidFill>
            <a:prstDash val="solid"/>
            <a:miter lim="800000"/>
            <a:headEnd type="none" w="med" len="med"/>
            <a:tailEnd type="none" w="med" len="med"/>
          </a:ln>
          <a:effectLst>
            <a:outerShdw blurRad="38100" dist="38100" dir="16799914" algn="ctr" rotWithShape="0">
              <a:schemeClr val="bg2">
                <a:alpha val="10999"/>
              </a:schemeClr>
            </a:outerShdw>
          </a:effectLst>
        </p:spPr>
        <p:txBody>
          <a:bodyPr lIns="0" tIns="0" rIns="0" bIns="0"/>
          <a:lstStyle/>
          <a:p>
            <a:endParaRPr lang="en-US"/>
          </a:p>
        </p:txBody>
      </p:sp>
      <p:sp>
        <p:nvSpPr>
          <p:cNvPr id="19466" name="AutoShape 10"/>
          <p:cNvSpPr>
            <a:spLocks/>
          </p:cNvSpPr>
          <p:nvPr/>
        </p:nvSpPr>
        <p:spPr bwMode="auto">
          <a:xfrm>
            <a:off x="2138363" y="3317875"/>
            <a:ext cx="5835650" cy="3463925"/>
          </a:xfrm>
          <a:custGeom>
            <a:avLst/>
            <a:gdLst/>
            <a:ahLst/>
            <a:cxnLst/>
            <a:rect l="0" t="0" r="r" b="b"/>
            <a:pathLst>
              <a:path w="21600" h="21600">
                <a:moveTo>
                  <a:pt x="0" y="139"/>
                </a:moveTo>
                <a:lnTo>
                  <a:pt x="0" y="19647"/>
                </a:lnTo>
                <a:lnTo>
                  <a:pt x="3450" y="19647"/>
                </a:lnTo>
                <a:lnTo>
                  <a:pt x="4610" y="21600"/>
                </a:lnTo>
                <a:lnTo>
                  <a:pt x="5728" y="19718"/>
                </a:lnTo>
                <a:lnTo>
                  <a:pt x="21600" y="19718"/>
                </a:lnTo>
                <a:lnTo>
                  <a:pt x="21600" y="0"/>
                </a:lnTo>
                <a:lnTo>
                  <a:pt x="0" y="139"/>
                </a:lnTo>
                <a:close/>
                <a:moveTo>
                  <a:pt x="0" y="139"/>
                </a:moveTo>
              </a:path>
            </a:pathLst>
          </a:custGeom>
          <a:solidFill>
            <a:srgbClr val="FFFEFE"/>
          </a:solidFill>
          <a:ln w="25400" cap="flat">
            <a:solidFill>
              <a:srgbClr val="FFFEFE"/>
            </a:solidFill>
            <a:prstDash val="solid"/>
            <a:miter lim="800000"/>
            <a:headEnd type="none" w="med" len="med"/>
            <a:tailEnd type="none" w="med" len="med"/>
          </a:ln>
          <a:effectLst>
            <a:outerShdw blurRad="38100" dist="38099" dir="5400000" algn="ctr" rotWithShape="0">
              <a:schemeClr val="bg2">
                <a:alpha val="10999"/>
              </a:schemeClr>
            </a:outerShdw>
          </a:effectLst>
        </p:spPr>
        <p:txBody>
          <a:bodyPr lIns="0" tIns="0" rIns="0" bIns="0"/>
          <a:lstStyle/>
          <a:p>
            <a:endParaRPr lang="en-US"/>
          </a:p>
        </p:txBody>
      </p:sp>
      <p:sp>
        <p:nvSpPr>
          <p:cNvPr id="19467" name="AutoShape 11"/>
          <p:cNvSpPr>
            <a:spLocks/>
          </p:cNvSpPr>
          <p:nvPr/>
        </p:nvSpPr>
        <p:spPr bwMode="auto">
          <a:xfrm>
            <a:off x="11417300" y="3327400"/>
            <a:ext cx="5834063" cy="3463925"/>
          </a:xfrm>
          <a:custGeom>
            <a:avLst/>
            <a:gdLst/>
            <a:ahLst/>
            <a:cxnLst/>
            <a:rect l="0" t="0" r="r" b="b"/>
            <a:pathLst>
              <a:path w="21600" h="21600">
                <a:moveTo>
                  <a:pt x="0" y="139"/>
                </a:moveTo>
                <a:lnTo>
                  <a:pt x="0" y="19647"/>
                </a:lnTo>
                <a:lnTo>
                  <a:pt x="3450" y="19647"/>
                </a:lnTo>
                <a:lnTo>
                  <a:pt x="4610" y="21600"/>
                </a:lnTo>
                <a:lnTo>
                  <a:pt x="5728" y="19718"/>
                </a:lnTo>
                <a:lnTo>
                  <a:pt x="21600" y="19718"/>
                </a:lnTo>
                <a:lnTo>
                  <a:pt x="21600" y="0"/>
                </a:lnTo>
                <a:lnTo>
                  <a:pt x="0" y="139"/>
                </a:lnTo>
                <a:close/>
                <a:moveTo>
                  <a:pt x="0" y="139"/>
                </a:moveTo>
              </a:path>
            </a:pathLst>
          </a:custGeom>
          <a:solidFill>
            <a:srgbClr val="FFFEFE"/>
          </a:solidFill>
          <a:ln w="25400" cap="flat">
            <a:solidFill>
              <a:srgbClr val="FFFEFE"/>
            </a:solidFill>
            <a:prstDash val="solid"/>
            <a:miter lim="800000"/>
            <a:headEnd type="none" w="med" len="med"/>
            <a:tailEnd type="none" w="med" len="med"/>
          </a:ln>
          <a:effectLst>
            <a:outerShdw blurRad="38100" dist="38099" dir="5400000" algn="ctr" rotWithShape="0">
              <a:schemeClr val="bg2">
                <a:alpha val="10999"/>
              </a:schemeClr>
            </a:outerShdw>
          </a:effectLst>
        </p:spPr>
        <p:txBody>
          <a:bodyPr lIns="0" tIns="0" rIns="0" bIns="0"/>
          <a:lstStyle/>
          <a:p>
            <a:endParaRPr lang="en-US"/>
          </a:p>
        </p:txBody>
      </p:sp>
      <p:grpSp>
        <p:nvGrpSpPr>
          <p:cNvPr id="19470" name="Group 14"/>
          <p:cNvGrpSpPr>
            <a:grpSpLocks/>
          </p:cNvGrpSpPr>
          <p:nvPr/>
        </p:nvGrpSpPr>
        <p:grpSpPr bwMode="auto">
          <a:xfrm>
            <a:off x="2997200" y="7277100"/>
            <a:ext cx="711200" cy="711200"/>
            <a:chOff x="0" y="0"/>
            <a:chExt cx="448" cy="448"/>
          </a:xfrm>
        </p:grpSpPr>
        <p:sp>
          <p:nvSpPr>
            <p:cNvPr id="19468" name="Oval 12"/>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19469" name="Oval 13"/>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19473" name="Group 17"/>
          <p:cNvGrpSpPr>
            <a:grpSpLocks/>
          </p:cNvGrpSpPr>
          <p:nvPr/>
        </p:nvGrpSpPr>
        <p:grpSpPr bwMode="auto">
          <a:xfrm>
            <a:off x="7632700" y="7277100"/>
            <a:ext cx="711200" cy="711200"/>
            <a:chOff x="0" y="0"/>
            <a:chExt cx="448" cy="448"/>
          </a:xfrm>
        </p:grpSpPr>
        <p:sp>
          <p:nvSpPr>
            <p:cNvPr id="19471" name="Oval 15"/>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19472" name="Oval 16"/>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19476" name="Group 20"/>
          <p:cNvGrpSpPr>
            <a:grpSpLocks/>
          </p:cNvGrpSpPr>
          <p:nvPr/>
        </p:nvGrpSpPr>
        <p:grpSpPr bwMode="auto">
          <a:xfrm>
            <a:off x="12268200" y="7277100"/>
            <a:ext cx="711200" cy="711200"/>
            <a:chOff x="0" y="0"/>
            <a:chExt cx="448" cy="448"/>
          </a:xfrm>
        </p:grpSpPr>
        <p:sp>
          <p:nvSpPr>
            <p:cNvPr id="19474" name="Oval 18"/>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19475" name="Oval 19"/>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19479" name="Group 23"/>
          <p:cNvGrpSpPr>
            <a:grpSpLocks/>
          </p:cNvGrpSpPr>
          <p:nvPr/>
        </p:nvGrpSpPr>
        <p:grpSpPr bwMode="auto">
          <a:xfrm>
            <a:off x="16903700" y="7277100"/>
            <a:ext cx="711200" cy="711200"/>
            <a:chOff x="0" y="0"/>
            <a:chExt cx="448" cy="448"/>
          </a:xfrm>
        </p:grpSpPr>
        <p:sp>
          <p:nvSpPr>
            <p:cNvPr id="19477" name="Oval 21"/>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19478" name="Oval 22"/>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19483" name="Group 27"/>
          <p:cNvGrpSpPr>
            <a:grpSpLocks/>
          </p:cNvGrpSpPr>
          <p:nvPr/>
        </p:nvGrpSpPr>
        <p:grpSpPr bwMode="auto">
          <a:xfrm>
            <a:off x="5321300" y="3740150"/>
            <a:ext cx="2311400" cy="2381250"/>
            <a:chOff x="1960" y="172"/>
            <a:chExt cx="1456" cy="1500"/>
          </a:xfrm>
        </p:grpSpPr>
        <p:sp>
          <p:nvSpPr>
            <p:cNvPr id="19481" name="Rectangle 25"/>
            <p:cNvSpPr>
              <a:spLocks/>
            </p:cNvSpPr>
            <p:nvPr/>
          </p:nvSpPr>
          <p:spPr bwMode="auto">
            <a:xfrm>
              <a:off x="1960" y="936"/>
              <a:ext cx="1456" cy="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343333"/>
                  </a:solidFill>
                  <a:latin typeface="Open Sans Bold" charset="0"/>
                  <a:ea typeface="ＭＳ Ｐゴシック" charset="0"/>
                  <a:cs typeface="Open Sans Bold" charset="0"/>
                  <a:sym typeface="Open Sans Bold" charset="0"/>
                </a:rPr>
                <a:t>Description </a:t>
              </a:r>
            </a:p>
            <a:p>
              <a:pPr algn="l"/>
              <a:r>
                <a:rPr lang="en-US" sz="21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19482" name="Rectangle 26"/>
            <p:cNvSpPr>
              <a:spLocks/>
            </p:cNvSpPr>
            <p:nvPr/>
          </p:nvSpPr>
          <p:spPr bwMode="auto">
            <a:xfrm>
              <a:off x="1960" y="172"/>
              <a:ext cx="1241" cy="7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23CB9E"/>
                  </a:solidFill>
                  <a:latin typeface="Open Sans Light" charset="0"/>
                  <a:ea typeface="ＭＳ Ｐゴシック" charset="0"/>
                  <a:cs typeface="Open Sans Light" charset="0"/>
                  <a:sym typeface="Open Sans Light" charset="0"/>
                </a:rPr>
                <a:t>2011</a:t>
              </a:r>
            </a:p>
          </p:txBody>
        </p:sp>
      </p:grpSp>
      <p:grpSp>
        <p:nvGrpSpPr>
          <p:cNvPr id="19487" name="Group 31"/>
          <p:cNvGrpSpPr>
            <a:grpSpLocks/>
          </p:cNvGrpSpPr>
          <p:nvPr/>
        </p:nvGrpSpPr>
        <p:grpSpPr bwMode="auto">
          <a:xfrm>
            <a:off x="14617700" y="3702050"/>
            <a:ext cx="2311400" cy="2381250"/>
            <a:chOff x="1960" y="172"/>
            <a:chExt cx="1456" cy="1500"/>
          </a:xfrm>
        </p:grpSpPr>
        <p:sp>
          <p:nvSpPr>
            <p:cNvPr id="19485" name="Rectangle 29"/>
            <p:cNvSpPr>
              <a:spLocks/>
            </p:cNvSpPr>
            <p:nvPr/>
          </p:nvSpPr>
          <p:spPr bwMode="auto">
            <a:xfrm>
              <a:off x="1960" y="936"/>
              <a:ext cx="1456" cy="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343333"/>
                  </a:solidFill>
                  <a:latin typeface="Open Sans Bold" charset="0"/>
                  <a:ea typeface="ＭＳ Ｐゴシック" charset="0"/>
                  <a:cs typeface="Open Sans Bold" charset="0"/>
                  <a:sym typeface="Open Sans Bold" charset="0"/>
                </a:rPr>
                <a:t>Description </a:t>
              </a:r>
            </a:p>
            <a:p>
              <a:pPr algn="l"/>
              <a:r>
                <a:rPr lang="en-US" sz="21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19486" name="Rectangle 30"/>
            <p:cNvSpPr>
              <a:spLocks/>
            </p:cNvSpPr>
            <p:nvPr/>
          </p:nvSpPr>
          <p:spPr bwMode="auto">
            <a:xfrm>
              <a:off x="1960" y="172"/>
              <a:ext cx="1241" cy="7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1D9D7C"/>
                  </a:solidFill>
                  <a:latin typeface="Open Sans Light" charset="0"/>
                  <a:ea typeface="ＭＳ Ｐゴシック" charset="0"/>
                  <a:cs typeface="Open Sans Light" charset="0"/>
                  <a:sym typeface="Open Sans Light" charset="0"/>
                </a:rPr>
                <a:t>2013</a:t>
              </a:r>
            </a:p>
          </p:txBody>
        </p:sp>
      </p:grpSp>
      <p:sp>
        <p:nvSpPr>
          <p:cNvPr id="19489" name="Rectangle 33"/>
          <p:cNvSpPr>
            <a:spLocks/>
          </p:cNvSpPr>
          <p:nvPr/>
        </p:nvSpPr>
        <p:spPr bwMode="auto">
          <a:xfrm>
            <a:off x="9944100" y="10033000"/>
            <a:ext cx="23114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343333"/>
                </a:solidFill>
                <a:latin typeface="Open Sans Bold" charset="0"/>
                <a:ea typeface="ＭＳ Ｐゴシック" charset="0"/>
                <a:cs typeface="Open Sans Bold" charset="0"/>
                <a:sym typeface="Open Sans Bold" charset="0"/>
              </a:rPr>
              <a:t>Description </a:t>
            </a:r>
          </a:p>
          <a:p>
            <a:pPr algn="l"/>
            <a:r>
              <a:rPr lang="en-US" sz="21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19490" name="Rectangle 34"/>
          <p:cNvSpPr>
            <a:spLocks/>
          </p:cNvSpPr>
          <p:nvPr/>
        </p:nvSpPr>
        <p:spPr bwMode="auto">
          <a:xfrm>
            <a:off x="9944100" y="8820150"/>
            <a:ext cx="1970088" cy="120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23CB9E"/>
                </a:solidFill>
                <a:latin typeface="Open Sans Light" charset="0"/>
                <a:ea typeface="ＭＳ Ｐゴシック" charset="0"/>
                <a:cs typeface="Open Sans Light" charset="0"/>
                <a:sym typeface="Open Sans Light" charset="0"/>
              </a:rPr>
              <a:t>2012</a:t>
            </a:r>
          </a:p>
        </p:txBody>
      </p:sp>
      <p:sp>
        <p:nvSpPr>
          <p:cNvPr id="19492" name="Rectangle 36"/>
          <p:cNvSpPr>
            <a:spLocks/>
          </p:cNvSpPr>
          <p:nvPr/>
        </p:nvSpPr>
        <p:spPr bwMode="auto">
          <a:xfrm>
            <a:off x="19215100" y="10033000"/>
            <a:ext cx="23114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343333"/>
                </a:solidFill>
                <a:latin typeface="Open Sans Bold" charset="0"/>
                <a:ea typeface="ＭＳ Ｐゴシック" charset="0"/>
                <a:cs typeface="Open Sans Bold" charset="0"/>
                <a:sym typeface="Open Sans Bold" charset="0"/>
              </a:rPr>
              <a:t>Description </a:t>
            </a:r>
          </a:p>
          <a:p>
            <a:pPr algn="l"/>
            <a:r>
              <a:rPr lang="en-US" sz="21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19493" name="Rectangle 37"/>
          <p:cNvSpPr>
            <a:spLocks/>
          </p:cNvSpPr>
          <p:nvPr/>
        </p:nvSpPr>
        <p:spPr bwMode="auto">
          <a:xfrm>
            <a:off x="19215100" y="8820150"/>
            <a:ext cx="1970088" cy="120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556464"/>
                </a:solidFill>
                <a:latin typeface="Open Sans Light" charset="0"/>
                <a:ea typeface="ＭＳ Ｐゴシック" charset="0"/>
                <a:cs typeface="Open Sans Light" charset="0"/>
                <a:sym typeface="Open Sans Light" charset="0"/>
              </a:rPr>
              <a:t>2014</a:t>
            </a:r>
          </a:p>
        </p:txBody>
      </p:sp>
      <p:grpSp>
        <p:nvGrpSpPr>
          <p:cNvPr id="19496" name="Group 40"/>
          <p:cNvGrpSpPr>
            <a:grpSpLocks/>
          </p:cNvGrpSpPr>
          <p:nvPr/>
        </p:nvGrpSpPr>
        <p:grpSpPr bwMode="auto">
          <a:xfrm>
            <a:off x="21539200" y="7277100"/>
            <a:ext cx="711200" cy="711200"/>
            <a:chOff x="0" y="0"/>
            <a:chExt cx="448" cy="448"/>
          </a:xfrm>
        </p:grpSpPr>
        <p:sp>
          <p:nvSpPr>
            <p:cNvPr id="19494" name="Oval 38"/>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19495" name="Oval 39"/>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19497" name="Rectangle 41"/>
          <p:cNvSpPr>
            <a:spLocks/>
          </p:cNvSpPr>
          <p:nvPr/>
        </p:nvSpPr>
        <p:spPr bwMode="auto">
          <a:xfrm>
            <a:off x="20904200" y="5410200"/>
            <a:ext cx="1970088" cy="120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9A9999"/>
                </a:solidFill>
                <a:latin typeface="Open Sans Light" charset="0"/>
                <a:ea typeface="ＭＳ Ｐゴシック" charset="0"/>
                <a:cs typeface="Open Sans Light" charset="0"/>
                <a:sym typeface="Open Sans Light" charset="0"/>
              </a:rPr>
              <a:t>2015</a:t>
            </a:r>
          </a:p>
        </p:txBody>
      </p:sp>
      <p:grpSp>
        <p:nvGrpSpPr>
          <p:cNvPr id="19501" name="Group 45"/>
          <p:cNvGrpSpPr>
            <a:grpSpLocks/>
          </p:cNvGrpSpPr>
          <p:nvPr/>
        </p:nvGrpSpPr>
        <p:grpSpPr bwMode="auto">
          <a:xfrm>
            <a:off x="21183600" y="4392613"/>
            <a:ext cx="1485900" cy="927100"/>
            <a:chOff x="0" y="0"/>
            <a:chExt cx="935" cy="584"/>
          </a:xfrm>
        </p:grpSpPr>
        <p:sp>
          <p:nvSpPr>
            <p:cNvPr id="19498" name="AutoShape 42"/>
            <p:cNvSpPr>
              <a:spLocks/>
            </p:cNvSpPr>
            <p:nvPr/>
          </p:nvSpPr>
          <p:spPr bwMode="auto">
            <a:xfrm>
              <a:off x="0" y="0"/>
              <a:ext cx="935" cy="584"/>
            </a:xfrm>
            <a:custGeom>
              <a:avLst/>
              <a:gdLst/>
              <a:ahLst/>
              <a:cxnLst/>
              <a:rect l="0" t="0" r="r" b="b"/>
              <a:pathLst>
                <a:path w="21600" h="21600">
                  <a:moveTo>
                    <a:pt x="10800" y="19438"/>
                  </a:moveTo>
                  <a:cubicBezTo>
                    <a:pt x="7005" y="19438"/>
                    <a:pt x="3289" y="15989"/>
                    <a:pt x="1437" y="10797"/>
                  </a:cubicBezTo>
                  <a:cubicBezTo>
                    <a:pt x="3299" y="5599"/>
                    <a:pt x="7010" y="2162"/>
                    <a:pt x="10800" y="2162"/>
                  </a:cubicBezTo>
                  <a:cubicBezTo>
                    <a:pt x="14595" y="2162"/>
                    <a:pt x="18311" y="5611"/>
                    <a:pt x="20163" y="10803"/>
                  </a:cubicBezTo>
                  <a:cubicBezTo>
                    <a:pt x="18301" y="16000"/>
                    <a:pt x="14590" y="19438"/>
                    <a:pt x="10800" y="19438"/>
                  </a:cubicBezTo>
                  <a:moveTo>
                    <a:pt x="21576" y="10562"/>
                  </a:moveTo>
                  <a:cubicBezTo>
                    <a:pt x="21570" y="10516"/>
                    <a:pt x="21574" y="10468"/>
                    <a:pt x="21563" y="10423"/>
                  </a:cubicBezTo>
                  <a:cubicBezTo>
                    <a:pt x="21559" y="10406"/>
                    <a:pt x="21549" y="10395"/>
                    <a:pt x="21545" y="10378"/>
                  </a:cubicBezTo>
                  <a:cubicBezTo>
                    <a:pt x="21538" y="10352"/>
                    <a:pt x="21539" y="10323"/>
                    <a:pt x="21530" y="10298"/>
                  </a:cubicBezTo>
                  <a:cubicBezTo>
                    <a:pt x="19569" y="4298"/>
                    <a:pt x="15302" y="0"/>
                    <a:pt x="10800" y="0"/>
                  </a:cubicBezTo>
                  <a:cubicBezTo>
                    <a:pt x="6298" y="0"/>
                    <a:pt x="2031" y="4291"/>
                    <a:pt x="70" y="10290"/>
                  </a:cubicBezTo>
                  <a:cubicBezTo>
                    <a:pt x="61" y="10316"/>
                    <a:pt x="62" y="10344"/>
                    <a:pt x="55" y="10370"/>
                  </a:cubicBezTo>
                  <a:cubicBezTo>
                    <a:pt x="51" y="10388"/>
                    <a:pt x="41" y="10399"/>
                    <a:pt x="37" y="10416"/>
                  </a:cubicBezTo>
                  <a:cubicBezTo>
                    <a:pt x="26" y="10460"/>
                    <a:pt x="30" y="10509"/>
                    <a:pt x="24" y="10554"/>
                  </a:cubicBezTo>
                  <a:cubicBezTo>
                    <a:pt x="12" y="10635"/>
                    <a:pt x="0" y="10714"/>
                    <a:pt x="0" y="10796"/>
                  </a:cubicBezTo>
                  <a:cubicBezTo>
                    <a:pt x="0" y="10878"/>
                    <a:pt x="12" y="10956"/>
                    <a:pt x="24" y="11038"/>
                  </a:cubicBezTo>
                  <a:cubicBezTo>
                    <a:pt x="30" y="11084"/>
                    <a:pt x="26" y="11131"/>
                    <a:pt x="37" y="11175"/>
                  </a:cubicBezTo>
                  <a:cubicBezTo>
                    <a:pt x="41" y="11194"/>
                    <a:pt x="51" y="11205"/>
                    <a:pt x="55" y="11221"/>
                  </a:cubicBezTo>
                  <a:cubicBezTo>
                    <a:pt x="62" y="11248"/>
                    <a:pt x="61" y="11276"/>
                    <a:pt x="70" y="11302"/>
                  </a:cubicBezTo>
                  <a:cubicBezTo>
                    <a:pt x="2031" y="17300"/>
                    <a:pt x="6298" y="21600"/>
                    <a:pt x="10800" y="21600"/>
                  </a:cubicBezTo>
                  <a:cubicBezTo>
                    <a:pt x="15302" y="21600"/>
                    <a:pt x="19569" y="17308"/>
                    <a:pt x="21530" y="11310"/>
                  </a:cubicBezTo>
                  <a:cubicBezTo>
                    <a:pt x="21539" y="11284"/>
                    <a:pt x="21538" y="11256"/>
                    <a:pt x="21545" y="11229"/>
                  </a:cubicBezTo>
                  <a:cubicBezTo>
                    <a:pt x="21549" y="11212"/>
                    <a:pt x="21559" y="11201"/>
                    <a:pt x="21563" y="11183"/>
                  </a:cubicBezTo>
                  <a:cubicBezTo>
                    <a:pt x="21574" y="11139"/>
                    <a:pt x="21570" y="11090"/>
                    <a:pt x="21576" y="11045"/>
                  </a:cubicBezTo>
                  <a:cubicBezTo>
                    <a:pt x="21588" y="10964"/>
                    <a:pt x="21600" y="10886"/>
                    <a:pt x="21600" y="10804"/>
                  </a:cubicBezTo>
                  <a:cubicBezTo>
                    <a:pt x="21600" y="10722"/>
                    <a:pt x="21588" y="10643"/>
                    <a:pt x="21576" y="1056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19499" name="AutoShape 43"/>
            <p:cNvSpPr>
              <a:spLocks/>
            </p:cNvSpPr>
            <p:nvPr/>
          </p:nvSpPr>
          <p:spPr bwMode="auto">
            <a:xfrm>
              <a:off x="351" y="175"/>
              <a:ext cx="132" cy="131"/>
            </a:xfrm>
            <a:custGeom>
              <a:avLst/>
              <a:gdLst/>
              <a:ahLst/>
              <a:cxnLst/>
              <a:rect l="0" t="0" r="r" b="b"/>
              <a:pathLst>
                <a:path w="21600" h="21600">
                  <a:moveTo>
                    <a:pt x="19203" y="0"/>
                  </a:moveTo>
                  <a:cubicBezTo>
                    <a:pt x="19193" y="0"/>
                    <a:pt x="19184" y="5"/>
                    <a:pt x="19174" y="5"/>
                  </a:cubicBezTo>
                  <a:cubicBezTo>
                    <a:pt x="8586" y="23"/>
                    <a:pt x="0" y="8607"/>
                    <a:pt x="0" y="19198"/>
                  </a:cubicBezTo>
                  <a:cubicBezTo>
                    <a:pt x="0" y="20524"/>
                    <a:pt x="1077" y="21600"/>
                    <a:pt x="2402" y="21600"/>
                  </a:cubicBezTo>
                  <a:cubicBezTo>
                    <a:pt x="3723" y="21600"/>
                    <a:pt x="4799" y="20524"/>
                    <a:pt x="4799" y="19198"/>
                  </a:cubicBezTo>
                  <a:cubicBezTo>
                    <a:pt x="4799" y="11262"/>
                    <a:pt x="11262" y="4803"/>
                    <a:pt x="19203" y="4803"/>
                  </a:cubicBezTo>
                  <a:lnTo>
                    <a:pt x="19203" y="4798"/>
                  </a:lnTo>
                  <a:cubicBezTo>
                    <a:pt x="20523" y="4798"/>
                    <a:pt x="21600" y="3722"/>
                    <a:pt x="21600" y="2402"/>
                  </a:cubicBezTo>
                  <a:cubicBezTo>
                    <a:pt x="21600" y="1076"/>
                    <a:pt x="20523" y="0"/>
                    <a:pt x="19203"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19500" name="AutoShape 44"/>
            <p:cNvSpPr>
              <a:spLocks/>
            </p:cNvSpPr>
            <p:nvPr/>
          </p:nvSpPr>
          <p:spPr bwMode="auto">
            <a:xfrm>
              <a:off x="263" y="87"/>
              <a:ext cx="410" cy="409"/>
            </a:xfrm>
            <a:custGeom>
              <a:avLst/>
              <a:gdLst/>
              <a:ahLst/>
              <a:cxnLst/>
              <a:rect l="0" t="0" r="r" b="b"/>
              <a:pathLst>
                <a:path w="21600" h="21600">
                  <a:moveTo>
                    <a:pt x="10800" y="20057"/>
                  </a:moveTo>
                  <a:cubicBezTo>
                    <a:pt x="5695" y="20057"/>
                    <a:pt x="1543" y="15905"/>
                    <a:pt x="1543" y="10800"/>
                  </a:cubicBezTo>
                  <a:cubicBezTo>
                    <a:pt x="1543" y="5695"/>
                    <a:pt x="5695" y="1543"/>
                    <a:pt x="10800" y="1543"/>
                  </a:cubicBezTo>
                  <a:cubicBezTo>
                    <a:pt x="15905" y="1543"/>
                    <a:pt x="20057" y="5695"/>
                    <a:pt x="20057" y="10800"/>
                  </a:cubicBezTo>
                  <a:cubicBezTo>
                    <a:pt x="20057" y="15905"/>
                    <a:pt x="15905" y="20057"/>
                    <a:pt x="10800" y="20057"/>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19502" name="Rectangle 46"/>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13</a:t>
            </a:r>
          </a:p>
        </p:txBody>
      </p:sp>
      <p:sp>
        <p:nvSpPr>
          <p:cNvPr id="48" name="AutoShape 2"/>
          <p:cNvSpPr>
            <a:spLocks/>
          </p:cNvSpPr>
          <p:nvPr/>
        </p:nvSpPr>
        <p:spPr bwMode="auto">
          <a:xfrm>
            <a:off x="2209800" y="34290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9" name="AutoShape 2"/>
          <p:cNvSpPr>
            <a:spLocks/>
          </p:cNvSpPr>
          <p:nvPr/>
        </p:nvSpPr>
        <p:spPr bwMode="auto">
          <a:xfrm>
            <a:off x="11506200" y="34290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0" name="AutoShape 2"/>
          <p:cNvSpPr>
            <a:spLocks/>
          </p:cNvSpPr>
          <p:nvPr/>
        </p:nvSpPr>
        <p:spPr bwMode="auto">
          <a:xfrm>
            <a:off x="6781800" y="85344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1" name="AutoShape 2"/>
          <p:cNvSpPr>
            <a:spLocks/>
          </p:cNvSpPr>
          <p:nvPr/>
        </p:nvSpPr>
        <p:spPr bwMode="auto">
          <a:xfrm>
            <a:off x="16078200" y="85344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2"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p:cNvSpPr>
          <p:nvPr/>
        </p:nvSpPr>
        <p:spPr bwMode="auto">
          <a:xfrm>
            <a:off x="1235075" y="723900"/>
            <a:ext cx="230663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Timeline</a:t>
            </a:r>
          </a:p>
        </p:txBody>
      </p:sp>
      <p:sp>
        <p:nvSpPr>
          <p:cNvPr id="20482" name="Rectangle 2"/>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We Deliver Dream</a:t>
            </a:r>
          </a:p>
        </p:txBody>
      </p:sp>
      <p:grpSp>
        <p:nvGrpSpPr>
          <p:cNvPr id="20503" name="Group 23"/>
          <p:cNvGrpSpPr>
            <a:grpSpLocks/>
          </p:cNvGrpSpPr>
          <p:nvPr/>
        </p:nvGrpSpPr>
        <p:grpSpPr bwMode="auto">
          <a:xfrm rot="9861466">
            <a:off x="-1385888" y="7326313"/>
            <a:ext cx="26350913" cy="711200"/>
            <a:chOff x="0" y="0"/>
            <a:chExt cx="16600" cy="448"/>
          </a:xfrm>
        </p:grpSpPr>
        <p:grpSp>
          <p:nvGrpSpPr>
            <p:cNvPr id="20487" name="Group 7"/>
            <p:cNvGrpSpPr>
              <a:grpSpLocks/>
            </p:cNvGrpSpPr>
            <p:nvPr/>
          </p:nvGrpSpPr>
          <p:grpSpPr bwMode="auto">
            <a:xfrm>
              <a:off x="0" y="184"/>
              <a:ext cx="16600" cy="80"/>
              <a:chOff x="0" y="0"/>
              <a:chExt cx="16600" cy="80"/>
            </a:xfrm>
          </p:grpSpPr>
          <p:sp>
            <p:nvSpPr>
              <p:cNvPr id="20483" name="Rectangle 3"/>
              <p:cNvSpPr>
                <a:spLocks/>
              </p:cNvSpPr>
              <p:nvPr/>
            </p:nvSpPr>
            <p:spPr bwMode="auto">
              <a:xfrm>
                <a:off x="0" y="0"/>
                <a:ext cx="2788" cy="80"/>
              </a:xfrm>
              <a:prstGeom prst="rect">
                <a:avLst/>
              </a:prstGeom>
              <a:solidFill>
                <a:srgbClr val="19C38F"/>
              </a:solidFill>
              <a:ln w="25400" cap="flat">
                <a:solidFill>
                  <a:srgbClr val="19C38F"/>
                </a:solidFill>
                <a:prstDash val="solid"/>
                <a:miter lim="800000"/>
                <a:headEnd type="none" w="med" len="med"/>
                <a:tailEnd type="none" w="med" len="med"/>
              </a:ln>
            </p:spPr>
            <p:txBody>
              <a:bodyPr lIns="0" tIns="0" rIns="0" bIns="0"/>
              <a:lstStyle/>
              <a:p>
                <a:endParaRPr lang="en-US"/>
              </a:p>
            </p:txBody>
          </p:sp>
          <p:sp>
            <p:nvSpPr>
              <p:cNvPr id="20484" name="Rectangle 4"/>
              <p:cNvSpPr>
                <a:spLocks/>
              </p:cNvSpPr>
              <p:nvPr/>
            </p:nvSpPr>
            <p:spPr bwMode="auto">
              <a:xfrm>
                <a:off x="2800" y="0"/>
                <a:ext cx="3802" cy="80"/>
              </a:xfrm>
              <a:prstGeom prst="rect">
                <a:avLst/>
              </a:prstGeom>
              <a:solidFill>
                <a:srgbClr val="23CB9E"/>
              </a:solidFill>
              <a:ln w="25400" cap="flat">
                <a:solidFill>
                  <a:srgbClr val="23CB9E"/>
                </a:solidFill>
                <a:prstDash val="solid"/>
                <a:miter lim="800000"/>
                <a:headEnd type="none" w="med" len="med"/>
                <a:tailEnd type="none" w="med" len="med"/>
              </a:ln>
            </p:spPr>
            <p:txBody>
              <a:bodyPr lIns="0" tIns="0" rIns="0" bIns="0"/>
              <a:lstStyle/>
              <a:p>
                <a:endParaRPr lang="en-US"/>
              </a:p>
            </p:txBody>
          </p:sp>
          <p:sp>
            <p:nvSpPr>
              <p:cNvPr id="20485" name="Rectangle 5"/>
              <p:cNvSpPr>
                <a:spLocks/>
              </p:cNvSpPr>
              <p:nvPr/>
            </p:nvSpPr>
            <p:spPr bwMode="auto">
              <a:xfrm>
                <a:off x="6614" y="0"/>
                <a:ext cx="4853" cy="80"/>
              </a:xfrm>
              <a:prstGeom prst="rect">
                <a:avLst/>
              </a:pr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20486" name="Rectangle 6"/>
              <p:cNvSpPr>
                <a:spLocks/>
              </p:cNvSpPr>
              <p:nvPr/>
            </p:nvSpPr>
            <p:spPr bwMode="auto">
              <a:xfrm>
                <a:off x="11482" y="0"/>
                <a:ext cx="5118" cy="80"/>
              </a:xfrm>
              <a:prstGeom prst="rect">
                <a:avLst/>
              </a:prstGeom>
              <a:solidFill>
                <a:srgbClr val="798687"/>
              </a:solidFill>
              <a:ln w="25400" cap="flat">
                <a:solidFill>
                  <a:srgbClr val="798687"/>
                </a:solidFill>
                <a:prstDash val="solid"/>
                <a:miter lim="800000"/>
                <a:headEnd type="none" w="med" len="med"/>
                <a:tailEnd type="none" w="med" len="med"/>
              </a:ln>
            </p:spPr>
            <p:txBody>
              <a:bodyPr lIns="0" tIns="0" rIns="0" bIns="0"/>
              <a:lstStyle/>
              <a:p>
                <a:endParaRPr lang="en-US"/>
              </a:p>
            </p:txBody>
          </p:sp>
        </p:grpSp>
        <p:grpSp>
          <p:nvGrpSpPr>
            <p:cNvPr id="20490" name="Group 10"/>
            <p:cNvGrpSpPr>
              <a:grpSpLocks/>
            </p:cNvGrpSpPr>
            <p:nvPr/>
          </p:nvGrpSpPr>
          <p:grpSpPr bwMode="auto">
            <a:xfrm>
              <a:off x="2423" y="0"/>
              <a:ext cx="448" cy="448"/>
              <a:chOff x="0" y="0"/>
              <a:chExt cx="448" cy="448"/>
            </a:xfrm>
          </p:grpSpPr>
          <p:sp>
            <p:nvSpPr>
              <p:cNvPr id="20488" name="Oval 8"/>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20489" name="Oval 9"/>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0493" name="Group 13"/>
            <p:cNvGrpSpPr>
              <a:grpSpLocks/>
            </p:cNvGrpSpPr>
            <p:nvPr/>
          </p:nvGrpSpPr>
          <p:grpSpPr bwMode="auto">
            <a:xfrm>
              <a:off x="5343" y="0"/>
              <a:ext cx="448" cy="448"/>
              <a:chOff x="0" y="0"/>
              <a:chExt cx="448" cy="448"/>
            </a:xfrm>
          </p:grpSpPr>
          <p:sp>
            <p:nvSpPr>
              <p:cNvPr id="20491" name="Oval 11"/>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20492" name="Oval 12"/>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0496" name="Group 16"/>
            <p:cNvGrpSpPr>
              <a:grpSpLocks/>
            </p:cNvGrpSpPr>
            <p:nvPr/>
          </p:nvGrpSpPr>
          <p:grpSpPr bwMode="auto">
            <a:xfrm>
              <a:off x="8263" y="0"/>
              <a:ext cx="448" cy="448"/>
              <a:chOff x="0" y="0"/>
              <a:chExt cx="448" cy="448"/>
            </a:xfrm>
          </p:grpSpPr>
          <p:sp>
            <p:nvSpPr>
              <p:cNvPr id="20494" name="Oval 14"/>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20495" name="Oval 15"/>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0499" name="Group 19"/>
            <p:cNvGrpSpPr>
              <a:grpSpLocks/>
            </p:cNvGrpSpPr>
            <p:nvPr/>
          </p:nvGrpSpPr>
          <p:grpSpPr bwMode="auto">
            <a:xfrm>
              <a:off x="11183" y="0"/>
              <a:ext cx="448" cy="448"/>
              <a:chOff x="0" y="0"/>
              <a:chExt cx="448" cy="448"/>
            </a:xfrm>
          </p:grpSpPr>
          <p:sp>
            <p:nvSpPr>
              <p:cNvPr id="20497" name="Oval 17"/>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20498" name="Oval 18"/>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0502" name="Group 22"/>
            <p:cNvGrpSpPr>
              <a:grpSpLocks/>
            </p:cNvGrpSpPr>
            <p:nvPr/>
          </p:nvGrpSpPr>
          <p:grpSpPr bwMode="auto">
            <a:xfrm>
              <a:off x="14103" y="0"/>
              <a:ext cx="448" cy="448"/>
              <a:chOff x="0" y="0"/>
              <a:chExt cx="448" cy="448"/>
            </a:xfrm>
          </p:grpSpPr>
          <p:sp>
            <p:nvSpPr>
              <p:cNvPr id="20500" name="Oval 20"/>
              <p:cNvSpPr>
                <a:spLocks/>
              </p:cNvSpPr>
              <p:nvPr/>
            </p:nvSpPr>
            <p:spPr bwMode="auto">
              <a:xfrm>
                <a:off x="0" y="0"/>
                <a:ext cx="448" cy="448"/>
              </a:xfrm>
              <a:prstGeom prst="ellipse">
                <a:avLst/>
              </a:prstGeom>
              <a:solidFill>
                <a:srgbClr val="000000">
                  <a:alpha val="29999"/>
                </a:srgbClr>
              </a:solidFill>
              <a:ln w="25400" cap="flat">
                <a:solidFill>
                  <a:schemeClr val="tx1">
                    <a:alpha val="29999"/>
                  </a:schemeClr>
                </a:solidFill>
                <a:prstDash val="solid"/>
                <a:miter lim="800000"/>
                <a:headEnd type="none" w="med" len="med"/>
                <a:tailEnd type="none" w="med" len="med"/>
              </a:ln>
            </p:spPr>
            <p:txBody>
              <a:bodyPr lIns="0" tIns="0" rIns="0" bIns="0"/>
              <a:lstStyle/>
              <a:p>
                <a:endParaRPr lang="en-US"/>
              </a:p>
            </p:txBody>
          </p:sp>
          <p:sp>
            <p:nvSpPr>
              <p:cNvPr id="20501" name="Oval 21"/>
              <p:cNvSpPr>
                <a:spLocks/>
              </p:cNvSpPr>
              <p:nvPr/>
            </p:nvSpPr>
            <p:spPr bwMode="auto">
              <a:xfrm>
                <a:off x="128" y="128"/>
                <a:ext cx="192" cy="192"/>
              </a:xfrm>
              <a:prstGeom prst="ellipse">
                <a:avLst/>
              </a:prstGeom>
              <a:solidFill>
                <a:srgbClr val="343333"/>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sp>
        <p:nvSpPr>
          <p:cNvPr id="20504" name="Rectangle 24"/>
          <p:cNvSpPr>
            <a:spLocks/>
          </p:cNvSpPr>
          <p:nvPr/>
        </p:nvSpPr>
        <p:spPr bwMode="auto">
          <a:xfrm>
            <a:off x="6845300" y="948690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556464"/>
                </a:solidFill>
                <a:latin typeface="Open Sans Light" charset="0"/>
                <a:ea typeface="ＭＳ Ｐゴシック" charset="0"/>
                <a:cs typeface="Open Sans Light" charset="0"/>
                <a:sym typeface="Open Sans Light" charset="0"/>
              </a:rPr>
              <a:t>2012</a:t>
            </a:r>
          </a:p>
        </p:txBody>
      </p:sp>
      <p:sp>
        <p:nvSpPr>
          <p:cNvPr id="20505" name="Rectangle 25"/>
          <p:cNvSpPr>
            <a:spLocks/>
          </p:cNvSpPr>
          <p:nvPr/>
        </p:nvSpPr>
        <p:spPr bwMode="auto">
          <a:xfrm>
            <a:off x="2387600" y="1073785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798687"/>
                </a:solidFill>
                <a:latin typeface="Open Sans Light" charset="0"/>
                <a:ea typeface="ＭＳ Ｐゴシック" charset="0"/>
                <a:cs typeface="Open Sans Light" charset="0"/>
                <a:sym typeface="Open Sans Light" charset="0"/>
              </a:rPr>
              <a:t>2011</a:t>
            </a:r>
          </a:p>
        </p:txBody>
      </p:sp>
      <p:sp>
        <p:nvSpPr>
          <p:cNvPr id="20506" name="Rectangle 26"/>
          <p:cNvSpPr>
            <a:spLocks/>
          </p:cNvSpPr>
          <p:nvPr/>
        </p:nvSpPr>
        <p:spPr bwMode="auto">
          <a:xfrm>
            <a:off x="11315700" y="831215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1D9D7C"/>
                </a:solidFill>
                <a:latin typeface="Open Sans Light" charset="0"/>
                <a:ea typeface="ＭＳ Ｐゴシック" charset="0"/>
                <a:cs typeface="Open Sans Light" charset="0"/>
                <a:sym typeface="Open Sans Light" charset="0"/>
              </a:rPr>
              <a:t>2013</a:t>
            </a:r>
          </a:p>
        </p:txBody>
      </p:sp>
      <p:sp>
        <p:nvSpPr>
          <p:cNvPr id="20507" name="Rectangle 27"/>
          <p:cNvSpPr>
            <a:spLocks/>
          </p:cNvSpPr>
          <p:nvPr/>
        </p:nvSpPr>
        <p:spPr bwMode="auto">
          <a:xfrm>
            <a:off x="15913100" y="715645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23CB9E"/>
                </a:solidFill>
                <a:latin typeface="Open Sans Bold" charset="0"/>
                <a:ea typeface="ＭＳ Ｐゴシック" charset="0"/>
                <a:cs typeface="Open Sans Bold" charset="0"/>
                <a:sym typeface="Open Sans Bold" charset="0"/>
              </a:rPr>
              <a:t>2014</a:t>
            </a:r>
          </a:p>
        </p:txBody>
      </p:sp>
      <p:sp>
        <p:nvSpPr>
          <p:cNvPr id="20508" name="Rectangle 28"/>
          <p:cNvSpPr>
            <a:spLocks/>
          </p:cNvSpPr>
          <p:nvPr/>
        </p:nvSpPr>
        <p:spPr bwMode="auto">
          <a:xfrm>
            <a:off x="19608800" y="581025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B3B2B2"/>
                </a:solidFill>
                <a:latin typeface="Open Sans Light" charset="0"/>
                <a:ea typeface="ＭＳ Ｐゴシック" charset="0"/>
                <a:cs typeface="Open Sans Light" charset="0"/>
                <a:sym typeface="Open Sans Light" charset="0"/>
              </a:rPr>
              <a:t>2015</a:t>
            </a:r>
          </a:p>
        </p:txBody>
      </p:sp>
      <p:sp>
        <p:nvSpPr>
          <p:cNvPr id="20509" name="Rectangle 29"/>
          <p:cNvSpPr>
            <a:spLocks/>
          </p:cNvSpPr>
          <p:nvPr/>
        </p:nvSpPr>
        <p:spPr bwMode="auto">
          <a:xfrm>
            <a:off x="2438400" y="8242300"/>
            <a:ext cx="37211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500">
                <a:solidFill>
                  <a:srgbClr val="343333"/>
                </a:solidFill>
                <a:latin typeface="Open Sans Bold" charset="0"/>
                <a:ea typeface="ＭＳ Ｐゴシック" charset="0"/>
                <a:cs typeface="Open Sans Bold" charset="0"/>
                <a:sym typeface="Open Sans Bold" charset="0"/>
              </a:rPr>
              <a:t>Description</a:t>
            </a:r>
            <a:r>
              <a:rPr lang="en-US" sz="2100">
                <a:solidFill>
                  <a:srgbClr val="343333"/>
                </a:solidFill>
                <a:latin typeface="Open Sans Bold" charset="0"/>
                <a:ea typeface="ＭＳ Ｐゴシック" charset="0"/>
                <a:cs typeface="Open Sans Bold" charset="0"/>
                <a:sym typeface="Open Sans Bold" charset="0"/>
              </a:rPr>
              <a:t> </a:t>
            </a:r>
          </a:p>
          <a:p>
            <a:pPr algn="l"/>
            <a:r>
              <a:rPr lang="en-US" sz="21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20510" name="Rectangle 30"/>
          <p:cNvSpPr>
            <a:spLocks/>
          </p:cNvSpPr>
          <p:nvPr/>
        </p:nvSpPr>
        <p:spPr bwMode="auto">
          <a:xfrm>
            <a:off x="15887700" y="4572000"/>
            <a:ext cx="37211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500">
                <a:solidFill>
                  <a:srgbClr val="343333"/>
                </a:solidFill>
                <a:latin typeface="Open Sans Bold" charset="0"/>
                <a:ea typeface="ＭＳ Ｐゴシック" charset="0"/>
                <a:cs typeface="Open Sans Bold" charset="0"/>
                <a:sym typeface="Open Sans Bold" charset="0"/>
              </a:rPr>
              <a:t>Description</a:t>
            </a:r>
            <a:r>
              <a:rPr lang="en-US" sz="2100">
                <a:solidFill>
                  <a:srgbClr val="343333"/>
                </a:solidFill>
                <a:latin typeface="Open Sans Bold" charset="0"/>
                <a:ea typeface="ＭＳ Ｐゴシック" charset="0"/>
                <a:cs typeface="Open Sans Bold" charset="0"/>
                <a:sym typeface="Open Sans Bold" charset="0"/>
              </a:rPr>
              <a:t> </a:t>
            </a:r>
          </a:p>
          <a:p>
            <a:pPr algn="l"/>
            <a:r>
              <a:rPr lang="en-US" sz="21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20511" name="Rectangle 31"/>
          <p:cNvSpPr>
            <a:spLocks/>
          </p:cNvSpPr>
          <p:nvPr/>
        </p:nvSpPr>
        <p:spPr bwMode="auto">
          <a:xfrm>
            <a:off x="6845300" y="7061200"/>
            <a:ext cx="37211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500">
                <a:solidFill>
                  <a:srgbClr val="343333"/>
                </a:solidFill>
                <a:latin typeface="Open Sans Bold" charset="0"/>
                <a:ea typeface="ＭＳ Ｐゴシック" charset="0"/>
                <a:cs typeface="Open Sans Bold" charset="0"/>
                <a:sym typeface="Open Sans Bold" charset="0"/>
              </a:rPr>
              <a:t>Description</a:t>
            </a:r>
            <a:r>
              <a:rPr lang="en-US" sz="2100">
                <a:solidFill>
                  <a:srgbClr val="343333"/>
                </a:solidFill>
                <a:latin typeface="Open Sans Bold" charset="0"/>
                <a:ea typeface="ＭＳ Ｐゴシック" charset="0"/>
                <a:cs typeface="Open Sans Bold" charset="0"/>
                <a:sym typeface="Open Sans Bold" charset="0"/>
              </a:rPr>
              <a:t> </a:t>
            </a:r>
          </a:p>
          <a:p>
            <a:pPr algn="l"/>
            <a:r>
              <a:rPr lang="en-US" sz="2100">
                <a:solidFill>
                  <a:srgbClr val="343333"/>
                </a:solidFill>
                <a:latin typeface="Open Sans Light" charset="0"/>
                <a:ea typeface="ＭＳ Ｐゴシック" charset="0"/>
                <a:cs typeface="Open Sans Light" charset="0"/>
                <a:sym typeface="Open Sans Light" charset="0"/>
              </a:rPr>
              <a:t>Nullam id dolor id nibh ultricies.</a:t>
            </a:r>
          </a:p>
        </p:txBody>
      </p:sp>
      <p:grpSp>
        <p:nvGrpSpPr>
          <p:cNvPr id="20515" name="Group 35"/>
          <p:cNvGrpSpPr>
            <a:grpSpLocks/>
          </p:cNvGrpSpPr>
          <p:nvPr/>
        </p:nvGrpSpPr>
        <p:grpSpPr bwMode="auto">
          <a:xfrm>
            <a:off x="19850100" y="3783013"/>
            <a:ext cx="1257300" cy="787400"/>
            <a:chOff x="0" y="0"/>
            <a:chExt cx="792" cy="496"/>
          </a:xfrm>
        </p:grpSpPr>
        <p:sp>
          <p:nvSpPr>
            <p:cNvPr id="20512" name="AutoShape 32"/>
            <p:cNvSpPr>
              <a:spLocks/>
            </p:cNvSpPr>
            <p:nvPr/>
          </p:nvSpPr>
          <p:spPr bwMode="auto">
            <a:xfrm>
              <a:off x="0" y="0"/>
              <a:ext cx="792" cy="496"/>
            </a:xfrm>
            <a:custGeom>
              <a:avLst/>
              <a:gdLst/>
              <a:ahLst/>
              <a:cxnLst/>
              <a:rect l="0" t="0" r="r" b="b"/>
              <a:pathLst>
                <a:path w="21600" h="21600">
                  <a:moveTo>
                    <a:pt x="10800" y="19438"/>
                  </a:moveTo>
                  <a:cubicBezTo>
                    <a:pt x="7005" y="19438"/>
                    <a:pt x="3289" y="15989"/>
                    <a:pt x="1437" y="10797"/>
                  </a:cubicBezTo>
                  <a:cubicBezTo>
                    <a:pt x="3299" y="5599"/>
                    <a:pt x="7010" y="2162"/>
                    <a:pt x="10800" y="2162"/>
                  </a:cubicBezTo>
                  <a:cubicBezTo>
                    <a:pt x="14595" y="2162"/>
                    <a:pt x="18311" y="5611"/>
                    <a:pt x="20163" y="10803"/>
                  </a:cubicBezTo>
                  <a:cubicBezTo>
                    <a:pt x="18301" y="16000"/>
                    <a:pt x="14590" y="19438"/>
                    <a:pt x="10800" y="19438"/>
                  </a:cubicBezTo>
                  <a:moveTo>
                    <a:pt x="21576" y="10562"/>
                  </a:moveTo>
                  <a:cubicBezTo>
                    <a:pt x="21570" y="10516"/>
                    <a:pt x="21574" y="10468"/>
                    <a:pt x="21563" y="10423"/>
                  </a:cubicBezTo>
                  <a:cubicBezTo>
                    <a:pt x="21559" y="10406"/>
                    <a:pt x="21548" y="10395"/>
                    <a:pt x="21545" y="10378"/>
                  </a:cubicBezTo>
                  <a:cubicBezTo>
                    <a:pt x="21538" y="10352"/>
                    <a:pt x="21539" y="10323"/>
                    <a:pt x="21530" y="10298"/>
                  </a:cubicBezTo>
                  <a:cubicBezTo>
                    <a:pt x="19569" y="4298"/>
                    <a:pt x="15302" y="0"/>
                    <a:pt x="10800" y="0"/>
                  </a:cubicBezTo>
                  <a:cubicBezTo>
                    <a:pt x="6298" y="0"/>
                    <a:pt x="2031" y="4291"/>
                    <a:pt x="70" y="10290"/>
                  </a:cubicBezTo>
                  <a:cubicBezTo>
                    <a:pt x="61" y="10316"/>
                    <a:pt x="62" y="10344"/>
                    <a:pt x="55" y="10370"/>
                  </a:cubicBezTo>
                  <a:cubicBezTo>
                    <a:pt x="51" y="10388"/>
                    <a:pt x="41" y="10399"/>
                    <a:pt x="37" y="10416"/>
                  </a:cubicBezTo>
                  <a:cubicBezTo>
                    <a:pt x="26" y="10460"/>
                    <a:pt x="30" y="10509"/>
                    <a:pt x="24" y="10554"/>
                  </a:cubicBezTo>
                  <a:cubicBezTo>
                    <a:pt x="12" y="10635"/>
                    <a:pt x="0" y="10714"/>
                    <a:pt x="0" y="10796"/>
                  </a:cubicBezTo>
                  <a:cubicBezTo>
                    <a:pt x="0" y="10878"/>
                    <a:pt x="12" y="10956"/>
                    <a:pt x="24" y="11038"/>
                  </a:cubicBezTo>
                  <a:cubicBezTo>
                    <a:pt x="30" y="11084"/>
                    <a:pt x="26" y="11131"/>
                    <a:pt x="37" y="11175"/>
                  </a:cubicBezTo>
                  <a:cubicBezTo>
                    <a:pt x="41" y="11194"/>
                    <a:pt x="51" y="11205"/>
                    <a:pt x="55" y="11221"/>
                  </a:cubicBezTo>
                  <a:cubicBezTo>
                    <a:pt x="62" y="11248"/>
                    <a:pt x="61" y="11276"/>
                    <a:pt x="70" y="11302"/>
                  </a:cubicBezTo>
                  <a:cubicBezTo>
                    <a:pt x="2031" y="17300"/>
                    <a:pt x="6298" y="21600"/>
                    <a:pt x="10800" y="21600"/>
                  </a:cubicBezTo>
                  <a:cubicBezTo>
                    <a:pt x="15302" y="21600"/>
                    <a:pt x="19569" y="17308"/>
                    <a:pt x="21530" y="11310"/>
                  </a:cubicBezTo>
                  <a:cubicBezTo>
                    <a:pt x="21539" y="11284"/>
                    <a:pt x="21538" y="11256"/>
                    <a:pt x="21545" y="11229"/>
                  </a:cubicBezTo>
                  <a:cubicBezTo>
                    <a:pt x="21548" y="11212"/>
                    <a:pt x="21559" y="11201"/>
                    <a:pt x="21563" y="11183"/>
                  </a:cubicBezTo>
                  <a:cubicBezTo>
                    <a:pt x="21574" y="11139"/>
                    <a:pt x="21570" y="11090"/>
                    <a:pt x="21576" y="11045"/>
                  </a:cubicBezTo>
                  <a:cubicBezTo>
                    <a:pt x="21588" y="10964"/>
                    <a:pt x="21600" y="10886"/>
                    <a:pt x="21600" y="10804"/>
                  </a:cubicBezTo>
                  <a:cubicBezTo>
                    <a:pt x="21600" y="10722"/>
                    <a:pt x="21588" y="10643"/>
                    <a:pt x="21576" y="10562"/>
                  </a:cubicBezTo>
                </a:path>
              </a:pathLst>
            </a:custGeom>
            <a:solidFill>
              <a:srgbClr val="B3B2B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0513" name="AutoShape 33"/>
            <p:cNvSpPr>
              <a:spLocks/>
            </p:cNvSpPr>
            <p:nvPr/>
          </p:nvSpPr>
          <p:spPr bwMode="auto">
            <a:xfrm>
              <a:off x="297" y="148"/>
              <a:ext cx="111" cy="112"/>
            </a:xfrm>
            <a:custGeom>
              <a:avLst/>
              <a:gdLst/>
              <a:ahLst/>
              <a:cxnLst/>
              <a:rect l="0" t="0" r="r" b="b"/>
              <a:pathLst>
                <a:path w="21600" h="21600">
                  <a:moveTo>
                    <a:pt x="19203" y="0"/>
                  </a:moveTo>
                  <a:cubicBezTo>
                    <a:pt x="19193" y="0"/>
                    <a:pt x="19184" y="5"/>
                    <a:pt x="19174" y="5"/>
                  </a:cubicBezTo>
                  <a:cubicBezTo>
                    <a:pt x="8586" y="23"/>
                    <a:pt x="0" y="8607"/>
                    <a:pt x="0" y="19198"/>
                  </a:cubicBezTo>
                  <a:cubicBezTo>
                    <a:pt x="0" y="20524"/>
                    <a:pt x="1077" y="21600"/>
                    <a:pt x="2402" y="21600"/>
                  </a:cubicBezTo>
                  <a:cubicBezTo>
                    <a:pt x="3723" y="21600"/>
                    <a:pt x="4799" y="20524"/>
                    <a:pt x="4799" y="19198"/>
                  </a:cubicBezTo>
                  <a:cubicBezTo>
                    <a:pt x="4799" y="11262"/>
                    <a:pt x="11262" y="4803"/>
                    <a:pt x="19203" y="4803"/>
                  </a:cubicBezTo>
                  <a:lnTo>
                    <a:pt x="19203" y="4798"/>
                  </a:lnTo>
                  <a:cubicBezTo>
                    <a:pt x="20523" y="4798"/>
                    <a:pt x="21600" y="3722"/>
                    <a:pt x="21600" y="2402"/>
                  </a:cubicBezTo>
                  <a:cubicBezTo>
                    <a:pt x="21600" y="1076"/>
                    <a:pt x="20523" y="0"/>
                    <a:pt x="19203" y="0"/>
                  </a:cubicBezTo>
                </a:path>
              </a:pathLst>
            </a:custGeom>
            <a:solidFill>
              <a:srgbClr val="B3B2B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0514" name="AutoShape 34"/>
            <p:cNvSpPr>
              <a:spLocks/>
            </p:cNvSpPr>
            <p:nvPr/>
          </p:nvSpPr>
          <p:spPr bwMode="auto">
            <a:xfrm>
              <a:off x="223" y="74"/>
              <a:ext cx="347" cy="347"/>
            </a:xfrm>
            <a:custGeom>
              <a:avLst/>
              <a:gdLst/>
              <a:ahLst/>
              <a:cxnLst/>
              <a:rect l="0" t="0" r="r" b="b"/>
              <a:pathLst>
                <a:path w="21600" h="21600">
                  <a:moveTo>
                    <a:pt x="10800" y="20057"/>
                  </a:moveTo>
                  <a:cubicBezTo>
                    <a:pt x="5695" y="20057"/>
                    <a:pt x="1543" y="15905"/>
                    <a:pt x="1543" y="10800"/>
                  </a:cubicBezTo>
                  <a:cubicBezTo>
                    <a:pt x="1543" y="5695"/>
                    <a:pt x="5695" y="1543"/>
                    <a:pt x="10800" y="1543"/>
                  </a:cubicBezTo>
                  <a:cubicBezTo>
                    <a:pt x="15905" y="1543"/>
                    <a:pt x="20057" y="5695"/>
                    <a:pt x="20057" y="10800"/>
                  </a:cubicBezTo>
                  <a:cubicBezTo>
                    <a:pt x="20057" y="15905"/>
                    <a:pt x="15905" y="20057"/>
                    <a:pt x="10800" y="20057"/>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B3B2B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20519" name="Rectangle 39"/>
          <p:cNvSpPr>
            <a:spLocks/>
          </p:cNvSpPr>
          <p:nvPr/>
        </p:nvSpPr>
        <p:spPr bwMode="auto">
          <a:xfrm>
            <a:off x="11163300" y="5816600"/>
            <a:ext cx="37211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500">
                <a:solidFill>
                  <a:srgbClr val="343333"/>
                </a:solidFill>
                <a:latin typeface="Open Sans Bold" charset="0"/>
                <a:ea typeface="ＭＳ Ｐゴシック" charset="0"/>
                <a:cs typeface="Open Sans Bold" charset="0"/>
                <a:sym typeface="Open Sans Bold" charset="0"/>
              </a:rPr>
              <a:t>Description</a:t>
            </a:r>
            <a:r>
              <a:rPr lang="en-US" sz="2100">
                <a:solidFill>
                  <a:srgbClr val="343333"/>
                </a:solidFill>
                <a:latin typeface="Open Sans Bold" charset="0"/>
                <a:ea typeface="ＭＳ Ｐゴシック" charset="0"/>
                <a:cs typeface="Open Sans Bold" charset="0"/>
                <a:sym typeface="Open Sans Bold" charset="0"/>
              </a:rPr>
              <a:t> </a:t>
            </a:r>
          </a:p>
          <a:p>
            <a:pPr algn="l"/>
            <a:r>
              <a:rPr lang="en-US" sz="21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20521" name="Rectangle 41"/>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14</a:t>
            </a:r>
          </a:p>
        </p:txBody>
      </p:sp>
      <p:sp>
        <p:nvSpPr>
          <p:cNvPr id="43" name="Rectangular Callout 4"/>
          <p:cNvSpPr/>
          <p:nvPr/>
        </p:nvSpPr>
        <p:spPr bwMode="auto">
          <a:xfrm>
            <a:off x="2438400" y="6019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4" name="Rectangular Callout 4"/>
          <p:cNvSpPr/>
          <p:nvPr/>
        </p:nvSpPr>
        <p:spPr bwMode="auto">
          <a:xfrm>
            <a:off x="6858000" y="47244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5" name="Rectangular Callout 4"/>
          <p:cNvSpPr/>
          <p:nvPr/>
        </p:nvSpPr>
        <p:spPr bwMode="auto">
          <a:xfrm>
            <a:off x="11125200" y="35052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6" name="Rectangular Callout 4"/>
          <p:cNvSpPr/>
          <p:nvPr/>
        </p:nvSpPr>
        <p:spPr bwMode="auto">
          <a:xfrm flipV="1">
            <a:off x="15925800" y="8305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7"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5"/>
          <p:cNvSpPr>
            <a:spLocks/>
          </p:cNvSpPr>
          <p:nvPr/>
        </p:nvSpPr>
        <p:spPr bwMode="auto">
          <a:xfrm>
            <a:off x="12268200" y="8229600"/>
            <a:ext cx="12598400" cy="5613400"/>
          </a:xfrm>
          <a:prstGeom prst="rect">
            <a:avLst/>
          </a:pr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23" name="Rectangle 1"/>
          <p:cNvSpPr>
            <a:spLocks/>
          </p:cNvSpPr>
          <p:nvPr/>
        </p:nvSpPr>
        <p:spPr bwMode="auto">
          <a:xfrm>
            <a:off x="-381000" y="8305800"/>
            <a:ext cx="12598400" cy="5613400"/>
          </a:xfrm>
          <a:prstGeom prst="rect">
            <a:avLst/>
          </a:prstGeom>
          <a:solidFill>
            <a:srgbClr val="798687"/>
          </a:solidFill>
          <a:ln w="25400" cap="flat">
            <a:solidFill>
              <a:srgbClr val="798687"/>
            </a:solidFill>
            <a:prstDash val="solid"/>
            <a:miter lim="800000"/>
            <a:headEnd type="none" w="med" len="med"/>
            <a:tailEnd type="none" w="med" len="med"/>
          </a:ln>
        </p:spPr>
        <p:txBody>
          <a:bodyPr lIns="0" tIns="0" rIns="0" bIns="0"/>
          <a:lstStyle/>
          <a:p>
            <a:endParaRPr lang="en-US"/>
          </a:p>
        </p:txBody>
      </p:sp>
      <p:sp>
        <p:nvSpPr>
          <p:cNvPr id="21505" name="Rectangle 1"/>
          <p:cNvSpPr>
            <a:spLocks/>
          </p:cNvSpPr>
          <p:nvPr/>
        </p:nvSpPr>
        <p:spPr bwMode="auto">
          <a:xfrm>
            <a:off x="-381000" y="8229600"/>
            <a:ext cx="12598400" cy="5613400"/>
          </a:xfrm>
          <a:prstGeom prst="rect">
            <a:avLst/>
          </a:prstGeom>
          <a:solidFill>
            <a:srgbClr val="798687">
              <a:alpha val="85000"/>
            </a:srgbClr>
          </a:solidFill>
          <a:ln w="25400" cap="flat">
            <a:solidFill>
              <a:srgbClr val="798687"/>
            </a:solidFill>
            <a:prstDash val="solid"/>
            <a:miter lim="800000"/>
            <a:headEnd type="none" w="med" len="med"/>
            <a:tailEnd type="none" w="med" len="med"/>
          </a:ln>
        </p:spPr>
        <p:txBody>
          <a:bodyPr lIns="0" tIns="0" rIns="0" bIns="0"/>
          <a:lstStyle/>
          <a:p>
            <a:endParaRPr lang="en-US"/>
          </a:p>
        </p:txBody>
      </p:sp>
      <p:sp>
        <p:nvSpPr>
          <p:cNvPr id="21507" name="Rectangle 3"/>
          <p:cNvSpPr>
            <a:spLocks/>
          </p:cNvSpPr>
          <p:nvPr/>
        </p:nvSpPr>
        <p:spPr bwMode="auto">
          <a:xfrm>
            <a:off x="-152400" y="-50800"/>
            <a:ext cx="24688800" cy="8216900"/>
          </a:xfrm>
          <a:prstGeom prst="rect">
            <a:avLst/>
          </a:prstGeom>
          <a:solidFill>
            <a:srgbClr val="23CB9E">
              <a:alpha val="85000"/>
            </a:srgbClr>
          </a:solidFill>
          <a:ln w="25400" cap="flat">
            <a:solidFill>
              <a:srgbClr val="23CB9E"/>
            </a:solidFill>
            <a:prstDash val="solid"/>
            <a:miter lim="800000"/>
            <a:headEnd type="none" w="med" len="med"/>
            <a:tailEnd type="none" w="med" len="med"/>
          </a:ln>
        </p:spPr>
        <p:txBody>
          <a:bodyPr lIns="0" tIns="0" rIns="0" bIns="0"/>
          <a:lstStyle/>
          <a:p>
            <a:endParaRPr lang="en-US"/>
          </a:p>
        </p:txBody>
      </p:sp>
      <p:sp>
        <p:nvSpPr>
          <p:cNvPr id="21509" name="Rectangle 5"/>
          <p:cNvSpPr>
            <a:spLocks/>
          </p:cNvSpPr>
          <p:nvPr/>
        </p:nvSpPr>
        <p:spPr bwMode="auto">
          <a:xfrm>
            <a:off x="12268200" y="8242300"/>
            <a:ext cx="12598400" cy="5613400"/>
          </a:xfrm>
          <a:prstGeom prst="rect">
            <a:avLst/>
          </a:prstGeom>
          <a:solidFill>
            <a:srgbClr val="1D9D7C">
              <a:alpha val="85000"/>
            </a:srgbClr>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21511" name="Rectangle 7"/>
          <p:cNvSpPr>
            <a:spLocks/>
          </p:cNvSpPr>
          <p:nvPr/>
        </p:nvSpPr>
        <p:spPr bwMode="auto">
          <a:xfrm>
            <a:off x="1689100" y="9436100"/>
            <a:ext cx="8369300" cy="22479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4800" dirty="0">
                <a:solidFill>
                  <a:srgbClr val="FFFEFE"/>
                </a:solidFill>
                <a:latin typeface="Open Sans Light" charset="0"/>
                <a:ea typeface="ＭＳ Ｐゴシック" charset="0"/>
                <a:cs typeface="Open Sans Light" charset="0"/>
                <a:sym typeface="Open Sans Light" charset="0"/>
              </a:rPr>
              <a:t>We creates business to business digital </a:t>
            </a:r>
            <a:r>
              <a:rPr lang="en-US" sz="4800" dirty="0">
                <a:solidFill>
                  <a:srgbClr val="FFFEFE"/>
                </a:solidFill>
                <a:latin typeface="Open Sans Bold" charset="0"/>
                <a:ea typeface="ＭＳ Ｐゴシック" charset="0"/>
                <a:cs typeface="Open Sans Bold" charset="0"/>
                <a:sym typeface="Open Sans Bold" charset="0"/>
              </a:rPr>
              <a:t>management</a:t>
            </a:r>
            <a:r>
              <a:rPr lang="en-US" sz="4800" dirty="0">
                <a:solidFill>
                  <a:srgbClr val="FFFEFE"/>
                </a:solidFill>
                <a:latin typeface="Open Sans Light" charset="0"/>
                <a:ea typeface="ＭＳ Ｐゴシック" charset="0"/>
                <a:cs typeface="Open Sans Light" charset="0"/>
                <a:sym typeface="Open Sans Light" charset="0"/>
              </a:rPr>
              <a:t> solution </a:t>
            </a:r>
          </a:p>
        </p:txBody>
      </p:sp>
      <p:sp>
        <p:nvSpPr>
          <p:cNvPr id="21512" name="Rectangle 8"/>
          <p:cNvSpPr>
            <a:spLocks/>
          </p:cNvSpPr>
          <p:nvPr/>
        </p:nvSpPr>
        <p:spPr bwMode="auto">
          <a:xfrm>
            <a:off x="14554200" y="9417050"/>
            <a:ext cx="7581900" cy="22479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4800">
                <a:solidFill>
                  <a:srgbClr val="FFFEFE"/>
                </a:solidFill>
                <a:latin typeface="Open Sans Light" charset="0"/>
                <a:ea typeface="ＭＳ Ｐゴシック" charset="0"/>
                <a:cs typeface="Open Sans Light" charset="0"/>
                <a:sym typeface="Open Sans Light" charset="0"/>
              </a:rPr>
              <a:t>An </a:t>
            </a:r>
            <a:r>
              <a:rPr lang="en-US" sz="4800">
                <a:solidFill>
                  <a:srgbClr val="FFFEFE"/>
                </a:solidFill>
                <a:latin typeface="Open Sans Bold" charset="0"/>
                <a:ea typeface="ＭＳ Ｐゴシック" charset="0"/>
                <a:cs typeface="Open Sans Bold" charset="0"/>
                <a:sym typeface="Open Sans Bold" charset="0"/>
              </a:rPr>
              <a:t>award</a:t>
            </a:r>
            <a:r>
              <a:rPr lang="en-US" sz="4800">
                <a:solidFill>
                  <a:srgbClr val="FFFEFE"/>
                </a:solidFill>
                <a:latin typeface="Open Sans Light" charset="0"/>
                <a:ea typeface="ＭＳ Ｐゴシック" charset="0"/>
                <a:cs typeface="Open Sans Light" charset="0"/>
                <a:sym typeface="Open Sans Light" charset="0"/>
              </a:rPr>
              <a:t> winning server management from 2011 till today.</a:t>
            </a:r>
          </a:p>
        </p:txBody>
      </p:sp>
      <p:sp>
        <p:nvSpPr>
          <p:cNvPr id="21513" name="Rectangle 9"/>
          <p:cNvSpPr>
            <a:spLocks/>
          </p:cNvSpPr>
          <p:nvPr/>
        </p:nvSpPr>
        <p:spPr bwMode="auto">
          <a:xfrm>
            <a:off x="5295900" y="3124200"/>
            <a:ext cx="13817600" cy="2984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6400">
                <a:solidFill>
                  <a:srgbClr val="FFFEFE"/>
                </a:solidFill>
                <a:latin typeface="Open Sans Light" charset="0"/>
                <a:ea typeface="ＭＳ Ｐゴシック" charset="0"/>
                <a:cs typeface="Open Sans Light" charset="0"/>
                <a:sym typeface="Open Sans Light" charset="0"/>
              </a:rPr>
              <a:t>From </a:t>
            </a:r>
            <a:r>
              <a:rPr lang="en-US" sz="6400">
                <a:solidFill>
                  <a:srgbClr val="FFFEFE"/>
                </a:solidFill>
                <a:latin typeface="Open Sans Italic" charset="0"/>
                <a:ea typeface="ＭＳ Ｐゴシック" charset="0"/>
                <a:cs typeface="Open Sans Italic" charset="0"/>
                <a:sym typeface="Open Sans Italic" charset="0"/>
              </a:rPr>
              <a:t>web</a:t>
            </a:r>
            <a:r>
              <a:rPr lang="en-US" sz="6400">
                <a:solidFill>
                  <a:srgbClr val="FFFEFE"/>
                </a:solidFill>
                <a:latin typeface="Open Sans Light" charset="0"/>
                <a:ea typeface="ＭＳ Ｐゴシック" charset="0"/>
                <a:cs typeface="Open Sans Light" charset="0"/>
                <a:sym typeface="Open Sans Light" charset="0"/>
              </a:rPr>
              <a:t> to prototype.</a:t>
            </a:r>
          </a:p>
          <a:p>
            <a:pPr>
              <a:lnSpc>
                <a:spcPct val="80000"/>
              </a:lnSpc>
            </a:pPr>
            <a:r>
              <a:rPr lang="en-US" sz="6400">
                <a:solidFill>
                  <a:srgbClr val="FFFEFE"/>
                </a:solidFill>
                <a:latin typeface="Open Sans Light" charset="0"/>
                <a:ea typeface="ＭＳ Ｐゴシック" charset="0"/>
                <a:cs typeface="Open Sans Light" charset="0"/>
                <a:sym typeface="Open Sans Light" charset="0"/>
              </a:rPr>
              <a:t>We create </a:t>
            </a:r>
            <a:r>
              <a:rPr lang="en-US" sz="6400">
                <a:solidFill>
                  <a:srgbClr val="FFFEFE"/>
                </a:solidFill>
                <a:latin typeface="Open Sans Bold" charset="0"/>
                <a:ea typeface="ＭＳ Ｐゴシック" charset="0"/>
                <a:cs typeface="Open Sans Bold" charset="0"/>
                <a:sym typeface="Open Sans Bold" charset="0"/>
              </a:rPr>
              <a:t>stunning</a:t>
            </a:r>
            <a:r>
              <a:rPr lang="en-US" sz="6400">
                <a:solidFill>
                  <a:srgbClr val="FFFEFE"/>
                </a:solidFill>
                <a:latin typeface="Open Sans Light" charset="0"/>
                <a:ea typeface="ＭＳ Ｐゴシック" charset="0"/>
                <a:cs typeface="Open Sans Light" charset="0"/>
                <a:sym typeface="Open Sans Light" charset="0"/>
              </a:rPr>
              <a:t> design. </a:t>
            </a:r>
          </a:p>
          <a:p>
            <a:pPr>
              <a:lnSpc>
                <a:spcPct val="80000"/>
              </a:lnSpc>
            </a:pPr>
            <a:r>
              <a:rPr lang="en-US" sz="6400">
                <a:solidFill>
                  <a:srgbClr val="FFFEFE"/>
                </a:solidFill>
                <a:latin typeface="Open Sans Light" charset="0"/>
                <a:ea typeface="ＭＳ Ｐゴシック" charset="0"/>
                <a:cs typeface="Open Sans Light" charset="0"/>
                <a:sym typeface="Open Sans Light" charset="0"/>
              </a:rPr>
              <a:t>We deliver </a:t>
            </a:r>
            <a:r>
              <a:rPr lang="en-US" sz="6400">
                <a:solidFill>
                  <a:srgbClr val="FFFEFE"/>
                </a:solidFill>
                <a:latin typeface="Open Sans Italic" charset="0"/>
                <a:ea typeface="ＭＳ Ｐゴシック" charset="0"/>
                <a:cs typeface="Open Sans Italic" charset="0"/>
                <a:sym typeface="Open Sans Italic" charset="0"/>
              </a:rPr>
              <a:t>dreams</a:t>
            </a:r>
            <a:r>
              <a:rPr lang="en-US" sz="6400">
                <a:solidFill>
                  <a:srgbClr val="FFFEFE"/>
                </a:solidFill>
                <a:latin typeface="Open Sans Light" charset="0"/>
                <a:ea typeface="ＭＳ Ｐゴシック" charset="0"/>
                <a:cs typeface="Open Sans Light" charset="0"/>
                <a:sym typeface="Open Sans Light" charset="0"/>
              </a:rPr>
              <a:t>.</a:t>
            </a:r>
          </a:p>
        </p:txBody>
      </p:sp>
      <p:sp>
        <p:nvSpPr>
          <p:cNvPr id="21514" name="Rectangle 10"/>
          <p:cNvSpPr>
            <a:spLocks/>
          </p:cNvSpPr>
          <p:nvPr/>
        </p:nvSpPr>
        <p:spPr bwMode="auto">
          <a:xfrm>
            <a:off x="6388100" y="6261100"/>
            <a:ext cx="11607800" cy="952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2700">
                <a:solidFill>
                  <a:srgbClr val="FFFEFE"/>
                </a:solidFill>
                <a:latin typeface="Open Sans Light" charset="0"/>
                <a:ea typeface="ＭＳ Ｐゴシック" charset="0"/>
                <a:cs typeface="Open Sans Light" charset="0"/>
                <a:sym typeface="Open Sans Light" charset="0"/>
              </a:rPr>
              <a:t>Nullam id dolor id nibh ultricies vehicula ut id elit. Vestibulum id ligula porta felis euismod semper</a:t>
            </a:r>
          </a:p>
        </p:txBody>
      </p:sp>
      <p:sp>
        <p:nvSpPr>
          <p:cNvPr id="21516" name="Rectangle 12"/>
          <p:cNvSpPr>
            <a:spLocks/>
          </p:cNvSpPr>
          <p:nvPr/>
        </p:nvSpPr>
        <p:spPr bwMode="auto">
          <a:xfrm>
            <a:off x="1336675" y="723900"/>
            <a:ext cx="855503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EFE"/>
                </a:solidFill>
                <a:latin typeface="Open Sans Bold" charset="0"/>
                <a:ea typeface="ＭＳ Ｐゴシック" charset="0"/>
                <a:cs typeface="Open Sans Bold" charset="0"/>
                <a:sym typeface="Open Sans Bold" charset="0"/>
              </a:rPr>
              <a:t>3 Times Award Winning Company</a:t>
            </a:r>
          </a:p>
        </p:txBody>
      </p:sp>
      <p:grpSp>
        <p:nvGrpSpPr>
          <p:cNvPr id="21519" name="Group 15"/>
          <p:cNvGrpSpPr>
            <a:grpSpLocks/>
          </p:cNvGrpSpPr>
          <p:nvPr/>
        </p:nvGrpSpPr>
        <p:grpSpPr bwMode="auto">
          <a:xfrm>
            <a:off x="609600" y="952500"/>
            <a:ext cx="406400" cy="406400"/>
            <a:chOff x="0" y="0"/>
            <a:chExt cx="256" cy="256"/>
          </a:xfrm>
        </p:grpSpPr>
        <p:sp>
          <p:nvSpPr>
            <p:cNvPr id="21517" name="AutoShape 13"/>
            <p:cNvSpPr>
              <a:spLocks/>
            </p:cNvSpPr>
            <p:nvPr/>
          </p:nvSpPr>
          <p:spPr bwMode="auto">
            <a:xfrm>
              <a:off x="0" y="0"/>
              <a:ext cx="256" cy="256"/>
            </a:xfrm>
            <a:prstGeom prst="roundRect">
              <a:avLst>
                <a:gd name="adj" fmla="val 18750"/>
              </a:avLst>
            </a:prstGeom>
            <a:noFill/>
            <a:ln w="25400" cap="flat">
              <a:solidFill>
                <a:srgbClr val="FFFEFE">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1518" name="AutoShape 14"/>
            <p:cNvSpPr>
              <a:spLocks/>
            </p:cNvSpPr>
            <p:nvPr/>
          </p:nvSpPr>
          <p:spPr bwMode="auto">
            <a:xfrm rot="5400000">
              <a:off x="74" y="87"/>
              <a:ext cx="114" cy="79"/>
            </a:xfrm>
            <a:prstGeom prst="triangle">
              <a:avLst>
                <a:gd name="adj" fmla="val 50000"/>
              </a:avLst>
            </a:prstGeom>
            <a:solidFill>
              <a:srgbClr val="FFFEFE">
                <a:alpha val="70000"/>
              </a:srgbClr>
            </a:solidFill>
            <a:ln>
              <a:noFill/>
            </a:ln>
            <a:extLst>
              <a:ext uri="{91240B29-F687-4f45-9708-019B960494DF}">
                <a14:hiddenLine xmlns:a14="http://schemas.microsoft.com/office/drawing/2010/main" xmlns="" w="25400" cap="flat">
                  <a:solidFill>
                    <a:srgbClr val="E6E5E5">
                      <a:alpha val="70000"/>
                    </a:srgbClr>
                  </a:solidFill>
                  <a:miter lim="800000"/>
                  <a:headEnd type="none" w="med" len="med"/>
                  <a:tailEnd type="none" w="med" len="med"/>
                </a14:hiddenLine>
              </a:ext>
            </a:extLst>
          </p:spPr>
          <p:txBody>
            <a:bodyPr lIns="0" tIns="0" rIns="0" bIns="0"/>
            <a:lstStyle/>
            <a:p>
              <a:endParaRPr lang="en-US"/>
            </a:p>
          </p:txBody>
        </p:sp>
      </p:grpSp>
      <p:sp>
        <p:nvSpPr>
          <p:cNvPr id="21520" name="Rectangle 16"/>
          <p:cNvSpPr>
            <a:spLocks/>
          </p:cNvSpPr>
          <p:nvPr/>
        </p:nvSpPr>
        <p:spPr bwMode="auto">
          <a:xfrm>
            <a:off x="1460500" y="1409700"/>
            <a:ext cx="3084513"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EFE"/>
                </a:solidFill>
                <a:latin typeface="Open Sans Light" charset="0"/>
                <a:ea typeface="ＭＳ Ｐゴシック" charset="0"/>
                <a:cs typeface="Open Sans Light" charset="0"/>
                <a:sym typeface="Open Sans Light" charset="0"/>
              </a:rPr>
              <a:t>2012, 2013, 2014</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1" name="Group 3"/>
          <p:cNvGrpSpPr>
            <a:grpSpLocks/>
          </p:cNvGrpSpPr>
          <p:nvPr/>
        </p:nvGrpSpPr>
        <p:grpSpPr bwMode="auto">
          <a:xfrm>
            <a:off x="1450975" y="723900"/>
            <a:ext cx="5480050" cy="1308100"/>
            <a:chOff x="0" y="0"/>
            <a:chExt cx="3451" cy="824"/>
          </a:xfrm>
        </p:grpSpPr>
        <p:sp>
          <p:nvSpPr>
            <p:cNvPr id="22529" name="Rectangle 1"/>
            <p:cNvSpPr>
              <a:spLocks/>
            </p:cNvSpPr>
            <p:nvPr/>
          </p:nvSpPr>
          <p:spPr bwMode="auto">
            <a:xfrm>
              <a:off x="0" y="0"/>
              <a:ext cx="2068"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Our Services</a:t>
              </a:r>
            </a:p>
          </p:txBody>
        </p:sp>
        <p:sp>
          <p:nvSpPr>
            <p:cNvPr id="2253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22532" name="Rectangle 4"/>
          <p:cNvSpPr>
            <a:spLocks/>
          </p:cNvSpPr>
          <p:nvPr/>
        </p:nvSpPr>
        <p:spPr bwMode="auto">
          <a:xfrm>
            <a:off x="1484313" y="3314700"/>
            <a:ext cx="8431212" cy="3562350"/>
          </a:xfrm>
          <a:prstGeom prst="rect">
            <a:avLst/>
          </a:prstGeom>
          <a:solidFill>
            <a:srgbClr val="1D9D7C"/>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22533" name="Rectangle 5"/>
          <p:cNvSpPr>
            <a:spLocks/>
          </p:cNvSpPr>
          <p:nvPr/>
        </p:nvSpPr>
        <p:spPr bwMode="auto">
          <a:xfrm>
            <a:off x="10067925" y="3313113"/>
            <a:ext cx="4237038" cy="8556625"/>
          </a:xfrm>
          <a:prstGeom prst="rect">
            <a:avLst/>
          </a:prstGeom>
          <a:solidFill>
            <a:srgbClr val="919FA1"/>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22534" name="Rectangle 6"/>
          <p:cNvSpPr>
            <a:spLocks/>
          </p:cNvSpPr>
          <p:nvPr/>
        </p:nvSpPr>
        <p:spPr bwMode="auto">
          <a:xfrm>
            <a:off x="1482725" y="7086600"/>
            <a:ext cx="8435975" cy="4786313"/>
          </a:xfrm>
          <a:prstGeom prst="rect">
            <a:avLst/>
          </a:prstGeom>
          <a:solidFill>
            <a:srgbClr val="23CB9E"/>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22535" name="Rectangle 7"/>
          <p:cNvSpPr>
            <a:spLocks/>
          </p:cNvSpPr>
          <p:nvPr/>
        </p:nvSpPr>
        <p:spPr bwMode="auto">
          <a:xfrm>
            <a:off x="14476413" y="8304213"/>
            <a:ext cx="8431212" cy="3562350"/>
          </a:xfrm>
          <a:prstGeom prst="rect">
            <a:avLst/>
          </a:prstGeom>
          <a:solidFill>
            <a:srgbClr val="28B355"/>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22536" name="Rectangle 8"/>
          <p:cNvSpPr>
            <a:spLocks/>
          </p:cNvSpPr>
          <p:nvPr/>
        </p:nvSpPr>
        <p:spPr bwMode="auto">
          <a:xfrm>
            <a:off x="14476413" y="3308350"/>
            <a:ext cx="8432800" cy="4813300"/>
          </a:xfrm>
          <a:prstGeom prst="rect">
            <a:avLst/>
          </a:prstGeom>
          <a:solidFill>
            <a:srgbClr val="34CB65"/>
          </a:solidFill>
          <a:ln w="25400" cap="flat">
            <a:solidFill>
              <a:srgbClr val="E6E5E5"/>
            </a:solidFill>
            <a:prstDash val="solid"/>
            <a:miter lim="800000"/>
            <a:headEnd type="none" w="med" len="med"/>
            <a:tailEnd type="none" w="med" len="med"/>
          </a:ln>
        </p:spPr>
        <p:txBody>
          <a:bodyPr lIns="0" tIns="0" rIns="0" bIns="0"/>
          <a:lstStyle/>
          <a:p>
            <a:endParaRPr lang="en-US"/>
          </a:p>
        </p:txBody>
      </p:sp>
      <p:grpSp>
        <p:nvGrpSpPr>
          <p:cNvPr id="22540" name="Group 12"/>
          <p:cNvGrpSpPr>
            <a:grpSpLocks/>
          </p:cNvGrpSpPr>
          <p:nvPr/>
        </p:nvGrpSpPr>
        <p:grpSpPr bwMode="auto">
          <a:xfrm>
            <a:off x="2451100" y="4089400"/>
            <a:ext cx="1143000" cy="1651000"/>
            <a:chOff x="0" y="0"/>
            <a:chExt cx="720" cy="1040"/>
          </a:xfrm>
        </p:grpSpPr>
        <p:sp>
          <p:nvSpPr>
            <p:cNvPr id="22537" name="AutoShape 9"/>
            <p:cNvSpPr>
              <a:spLocks/>
            </p:cNvSpPr>
            <p:nvPr/>
          </p:nvSpPr>
          <p:spPr bwMode="auto">
            <a:xfrm>
              <a:off x="0" y="0"/>
              <a:ext cx="720" cy="1040"/>
            </a:xfrm>
            <a:custGeom>
              <a:avLst/>
              <a:gdLst/>
              <a:ahLst/>
              <a:cxnLst/>
              <a:rect l="0" t="0" r="r" b="b"/>
              <a:pathLst>
                <a:path w="21600" h="21600">
                  <a:moveTo>
                    <a:pt x="19636" y="3375"/>
                  </a:moveTo>
                  <a:lnTo>
                    <a:pt x="1964" y="3376"/>
                  </a:lnTo>
                  <a:lnTo>
                    <a:pt x="1964" y="2026"/>
                  </a:lnTo>
                  <a:cubicBezTo>
                    <a:pt x="1964" y="1653"/>
                    <a:pt x="2403" y="1351"/>
                    <a:pt x="2945" y="1351"/>
                  </a:cubicBezTo>
                  <a:lnTo>
                    <a:pt x="18655" y="1350"/>
                  </a:lnTo>
                  <a:cubicBezTo>
                    <a:pt x="19195" y="1350"/>
                    <a:pt x="19636" y="1653"/>
                    <a:pt x="19636" y="2025"/>
                  </a:cubicBezTo>
                  <a:cubicBezTo>
                    <a:pt x="19636" y="2025"/>
                    <a:pt x="19636" y="3375"/>
                    <a:pt x="19636" y="3375"/>
                  </a:cubicBezTo>
                  <a:close/>
                  <a:moveTo>
                    <a:pt x="19636" y="17547"/>
                  </a:moveTo>
                  <a:lnTo>
                    <a:pt x="1964" y="17547"/>
                  </a:lnTo>
                  <a:lnTo>
                    <a:pt x="1964" y="4051"/>
                  </a:lnTo>
                  <a:lnTo>
                    <a:pt x="19636" y="4050"/>
                  </a:lnTo>
                  <a:cubicBezTo>
                    <a:pt x="19636" y="4050"/>
                    <a:pt x="19636" y="17547"/>
                    <a:pt x="19636" y="17547"/>
                  </a:cubicBezTo>
                  <a:close/>
                  <a:moveTo>
                    <a:pt x="19636" y="19574"/>
                  </a:moveTo>
                  <a:cubicBezTo>
                    <a:pt x="19636" y="19947"/>
                    <a:pt x="19195" y="20249"/>
                    <a:pt x="18655" y="20249"/>
                  </a:cubicBezTo>
                  <a:lnTo>
                    <a:pt x="2945" y="20250"/>
                  </a:lnTo>
                  <a:cubicBezTo>
                    <a:pt x="2403" y="20250"/>
                    <a:pt x="1964" y="19947"/>
                    <a:pt x="1964" y="19575"/>
                  </a:cubicBezTo>
                  <a:lnTo>
                    <a:pt x="1964" y="18222"/>
                  </a:lnTo>
                  <a:lnTo>
                    <a:pt x="19636" y="18222"/>
                  </a:lnTo>
                  <a:cubicBezTo>
                    <a:pt x="19636" y="18222"/>
                    <a:pt x="19636" y="19574"/>
                    <a:pt x="19636" y="19574"/>
                  </a:cubicBezTo>
                  <a:close/>
                  <a:moveTo>
                    <a:pt x="18655" y="0"/>
                  </a:moveTo>
                  <a:lnTo>
                    <a:pt x="2945" y="1"/>
                  </a:lnTo>
                  <a:cubicBezTo>
                    <a:pt x="1317" y="1"/>
                    <a:pt x="0" y="907"/>
                    <a:pt x="0" y="2026"/>
                  </a:cubicBezTo>
                  <a:lnTo>
                    <a:pt x="0" y="19575"/>
                  </a:lnTo>
                  <a:cubicBezTo>
                    <a:pt x="0" y="20694"/>
                    <a:pt x="1317" y="21600"/>
                    <a:pt x="2945" y="21600"/>
                  </a:cubicBezTo>
                  <a:lnTo>
                    <a:pt x="18655" y="21599"/>
                  </a:lnTo>
                  <a:cubicBezTo>
                    <a:pt x="20281" y="21599"/>
                    <a:pt x="21600" y="20693"/>
                    <a:pt x="21600" y="19574"/>
                  </a:cubicBezTo>
                  <a:lnTo>
                    <a:pt x="21600" y="2025"/>
                  </a:lnTo>
                  <a:cubicBezTo>
                    <a:pt x="21600" y="906"/>
                    <a:pt x="20281" y="0"/>
                    <a:pt x="18655"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38" name="AutoShape 10"/>
            <p:cNvSpPr>
              <a:spLocks/>
            </p:cNvSpPr>
            <p:nvPr/>
          </p:nvSpPr>
          <p:spPr bwMode="auto">
            <a:xfrm>
              <a:off x="294" y="97"/>
              <a:ext cx="131" cy="32"/>
            </a:xfrm>
            <a:custGeom>
              <a:avLst/>
              <a:gdLst/>
              <a:ahLst/>
              <a:cxnLst/>
              <a:rect l="0" t="0" r="r" b="b"/>
              <a:pathLst>
                <a:path w="21600" h="21600">
                  <a:moveTo>
                    <a:pt x="21600" y="10800"/>
                  </a:moveTo>
                  <a:cubicBezTo>
                    <a:pt x="21600" y="16759"/>
                    <a:pt x="20387" y="21600"/>
                    <a:pt x="18900" y="21600"/>
                  </a:cubicBezTo>
                  <a:lnTo>
                    <a:pt x="2700" y="21600"/>
                  </a:lnTo>
                  <a:cubicBezTo>
                    <a:pt x="1202" y="21600"/>
                    <a:pt x="0" y="16759"/>
                    <a:pt x="0" y="10800"/>
                  </a:cubicBezTo>
                  <a:cubicBezTo>
                    <a:pt x="0" y="4841"/>
                    <a:pt x="1202" y="0"/>
                    <a:pt x="2700" y="0"/>
                  </a:cubicBezTo>
                  <a:lnTo>
                    <a:pt x="18900" y="0"/>
                  </a:lnTo>
                  <a:cubicBezTo>
                    <a:pt x="20387" y="0"/>
                    <a:pt x="21600" y="4841"/>
                    <a:pt x="21600" y="1080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39" name="AutoShape 11"/>
            <p:cNvSpPr>
              <a:spLocks/>
            </p:cNvSpPr>
            <p:nvPr/>
          </p:nvSpPr>
          <p:spPr bwMode="auto">
            <a:xfrm>
              <a:off x="327" y="909"/>
              <a:ext cx="65" cy="33"/>
            </a:xfrm>
            <a:custGeom>
              <a:avLst/>
              <a:gdLst/>
              <a:ahLst/>
              <a:cxnLst/>
              <a:rect l="0" t="0" r="r" b="b"/>
              <a:pathLst>
                <a:path w="21600" h="21600">
                  <a:moveTo>
                    <a:pt x="21600" y="10800"/>
                  </a:moveTo>
                  <a:cubicBezTo>
                    <a:pt x="21600" y="16770"/>
                    <a:pt x="19174" y="21600"/>
                    <a:pt x="16200" y="21600"/>
                  </a:cubicBezTo>
                  <a:lnTo>
                    <a:pt x="5400" y="21600"/>
                  </a:lnTo>
                  <a:cubicBezTo>
                    <a:pt x="2405" y="21600"/>
                    <a:pt x="0" y="16770"/>
                    <a:pt x="0" y="10800"/>
                  </a:cubicBezTo>
                  <a:cubicBezTo>
                    <a:pt x="0" y="4830"/>
                    <a:pt x="2405" y="0"/>
                    <a:pt x="5400" y="0"/>
                  </a:cubicBezTo>
                  <a:lnTo>
                    <a:pt x="16200" y="0"/>
                  </a:lnTo>
                  <a:cubicBezTo>
                    <a:pt x="19174" y="0"/>
                    <a:pt x="21600" y="4830"/>
                    <a:pt x="21600" y="1080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22541" name="Rectangle 13"/>
          <p:cNvSpPr>
            <a:spLocks/>
          </p:cNvSpPr>
          <p:nvPr/>
        </p:nvSpPr>
        <p:spPr bwMode="auto">
          <a:xfrm>
            <a:off x="4560888" y="38608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EFE"/>
                </a:solidFill>
                <a:latin typeface="Open Sans Light" charset="0"/>
                <a:ea typeface="ＭＳ Ｐゴシック" charset="0"/>
                <a:cs typeface="Open Sans Light" charset="0"/>
                <a:sym typeface="Open Sans Light" charset="0"/>
              </a:rPr>
              <a:t>MOBILE SERVICES</a:t>
            </a:r>
          </a:p>
        </p:txBody>
      </p:sp>
      <p:sp>
        <p:nvSpPr>
          <p:cNvPr id="22542" name="Rectangle 14"/>
          <p:cNvSpPr>
            <a:spLocks/>
          </p:cNvSpPr>
          <p:nvPr/>
        </p:nvSpPr>
        <p:spPr bwMode="auto">
          <a:xfrm>
            <a:off x="4559300" y="5499100"/>
            <a:ext cx="4762500"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EFE"/>
                </a:solidFill>
                <a:latin typeface="Open Sans Light" charset="0"/>
                <a:ea typeface="ＭＳ Ｐゴシック" charset="0"/>
                <a:cs typeface="Open Sans Light" charset="0"/>
                <a:sym typeface="Open Sans Light" charset="0"/>
              </a:rPr>
              <a:t>we've been lorem ipsum with many ipsum constecture</a:t>
            </a:r>
          </a:p>
        </p:txBody>
      </p:sp>
      <p:sp>
        <p:nvSpPr>
          <p:cNvPr id="22543" name="Rectangle 15"/>
          <p:cNvSpPr>
            <a:spLocks/>
          </p:cNvSpPr>
          <p:nvPr/>
        </p:nvSpPr>
        <p:spPr bwMode="auto">
          <a:xfrm>
            <a:off x="4559300" y="76581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EFE"/>
                </a:solidFill>
                <a:latin typeface="Open Sans Light" charset="0"/>
                <a:ea typeface="ＭＳ Ｐゴシック" charset="0"/>
                <a:cs typeface="Open Sans Light" charset="0"/>
                <a:sym typeface="Open Sans Light" charset="0"/>
              </a:rPr>
              <a:t>MOBILE SERVICES</a:t>
            </a:r>
          </a:p>
        </p:txBody>
      </p:sp>
      <p:sp>
        <p:nvSpPr>
          <p:cNvPr id="22544" name="Rectangle 16"/>
          <p:cNvSpPr>
            <a:spLocks/>
          </p:cNvSpPr>
          <p:nvPr/>
        </p:nvSpPr>
        <p:spPr bwMode="auto">
          <a:xfrm>
            <a:off x="4559300" y="9296400"/>
            <a:ext cx="47625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EFE"/>
                </a:solidFill>
                <a:latin typeface="Open Sans Light" charset="0"/>
                <a:ea typeface="ＭＳ Ｐゴシック" charset="0"/>
                <a:cs typeface="Open Sans Light" charset="0"/>
                <a:sym typeface="Open Sans Light" charset="0"/>
              </a:rPr>
              <a:t>we've been lorem ipsum with many ipsum constecture. Maecenas faucibus mollis interdum.</a:t>
            </a:r>
          </a:p>
        </p:txBody>
      </p:sp>
      <p:grpSp>
        <p:nvGrpSpPr>
          <p:cNvPr id="22547" name="Group 19"/>
          <p:cNvGrpSpPr>
            <a:grpSpLocks/>
          </p:cNvGrpSpPr>
          <p:nvPr/>
        </p:nvGrpSpPr>
        <p:grpSpPr bwMode="auto">
          <a:xfrm>
            <a:off x="2311400" y="7923213"/>
            <a:ext cx="1409700" cy="1320800"/>
            <a:chOff x="0" y="0"/>
            <a:chExt cx="888" cy="832"/>
          </a:xfrm>
        </p:grpSpPr>
        <p:sp>
          <p:nvSpPr>
            <p:cNvPr id="22545" name="AutoShape 17"/>
            <p:cNvSpPr>
              <a:spLocks/>
            </p:cNvSpPr>
            <p:nvPr/>
          </p:nvSpPr>
          <p:spPr bwMode="auto">
            <a:xfrm>
              <a:off x="111" y="110"/>
              <a:ext cx="666" cy="444"/>
            </a:xfrm>
            <a:custGeom>
              <a:avLst/>
              <a:gdLst/>
              <a:ahLst/>
              <a:cxnLst/>
              <a:rect l="0" t="0" r="r" b="b"/>
              <a:pathLst>
                <a:path w="21600" h="21600">
                  <a:moveTo>
                    <a:pt x="20700" y="20255"/>
                  </a:moveTo>
                  <a:lnTo>
                    <a:pt x="900" y="20255"/>
                  </a:lnTo>
                  <a:lnTo>
                    <a:pt x="900" y="1350"/>
                  </a:lnTo>
                  <a:lnTo>
                    <a:pt x="20700" y="1350"/>
                  </a:lnTo>
                  <a:cubicBezTo>
                    <a:pt x="20700" y="1350"/>
                    <a:pt x="20700" y="20255"/>
                    <a:pt x="20700" y="20255"/>
                  </a:cubicBezTo>
                  <a:close/>
                  <a:moveTo>
                    <a:pt x="20700" y="0"/>
                  </a:moveTo>
                  <a:lnTo>
                    <a:pt x="900" y="5"/>
                  </a:lnTo>
                  <a:cubicBezTo>
                    <a:pt x="403" y="5"/>
                    <a:pt x="0" y="603"/>
                    <a:pt x="0" y="1350"/>
                  </a:cubicBezTo>
                  <a:lnTo>
                    <a:pt x="0" y="20250"/>
                  </a:lnTo>
                  <a:cubicBezTo>
                    <a:pt x="0" y="20996"/>
                    <a:pt x="403" y="21600"/>
                    <a:pt x="900" y="21600"/>
                  </a:cubicBezTo>
                  <a:lnTo>
                    <a:pt x="20700" y="21600"/>
                  </a:lnTo>
                  <a:cubicBezTo>
                    <a:pt x="21197" y="21600"/>
                    <a:pt x="21600" y="20996"/>
                    <a:pt x="21600" y="20250"/>
                  </a:cubicBezTo>
                  <a:lnTo>
                    <a:pt x="21600" y="1350"/>
                  </a:lnTo>
                  <a:cubicBezTo>
                    <a:pt x="21600" y="603"/>
                    <a:pt x="21197" y="0"/>
                    <a:pt x="20700"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46" name="AutoShape 18"/>
            <p:cNvSpPr>
              <a:spLocks/>
            </p:cNvSpPr>
            <p:nvPr/>
          </p:nvSpPr>
          <p:spPr bwMode="auto">
            <a:xfrm>
              <a:off x="0" y="0"/>
              <a:ext cx="888" cy="832"/>
            </a:xfrm>
            <a:custGeom>
              <a:avLst/>
              <a:gdLst/>
              <a:ahLst/>
              <a:cxnLst/>
              <a:rect l="0" t="0" r="r" b="b"/>
              <a:pathLst>
                <a:path w="21600" h="21600">
                  <a:moveTo>
                    <a:pt x="20250" y="16562"/>
                  </a:moveTo>
                  <a:cubicBezTo>
                    <a:pt x="20250" y="16959"/>
                    <a:pt x="19947" y="17282"/>
                    <a:pt x="19575" y="17282"/>
                  </a:cubicBezTo>
                  <a:lnTo>
                    <a:pt x="13500" y="17282"/>
                  </a:lnTo>
                  <a:lnTo>
                    <a:pt x="8100" y="17282"/>
                  </a:lnTo>
                  <a:lnTo>
                    <a:pt x="2025" y="17282"/>
                  </a:lnTo>
                  <a:cubicBezTo>
                    <a:pt x="1652" y="17282"/>
                    <a:pt x="1350" y="16959"/>
                    <a:pt x="1350" y="16562"/>
                  </a:cubicBezTo>
                  <a:lnTo>
                    <a:pt x="1350" y="2160"/>
                  </a:lnTo>
                  <a:cubicBezTo>
                    <a:pt x="1350" y="1763"/>
                    <a:pt x="1652" y="1440"/>
                    <a:pt x="2025" y="1440"/>
                  </a:cubicBezTo>
                  <a:lnTo>
                    <a:pt x="19575" y="1440"/>
                  </a:lnTo>
                  <a:cubicBezTo>
                    <a:pt x="19947" y="1440"/>
                    <a:pt x="20250" y="1763"/>
                    <a:pt x="20250" y="2160"/>
                  </a:cubicBezTo>
                  <a:cubicBezTo>
                    <a:pt x="20250" y="2160"/>
                    <a:pt x="20250" y="16562"/>
                    <a:pt x="20250" y="16562"/>
                  </a:cubicBezTo>
                  <a:close/>
                  <a:moveTo>
                    <a:pt x="19575" y="0"/>
                  </a:moveTo>
                  <a:lnTo>
                    <a:pt x="2025" y="0"/>
                  </a:lnTo>
                  <a:cubicBezTo>
                    <a:pt x="906" y="0"/>
                    <a:pt x="0" y="967"/>
                    <a:pt x="0" y="2160"/>
                  </a:cubicBezTo>
                  <a:lnTo>
                    <a:pt x="0" y="16562"/>
                  </a:lnTo>
                  <a:cubicBezTo>
                    <a:pt x="0" y="17753"/>
                    <a:pt x="903" y="18718"/>
                    <a:pt x="2018" y="18722"/>
                  </a:cubicBezTo>
                  <a:lnTo>
                    <a:pt x="8775" y="18722"/>
                  </a:lnTo>
                  <a:lnTo>
                    <a:pt x="8775" y="19597"/>
                  </a:lnTo>
                  <a:lnTo>
                    <a:pt x="4562" y="20181"/>
                  </a:lnTo>
                  <a:cubicBezTo>
                    <a:pt x="4261" y="20262"/>
                    <a:pt x="4050" y="20549"/>
                    <a:pt x="4050" y="20880"/>
                  </a:cubicBezTo>
                  <a:cubicBezTo>
                    <a:pt x="4050" y="21278"/>
                    <a:pt x="4352" y="21600"/>
                    <a:pt x="4725" y="21600"/>
                  </a:cubicBezTo>
                  <a:lnTo>
                    <a:pt x="16875" y="21600"/>
                  </a:lnTo>
                  <a:cubicBezTo>
                    <a:pt x="17248" y="21600"/>
                    <a:pt x="17550" y="21278"/>
                    <a:pt x="17550" y="20880"/>
                  </a:cubicBezTo>
                  <a:cubicBezTo>
                    <a:pt x="17550" y="20549"/>
                    <a:pt x="17339" y="20262"/>
                    <a:pt x="17038" y="20181"/>
                  </a:cubicBezTo>
                  <a:lnTo>
                    <a:pt x="12825" y="19597"/>
                  </a:lnTo>
                  <a:lnTo>
                    <a:pt x="12825" y="18722"/>
                  </a:lnTo>
                  <a:lnTo>
                    <a:pt x="19582" y="18722"/>
                  </a:lnTo>
                  <a:cubicBezTo>
                    <a:pt x="20697" y="18718"/>
                    <a:pt x="21600" y="17753"/>
                    <a:pt x="21600" y="16562"/>
                  </a:cubicBezTo>
                  <a:lnTo>
                    <a:pt x="21600" y="2160"/>
                  </a:lnTo>
                  <a:cubicBezTo>
                    <a:pt x="21600" y="967"/>
                    <a:pt x="20693" y="0"/>
                    <a:pt x="19575"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22548" name="AutoShape 20"/>
          <p:cNvSpPr>
            <a:spLocks/>
          </p:cNvSpPr>
          <p:nvPr/>
        </p:nvSpPr>
        <p:spPr bwMode="auto">
          <a:xfrm>
            <a:off x="11442700" y="4089400"/>
            <a:ext cx="1143000" cy="1143000"/>
          </a:xfrm>
          <a:custGeom>
            <a:avLst/>
            <a:gdLst/>
            <a:ahLst/>
            <a:cxnLst/>
            <a:rect l="0" t="0" r="r" b="b"/>
            <a:pathLst>
              <a:path w="21543" h="21600">
                <a:moveTo>
                  <a:pt x="16976" y="19986"/>
                </a:moveTo>
                <a:lnTo>
                  <a:pt x="11226" y="17680"/>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4"/>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49" name="Rectangle 21"/>
          <p:cNvSpPr>
            <a:spLocks/>
          </p:cNvSpPr>
          <p:nvPr/>
        </p:nvSpPr>
        <p:spPr bwMode="auto">
          <a:xfrm>
            <a:off x="10515600" y="5918200"/>
            <a:ext cx="32893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EFE"/>
                </a:solidFill>
                <a:latin typeface="Open Sans Light" charset="0"/>
                <a:ea typeface="ＭＳ Ｐゴシック" charset="0"/>
                <a:cs typeface="Open Sans Light" charset="0"/>
                <a:sym typeface="Open Sans Light" charset="0"/>
              </a:rPr>
              <a:t>MAIL SERVICES</a:t>
            </a:r>
          </a:p>
        </p:txBody>
      </p:sp>
      <p:sp>
        <p:nvSpPr>
          <p:cNvPr id="22550" name="Rectangle 22"/>
          <p:cNvSpPr>
            <a:spLocks/>
          </p:cNvSpPr>
          <p:nvPr/>
        </p:nvSpPr>
        <p:spPr bwMode="auto">
          <a:xfrm>
            <a:off x="10515600" y="7531100"/>
            <a:ext cx="32893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EFE"/>
                </a:solidFill>
                <a:latin typeface="Open Sans Light" charset="0"/>
                <a:ea typeface="ＭＳ Ｐゴシック" charset="0"/>
                <a:cs typeface="Open Sans Light" charset="0"/>
                <a:sym typeface="Open Sans Light" charset="0"/>
              </a:rPr>
              <a:t>we've been lorem ipsum with many ipsum constecture. Maecenas faucibus.</a:t>
            </a:r>
          </a:p>
        </p:txBody>
      </p:sp>
      <p:sp>
        <p:nvSpPr>
          <p:cNvPr id="22551" name="AutoShape 23"/>
          <p:cNvSpPr>
            <a:spLocks/>
          </p:cNvSpPr>
          <p:nvPr/>
        </p:nvSpPr>
        <p:spPr bwMode="auto">
          <a:xfrm>
            <a:off x="15430500" y="4089400"/>
            <a:ext cx="1143000" cy="1663700"/>
          </a:xfrm>
          <a:custGeom>
            <a:avLst/>
            <a:gdLst/>
            <a:ahLst/>
            <a:cxnLst/>
            <a:rect l="0" t="0" r="r" b="b"/>
            <a:pathLst>
              <a:path w="21600" h="21600">
                <a:moveTo>
                  <a:pt x="15387" y="14175"/>
                </a:moveTo>
                <a:lnTo>
                  <a:pt x="6224" y="14175"/>
                </a:lnTo>
                <a:cubicBezTo>
                  <a:pt x="5735" y="13447"/>
                  <a:pt x="5148" y="12717"/>
                  <a:pt x="4569" y="12004"/>
                </a:cubicBezTo>
                <a:cubicBezTo>
                  <a:pt x="3288" y="10428"/>
                  <a:pt x="1964" y="8797"/>
                  <a:pt x="1964" y="7425"/>
                </a:cubicBezTo>
                <a:cubicBezTo>
                  <a:pt x="1964" y="4075"/>
                  <a:pt x="5927" y="1350"/>
                  <a:pt x="10800" y="1350"/>
                </a:cubicBezTo>
                <a:cubicBezTo>
                  <a:pt x="15673" y="1350"/>
                  <a:pt x="19636" y="4075"/>
                  <a:pt x="19636" y="7425"/>
                </a:cubicBezTo>
                <a:cubicBezTo>
                  <a:pt x="19636" y="8787"/>
                  <a:pt x="18312" y="10426"/>
                  <a:pt x="17029" y="12012"/>
                </a:cubicBezTo>
                <a:cubicBezTo>
                  <a:pt x="16455" y="12723"/>
                  <a:pt x="15873" y="13450"/>
                  <a:pt x="15387" y="14175"/>
                </a:cubicBezTo>
                <a:moveTo>
                  <a:pt x="10800" y="20250"/>
                </a:moveTo>
                <a:cubicBezTo>
                  <a:pt x="9806" y="20250"/>
                  <a:pt x="9347" y="20172"/>
                  <a:pt x="8839" y="19406"/>
                </a:cubicBezTo>
                <a:lnTo>
                  <a:pt x="13000" y="19049"/>
                </a:lnTo>
                <a:cubicBezTo>
                  <a:pt x="12398" y="20164"/>
                  <a:pt x="11959" y="20250"/>
                  <a:pt x="10800" y="20250"/>
                </a:cubicBezTo>
                <a:moveTo>
                  <a:pt x="7596" y="16813"/>
                </a:moveTo>
                <a:cubicBezTo>
                  <a:pt x="7417" y="16407"/>
                  <a:pt x="7216" y="15978"/>
                  <a:pt x="6992" y="15525"/>
                </a:cubicBezTo>
                <a:lnTo>
                  <a:pt x="14616" y="15525"/>
                </a:lnTo>
                <a:cubicBezTo>
                  <a:pt x="14496" y="15767"/>
                  <a:pt x="14375" y="16010"/>
                  <a:pt x="14271" y="16240"/>
                </a:cubicBezTo>
                <a:cubicBezTo>
                  <a:pt x="14271" y="16240"/>
                  <a:pt x="7596" y="16813"/>
                  <a:pt x="7596" y="16813"/>
                </a:cubicBezTo>
                <a:close/>
                <a:moveTo>
                  <a:pt x="13346" y="18344"/>
                </a:moveTo>
                <a:lnTo>
                  <a:pt x="8477" y="18762"/>
                </a:lnTo>
                <a:cubicBezTo>
                  <a:pt x="8303" y="18416"/>
                  <a:pt x="8116" y="18012"/>
                  <a:pt x="7890" y="17484"/>
                </a:cubicBezTo>
                <a:cubicBezTo>
                  <a:pt x="7887" y="17478"/>
                  <a:pt x="7883" y="17470"/>
                  <a:pt x="7881" y="17463"/>
                </a:cubicBezTo>
                <a:lnTo>
                  <a:pt x="13957" y="16941"/>
                </a:lnTo>
                <a:cubicBezTo>
                  <a:pt x="13871" y="17141"/>
                  <a:pt x="13778" y="17350"/>
                  <a:pt x="13698" y="17537"/>
                </a:cubicBezTo>
                <a:cubicBezTo>
                  <a:pt x="13570" y="17841"/>
                  <a:pt x="13454" y="18104"/>
                  <a:pt x="13346" y="18344"/>
                </a:cubicBezTo>
                <a:moveTo>
                  <a:pt x="10800" y="0"/>
                </a:moveTo>
                <a:cubicBezTo>
                  <a:pt x="4835" y="0"/>
                  <a:pt x="0" y="3324"/>
                  <a:pt x="0" y="7425"/>
                </a:cubicBezTo>
                <a:cubicBezTo>
                  <a:pt x="0" y="10146"/>
                  <a:pt x="3621" y="13030"/>
                  <a:pt x="4940" y="15562"/>
                </a:cubicBezTo>
                <a:cubicBezTo>
                  <a:pt x="6906" y="19339"/>
                  <a:pt x="6689" y="21600"/>
                  <a:pt x="10800" y="21600"/>
                </a:cubicBezTo>
                <a:cubicBezTo>
                  <a:pt x="14973" y="21600"/>
                  <a:pt x="14693" y="19350"/>
                  <a:pt x="16660" y="15578"/>
                </a:cubicBezTo>
                <a:cubicBezTo>
                  <a:pt x="17983" y="13040"/>
                  <a:pt x="21600" y="10125"/>
                  <a:pt x="21600" y="7425"/>
                </a:cubicBezTo>
                <a:cubicBezTo>
                  <a:pt x="21600" y="3324"/>
                  <a:pt x="16765" y="0"/>
                  <a:pt x="10800"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52" name="AutoShape 24"/>
          <p:cNvSpPr>
            <a:spLocks/>
          </p:cNvSpPr>
          <p:nvPr/>
        </p:nvSpPr>
        <p:spPr bwMode="auto">
          <a:xfrm>
            <a:off x="15494000" y="5410200"/>
            <a:ext cx="82550" cy="82550"/>
          </a:xfrm>
          <a:custGeom>
            <a:avLst/>
            <a:gdLst/>
            <a:ahLst/>
            <a:cxnLst/>
            <a:rect l="0" t="0" r="r" b="b"/>
            <a:pathLst>
              <a:path w="21600" h="21600">
                <a:moveTo>
                  <a:pt x="19938" y="0"/>
                </a:moveTo>
                <a:cubicBezTo>
                  <a:pt x="8944" y="0"/>
                  <a:pt x="0" y="8942"/>
                  <a:pt x="0" y="19938"/>
                </a:cubicBezTo>
                <a:cubicBezTo>
                  <a:pt x="0" y="20855"/>
                  <a:pt x="743" y="21600"/>
                  <a:pt x="1662" y="21600"/>
                </a:cubicBezTo>
                <a:cubicBezTo>
                  <a:pt x="2580" y="21600"/>
                  <a:pt x="3323" y="20855"/>
                  <a:pt x="3323" y="19938"/>
                </a:cubicBezTo>
                <a:cubicBezTo>
                  <a:pt x="3323" y="10777"/>
                  <a:pt x="10777" y="3323"/>
                  <a:pt x="19938" y="3323"/>
                </a:cubicBezTo>
                <a:cubicBezTo>
                  <a:pt x="20857" y="3323"/>
                  <a:pt x="21600" y="2578"/>
                  <a:pt x="21600" y="1662"/>
                </a:cubicBezTo>
                <a:cubicBezTo>
                  <a:pt x="21600" y="745"/>
                  <a:pt x="20857" y="0"/>
                  <a:pt x="19938"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53" name="Rectangle 25"/>
          <p:cNvSpPr>
            <a:spLocks/>
          </p:cNvSpPr>
          <p:nvPr/>
        </p:nvSpPr>
        <p:spPr bwMode="auto">
          <a:xfrm>
            <a:off x="17310100" y="38608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EFE"/>
                </a:solidFill>
                <a:latin typeface="Open Sans Light" charset="0"/>
                <a:ea typeface="ＭＳ Ｐゴシック" charset="0"/>
                <a:cs typeface="Open Sans Light" charset="0"/>
                <a:sym typeface="Open Sans Light" charset="0"/>
              </a:rPr>
              <a:t>REBRANDING SERVICES</a:t>
            </a:r>
          </a:p>
        </p:txBody>
      </p:sp>
      <p:sp>
        <p:nvSpPr>
          <p:cNvPr id="22554" name="Rectangle 26"/>
          <p:cNvSpPr>
            <a:spLocks/>
          </p:cNvSpPr>
          <p:nvPr/>
        </p:nvSpPr>
        <p:spPr bwMode="auto">
          <a:xfrm>
            <a:off x="17310100" y="5499100"/>
            <a:ext cx="47625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EFE"/>
                </a:solidFill>
                <a:latin typeface="Open Sans Light" charset="0"/>
                <a:ea typeface="ＭＳ Ｐゴシック" charset="0"/>
                <a:cs typeface="Open Sans Light" charset="0"/>
                <a:sym typeface="Open Sans Light" charset="0"/>
              </a:rPr>
              <a:t>we've been lorem ipsum with many ipsum constecture. Maecenas faucibus mollis interdum.</a:t>
            </a:r>
          </a:p>
        </p:txBody>
      </p:sp>
      <p:sp>
        <p:nvSpPr>
          <p:cNvPr id="22555" name="Rectangle 27"/>
          <p:cNvSpPr>
            <a:spLocks/>
          </p:cNvSpPr>
          <p:nvPr/>
        </p:nvSpPr>
        <p:spPr bwMode="auto">
          <a:xfrm>
            <a:off x="17310100" y="88138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EFE"/>
                </a:solidFill>
                <a:latin typeface="Open Sans Light" charset="0"/>
                <a:ea typeface="ＭＳ Ｐゴシック" charset="0"/>
                <a:cs typeface="Open Sans Light" charset="0"/>
                <a:sym typeface="Open Sans Light" charset="0"/>
              </a:rPr>
              <a:t>MOBILE SERVICES</a:t>
            </a:r>
          </a:p>
        </p:txBody>
      </p:sp>
      <p:sp>
        <p:nvSpPr>
          <p:cNvPr id="22556" name="Rectangle 28"/>
          <p:cNvSpPr>
            <a:spLocks/>
          </p:cNvSpPr>
          <p:nvPr/>
        </p:nvSpPr>
        <p:spPr bwMode="auto">
          <a:xfrm>
            <a:off x="17310100" y="10452100"/>
            <a:ext cx="4762500"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EFE"/>
                </a:solidFill>
                <a:latin typeface="Open Sans Light" charset="0"/>
                <a:ea typeface="ＭＳ Ｐゴシック" charset="0"/>
                <a:cs typeface="Open Sans Light" charset="0"/>
                <a:sym typeface="Open Sans Light" charset="0"/>
              </a:rPr>
              <a:t>we've been lorem ipsum with many ipsum constecture</a:t>
            </a:r>
          </a:p>
        </p:txBody>
      </p:sp>
      <p:sp>
        <p:nvSpPr>
          <p:cNvPr id="22557" name="AutoShape 29"/>
          <p:cNvSpPr>
            <a:spLocks/>
          </p:cNvSpPr>
          <p:nvPr/>
        </p:nvSpPr>
        <p:spPr bwMode="auto">
          <a:xfrm>
            <a:off x="15430500" y="9042400"/>
            <a:ext cx="1143000" cy="1143000"/>
          </a:xfrm>
          <a:custGeom>
            <a:avLst/>
            <a:gdLst/>
            <a:ahLst/>
            <a:cxnLst/>
            <a:rect l="0" t="0" r="r" b="b"/>
            <a:pathLst>
              <a:path w="21600" h="21600">
                <a:moveTo>
                  <a:pt x="16875" y="17550"/>
                </a:moveTo>
                <a:cubicBezTo>
                  <a:pt x="15513" y="17550"/>
                  <a:pt x="14344" y="15612"/>
                  <a:pt x="13810" y="12825"/>
                </a:cubicBezTo>
                <a:lnTo>
                  <a:pt x="15525" y="12825"/>
                </a:lnTo>
                <a:cubicBezTo>
                  <a:pt x="17038" y="12825"/>
                  <a:pt x="18225" y="11343"/>
                  <a:pt x="18225" y="9450"/>
                </a:cubicBezTo>
                <a:cubicBezTo>
                  <a:pt x="18225" y="7558"/>
                  <a:pt x="17038" y="6075"/>
                  <a:pt x="15525" y="6075"/>
                </a:cubicBezTo>
                <a:lnTo>
                  <a:pt x="13810" y="6075"/>
                </a:lnTo>
                <a:cubicBezTo>
                  <a:pt x="14344" y="3289"/>
                  <a:pt x="15513" y="1350"/>
                  <a:pt x="16875" y="1350"/>
                </a:cubicBezTo>
                <a:cubicBezTo>
                  <a:pt x="18739" y="1350"/>
                  <a:pt x="20250" y="4977"/>
                  <a:pt x="20250" y="9450"/>
                </a:cubicBezTo>
                <a:cubicBezTo>
                  <a:pt x="20250" y="13923"/>
                  <a:pt x="18739" y="17550"/>
                  <a:pt x="16875" y="17550"/>
                </a:cubicBezTo>
                <a:moveTo>
                  <a:pt x="8927" y="11483"/>
                </a:moveTo>
                <a:lnTo>
                  <a:pt x="8775" y="11483"/>
                </a:lnTo>
                <a:lnTo>
                  <a:pt x="8775" y="11475"/>
                </a:lnTo>
                <a:cubicBezTo>
                  <a:pt x="8029" y="11475"/>
                  <a:pt x="7425" y="10569"/>
                  <a:pt x="7425" y="9450"/>
                </a:cubicBezTo>
                <a:cubicBezTo>
                  <a:pt x="7425" y="8332"/>
                  <a:pt x="8029" y="7425"/>
                  <a:pt x="8775" y="7425"/>
                </a:cubicBezTo>
                <a:lnTo>
                  <a:pt x="8927" y="7425"/>
                </a:lnTo>
                <a:cubicBezTo>
                  <a:pt x="10200" y="7425"/>
                  <a:pt x="11392" y="6924"/>
                  <a:pt x="12441" y="6063"/>
                </a:cubicBezTo>
                <a:cubicBezTo>
                  <a:pt x="12249" y="7149"/>
                  <a:pt x="12150" y="8300"/>
                  <a:pt x="12150" y="9450"/>
                </a:cubicBezTo>
                <a:cubicBezTo>
                  <a:pt x="12150" y="10604"/>
                  <a:pt x="12249" y="11758"/>
                  <a:pt x="12443" y="12846"/>
                </a:cubicBezTo>
                <a:cubicBezTo>
                  <a:pt x="11393" y="11984"/>
                  <a:pt x="10200" y="11483"/>
                  <a:pt x="8927" y="11483"/>
                </a:cubicBezTo>
                <a:moveTo>
                  <a:pt x="8096" y="20250"/>
                </a:moveTo>
                <a:lnTo>
                  <a:pt x="5396" y="20250"/>
                </a:lnTo>
                <a:lnTo>
                  <a:pt x="5396" y="14175"/>
                </a:lnTo>
                <a:cubicBezTo>
                  <a:pt x="5396" y="13683"/>
                  <a:pt x="5264" y="13223"/>
                  <a:pt x="5033" y="12825"/>
                </a:cubicBezTo>
                <a:lnTo>
                  <a:pt x="5505" y="12825"/>
                </a:lnTo>
                <a:lnTo>
                  <a:pt x="5505" y="12833"/>
                </a:lnTo>
                <a:lnTo>
                  <a:pt x="7536" y="12833"/>
                </a:lnTo>
                <a:cubicBezTo>
                  <a:pt x="7463" y="13043"/>
                  <a:pt x="7421" y="13265"/>
                  <a:pt x="7421" y="13500"/>
                </a:cubicBezTo>
                <a:lnTo>
                  <a:pt x="7421" y="18225"/>
                </a:lnTo>
                <a:cubicBezTo>
                  <a:pt x="7421" y="18875"/>
                  <a:pt x="7785" y="19307"/>
                  <a:pt x="8001" y="19566"/>
                </a:cubicBezTo>
                <a:cubicBezTo>
                  <a:pt x="8031" y="19601"/>
                  <a:pt x="8066" y="19638"/>
                  <a:pt x="8096" y="19678"/>
                </a:cubicBezTo>
                <a:cubicBezTo>
                  <a:pt x="8096" y="19678"/>
                  <a:pt x="8096" y="20250"/>
                  <a:pt x="8096" y="20250"/>
                </a:cubicBezTo>
                <a:close/>
                <a:moveTo>
                  <a:pt x="1350" y="9450"/>
                </a:moveTo>
                <a:cubicBezTo>
                  <a:pt x="1350" y="8332"/>
                  <a:pt x="1954" y="7425"/>
                  <a:pt x="2700" y="7425"/>
                </a:cubicBezTo>
                <a:lnTo>
                  <a:pt x="7434" y="7425"/>
                </a:lnTo>
                <a:cubicBezTo>
                  <a:pt x="7015" y="7917"/>
                  <a:pt x="6750" y="8631"/>
                  <a:pt x="6750" y="9450"/>
                </a:cubicBezTo>
                <a:cubicBezTo>
                  <a:pt x="6750" y="10270"/>
                  <a:pt x="7015" y="10985"/>
                  <a:pt x="7434" y="11475"/>
                </a:cubicBezTo>
                <a:lnTo>
                  <a:pt x="2700" y="11475"/>
                </a:lnTo>
                <a:cubicBezTo>
                  <a:pt x="1954" y="11475"/>
                  <a:pt x="1350" y="10569"/>
                  <a:pt x="1350" y="9450"/>
                </a:cubicBezTo>
                <a:moveTo>
                  <a:pt x="13500" y="9450"/>
                </a:moveTo>
                <a:cubicBezTo>
                  <a:pt x="13500" y="8750"/>
                  <a:pt x="13541" y="8074"/>
                  <a:pt x="13611" y="7425"/>
                </a:cubicBezTo>
                <a:lnTo>
                  <a:pt x="15525" y="7425"/>
                </a:lnTo>
                <a:cubicBezTo>
                  <a:pt x="16270" y="7425"/>
                  <a:pt x="16875" y="8332"/>
                  <a:pt x="16875" y="9450"/>
                </a:cubicBezTo>
                <a:cubicBezTo>
                  <a:pt x="16875" y="10569"/>
                  <a:pt x="16270" y="11475"/>
                  <a:pt x="15525" y="11475"/>
                </a:cubicBezTo>
                <a:lnTo>
                  <a:pt x="13611" y="11475"/>
                </a:lnTo>
                <a:cubicBezTo>
                  <a:pt x="13541" y="10826"/>
                  <a:pt x="13500" y="10151"/>
                  <a:pt x="13500" y="9450"/>
                </a:cubicBezTo>
                <a:moveTo>
                  <a:pt x="16875" y="0"/>
                </a:moveTo>
                <a:cubicBezTo>
                  <a:pt x="15489" y="0"/>
                  <a:pt x="14400" y="952"/>
                  <a:pt x="13619" y="2421"/>
                </a:cubicBezTo>
                <a:lnTo>
                  <a:pt x="13604" y="2413"/>
                </a:lnTo>
                <a:cubicBezTo>
                  <a:pt x="12469" y="4635"/>
                  <a:pt x="10779" y="6075"/>
                  <a:pt x="8927" y="6075"/>
                </a:cubicBezTo>
                <a:lnTo>
                  <a:pt x="8479" y="6075"/>
                </a:lnTo>
                <a:lnTo>
                  <a:pt x="5505" y="6075"/>
                </a:lnTo>
                <a:lnTo>
                  <a:pt x="2700" y="6075"/>
                </a:lnTo>
                <a:cubicBezTo>
                  <a:pt x="1185" y="6075"/>
                  <a:pt x="0" y="7558"/>
                  <a:pt x="0" y="9450"/>
                </a:cubicBezTo>
                <a:cubicBezTo>
                  <a:pt x="0" y="11343"/>
                  <a:pt x="1185" y="12825"/>
                  <a:pt x="2700" y="12825"/>
                </a:cubicBezTo>
                <a:cubicBezTo>
                  <a:pt x="3444" y="12828"/>
                  <a:pt x="4046" y="13430"/>
                  <a:pt x="4046" y="14175"/>
                </a:cubicBezTo>
                <a:lnTo>
                  <a:pt x="4046" y="20250"/>
                </a:lnTo>
                <a:cubicBezTo>
                  <a:pt x="4046" y="20996"/>
                  <a:pt x="4651" y="21600"/>
                  <a:pt x="5396" y="21600"/>
                </a:cubicBezTo>
                <a:lnTo>
                  <a:pt x="8096" y="21600"/>
                </a:lnTo>
                <a:cubicBezTo>
                  <a:pt x="8842" y="21600"/>
                  <a:pt x="9446" y="20996"/>
                  <a:pt x="9446" y="20250"/>
                </a:cubicBezTo>
                <a:lnTo>
                  <a:pt x="9446" y="19575"/>
                </a:lnTo>
                <a:cubicBezTo>
                  <a:pt x="9446" y="18900"/>
                  <a:pt x="8771" y="18598"/>
                  <a:pt x="8771" y="18225"/>
                </a:cubicBezTo>
                <a:lnTo>
                  <a:pt x="8771" y="13500"/>
                </a:lnTo>
                <a:cubicBezTo>
                  <a:pt x="8771" y="13484"/>
                  <a:pt x="8782" y="13474"/>
                  <a:pt x="8783" y="13458"/>
                </a:cubicBezTo>
                <a:cubicBezTo>
                  <a:pt x="8789" y="13362"/>
                  <a:pt x="8816" y="13272"/>
                  <a:pt x="8859" y="13191"/>
                </a:cubicBezTo>
                <a:cubicBezTo>
                  <a:pt x="8871" y="13169"/>
                  <a:pt x="8884" y="13152"/>
                  <a:pt x="8899" y="13132"/>
                </a:cubicBezTo>
                <a:cubicBezTo>
                  <a:pt x="8953" y="13052"/>
                  <a:pt x="9020" y="12986"/>
                  <a:pt x="9103" y="12934"/>
                </a:cubicBezTo>
                <a:cubicBezTo>
                  <a:pt x="9107" y="12932"/>
                  <a:pt x="9109" y="12928"/>
                  <a:pt x="9113" y="12925"/>
                </a:cubicBezTo>
                <a:cubicBezTo>
                  <a:pt x="9115" y="12925"/>
                  <a:pt x="9118" y="12923"/>
                  <a:pt x="9120" y="12923"/>
                </a:cubicBezTo>
                <a:cubicBezTo>
                  <a:pt x="9174" y="12892"/>
                  <a:pt x="9238" y="12886"/>
                  <a:pt x="9300" y="12868"/>
                </a:cubicBezTo>
                <a:cubicBezTo>
                  <a:pt x="11003" y="13049"/>
                  <a:pt x="12546" y="14424"/>
                  <a:pt x="13604" y="16496"/>
                </a:cubicBezTo>
                <a:lnTo>
                  <a:pt x="13621" y="16487"/>
                </a:lnTo>
                <a:cubicBezTo>
                  <a:pt x="14404" y="17951"/>
                  <a:pt x="15491" y="18900"/>
                  <a:pt x="16875" y="18900"/>
                </a:cubicBezTo>
                <a:cubicBezTo>
                  <a:pt x="19977" y="18900"/>
                  <a:pt x="21600" y="14146"/>
                  <a:pt x="21600" y="9450"/>
                </a:cubicBezTo>
                <a:cubicBezTo>
                  <a:pt x="21600" y="4754"/>
                  <a:pt x="19977" y="0"/>
                  <a:pt x="16875"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58" name="AutoShape 30"/>
          <p:cNvSpPr>
            <a:spLocks/>
          </p:cNvSpPr>
          <p:nvPr/>
        </p:nvSpPr>
        <p:spPr bwMode="auto">
          <a:xfrm rot="5400000">
            <a:off x="4523581" y="10794207"/>
            <a:ext cx="180975" cy="125412"/>
          </a:xfrm>
          <a:prstGeom prst="triangle">
            <a:avLst>
              <a:gd name="adj" fmla="val 50000"/>
            </a:avLst>
          </a:prstGeom>
          <a:solidFill>
            <a:srgbClr val="FFFEFE"/>
          </a:solidFill>
          <a:ln>
            <a:noFill/>
          </a:ln>
          <a:extLst>
            <a:ext uri="{91240B29-F687-4f45-9708-019B960494DF}">
              <a14:hiddenLine xmlns:a14="http://schemas.microsoft.com/office/drawing/2010/main" xmlns="" w="25400" cap="flat">
                <a:solidFill>
                  <a:srgbClr val="E6E5E5"/>
                </a:solidFill>
                <a:miter lim="800000"/>
                <a:headEnd type="none" w="med" len="med"/>
                <a:tailEnd type="none" w="med" len="med"/>
              </a14:hiddenLine>
            </a:ext>
          </a:extLst>
        </p:spPr>
        <p:txBody>
          <a:bodyPr lIns="0" tIns="0" rIns="0" bIns="0"/>
          <a:lstStyle/>
          <a:p>
            <a:endParaRPr lang="en-US"/>
          </a:p>
        </p:txBody>
      </p:sp>
      <p:sp>
        <p:nvSpPr>
          <p:cNvPr id="22559" name="Rectangle 31"/>
          <p:cNvSpPr>
            <a:spLocks/>
          </p:cNvSpPr>
          <p:nvPr/>
        </p:nvSpPr>
        <p:spPr bwMode="auto">
          <a:xfrm>
            <a:off x="4838700" y="10617200"/>
            <a:ext cx="46609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EFE"/>
                </a:solidFill>
                <a:latin typeface="Open Sans Light" charset="0"/>
                <a:ea typeface="ＭＳ Ｐゴシック" charset="0"/>
                <a:cs typeface="Open Sans Light" charset="0"/>
                <a:sym typeface="Open Sans Light" charset="0"/>
              </a:rPr>
              <a:t>lorem ipsum with ipsum constecture</a:t>
            </a:r>
          </a:p>
        </p:txBody>
      </p:sp>
      <p:sp>
        <p:nvSpPr>
          <p:cNvPr id="22560" name="AutoShape 32"/>
          <p:cNvSpPr>
            <a:spLocks/>
          </p:cNvSpPr>
          <p:nvPr/>
        </p:nvSpPr>
        <p:spPr bwMode="auto">
          <a:xfrm rot="5400000">
            <a:off x="17281525" y="7075488"/>
            <a:ext cx="180975" cy="123825"/>
          </a:xfrm>
          <a:prstGeom prst="triangle">
            <a:avLst>
              <a:gd name="adj" fmla="val 50000"/>
            </a:avLst>
          </a:prstGeom>
          <a:solidFill>
            <a:srgbClr val="FFFEFE"/>
          </a:solidFill>
          <a:ln>
            <a:noFill/>
          </a:ln>
          <a:extLst>
            <a:ext uri="{91240B29-F687-4f45-9708-019B960494DF}">
              <a14:hiddenLine xmlns:a14="http://schemas.microsoft.com/office/drawing/2010/main" xmlns="" w="25400" cap="flat">
                <a:solidFill>
                  <a:srgbClr val="E6E5E5"/>
                </a:solidFill>
                <a:miter lim="800000"/>
                <a:headEnd type="none" w="med" len="med"/>
                <a:tailEnd type="none" w="med" len="med"/>
              </a14:hiddenLine>
            </a:ext>
          </a:extLst>
        </p:spPr>
        <p:txBody>
          <a:bodyPr lIns="0" tIns="0" rIns="0" bIns="0"/>
          <a:lstStyle/>
          <a:p>
            <a:endParaRPr lang="en-US"/>
          </a:p>
        </p:txBody>
      </p:sp>
      <p:sp>
        <p:nvSpPr>
          <p:cNvPr id="22561" name="Rectangle 33"/>
          <p:cNvSpPr>
            <a:spLocks/>
          </p:cNvSpPr>
          <p:nvPr/>
        </p:nvSpPr>
        <p:spPr bwMode="auto">
          <a:xfrm>
            <a:off x="17589500" y="6896100"/>
            <a:ext cx="46609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EFE"/>
                </a:solidFill>
                <a:latin typeface="Open Sans Light" charset="0"/>
                <a:ea typeface="ＭＳ Ｐゴシック" charset="0"/>
                <a:cs typeface="Open Sans Light" charset="0"/>
                <a:sym typeface="Open Sans Light" charset="0"/>
              </a:rPr>
              <a:t>lorem ipsum with lorem ipsum</a:t>
            </a:r>
          </a:p>
        </p:txBody>
      </p:sp>
      <p:sp>
        <p:nvSpPr>
          <p:cNvPr id="22562" name="AutoShape 34"/>
          <p:cNvSpPr>
            <a:spLocks/>
          </p:cNvSpPr>
          <p:nvPr/>
        </p:nvSpPr>
        <p:spPr bwMode="auto">
          <a:xfrm>
            <a:off x="10528300" y="9385300"/>
            <a:ext cx="2235200" cy="698500"/>
          </a:xfrm>
          <a:prstGeom prst="roundRect">
            <a:avLst>
              <a:gd name="adj" fmla="val 7269"/>
            </a:avLst>
          </a:prstGeom>
          <a:noFill/>
          <a:ln w="12700" cap="flat">
            <a:solidFill>
              <a:srgbClr val="FFFEFE"/>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FEFEFE"/>
                </a:solidFill>
                <a:latin typeface="Open Sans Light" charset="0"/>
                <a:ea typeface="ＭＳ Ｐゴシック" charset="0"/>
                <a:cs typeface="Open Sans Light" charset="0"/>
                <a:sym typeface="Open Sans Light" charset="0"/>
              </a:rPr>
              <a:t>dedicated</a:t>
            </a:r>
          </a:p>
        </p:txBody>
      </p:sp>
      <p:sp>
        <p:nvSpPr>
          <p:cNvPr id="22563" name="Rectangle 35"/>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16</a:t>
            </a:r>
          </a:p>
        </p:txBody>
      </p:sp>
      <p:sp>
        <p:nvSpPr>
          <p:cNvPr id="37"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5" name="Group 3"/>
          <p:cNvGrpSpPr>
            <a:grpSpLocks/>
          </p:cNvGrpSpPr>
          <p:nvPr/>
        </p:nvGrpSpPr>
        <p:grpSpPr bwMode="auto">
          <a:xfrm>
            <a:off x="1450975" y="723900"/>
            <a:ext cx="5480050" cy="1308100"/>
            <a:chOff x="0" y="0"/>
            <a:chExt cx="3451" cy="824"/>
          </a:xfrm>
        </p:grpSpPr>
        <p:sp>
          <p:nvSpPr>
            <p:cNvPr id="23553" name="Rectangle 1"/>
            <p:cNvSpPr>
              <a:spLocks/>
            </p:cNvSpPr>
            <p:nvPr/>
          </p:nvSpPr>
          <p:spPr bwMode="auto">
            <a:xfrm>
              <a:off x="0" y="0"/>
              <a:ext cx="2068"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Our Services</a:t>
              </a:r>
            </a:p>
          </p:txBody>
        </p:sp>
        <p:sp>
          <p:nvSpPr>
            <p:cNvPr id="23554"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23556" name="Rectangle 4"/>
          <p:cNvSpPr>
            <a:spLocks/>
          </p:cNvSpPr>
          <p:nvPr/>
        </p:nvSpPr>
        <p:spPr bwMode="auto">
          <a:xfrm>
            <a:off x="1431925" y="3313113"/>
            <a:ext cx="4237038" cy="8556625"/>
          </a:xfrm>
          <a:prstGeom prst="rect">
            <a:avLst/>
          </a:prstGeom>
          <a:solidFill>
            <a:srgbClr val="919FA1"/>
          </a:soli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23557" name="AutoShape 5"/>
          <p:cNvSpPr>
            <a:spLocks/>
          </p:cNvSpPr>
          <p:nvPr/>
        </p:nvSpPr>
        <p:spPr bwMode="auto">
          <a:xfrm>
            <a:off x="2806700" y="4089400"/>
            <a:ext cx="1143000" cy="1143000"/>
          </a:xfrm>
          <a:custGeom>
            <a:avLst/>
            <a:gdLst/>
            <a:ahLst/>
            <a:cxnLst/>
            <a:rect l="0" t="0" r="r" b="b"/>
            <a:pathLst>
              <a:path w="21543" h="21600">
                <a:moveTo>
                  <a:pt x="16976" y="19986"/>
                </a:moveTo>
                <a:lnTo>
                  <a:pt x="11226" y="17680"/>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4"/>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3558" name="Rectangle 6"/>
          <p:cNvSpPr>
            <a:spLocks/>
          </p:cNvSpPr>
          <p:nvPr/>
        </p:nvSpPr>
        <p:spPr bwMode="auto">
          <a:xfrm>
            <a:off x="1879600" y="5918200"/>
            <a:ext cx="32893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EFE"/>
                </a:solidFill>
                <a:latin typeface="Open Sans Light" charset="0"/>
                <a:ea typeface="ＭＳ Ｐゴシック" charset="0"/>
                <a:cs typeface="Open Sans Light" charset="0"/>
                <a:sym typeface="Open Sans Light" charset="0"/>
              </a:rPr>
              <a:t>MAIL SERVICES</a:t>
            </a:r>
          </a:p>
        </p:txBody>
      </p:sp>
      <p:sp>
        <p:nvSpPr>
          <p:cNvPr id="23559" name="Rectangle 7"/>
          <p:cNvSpPr>
            <a:spLocks/>
          </p:cNvSpPr>
          <p:nvPr/>
        </p:nvSpPr>
        <p:spPr bwMode="auto">
          <a:xfrm>
            <a:off x="1879600" y="7531100"/>
            <a:ext cx="32893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EFE"/>
                </a:solidFill>
                <a:latin typeface="Open Sans Light" charset="0"/>
                <a:ea typeface="ＭＳ Ｐゴシック" charset="0"/>
                <a:cs typeface="Open Sans Light" charset="0"/>
                <a:sym typeface="Open Sans Light" charset="0"/>
              </a:rPr>
              <a:t>we've been lorem ipsum with many ipsum constecture. Maecenas faucibus.</a:t>
            </a:r>
          </a:p>
        </p:txBody>
      </p:sp>
      <p:sp>
        <p:nvSpPr>
          <p:cNvPr id="23560" name="AutoShape 8"/>
          <p:cNvSpPr>
            <a:spLocks/>
          </p:cNvSpPr>
          <p:nvPr/>
        </p:nvSpPr>
        <p:spPr bwMode="auto">
          <a:xfrm>
            <a:off x="1892300" y="9385300"/>
            <a:ext cx="2235200" cy="698500"/>
          </a:xfrm>
          <a:prstGeom prst="roundRect">
            <a:avLst>
              <a:gd name="adj" fmla="val 7269"/>
            </a:avLst>
          </a:prstGeom>
          <a:noFill/>
          <a:ln w="12700" cap="flat">
            <a:solidFill>
              <a:srgbClr val="FFFEFE"/>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FEFEFE"/>
                </a:solidFill>
                <a:latin typeface="Open Sans Light" charset="0"/>
                <a:ea typeface="ＭＳ Ｐゴシック" charset="0"/>
                <a:cs typeface="Open Sans Light" charset="0"/>
                <a:sym typeface="Open Sans Light" charset="0"/>
              </a:rPr>
              <a:t>dedicated</a:t>
            </a:r>
          </a:p>
        </p:txBody>
      </p:sp>
      <p:sp>
        <p:nvSpPr>
          <p:cNvPr id="23561" name="Rectangle 9"/>
          <p:cNvSpPr>
            <a:spLocks/>
          </p:cNvSpPr>
          <p:nvPr/>
        </p:nvSpPr>
        <p:spPr bwMode="auto">
          <a:xfrm>
            <a:off x="6745288" y="6711950"/>
            <a:ext cx="6591300" cy="513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 Pellentesque ornare sem lacinia quam venenatis vestibulum. Morbi leo risus, porta ac consectetur ac, vestibulum at eros.</a:t>
            </a:r>
          </a:p>
        </p:txBody>
      </p:sp>
      <p:sp>
        <p:nvSpPr>
          <p:cNvPr id="23562" name="Rectangle 10"/>
          <p:cNvSpPr>
            <a:spLocks/>
          </p:cNvSpPr>
          <p:nvPr/>
        </p:nvSpPr>
        <p:spPr bwMode="auto">
          <a:xfrm>
            <a:off x="6743700" y="33020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Semibold" charset="0"/>
                <a:ea typeface="ＭＳ Ｐゴシック" charset="0"/>
                <a:cs typeface="Open Sans Semibold" charset="0"/>
                <a:sym typeface="Open Sans Semibold" charset="0"/>
              </a:rPr>
              <a:t>The Secrets</a:t>
            </a:r>
            <a:r>
              <a:rPr lang="en-US" sz="6400">
                <a:solidFill>
                  <a:srgbClr val="1A1919"/>
                </a:solidFill>
                <a:latin typeface="Open Sans Light" charset="0"/>
                <a:ea typeface="ＭＳ Ｐゴシック" charset="0"/>
                <a:cs typeface="Open Sans Light" charset="0"/>
                <a:sym typeface="Open Sans Light" charset="0"/>
              </a:rPr>
              <a:t> of Our Success Story</a:t>
            </a:r>
          </a:p>
        </p:txBody>
      </p:sp>
      <p:sp>
        <p:nvSpPr>
          <p:cNvPr id="23564" name="Rectangle 12"/>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17</a:t>
            </a:r>
          </a:p>
        </p:txBody>
      </p:sp>
      <p:graphicFrame>
        <p:nvGraphicFramePr>
          <p:cNvPr id="14" name="Object 4"/>
          <p:cNvGraphicFramePr>
            <a:graphicFrameLocks noChangeAspect="1"/>
          </p:cNvGraphicFramePr>
          <p:nvPr>
            <p:extLst>
              <p:ext uri="{D42A27DB-BD31-4B8C-83A1-F6EECF244321}">
                <p14:modId xmlns:p14="http://schemas.microsoft.com/office/powerpoint/2010/main" val="765086587"/>
              </p:ext>
            </p:extLst>
          </p:nvPr>
        </p:nvGraphicFramePr>
        <p:xfrm>
          <a:off x="14376400" y="2819400"/>
          <a:ext cx="8483600" cy="9048750"/>
        </p:xfrm>
        <a:graphic>
          <a:graphicData uri="http://schemas.openxmlformats.org/drawingml/2006/chart">
            <c:chart xmlns:c="http://schemas.openxmlformats.org/drawingml/2006/chart" xmlns:r="http://schemas.openxmlformats.org/officeDocument/2006/relationships" r:id="rId2"/>
          </a:graphicData>
        </a:graphic>
      </p:graphicFrame>
      <p:sp>
        <p:nvSpPr>
          <p:cNvPr id="15"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9931400" y="3324225"/>
            <a:ext cx="12954000" cy="3568700"/>
          </a:xfrm>
          <a:prstGeom prst="rect">
            <a:avLst/>
          </a:prstGeom>
          <a:solidFill>
            <a:srgbClr val="CED8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aphicFrame>
        <p:nvGraphicFramePr>
          <p:cNvPr id="24578" name="Group 2"/>
          <p:cNvGraphicFramePr>
            <a:graphicFrameLocks noGrp="1"/>
          </p:cNvGraphicFramePr>
          <p:nvPr>
            <p:extLst>
              <p:ext uri="{D42A27DB-BD31-4B8C-83A1-F6EECF244321}">
                <p14:modId xmlns:p14="http://schemas.microsoft.com/office/powerpoint/2010/main" val="3699644482"/>
              </p:ext>
            </p:extLst>
          </p:nvPr>
        </p:nvGraphicFramePr>
        <p:xfrm>
          <a:off x="9918700" y="5510213"/>
          <a:ext cx="12966700" cy="6357939"/>
        </p:xfrm>
        <a:graphic>
          <a:graphicData uri="http://schemas.openxmlformats.org/drawingml/2006/table">
            <a:tbl>
              <a:tblPr/>
              <a:tblGrid>
                <a:gridCol w="4330700">
                  <a:extLst>
                    <a:ext uri="{9D8B030D-6E8A-4147-A177-3AD203B41FA5}">
                      <a16:colId xmlns:a16="http://schemas.microsoft.com/office/drawing/2014/main" val="20000"/>
                    </a:ext>
                  </a:extLst>
                </a:gridCol>
                <a:gridCol w="4318000">
                  <a:extLst>
                    <a:ext uri="{9D8B030D-6E8A-4147-A177-3AD203B41FA5}">
                      <a16:colId xmlns:a16="http://schemas.microsoft.com/office/drawing/2014/main" val="20001"/>
                    </a:ext>
                  </a:extLst>
                </a:gridCol>
                <a:gridCol w="4318000">
                  <a:extLst>
                    <a:ext uri="{9D8B030D-6E8A-4147-A177-3AD203B41FA5}">
                      <a16:colId xmlns:a16="http://schemas.microsoft.com/office/drawing/2014/main" val="20002"/>
                    </a:ext>
                  </a:extLst>
                </a:gridCol>
              </a:tblGrid>
              <a:tr h="1376363">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Semibold" charset="0"/>
                          <a:ea typeface="Heiti SC Light" charset="0"/>
                          <a:cs typeface="Open Sans Semibold" charset="0"/>
                          <a:sym typeface="Open Sans Semibold" charset="0"/>
                        </a:rPr>
                        <a:t>Specification</a:t>
                      </a: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solidFill>
                      <a:srgbClr val="E3E6F2">
                        <a:alpha val="0"/>
                      </a:srgb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Semibold" charset="0"/>
                          <a:ea typeface="Heiti SC Light" charset="0"/>
                          <a:cs typeface="Open Sans Semibold" charset="0"/>
                          <a:sym typeface="Open Sans Semibold" charset="0"/>
                        </a:rPr>
                        <a:t>Specification</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solidFill>
                      <a:srgbClr val="E3E6F2">
                        <a:alpha val="0"/>
                      </a:srgb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dirty="0">
                          <a:ln>
                            <a:noFill/>
                          </a:ln>
                          <a:solidFill>
                            <a:srgbClr val="343333"/>
                          </a:solidFill>
                          <a:effectLst/>
                          <a:latin typeface="Open Sans Semibold" charset="0"/>
                          <a:ea typeface="Heiti SC Light" charset="0"/>
                          <a:cs typeface="Open Sans Semibold" charset="0"/>
                          <a:sym typeface="Open Sans Semibold" charset="0"/>
                        </a:rPr>
                        <a:t>Specification</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solidFill>
                      <a:srgbClr val="E3E6F2">
                        <a:alpha val="0"/>
                      </a:srgbClr>
                    </a:solidFill>
                  </a:tcPr>
                </a:tc>
                <a:extLst>
                  <a:ext uri="{0D108BD9-81ED-4DB2-BD59-A6C34878D82A}">
                    <a16:rowId xmlns:a16="http://schemas.microsoft.com/office/drawing/2014/main" val="10000"/>
                  </a:ext>
                </a:extLst>
              </a:tr>
              <a:tr h="1250950">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Light" charset="0"/>
                          <a:ea typeface="Heiti SC Light" charset="0"/>
                          <a:cs typeface="Open Sans Light" charset="0"/>
                          <a:sym typeface="Open Sans Light" charset="0"/>
                        </a:rPr>
                        <a:t>constectura diar alor</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lorem</a:t>
                      </a:r>
                      <a:r>
                        <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rPr>
                        <a:t> </a:t>
                      </a: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ipsum</a:t>
                      </a:r>
                      <a:endPar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endParaRP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7450">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constectura</a:t>
                      </a:r>
                      <a:r>
                        <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rPr>
                        <a:t> </a:t>
                      </a: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diar</a:t>
                      </a:r>
                      <a:r>
                        <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rPr>
                        <a:t> </a:t>
                      </a: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alor</a:t>
                      </a:r>
                      <a:endPar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endParaRP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Light" charset="0"/>
                          <a:ea typeface="Heiti SC Light" charset="0"/>
                          <a:cs typeface="Open Sans Light" charset="0"/>
                          <a:sym typeface="Open Sans Light" charset="0"/>
                        </a:rPr>
                        <a:t>constectura diar alor</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71588">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Light" charset="0"/>
                          <a:ea typeface="Heiti SC Light" charset="0"/>
                          <a:cs typeface="Open Sans Light" charset="0"/>
                          <a:sym typeface="Open Sans Light" charset="0"/>
                        </a:rPr>
                        <a:t>constectura diar alor</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71588">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constectura</a:t>
                      </a:r>
                      <a:r>
                        <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rPr>
                        <a:t> </a:t>
                      </a: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diar</a:t>
                      </a:r>
                      <a:r>
                        <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rPr>
                        <a:t> </a:t>
                      </a: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alor</a:t>
                      </a:r>
                      <a:endPar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endParaRP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343333"/>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constectura</a:t>
                      </a:r>
                      <a:r>
                        <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rPr>
                        <a:t> </a:t>
                      </a: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diar</a:t>
                      </a:r>
                      <a:r>
                        <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rPr>
                        <a:t> </a:t>
                      </a:r>
                      <a:r>
                        <a:rPr kumimoji="0" lang="en-US" sz="2400" b="0" i="0" u="none" strike="noStrike" cap="none" normalizeH="0" baseline="0" dirty="0" err="1">
                          <a:ln>
                            <a:noFill/>
                          </a:ln>
                          <a:solidFill>
                            <a:srgbClr val="343333"/>
                          </a:solidFill>
                          <a:effectLst/>
                          <a:latin typeface="Open Sans Light" charset="0"/>
                          <a:ea typeface="Heiti SC Light" charset="0"/>
                          <a:cs typeface="Open Sans Light" charset="0"/>
                          <a:sym typeface="Open Sans Light" charset="0"/>
                        </a:rPr>
                        <a:t>alor</a:t>
                      </a:r>
                      <a:endParaRPr kumimoji="0" lang="en-US" sz="2400" b="0" i="0" u="none" strike="noStrike" cap="none" normalizeH="0" baseline="0" dirty="0">
                        <a:ln>
                          <a:noFill/>
                        </a:ln>
                        <a:solidFill>
                          <a:srgbClr val="343333"/>
                        </a:solidFill>
                        <a:effectLst/>
                        <a:latin typeface="Open Sans Light" charset="0"/>
                        <a:ea typeface="Heiti SC Light" charset="0"/>
                        <a:cs typeface="Open Sans Light" charset="0"/>
                        <a:sym typeface="Open Sans Light" charset="0"/>
                      </a:endParaRP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4632" name="Rectangle 56"/>
          <p:cNvSpPr>
            <a:spLocks/>
          </p:cNvSpPr>
          <p:nvPr/>
        </p:nvSpPr>
        <p:spPr bwMode="auto">
          <a:xfrm>
            <a:off x="12090400" y="4089400"/>
            <a:ext cx="8636000" cy="723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3600">
                <a:solidFill>
                  <a:srgbClr val="343333"/>
                </a:solidFill>
                <a:latin typeface="Open Sans Light" charset="0"/>
                <a:ea typeface="ＭＳ Ｐゴシック" charset="0"/>
                <a:cs typeface="Open Sans Light" charset="0"/>
                <a:sym typeface="Open Sans Light" charset="0"/>
              </a:rPr>
              <a:t>Specification Table</a:t>
            </a:r>
          </a:p>
        </p:txBody>
      </p:sp>
      <p:grpSp>
        <p:nvGrpSpPr>
          <p:cNvPr id="24635" name="Group 59"/>
          <p:cNvGrpSpPr>
            <a:grpSpLocks/>
          </p:cNvGrpSpPr>
          <p:nvPr/>
        </p:nvGrpSpPr>
        <p:grpSpPr bwMode="auto">
          <a:xfrm>
            <a:off x="1450975" y="723900"/>
            <a:ext cx="5480050" cy="1308100"/>
            <a:chOff x="0" y="0"/>
            <a:chExt cx="3451" cy="824"/>
          </a:xfrm>
        </p:grpSpPr>
        <p:sp>
          <p:nvSpPr>
            <p:cNvPr id="24633" name="Rectangle 57"/>
            <p:cNvSpPr>
              <a:spLocks/>
            </p:cNvSpPr>
            <p:nvPr/>
          </p:nvSpPr>
          <p:spPr bwMode="auto">
            <a:xfrm>
              <a:off x="0" y="0"/>
              <a:ext cx="2068"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Our Services</a:t>
              </a:r>
            </a:p>
          </p:txBody>
        </p:sp>
        <p:sp>
          <p:nvSpPr>
            <p:cNvPr id="24634" name="Rectangle 58"/>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24636" name="Rectangle 60"/>
          <p:cNvSpPr>
            <a:spLocks/>
          </p:cNvSpPr>
          <p:nvPr/>
        </p:nvSpPr>
        <p:spPr bwMode="auto">
          <a:xfrm>
            <a:off x="1484313" y="3314700"/>
            <a:ext cx="8431212" cy="3562350"/>
          </a:xfrm>
          <a:prstGeom prst="rect">
            <a:avLst/>
          </a:pr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grpSp>
        <p:nvGrpSpPr>
          <p:cNvPr id="24640" name="Group 64"/>
          <p:cNvGrpSpPr>
            <a:grpSpLocks/>
          </p:cNvGrpSpPr>
          <p:nvPr/>
        </p:nvGrpSpPr>
        <p:grpSpPr bwMode="auto">
          <a:xfrm>
            <a:off x="2451100" y="4089400"/>
            <a:ext cx="1143000" cy="1651000"/>
            <a:chOff x="0" y="0"/>
            <a:chExt cx="720" cy="1040"/>
          </a:xfrm>
        </p:grpSpPr>
        <p:sp>
          <p:nvSpPr>
            <p:cNvPr id="24637" name="AutoShape 61"/>
            <p:cNvSpPr>
              <a:spLocks/>
            </p:cNvSpPr>
            <p:nvPr/>
          </p:nvSpPr>
          <p:spPr bwMode="auto">
            <a:xfrm>
              <a:off x="0" y="0"/>
              <a:ext cx="720" cy="1040"/>
            </a:xfrm>
            <a:custGeom>
              <a:avLst/>
              <a:gdLst/>
              <a:ahLst/>
              <a:cxnLst/>
              <a:rect l="0" t="0" r="r" b="b"/>
              <a:pathLst>
                <a:path w="21600" h="21600">
                  <a:moveTo>
                    <a:pt x="19636" y="3375"/>
                  </a:moveTo>
                  <a:lnTo>
                    <a:pt x="1964" y="3376"/>
                  </a:lnTo>
                  <a:lnTo>
                    <a:pt x="1964" y="2026"/>
                  </a:lnTo>
                  <a:cubicBezTo>
                    <a:pt x="1964" y="1653"/>
                    <a:pt x="2403" y="1351"/>
                    <a:pt x="2945" y="1351"/>
                  </a:cubicBezTo>
                  <a:lnTo>
                    <a:pt x="18655" y="1350"/>
                  </a:lnTo>
                  <a:cubicBezTo>
                    <a:pt x="19195" y="1350"/>
                    <a:pt x="19636" y="1653"/>
                    <a:pt x="19636" y="2025"/>
                  </a:cubicBezTo>
                  <a:cubicBezTo>
                    <a:pt x="19636" y="2025"/>
                    <a:pt x="19636" y="3375"/>
                    <a:pt x="19636" y="3375"/>
                  </a:cubicBezTo>
                  <a:close/>
                  <a:moveTo>
                    <a:pt x="19636" y="17547"/>
                  </a:moveTo>
                  <a:lnTo>
                    <a:pt x="1964" y="17547"/>
                  </a:lnTo>
                  <a:lnTo>
                    <a:pt x="1964" y="4051"/>
                  </a:lnTo>
                  <a:lnTo>
                    <a:pt x="19636" y="4050"/>
                  </a:lnTo>
                  <a:cubicBezTo>
                    <a:pt x="19636" y="4050"/>
                    <a:pt x="19636" y="17547"/>
                    <a:pt x="19636" y="17547"/>
                  </a:cubicBezTo>
                  <a:close/>
                  <a:moveTo>
                    <a:pt x="19636" y="19574"/>
                  </a:moveTo>
                  <a:cubicBezTo>
                    <a:pt x="19636" y="19947"/>
                    <a:pt x="19195" y="20249"/>
                    <a:pt x="18655" y="20249"/>
                  </a:cubicBezTo>
                  <a:lnTo>
                    <a:pt x="2945" y="20250"/>
                  </a:lnTo>
                  <a:cubicBezTo>
                    <a:pt x="2403" y="20250"/>
                    <a:pt x="1964" y="19947"/>
                    <a:pt x="1964" y="19575"/>
                  </a:cubicBezTo>
                  <a:lnTo>
                    <a:pt x="1964" y="18222"/>
                  </a:lnTo>
                  <a:lnTo>
                    <a:pt x="19636" y="18222"/>
                  </a:lnTo>
                  <a:cubicBezTo>
                    <a:pt x="19636" y="18222"/>
                    <a:pt x="19636" y="19574"/>
                    <a:pt x="19636" y="19574"/>
                  </a:cubicBezTo>
                  <a:close/>
                  <a:moveTo>
                    <a:pt x="18655" y="0"/>
                  </a:moveTo>
                  <a:lnTo>
                    <a:pt x="2945" y="1"/>
                  </a:lnTo>
                  <a:cubicBezTo>
                    <a:pt x="1317" y="1"/>
                    <a:pt x="0" y="907"/>
                    <a:pt x="0" y="2026"/>
                  </a:cubicBezTo>
                  <a:lnTo>
                    <a:pt x="0" y="19575"/>
                  </a:lnTo>
                  <a:cubicBezTo>
                    <a:pt x="0" y="20694"/>
                    <a:pt x="1317" y="21600"/>
                    <a:pt x="2945" y="21600"/>
                  </a:cubicBezTo>
                  <a:lnTo>
                    <a:pt x="18655" y="21599"/>
                  </a:lnTo>
                  <a:cubicBezTo>
                    <a:pt x="20281" y="21599"/>
                    <a:pt x="21600" y="20693"/>
                    <a:pt x="21600" y="19574"/>
                  </a:cubicBezTo>
                  <a:lnTo>
                    <a:pt x="21600" y="2025"/>
                  </a:lnTo>
                  <a:cubicBezTo>
                    <a:pt x="21600" y="906"/>
                    <a:pt x="20281" y="0"/>
                    <a:pt x="18655"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4638" name="AutoShape 62"/>
            <p:cNvSpPr>
              <a:spLocks/>
            </p:cNvSpPr>
            <p:nvPr/>
          </p:nvSpPr>
          <p:spPr bwMode="auto">
            <a:xfrm>
              <a:off x="294" y="97"/>
              <a:ext cx="131" cy="32"/>
            </a:xfrm>
            <a:custGeom>
              <a:avLst/>
              <a:gdLst/>
              <a:ahLst/>
              <a:cxnLst/>
              <a:rect l="0" t="0" r="r" b="b"/>
              <a:pathLst>
                <a:path w="21600" h="21600">
                  <a:moveTo>
                    <a:pt x="21600" y="10800"/>
                  </a:moveTo>
                  <a:cubicBezTo>
                    <a:pt x="21600" y="16759"/>
                    <a:pt x="20387" y="21600"/>
                    <a:pt x="18900" y="21600"/>
                  </a:cubicBezTo>
                  <a:lnTo>
                    <a:pt x="2700" y="21600"/>
                  </a:lnTo>
                  <a:cubicBezTo>
                    <a:pt x="1202" y="21600"/>
                    <a:pt x="0" y="16759"/>
                    <a:pt x="0" y="10800"/>
                  </a:cubicBezTo>
                  <a:cubicBezTo>
                    <a:pt x="0" y="4841"/>
                    <a:pt x="1202" y="0"/>
                    <a:pt x="2700" y="0"/>
                  </a:cubicBezTo>
                  <a:lnTo>
                    <a:pt x="18900" y="0"/>
                  </a:lnTo>
                  <a:cubicBezTo>
                    <a:pt x="20387" y="0"/>
                    <a:pt x="21600" y="4841"/>
                    <a:pt x="21600" y="1080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4639" name="AutoShape 63"/>
            <p:cNvSpPr>
              <a:spLocks/>
            </p:cNvSpPr>
            <p:nvPr/>
          </p:nvSpPr>
          <p:spPr bwMode="auto">
            <a:xfrm>
              <a:off x="327" y="909"/>
              <a:ext cx="65" cy="33"/>
            </a:xfrm>
            <a:custGeom>
              <a:avLst/>
              <a:gdLst/>
              <a:ahLst/>
              <a:cxnLst/>
              <a:rect l="0" t="0" r="r" b="b"/>
              <a:pathLst>
                <a:path w="21600" h="21600">
                  <a:moveTo>
                    <a:pt x="21600" y="10800"/>
                  </a:moveTo>
                  <a:cubicBezTo>
                    <a:pt x="21600" y="16770"/>
                    <a:pt x="19174" y="21600"/>
                    <a:pt x="16200" y="21600"/>
                  </a:cubicBezTo>
                  <a:lnTo>
                    <a:pt x="5400" y="21600"/>
                  </a:lnTo>
                  <a:cubicBezTo>
                    <a:pt x="2405" y="21600"/>
                    <a:pt x="0" y="16770"/>
                    <a:pt x="0" y="10800"/>
                  </a:cubicBezTo>
                  <a:cubicBezTo>
                    <a:pt x="0" y="4830"/>
                    <a:pt x="2405" y="0"/>
                    <a:pt x="5400" y="0"/>
                  </a:cubicBezTo>
                  <a:lnTo>
                    <a:pt x="16200" y="0"/>
                  </a:lnTo>
                  <a:cubicBezTo>
                    <a:pt x="19174" y="0"/>
                    <a:pt x="21600" y="4830"/>
                    <a:pt x="21600" y="1080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24641" name="Rectangle 65"/>
          <p:cNvSpPr>
            <a:spLocks/>
          </p:cNvSpPr>
          <p:nvPr/>
        </p:nvSpPr>
        <p:spPr bwMode="auto">
          <a:xfrm>
            <a:off x="4560888" y="38608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EFE"/>
                </a:solidFill>
                <a:latin typeface="Open Sans Light" charset="0"/>
                <a:ea typeface="ＭＳ Ｐゴシック" charset="0"/>
                <a:cs typeface="Open Sans Light" charset="0"/>
                <a:sym typeface="Open Sans Light" charset="0"/>
              </a:rPr>
              <a:t>MOBILE SERVICES</a:t>
            </a:r>
          </a:p>
        </p:txBody>
      </p:sp>
      <p:sp>
        <p:nvSpPr>
          <p:cNvPr id="24642" name="Rectangle 66"/>
          <p:cNvSpPr>
            <a:spLocks/>
          </p:cNvSpPr>
          <p:nvPr/>
        </p:nvSpPr>
        <p:spPr bwMode="auto">
          <a:xfrm>
            <a:off x="4559300" y="5499100"/>
            <a:ext cx="4762500"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EFE"/>
                </a:solidFill>
                <a:latin typeface="Open Sans Light" charset="0"/>
                <a:ea typeface="ＭＳ Ｐゴシック" charset="0"/>
                <a:cs typeface="Open Sans Light" charset="0"/>
                <a:sym typeface="Open Sans Light" charset="0"/>
              </a:rPr>
              <a:t>we've been lorem ipsum with many ipsum constecture</a:t>
            </a:r>
          </a:p>
        </p:txBody>
      </p:sp>
      <p:sp>
        <p:nvSpPr>
          <p:cNvPr id="24643" name="AutoShape 67"/>
          <p:cNvSpPr>
            <a:spLocks/>
          </p:cNvSpPr>
          <p:nvPr/>
        </p:nvSpPr>
        <p:spPr bwMode="auto">
          <a:xfrm rot="5400000">
            <a:off x="4523581" y="10794207"/>
            <a:ext cx="180975" cy="125412"/>
          </a:xfrm>
          <a:prstGeom prst="triangle">
            <a:avLst>
              <a:gd name="adj" fmla="val 50000"/>
            </a:avLst>
          </a:prstGeom>
          <a:solidFill>
            <a:srgbClr val="FFFEFE"/>
          </a:solidFill>
          <a:ln>
            <a:noFill/>
          </a:ln>
          <a:extLst>
            <a:ext uri="{91240B29-F687-4f45-9708-019B960494DF}">
              <a14:hiddenLine xmlns:a14="http://schemas.microsoft.com/office/drawing/2010/main" xmlns="" w="25400" cap="flat">
                <a:solidFill>
                  <a:srgbClr val="E6E5E5"/>
                </a:solidFill>
                <a:miter lim="800000"/>
                <a:headEnd type="none" w="med" len="med"/>
                <a:tailEnd type="none" w="med" len="med"/>
              </a14:hiddenLine>
            </a:ext>
          </a:extLst>
        </p:spPr>
        <p:txBody>
          <a:bodyPr lIns="0" tIns="0" rIns="0" bIns="0"/>
          <a:lstStyle/>
          <a:p>
            <a:endParaRPr lang="en-US"/>
          </a:p>
        </p:txBody>
      </p:sp>
      <p:sp>
        <p:nvSpPr>
          <p:cNvPr id="24644" name="Rectangle 68"/>
          <p:cNvSpPr>
            <a:spLocks/>
          </p:cNvSpPr>
          <p:nvPr/>
        </p:nvSpPr>
        <p:spPr bwMode="auto">
          <a:xfrm>
            <a:off x="1474788" y="7372350"/>
            <a:ext cx="6591300" cy="307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Bold" charset="0"/>
                <a:ea typeface="ＭＳ Ｐゴシック" charset="0"/>
                <a:cs typeface="Open Sans Bold" charset="0"/>
                <a:sym typeface="Open Sans Bold" charset="0"/>
              </a:rPr>
              <a:t>Nullam id dolor id nibh ultricies vehicula</a:t>
            </a:r>
            <a:r>
              <a:rPr lang="en-US" sz="2400">
                <a:solidFill>
                  <a:srgbClr val="343333"/>
                </a:solidFill>
                <a:latin typeface="Open Sans Light" charset="0"/>
                <a:ea typeface="ＭＳ Ｐゴシック" charset="0"/>
                <a:cs typeface="Open Sans Light" charset="0"/>
                <a:sym typeface="Open Sans Light" charset="0"/>
              </a:rPr>
              <a:t> </a:t>
            </a:r>
          </a:p>
          <a:p>
            <a:pPr algn="l"/>
            <a:endParaRPr lang="en-US" sz="2400">
              <a:solidFill>
                <a:srgbClr val="343333"/>
              </a:solidFill>
              <a:latin typeface="Open Sans Light" charset="0"/>
              <a:ea typeface="ＭＳ Ｐゴシック" charset="0"/>
              <a:cs typeface="Open Sans Light" charset="0"/>
              <a:sym typeface="Open Sans Light" charset="0"/>
            </a:endParaRPr>
          </a:p>
          <a:p>
            <a:pPr algn="l"/>
            <a:r>
              <a:rPr lang="en-US" sz="2100">
                <a:solidFill>
                  <a:srgbClr val="343333"/>
                </a:solidFill>
                <a:latin typeface="Open Sans Light" charset="0"/>
                <a:ea typeface="ＭＳ Ｐゴシック" charset="0"/>
                <a:cs typeface="Open Sans Light" charset="0"/>
                <a:sym typeface="Open Sans Light" charset="0"/>
              </a:rPr>
              <a:t>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24645" name="Rectangle 69"/>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18</a:t>
            </a:r>
          </a:p>
        </p:txBody>
      </p:sp>
      <p:sp>
        <p:nvSpPr>
          <p:cNvPr id="18"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p:cNvSpPr>
          <p:nvPr/>
        </p:nvSpPr>
        <p:spPr bwMode="auto">
          <a:xfrm>
            <a:off x="-152400" y="-50800"/>
            <a:ext cx="24688800" cy="8216900"/>
          </a:xfrm>
          <a:prstGeom prst="rect">
            <a:avLst/>
          </a:prstGeom>
          <a:solidFill>
            <a:srgbClr val="23CB9E">
              <a:alpha val="85000"/>
            </a:srgbClr>
          </a:solidFill>
          <a:ln w="25400" cap="flat">
            <a:solidFill>
              <a:srgbClr val="23CB9E"/>
            </a:solidFill>
            <a:prstDash val="solid"/>
            <a:miter lim="800000"/>
            <a:headEnd type="none" w="med" len="med"/>
            <a:tailEnd type="none" w="med" len="med"/>
          </a:ln>
        </p:spPr>
        <p:txBody>
          <a:bodyPr lIns="0" tIns="0" rIns="0" bIns="0"/>
          <a:lstStyle/>
          <a:p>
            <a:endParaRPr lang="en-US"/>
          </a:p>
        </p:txBody>
      </p:sp>
      <p:sp>
        <p:nvSpPr>
          <p:cNvPr id="17" name="AutoShape 1"/>
          <p:cNvSpPr>
            <a:spLocks/>
          </p:cNvSpPr>
          <p:nvPr/>
        </p:nvSpPr>
        <p:spPr bwMode="auto">
          <a:xfrm>
            <a:off x="-152400" y="-50800"/>
            <a:ext cx="24688800" cy="8216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chemeClr val="bg1">
              <a:alpha val="14000"/>
            </a:schemeClr>
          </a:solidFill>
          <a:ln w="25400" cap="flat" cmpd="sng">
            <a:solidFill>
              <a:srgbClr val="72759B"/>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9" name="Rectangle 18"/>
          <p:cNvSpPr/>
          <p:nvPr/>
        </p:nvSpPr>
        <p:spPr bwMode="auto">
          <a:xfrm>
            <a:off x="0" y="8305800"/>
            <a:ext cx="6017011" cy="5410200"/>
          </a:xfrm>
          <a:prstGeom prst="rect">
            <a:avLst/>
          </a:prstGeom>
          <a:solidFill>
            <a:schemeClr val="bg1">
              <a:lumMod val="50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0" name="Rectangle 19"/>
          <p:cNvSpPr/>
          <p:nvPr/>
        </p:nvSpPr>
        <p:spPr bwMode="auto">
          <a:xfrm>
            <a:off x="6131258" y="8302625"/>
            <a:ext cx="6017011" cy="5410200"/>
          </a:xfrm>
          <a:prstGeom prst="rect">
            <a:avLst/>
          </a:prstGeom>
          <a:solidFill>
            <a:schemeClr val="bg1">
              <a:lumMod val="50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1" name="Rectangle 20"/>
          <p:cNvSpPr/>
          <p:nvPr/>
        </p:nvSpPr>
        <p:spPr bwMode="auto">
          <a:xfrm>
            <a:off x="12262516" y="8307388"/>
            <a:ext cx="6017011" cy="5410200"/>
          </a:xfrm>
          <a:prstGeom prst="rect">
            <a:avLst/>
          </a:prstGeom>
          <a:solidFill>
            <a:schemeClr val="bg1">
              <a:lumMod val="50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2" name="Rectangle 21"/>
          <p:cNvSpPr/>
          <p:nvPr/>
        </p:nvSpPr>
        <p:spPr bwMode="auto">
          <a:xfrm>
            <a:off x="18366989" y="8300445"/>
            <a:ext cx="6017011" cy="5410200"/>
          </a:xfrm>
          <a:prstGeom prst="rect">
            <a:avLst/>
          </a:prstGeom>
          <a:solidFill>
            <a:schemeClr val="bg1">
              <a:lumMod val="50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5603" name="Rectangle 3"/>
          <p:cNvSpPr>
            <a:spLocks/>
          </p:cNvSpPr>
          <p:nvPr/>
        </p:nvSpPr>
        <p:spPr bwMode="auto">
          <a:xfrm>
            <a:off x="5295900" y="3124200"/>
            <a:ext cx="13817600" cy="2984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6400">
                <a:solidFill>
                  <a:srgbClr val="FFFEFE"/>
                </a:solidFill>
                <a:latin typeface="Open Sans Light" charset="0"/>
                <a:ea typeface="ＭＳ Ｐゴシック" charset="0"/>
                <a:cs typeface="Open Sans Light" charset="0"/>
                <a:sym typeface="Open Sans Light" charset="0"/>
              </a:rPr>
              <a:t>From </a:t>
            </a:r>
            <a:r>
              <a:rPr lang="en-US" sz="6400">
                <a:solidFill>
                  <a:srgbClr val="FFFEFE"/>
                </a:solidFill>
                <a:latin typeface="Open Sans Italic" charset="0"/>
                <a:ea typeface="ＭＳ Ｐゴシック" charset="0"/>
                <a:cs typeface="Open Sans Italic" charset="0"/>
                <a:sym typeface="Open Sans Italic" charset="0"/>
              </a:rPr>
              <a:t>web</a:t>
            </a:r>
            <a:r>
              <a:rPr lang="en-US" sz="6400">
                <a:solidFill>
                  <a:srgbClr val="FFFEFE"/>
                </a:solidFill>
                <a:latin typeface="Open Sans Light" charset="0"/>
                <a:ea typeface="ＭＳ Ｐゴシック" charset="0"/>
                <a:cs typeface="Open Sans Light" charset="0"/>
                <a:sym typeface="Open Sans Light" charset="0"/>
              </a:rPr>
              <a:t> to prototype.</a:t>
            </a:r>
          </a:p>
          <a:p>
            <a:pPr>
              <a:lnSpc>
                <a:spcPct val="80000"/>
              </a:lnSpc>
            </a:pPr>
            <a:r>
              <a:rPr lang="en-US" sz="6400">
                <a:solidFill>
                  <a:srgbClr val="FFFEFE"/>
                </a:solidFill>
                <a:latin typeface="Open Sans Light" charset="0"/>
                <a:ea typeface="ＭＳ Ｐゴシック" charset="0"/>
                <a:cs typeface="Open Sans Light" charset="0"/>
                <a:sym typeface="Open Sans Light" charset="0"/>
              </a:rPr>
              <a:t>We create </a:t>
            </a:r>
            <a:r>
              <a:rPr lang="en-US" sz="6400">
                <a:solidFill>
                  <a:srgbClr val="FFFEFE"/>
                </a:solidFill>
                <a:latin typeface="Open Sans Bold" charset="0"/>
                <a:ea typeface="ＭＳ Ｐゴシック" charset="0"/>
                <a:cs typeface="Open Sans Bold" charset="0"/>
                <a:sym typeface="Open Sans Bold" charset="0"/>
              </a:rPr>
              <a:t>stunning</a:t>
            </a:r>
            <a:r>
              <a:rPr lang="en-US" sz="6400">
                <a:solidFill>
                  <a:srgbClr val="FFFEFE"/>
                </a:solidFill>
                <a:latin typeface="Open Sans Light" charset="0"/>
                <a:ea typeface="ＭＳ Ｐゴシック" charset="0"/>
                <a:cs typeface="Open Sans Light" charset="0"/>
                <a:sym typeface="Open Sans Light" charset="0"/>
              </a:rPr>
              <a:t> design. </a:t>
            </a:r>
          </a:p>
          <a:p>
            <a:pPr>
              <a:lnSpc>
                <a:spcPct val="80000"/>
              </a:lnSpc>
            </a:pPr>
            <a:r>
              <a:rPr lang="en-US" sz="6400">
                <a:solidFill>
                  <a:srgbClr val="FFFEFE"/>
                </a:solidFill>
                <a:latin typeface="Open Sans Light" charset="0"/>
                <a:ea typeface="ＭＳ Ｐゴシック" charset="0"/>
                <a:cs typeface="Open Sans Light" charset="0"/>
                <a:sym typeface="Open Sans Light" charset="0"/>
              </a:rPr>
              <a:t>We deliver </a:t>
            </a:r>
            <a:r>
              <a:rPr lang="en-US" sz="6400">
                <a:solidFill>
                  <a:srgbClr val="FFFEFE"/>
                </a:solidFill>
                <a:latin typeface="Open Sans Italic" charset="0"/>
                <a:ea typeface="ＭＳ Ｐゴシック" charset="0"/>
                <a:cs typeface="Open Sans Italic" charset="0"/>
                <a:sym typeface="Open Sans Italic" charset="0"/>
              </a:rPr>
              <a:t>dreams</a:t>
            </a:r>
            <a:r>
              <a:rPr lang="en-US" sz="6400">
                <a:solidFill>
                  <a:srgbClr val="FFFEFE"/>
                </a:solidFill>
                <a:latin typeface="Open Sans Light" charset="0"/>
                <a:ea typeface="ＭＳ Ｐゴシック" charset="0"/>
                <a:cs typeface="Open Sans Light" charset="0"/>
                <a:sym typeface="Open Sans Light" charset="0"/>
              </a:rPr>
              <a:t>.</a:t>
            </a:r>
          </a:p>
        </p:txBody>
      </p:sp>
      <p:sp>
        <p:nvSpPr>
          <p:cNvPr id="25604" name="Rectangle 4"/>
          <p:cNvSpPr>
            <a:spLocks/>
          </p:cNvSpPr>
          <p:nvPr/>
        </p:nvSpPr>
        <p:spPr bwMode="auto">
          <a:xfrm>
            <a:off x="6388100" y="6261100"/>
            <a:ext cx="11607800" cy="952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2700">
                <a:solidFill>
                  <a:srgbClr val="FFFEFE"/>
                </a:solidFill>
                <a:latin typeface="Open Sans Light" charset="0"/>
                <a:ea typeface="ＭＳ Ｐゴシック" charset="0"/>
                <a:cs typeface="Open Sans Light" charset="0"/>
                <a:sym typeface="Open Sans Light" charset="0"/>
              </a:rPr>
              <a:t>Nullam id dolor id nibh ultricies vehicula ut id elit. Vestibulum id ligula porta felis euismod semper</a:t>
            </a:r>
          </a:p>
        </p:txBody>
      </p:sp>
      <p:sp>
        <p:nvSpPr>
          <p:cNvPr id="25605" name="Rectangle 5"/>
          <p:cNvSpPr>
            <a:spLocks/>
          </p:cNvSpPr>
          <p:nvPr/>
        </p:nvSpPr>
        <p:spPr bwMode="auto">
          <a:xfrm>
            <a:off x="1333500" y="12704861"/>
            <a:ext cx="65"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endParaRPr lang="en-US" sz="2000" dirty="0">
              <a:solidFill>
                <a:srgbClr val="1A1919"/>
              </a:solidFill>
              <a:latin typeface="Open Sans Light" charset="0"/>
              <a:ea typeface="ＭＳ Ｐゴシック" charset="0"/>
              <a:cs typeface="Open Sans Light" charset="0"/>
              <a:sym typeface="Open Sans Light" charset="0"/>
            </a:endParaRPr>
          </a:p>
        </p:txBody>
      </p:sp>
      <p:sp>
        <p:nvSpPr>
          <p:cNvPr id="25606" name="Rectangle 6"/>
          <p:cNvSpPr>
            <a:spLocks/>
          </p:cNvSpPr>
          <p:nvPr/>
        </p:nvSpPr>
        <p:spPr bwMode="auto">
          <a:xfrm>
            <a:off x="1336675" y="723900"/>
            <a:ext cx="855503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EFE"/>
                </a:solidFill>
                <a:latin typeface="Open Sans Bold" charset="0"/>
                <a:ea typeface="ＭＳ Ｐゴシック" charset="0"/>
                <a:cs typeface="Open Sans Bold" charset="0"/>
                <a:sym typeface="Open Sans Bold" charset="0"/>
              </a:rPr>
              <a:t>3 Times Award Winning Company</a:t>
            </a:r>
          </a:p>
        </p:txBody>
      </p:sp>
      <p:grpSp>
        <p:nvGrpSpPr>
          <p:cNvPr id="25609" name="Group 9"/>
          <p:cNvGrpSpPr>
            <a:grpSpLocks/>
          </p:cNvGrpSpPr>
          <p:nvPr/>
        </p:nvGrpSpPr>
        <p:grpSpPr bwMode="auto">
          <a:xfrm>
            <a:off x="609600" y="952500"/>
            <a:ext cx="406400" cy="406400"/>
            <a:chOff x="0" y="0"/>
            <a:chExt cx="256" cy="256"/>
          </a:xfrm>
        </p:grpSpPr>
        <p:sp>
          <p:nvSpPr>
            <p:cNvPr id="25607" name="AutoShape 7"/>
            <p:cNvSpPr>
              <a:spLocks/>
            </p:cNvSpPr>
            <p:nvPr/>
          </p:nvSpPr>
          <p:spPr bwMode="auto">
            <a:xfrm>
              <a:off x="0" y="0"/>
              <a:ext cx="256" cy="256"/>
            </a:xfrm>
            <a:prstGeom prst="roundRect">
              <a:avLst>
                <a:gd name="adj" fmla="val 18750"/>
              </a:avLst>
            </a:prstGeom>
            <a:noFill/>
            <a:ln w="25400" cap="flat">
              <a:solidFill>
                <a:srgbClr val="FFFEFE">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5608" name="AutoShape 8"/>
            <p:cNvSpPr>
              <a:spLocks/>
            </p:cNvSpPr>
            <p:nvPr/>
          </p:nvSpPr>
          <p:spPr bwMode="auto">
            <a:xfrm rot="5400000">
              <a:off x="74" y="87"/>
              <a:ext cx="114" cy="79"/>
            </a:xfrm>
            <a:prstGeom prst="triangle">
              <a:avLst>
                <a:gd name="adj" fmla="val 50000"/>
              </a:avLst>
            </a:prstGeom>
            <a:solidFill>
              <a:srgbClr val="FFFEFE">
                <a:alpha val="70000"/>
              </a:srgbClr>
            </a:solidFill>
            <a:ln>
              <a:noFill/>
            </a:ln>
            <a:extLst>
              <a:ext uri="{91240B29-F687-4f45-9708-019B960494DF}">
                <a14:hiddenLine xmlns:a14="http://schemas.microsoft.com/office/drawing/2010/main" xmlns="" w="25400" cap="flat">
                  <a:solidFill>
                    <a:srgbClr val="E6E5E5">
                      <a:alpha val="70000"/>
                    </a:srgbClr>
                  </a:solidFill>
                  <a:miter lim="800000"/>
                  <a:headEnd type="none" w="med" len="med"/>
                  <a:tailEnd type="none" w="med" len="med"/>
                </a14:hiddenLine>
              </a:ext>
            </a:extLst>
          </p:spPr>
          <p:txBody>
            <a:bodyPr lIns="0" tIns="0" rIns="0" bIns="0"/>
            <a:lstStyle/>
            <a:p>
              <a:endParaRPr lang="en-US"/>
            </a:p>
          </p:txBody>
        </p:sp>
      </p:grpSp>
      <p:sp>
        <p:nvSpPr>
          <p:cNvPr id="25610" name="Rectangle 10"/>
          <p:cNvSpPr>
            <a:spLocks/>
          </p:cNvSpPr>
          <p:nvPr/>
        </p:nvSpPr>
        <p:spPr bwMode="auto">
          <a:xfrm>
            <a:off x="1460500" y="1409700"/>
            <a:ext cx="3084513"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EFE"/>
                </a:solidFill>
                <a:latin typeface="Open Sans Light" charset="0"/>
                <a:ea typeface="ＭＳ Ｐゴシック" charset="0"/>
                <a:cs typeface="Open Sans Light" charset="0"/>
                <a:sym typeface="Open Sans Light" charset="0"/>
              </a:rPr>
              <a:t>2012, 2013, 2014</a:t>
            </a:r>
          </a:p>
        </p:txBody>
      </p:sp>
      <p:sp>
        <p:nvSpPr>
          <p:cNvPr id="8" name="Picture Placeholder 7"/>
          <p:cNvSpPr>
            <a:spLocks noGrp="1"/>
          </p:cNvSpPr>
          <p:nvPr>
            <p:ph type="pic" sz="quarter" idx="10"/>
          </p:nvPr>
        </p:nvSpPr>
        <p:spPr>
          <a:xfrm>
            <a:off x="-152399" y="-50800"/>
            <a:ext cx="24687655" cy="8216900"/>
          </a:xfrm>
        </p:spPr>
      </p:sp>
      <p:sp>
        <p:nvSpPr>
          <p:cNvPr id="9" name="Picture Placeholder 8"/>
          <p:cNvSpPr>
            <a:spLocks noGrp="1"/>
          </p:cNvSpPr>
          <p:nvPr>
            <p:ph type="pic" sz="quarter" idx="11"/>
          </p:nvPr>
        </p:nvSpPr>
        <p:spPr/>
      </p:sp>
      <p:sp>
        <p:nvSpPr>
          <p:cNvPr id="10" name="Picture Placeholder 9"/>
          <p:cNvSpPr>
            <a:spLocks noGrp="1"/>
          </p:cNvSpPr>
          <p:nvPr>
            <p:ph type="pic" sz="quarter" idx="12"/>
          </p:nvPr>
        </p:nvSpPr>
        <p:spPr/>
      </p:sp>
      <p:sp>
        <p:nvSpPr>
          <p:cNvPr id="11" name="Picture Placeholder 10"/>
          <p:cNvSpPr>
            <a:spLocks noGrp="1"/>
          </p:cNvSpPr>
          <p:nvPr>
            <p:ph type="pic" sz="quarter" idx="13"/>
          </p:nvPr>
        </p:nvSpPr>
        <p:spPr/>
      </p:sp>
      <p:sp>
        <p:nvSpPr>
          <p:cNvPr id="12" name="Picture Placeholder 11"/>
          <p:cNvSpPr>
            <a:spLocks noGrp="1"/>
          </p:cNvSpPr>
          <p:nvPr>
            <p:ph type="pic" sz="quarter" idx="14"/>
          </p:nvPr>
        </p:nvSpPr>
        <p:spPr/>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p:cNvSpPr>
            <a:spLocks/>
          </p:cNvSpPr>
          <p:nvPr/>
        </p:nvSpPr>
        <p:spPr bwMode="auto">
          <a:xfrm>
            <a:off x="-50800" y="-50800"/>
            <a:ext cx="24612600" cy="13893800"/>
          </a:xfrm>
          <a:prstGeom prst="rect">
            <a:avLst/>
          </a:prstGeom>
          <a:solidFill>
            <a:schemeClr val="accent1">
              <a:alpha val="20000"/>
            </a:schemeClr>
          </a:solidFill>
          <a:ln w="25400" cap="flat">
            <a:solidFill>
              <a:srgbClr val="E6E5E5">
                <a:alpha val="9999"/>
              </a:srgbClr>
            </a:solidFill>
            <a:prstDash val="solid"/>
            <a:miter lim="800000"/>
            <a:headEnd type="none" w="med" len="med"/>
            <a:tailEnd type="none" w="med" len="med"/>
          </a:ln>
        </p:spPr>
        <p:txBody>
          <a:bodyPr lIns="0" tIns="0" rIns="0" bIns="0"/>
          <a:lstStyle/>
          <a:p>
            <a:endParaRPr lang="en-US"/>
          </a:p>
        </p:txBody>
      </p:sp>
      <p:grpSp>
        <p:nvGrpSpPr>
          <p:cNvPr id="8200" name="Group 8"/>
          <p:cNvGrpSpPr>
            <a:grpSpLocks/>
          </p:cNvGrpSpPr>
          <p:nvPr/>
        </p:nvGrpSpPr>
        <p:grpSpPr bwMode="auto">
          <a:xfrm>
            <a:off x="4813300" y="3175000"/>
            <a:ext cx="14760575" cy="7353300"/>
            <a:chOff x="0" y="0"/>
            <a:chExt cx="9298" cy="4631"/>
          </a:xfrm>
        </p:grpSpPr>
        <p:sp>
          <p:nvSpPr>
            <p:cNvPr id="8194" name="Rectangle 2"/>
            <p:cNvSpPr>
              <a:spLocks/>
            </p:cNvSpPr>
            <p:nvPr/>
          </p:nvSpPr>
          <p:spPr bwMode="auto">
            <a:xfrm>
              <a:off x="2610" y="0"/>
              <a:ext cx="6688" cy="25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r>
                <a:rPr lang="en-US" sz="13600" dirty="0">
                  <a:solidFill>
                    <a:srgbClr val="1A1919"/>
                  </a:solidFill>
                  <a:latin typeface="Open Sans Light" charset="0"/>
                  <a:ea typeface="ＭＳ Ｐゴシック" charset="0"/>
                  <a:cs typeface="Open Sans Light" charset="0"/>
                  <a:sym typeface="Open Sans Light" charset="0"/>
                </a:rPr>
                <a:t>Company Presentation</a:t>
              </a:r>
            </a:p>
          </p:txBody>
        </p:sp>
        <p:sp>
          <p:nvSpPr>
            <p:cNvPr id="8195" name="Rectangle 3"/>
            <p:cNvSpPr>
              <a:spLocks/>
            </p:cNvSpPr>
            <p:nvPr/>
          </p:nvSpPr>
          <p:spPr bwMode="auto">
            <a:xfrm>
              <a:off x="2608" y="3052"/>
              <a:ext cx="6688" cy="1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6400">
                  <a:solidFill>
                    <a:srgbClr val="1A1919"/>
                  </a:solidFill>
                  <a:latin typeface="Open Sans Light" charset="0"/>
                  <a:ea typeface="ＭＳ Ｐゴシック" charset="0"/>
                  <a:cs typeface="Open Sans Light" charset="0"/>
                  <a:sym typeface="Open Sans Light" charset="0"/>
                </a:rPr>
                <a:t>By </a:t>
              </a:r>
              <a:r>
                <a:rPr lang="en-US" sz="6400">
                  <a:solidFill>
                    <a:srgbClr val="1A1919"/>
                  </a:solidFill>
                  <a:latin typeface="Open Sans Bold" charset="0"/>
                  <a:ea typeface="ＭＳ Ｐゴシック" charset="0"/>
                  <a:cs typeface="Open Sans Bold" charset="0"/>
                  <a:sym typeface="Open Sans Bold" charset="0"/>
                </a:rPr>
                <a:t>John Doe</a:t>
              </a:r>
            </a:p>
            <a:p>
              <a:pPr algn="l"/>
              <a:r>
                <a:rPr lang="en-US" sz="4200">
                  <a:solidFill>
                    <a:srgbClr val="1A1919"/>
                  </a:solidFill>
                  <a:latin typeface="Open Sans Light Italic" charset="0"/>
                  <a:ea typeface="ＭＳ Ｐゴシック" charset="0"/>
                  <a:cs typeface="Open Sans Light Italic" charset="0"/>
                  <a:sym typeface="Open Sans Light Italic" charset="0"/>
                </a:rPr>
                <a:t>Product Manager</a:t>
              </a:r>
            </a:p>
          </p:txBody>
        </p:sp>
        <p:pic>
          <p:nvPicPr>
            <p:cNvPr id="8196"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b="9736"/>
            <a:stretch/>
          </p:blipFill>
          <p:spPr bwMode="auto">
            <a:xfrm rot="10800000">
              <a:off x="0" y="457"/>
              <a:ext cx="1896" cy="21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nvGrpSpPr>
            <p:cNvPr id="8199" name="Group 7"/>
            <p:cNvGrpSpPr>
              <a:grpSpLocks/>
            </p:cNvGrpSpPr>
            <p:nvPr/>
          </p:nvGrpSpPr>
          <p:grpSpPr bwMode="auto">
            <a:xfrm>
              <a:off x="2615" y="2800"/>
              <a:ext cx="6184" cy="1831"/>
              <a:chOff x="0" y="0"/>
              <a:chExt cx="6183" cy="1831"/>
            </a:xfrm>
          </p:grpSpPr>
          <p:sp>
            <p:nvSpPr>
              <p:cNvPr id="8197" name="Line 5"/>
              <p:cNvSpPr>
                <a:spLocks noChangeShapeType="1"/>
              </p:cNvSpPr>
              <p:nvPr/>
            </p:nvSpPr>
            <p:spPr bwMode="auto">
              <a:xfrm>
                <a:off x="2" y="0"/>
                <a:ext cx="6181" cy="0"/>
              </a:xfrm>
              <a:prstGeom prst="line">
                <a:avLst/>
              </a:prstGeom>
              <a:noFill/>
              <a:ln w="12700" cap="flat">
                <a:solidFill>
                  <a:srgbClr val="807F7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8198" name="Line 6"/>
              <p:cNvSpPr>
                <a:spLocks noChangeShapeType="1"/>
              </p:cNvSpPr>
              <p:nvPr/>
            </p:nvSpPr>
            <p:spPr bwMode="auto">
              <a:xfrm>
                <a:off x="0" y="1831"/>
                <a:ext cx="6181" cy="0"/>
              </a:xfrm>
              <a:prstGeom prst="line">
                <a:avLst/>
              </a:prstGeom>
              <a:noFill/>
              <a:ln w="12700" cap="flat">
                <a:solidFill>
                  <a:srgbClr val="807F7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grpSp>
      <p:sp>
        <p:nvSpPr>
          <p:cNvPr id="8201" name="Rectangle 9"/>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02</a:t>
            </a:r>
          </a:p>
        </p:txBody>
      </p:sp>
      <p:sp>
        <p:nvSpPr>
          <p:cNvPr id="2" name="Picture Placeholder 1"/>
          <p:cNvSpPr>
            <a:spLocks noGrp="1"/>
          </p:cNvSpPr>
          <p:nvPr>
            <p:ph type="pic" sz="quarter" idx="10"/>
          </p:nvPr>
        </p:nvSpPr>
        <p:spPr>
          <a:xfrm>
            <a:off x="0" y="0"/>
            <a:ext cx="24384000" cy="13716000"/>
          </a:xfrm>
        </p:spPr>
      </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9" name="Group 5"/>
          <p:cNvGrpSpPr>
            <a:grpSpLocks/>
          </p:cNvGrpSpPr>
          <p:nvPr/>
        </p:nvGrpSpPr>
        <p:grpSpPr bwMode="auto">
          <a:xfrm>
            <a:off x="16341725" y="3314700"/>
            <a:ext cx="3765550" cy="6834188"/>
            <a:chOff x="0" y="0"/>
            <a:chExt cx="2371" cy="4305"/>
          </a:xfrm>
        </p:grpSpPr>
        <p:sp>
          <p:nvSpPr>
            <p:cNvPr id="26625" name="AutoShape 1"/>
            <p:cNvSpPr>
              <a:spLocks/>
            </p:cNvSpPr>
            <p:nvPr/>
          </p:nvSpPr>
          <p:spPr bwMode="auto">
            <a:xfrm>
              <a:off x="13" y="1505"/>
              <a:ext cx="2358" cy="2800"/>
            </a:xfrm>
            <a:custGeom>
              <a:avLst/>
              <a:gdLst/>
              <a:ahLst/>
              <a:cxnLst/>
              <a:rect l="0" t="0" r="r" b="b"/>
              <a:pathLst>
                <a:path w="21600" h="21600">
                  <a:moveTo>
                    <a:pt x="0" y="0"/>
                  </a:moveTo>
                  <a:lnTo>
                    <a:pt x="563" y="1137"/>
                  </a:lnTo>
                  <a:cubicBezTo>
                    <a:pt x="563" y="1137"/>
                    <a:pt x="787" y="2274"/>
                    <a:pt x="1350" y="2463"/>
                  </a:cubicBezTo>
                  <a:cubicBezTo>
                    <a:pt x="1912" y="2653"/>
                    <a:pt x="3262" y="5211"/>
                    <a:pt x="3262" y="5211"/>
                  </a:cubicBezTo>
                  <a:lnTo>
                    <a:pt x="3488" y="6821"/>
                  </a:lnTo>
                  <a:cubicBezTo>
                    <a:pt x="3488"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2"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26" name="AutoShape 2"/>
            <p:cNvSpPr>
              <a:spLocks/>
            </p:cNvSpPr>
            <p:nvPr/>
          </p:nvSpPr>
          <p:spPr bwMode="auto">
            <a:xfrm>
              <a:off x="25" y="1494"/>
              <a:ext cx="2321" cy="2776"/>
            </a:xfrm>
            <a:custGeom>
              <a:avLst/>
              <a:gdLst/>
              <a:ahLst/>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27" name="AutoShape 3"/>
            <p:cNvSpPr>
              <a:spLocks/>
            </p:cNvSpPr>
            <p:nvPr/>
          </p:nvSpPr>
          <p:spPr bwMode="auto">
            <a:xfrm>
              <a:off x="0" y="0"/>
              <a:ext cx="2371" cy="1559"/>
            </a:xfrm>
            <a:custGeom>
              <a:avLst/>
              <a:gdLst/>
              <a:ahLst/>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28" name="AutoShape 4"/>
            <p:cNvSpPr>
              <a:spLocks/>
            </p:cNvSpPr>
            <p:nvPr/>
          </p:nvSpPr>
          <p:spPr bwMode="auto">
            <a:xfrm>
              <a:off x="25" y="75"/>
              <a:ext cx="1584" cy="1461"/>
            </a:xfrm>
            <a:custGeom>
              <a:avLst/>
              <a:gdLst/>
              <a:ahLst/>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EF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6634" name="Group 10"/>
          <p:cNvGrpSpPr>
            <a:grpSpLocks/>
          </p:cNvGrpSpPr>
          <p:nvPr/>
        </p:nvGrpSpPr>
        <p:grpSpPr bwMode="auto">
          <a:xfrm>
            <a:off x="14231938" y="4779963"/>
            <a:ext cx="1565275" cy="2843212"/>
            <a:chOff x="0" y="0"/>
            <a:chExt cx="985" cy="1791"/>
          </a:xfrm>
        </p:grpSpPr>
        <p:sp>
          <p:nvSpPr>
            <p:cNvPr id="26630" name="AutoShape 6"/>
            <p:cNvSpPr>
              <a:spLocks/>
            </p:cNvSpPr>
            <p:nvPr/>
          </p:nvSpPr>
          <p:spPr bwMode="auto">
            <a:xfrm>
              <a:off x="5" y="626"/>
              <a:ext cx="980" cy="1165"/>
            </a:xfrm>
            <a:custGeom>
              <a:avLst/>
              <a:gdLst/>
              <a:ahLst/>
              <a:cxnLst/>
              <a:rect l="0" t="0" r="r" b="b"/>
              <a:pathLst>
                <a:path w="21600" h="21600">
                  <a:moveTo>
                    <a:pt x="0" y="0"/>
                  </a:moveTo>
                  <a:lnTo>
                    <a:pt x="563" y="1137"/>
                  </a:lnTo>
                  <a:cubicBezTo>
                    <a:pt x="563" y="1137"/>
                    <a:pt x="787" y="2274"/>
                    <a:pt x="1350" y="2463"/>
                  </a:cubicBezTo>
                  <a:cubicBezTo>
                    <a:pt x="1912" y="2653"/>
                    <a:pt x="3262" y="5211"/>
                    <a:pt x="3262" y="5211"/>
                  </a:cubicBezTo>
                  <a:lnTo>
                    <a:pt x="3487" y="6821"/>
                  </a:lnTo>
                  <a:cubicBezTo>
                    <a:pt x="3487"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3"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1" name="AutoShape 7"/>
            <p:cNvSpPr>
              <a:spLocks/>
            </p:cNvSpPr>
            <p:nvPr/>
          </p:nvSpPr>
          <p:spPr bwMode="auto">
            <a:xfrm>
              <a:off x="10" y="621"/>
              <a:ext cx="965" cy="1155"/>
            </a:xfrm>
            <a:custGeom>
              <a:avLst/>
              <a:gdLst/>
              <a:ahLst/>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2" name="AutoShape 8"/>
            <p:cNvSpPr>
              <a:spLocks/>
            </p:cNvSpPr>
            <p:nvPr/>
          </p:nvSpPr>
          <p:spPr bwMode="auto">
            <a:xfrm>
              <a:off x="0" y="0"/>
              <a:ext cx="985" cy="648"/>
            </a:xfrm>
            <a:custGeom>
              <a:avLst/>
              <a:gdLst/>
              <a:ahLst/>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3" name="AutoShape 9"/>
            <p:cNvSpPr>
              <a:spLocks/>
            </p:cNvSpPr>
            <p:nvPr/>
          </p:nvSpPr>
          <p:spPr bwMode="auto">
            <a:xfrm>
              <a:off x="10" y="31"/>
              <a:ext cx="658" cy="608"/>
            </a:xfrm>
            <a:custGeom>
              <a:avLst/>
              <a:gdLst/>
              <a:ahLst/>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EF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6639" name="Group 15"/>
          <p:cNvGrpSpPr>
            <a:grpSpLocks/>
          </p:cNvGrpSpPr>
          <p:nvPr/>
        </p:nvGrpSpPr>
        <p:grpSpPr bwMode="auto">
          <a:xfrm>
            <a:off x="20712113" y="4957763"/>
            <a:ext cx="1027112" cy="1866900"/>
            <a:chOff x="0" y="0"/>
            <a:chExt cx="646" cy="1176"/>
          </a:xfrm>
        </p:grpSpPr>
        <p:sp>
          <p:nvSpPr>
            <p:cNvPr id="26635" name="AutoShape 11"/>
            <p:cNvSpPr>
              <a:spLocks/>
            </p:cNvSpPr>
            <p:nvPr/>
          </p:nvSpPr>
          <p:spPr bwMode="auto">
            <a:xfrm>
              <a:off x="3" y="411"/>
              <a:ext cx="643" cy="765"/>
            </a:xfrm>
            <a:custGeom>
              <a:avLst/>
              <a:gdLst/>
              <a:ahLst/>
              <a:cxnLst/>
              <a:rect l="0" t="0" r="r" b="b"/>
              <a:pathLst>
                <a:path w="21600" h="21600">
                  <a:moveTo>
                    <a:pt x="0" y="0"/>
                  </a:moveTo>
                  <a:lnTo>
                    <a:pt x="563" y="1137"/>
                  </a:lnTo>
                  <a:cubicBezTo>
                    <a:pt x="563" y="1137"/>
                    <a:pt x="787" y="2274"/>
                    <a:pt x="1350" y="2463"/>
                  </a:cubicBezTo>
                  <a:cubicBezTo>
                    <a:pt x="1912" y="2653"/>
                    <a:pt x="3262" y="5211"/>
                    <a:pt x="3262" y="5211"/>
                  </a:cubicBezTo>
                  <a:lnTo>
                    <a:pt x="3488" y="6821"/>
                  </a:lnTo>
                  <a:cubicBezTo>
                    <a:pt x="3488"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2"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3" y="6158"/>
                  </a:cubicBezTo>
                  <a:cubicBezTo>
                    <a:pt x="18225" y="5968"/>
                    <a:pt x="18338" y="4737"/>
                    <a:pt x="18225" y="4263"/>
                  </a:cubicBezTo>
                  <a:cubicBezTo>
                    <a:pt x="18113"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6" name="AutoShape 12"/>
            <p:cNvSpPr>
              <a:spLocks/>
            </p:cNvSpPr>
            <p:nvPr/>
          </p:nvSpPr>
          <p:spPr bwMode="auto">
            <a:xfrm>
              <a:off x="6" y="408"/>
              <a:ext cx="633" cy="758"/>
            </a:xfrm>
            <a:custGeom>
              <a:avLst/>
              <a:gdLst/>
              <a:ahLst/>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1"/>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7" name="AutoShape 13"/>
            <p:cNvSpPr>
              <a:spLocks/>
            </p:cNvSpPr>
            <p:nvPr/>
          </p:nvSpPr>
          <p:spPr bwMode="auto">
            <a:xfrm>
              <a:off x="0" y="0"/>
              <a:ext cx="646" cy="426"/>
            </a:xfrm>
            <a:custGeom>
              <a:avLst/>
              <a:gdLst/>
              <a:ahLst/>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8" name="AutoShape 14"/>
            <p:cNvSpPr>
              <a:spLocks/>
            </p:cNvSpPr>
            <p:nvPr/>
          </p:nvSpPr>
          <p:spPr bwMode="auto">
            <a:xfrm>
              <a:off x="6" y="20"/>
              <a:ext cx="432" cy="399"/>
            </a:xfrm>
            <a:custGeom>
              <a:avLst/>
              <a:gdLst/>
              <a:ahLst/>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EF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6642" name="Group 18"/>
          <p:cNvGrpSpPr>
            <a:grpSpLocks/>
          </p:cNvGrpSpPr>
          <p:nvPr/>
        </p:nvGrpSpPr>
        <p:grpSpPr bwMode="auto">
          <a:xfrm>
            <a:off x="1450975" y="723900"/>
            <a:ext cx="6170613" cy="1308100"/>
            <a:chOff x="0" y="0"/>
            <a:chExt cx="3886" cy="824"/>
          </a:xfrm>
        </p:grpSpPr>
        <p:sp>
          <p:nvSpPr>
            <p:cNvPr id="26640" name="Rectangle 16"/>
            <p:cNvSpPr>
              <a:spLocks/>
            </p:cNvSpPr>
            <p:nvPr/>
          </p:nvSpPr>
          <p:spPr bwMode="auto">
            <a:xfrm>
              <a:off x="0" y="0"/>
              <a:ext cx="3886"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How We Solve Problems</a:t>
              </a:r>
            </a:p>
          </p:txBody>
        </p:sp>
        <p:sp>
          <p:nvSpPr>
            <p:cNvPr id="26641" name="Rectangle 17"/>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26643" name="Rectangle 19"/>
          <p:cNvSpPr>
            <a:spLocks/>
          </p:cNvSpPr>
          <p:nvPr/>
        </p:nvSpPr>
        <p:spPr bwMode="auto">
          <a:xfrm>
            <a:off x="1449388" y="6089650"/>
            <a:ext cx="11582400" cy="476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1A1919"/>
                </a:solidFill>
                <a:latin typeface="Open Sans Light" charset="0"/>
                <a:ea typeface="ＭＳ Ｐゴシック" charset="0"/>
                <a:cs typeface="Open Sans Light" charset="0"/>
                <a:sym typeface="Open Sans Light"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a:t>
            </a:r>
          </a:p>
        </p:txBody>
      </p:sp>
      <p:sp>
        <p:nvSpPr>
          <p:cNvPr id="26644" name="Rectangle 20"/>
          <p:cNvSpPr>
            <a:spLocks/>
          </p:cNvSpPr>
          <p:nvPr/>
        </p:nvSpPr>
        <p:spPr bwMode="auto">
          <a:xfrm>
            <a:off x="1447800" y="3644900"/>
            <a:ext cx="11582400" cy="1943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a:solidFill>
                  <a:srgbClr val="1A1919"/>
                </a:solidFill>
                <a:latin typeface="Open Sans Light" charset="0"/>
                <a:ea typeface="ＭＳ Ｐゴシック" charset="0"/>
                <a:cs typeface="Open Sans Light" charset="0"/>
                <a:sym typeface="Open Sans Light" charset="0"/>
              </a:rPr>
              <a:t>The Real Problem is Deep Inside the Frozen Water.</a:t>
            </a:r>
          </a:p>
        </p:txBody>
      </p:sp>
      <p:sp>
        <p:nvSpPr>
          <p:cNvPr id="26645" name="AutoShape 21"/>
          <p:cNvSpPr>
            <a:spLocks/>
          </p:cNvSpPr>
          <p:nvPr/>
        </p:nvSpPr>
        <p:spPr bwMode="auto">
          <a:xfrm>
            <a:off x="13555663" y="5621338"/>
            <a:ext cx="9367837" cy="5618162"/>
          </a:xfrm>
          <a:custGeom>
            <a:avLst/>
            <a:gdLst/>
            <a:ahLst/>
            <a:cxnLst/>
            <a:rect l="0" t="0" r="r" b="b"/>
            <a:pathLst>
              <a:path w="20402" h="21380">
                <a:moveTo>
                  <a:pt x="0" y="1487"/>
                </a:moveTo>
                <a:cubicBezTo>
                  <a:pt x="0" y="1487"/>
                  <a:pt x="3069" y="13091"/>
                  <a:pt x="4185" y="14146"/>
                </a:cubicBezTo>
                <a:cubicBezTo>
                  <a:pt x="5301" y="15201"/>
                  <a:pt x="5069" y="14470"/>
                  <a:pt x="5487" y="15363"/>
                </a:cubicBezTo>
                <a:cubicBezTo>
                  <a:pt x="5906" y="16256"/>
                  <a:pt x="6510" y="17310"/>
                  <a:pt x="7161" y="18609"/>
                </a:cubicBezTo>
                <a:cubicBezTo>
                  <a:pt x="7812" y="19907"/>
                  <a:pt x="7859" y="19826"/>
                  <a:pt x="8463" y="20475"/>
                </a:cubicBezTo>
                <a:cubicBezTo>
                  <a:pt x="9068" y="21124"/>
                  <a:pt x="9579" y="21449"/>
                  <a:pt x="10091" y="21368"/>
                </a:cubicBezTo>
                <a:cubicBezTo>
                  <a:pt x="10602" y="21287"/>
                  <a:pt x="11858" y="21287"/>
                  <a:pt x="12741" y="20394"/>
                </a:cubicBezTo>
                <a:cubicBezTo>
                  <a:pt x="13625" y="19501"/>
                  <a:pt x="15020" y="15850"/>
                  <a:pt x="15252" y="15444"/>
                </a:cubicBezTo>
                <a:cubicBezTo>
                  <a:pt x="15485" y="15038"/>
                  <a:pt x="15717" y="14795"/>
                  <a:pt x="16089" y="14470"/>
                </a:cubicBezTo>
                <a:cubicBezTo>
                  <a:pt x="16461" y="14146"/>
                  <a:pt x="17484" y="11955"/>
                  <a:pt x="17670" y="11468"/>
                </a:cubicBezTo>
                <a:cubicBezTo>
                  <a:pt x="17856" y="10981"/>
                  <a:pt x="17856" y="11062"/>
                  <a:pt x="18414" y="10332"/>
                </a:cubicBezTo>
                <a:cubicBezTo>
                  <a:pt x="18972" y="9601"/>
                  <a:pt x="20274" y="1730"/>
                  <a:pt x="20274" y="1324"/>
                </a:cubicBezTo>
                <a:cubicBezTo>
                  <a:pt x="20274" y="919"/>
                  <a:pt x="21600" y="-151"/>
                  <a:pt x="15705" y="18"/>
                </a:cubicBezTo>
                <a:cubicBezTo>
                  <a:pt x="12337" y="114"/>
                  <a:pt x="9611" y="809"/>
                  <a:pt x="8215" y="690"/>
                </a:cubicBezTo>
                <a:cubicBezTo>
                  <a:pt x="5219" y="437"/>
                  <a:pt x="4506" y="125"/>
                  <a:pt x="3576" y="693"/>
                </a:cubicBezTo>
                <a:cubicBezTo>
                  <a:pt x="2646" y="1261"/>
                  <a:pt x="372" y="-55"/>
                  <a:pt x="0" y="1487"/>
                </a:cubicBezTo>
                <a:close/>
                <a:moveTo>
                  <a:pt x="0" y="1487"/>
                </a:moveTo>
              </a:path>
            </a:pathLst>
          </a:custGeom>
          <a:solidFill>
            <a:srgbClr val="23CB9E">
              <a:alpha val="3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46" name="AutoShape 22"/>
          <p:cNvSpPr>
            <a:spLocks/>
          </p:cNvSpPr>
          <p:nvPr/>
        </p:nvSpPr>
        <p:spPr bwMode="auto">
          <a:xfrm>
            <a:off x="13866813" y="6861175"/>
            <a:ext cx="6680200" cy="4343400"/>
          </a:xfrm>
          <a:custGeom>
            <a:avLst/>
            <a:gdLst/>
            <a:ahLst/>
            <a:cxnLst/>
            <a:rect l="0" t="0" r="r" b="b"/>
            <a:pathLst>
              <a:path w="21600" h="21600">
                <a:moveTo>
                  <a:pt x="0" y="0"/>
                </a:moveTo>
                <a:cubicBezTo>
                  <a:pt x="0" y="0"/>
                  <a:pt x="6221" y="1543"/>
                  <a:pt x="9367" y="4078"/>
                </a:cubicBezTo>
                <a:cubicBezTo>
                  <a:pt x="12513" y="6612"/>
                  <a:pt x="21600" y="13224"/>
                  <a:pt x="21600" y="13224"/>
                </a:cubicBezTo>
                <a:cubicBezTo>
                  <a:pt x="21600" y="13224"/>
                  <a:pt x="18105" y="19506"/>
                  <a:pt x="17685" y="19947"/>
                </a:cubicBezTo>
                <a:cubicBezTo>
                  <a:pt x="17266" y="20388"/>
                  <a:pt x="14400" y="21600"/>
                  <a:pt x="13771" y="21600"/>
                </a:cubicBezTo>
                <a:cubicBezTo>
                  <a:pt x="13142" y="21600"/>
                  <a:pt x="11534" y="19947"/>
                  <a:pt x="10625" y="19065"/>
                </a:cubicBezTo>
                <a:cubicBezTo>
                  <a:pt x="9717" y="18184"/>
                  <a:pt x="7829" y="13665"/>
                  <a:pt x="7270" y="13445"/>
                </a:cubicBezTo>
                <a:cubicBezTo>
                  <a:pt x="6711" y="13224"/>
                  <a:pt x="4963" y="12233"/>
                  <a:pt x="4683" y="11902"/>
                </a:cubicBezTo>
                <a:cubicBezTo>
                  <a:pt x="4404" y="11571"/>
                  <a:pt x="0" y="0"/>
                  <a:pt x="0" y="0"/>
                </a:cubicBezTo>
                <a:close/>
                <a:moveTo>
                  <a:pt x="0" y="0"/>
                </a:moveTo>
              </a:path>
            </a:pathLst>
          </a:custGeom>
          <a:solidFill>
            <a:srgbClr val="FFFEFE">
              <a:alpha val="2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47" name="AutoShape 23"/>
          <p:cNvSpPr>
            <a:spLocks/>
          </p:cNvSpPr>
          <p:nvPr/>
        </p:nvSpPr>
        <p:spPr bwMode="auto">
          <a:xfrm>
            <a:off x="17071975" y="6122988"/>
            <a:ext cx="5649913" cy="5076825"/>
          </a:xfrm>
          <a:custGeom>
            <a:avLst/>
            <a:gdLst/>
            <a:ahLst/>
            <a:cxnLst/>
            <a:rect l="0" t="0" r="r" b="b"/>
            <a:pathLst>
              <a:path w="20756" h="20507">
                <a:moveTo>
                  <a:pt x="4692" y="20505"/>
                </a:moveTo>
                <a:cubicBezTo>
                  <a:pt x="4692" y="20505"/>
                  <a:pt x="8197" y="20684"/>
                  <a:pt x="10234" y="17906"/>
                </a:cubicBezTo>
                <a:cubicBezTo>
                  <a:pt x="12272" y="15127"/>
                  <a:pt x="13006" y="13693"/>
                  <a:pt x="13495" y="13424"/>
                </a:cubicBezTo>
                <a:cubicBezTo>
                  <a:pt x="13984" y="13155"/>
                  <a:pt x="14147" y="12976"/>
                  <a:pt x="14717" y="12259"/>
                </a:cubicBezTo>
                <a:cubicBezTo>
                  <a:pt x="15288" y="11542"/>
                  <a:pt x="17000" y="9660"/>
                  <a:pt x="17326" y="9301"/>
                </a:cubicBezTo>
                <a:cubicBezTo>
                  <a:pt x="17652" y="8943"/>
                  <a:pt x="18141" y="8764"/>
                  <a:pt x="18385" y="8405"/>
                </a:cubicBezTo>
                <a:cubicBezTo>
                  <a:pt x="18630" y="8047"/>
                  <a:pt x="20586" y="1235"/>
                  <a:pt x="20749" y="160"/>
                </a:cubicBezTo>
                <a:cubicBezTo>
                  <a:pt x="20912" y="-916"/>
                  <a:pt x="18467" y="3745"/>
                  <a:pt x="17326" y="4910"/>
                </a:cubicBezTo>
                <a:cubicBezTo>
                  <a:pt x="16184" y="6075"/>
                  <a:pt x="12027" y="9033"/>
                  <a:pt x="10642" y="9570"/>
                </a:cubicBezTo>
                <a:cubicBezTo>
                  <a:pt x="9256" y="10108"/>
                  <a:pt x="3469" y="12797"/>
                  <a:pt x="2817" y="13514"/>
                </a:cubicBezTo>
                <a:cubicBezTo>
                  <a:pt x="2165" y="14231"/>
                  <a:pt x="1594" y="15665"/>
                  <a:pt x="3143" y="15665"/>
                </a:cubicBezTo>
                <a:cubicBezTo>
                  <a:pt x="4692" y="15665"/>
                  <a:pt x="7626" y="13783"/>
                  <a:pt x="8033" y="14679"/>
                </a:cubicBezTo>
                <a:cubicBezTo>
                  <a:pt x="8441" y="15575"/>
                  <a:pt x="4284" y="17457"/>
                  <a:pt x="2898" y="17009"/>
                </a:cubicBezTo>
                <a:cubicBezTo>
                  <a:pt x="1513" y="16561"/>
                  <a:pt x="1024" y="15306"/>
                  <a:pt x="372" y="15755"/>
                </a:cubicBezTo>
                <a:cubicBezTo>
                  <a:pt x="-280" y="16203"/>
                  <a:pt x="-688" y="18891"/>
                  <a:pt x="4692" y="20505"/>
                </a:cubicBezTo>
                <a:close/>
                <a:moveTo>
                  <a:pt x="4692" y="20505"/>
                </a:moveTo>
              </a:path>
            </a:pathLst>
          </a:custGeom>
          <a:solidFill>
            <a:srgbClr val="5E5F88">
              <a:alpha val="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48" name="Rectangle 2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20</a:t>
            </a:r>
          </a:p>
        </p:txBody>
      </p:sp>
      <p:sp>
        <p:nvSpPr>
          <p:cNvPr id="26"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1" name="Group 3"/>
          <p:cNvGrpSpPr>
            <a:grpSpLocks/>
          </p:cNvGrpSpPr>
          <p:nvPr/>
        </p:nvGrpSpPr>
        <p:grpSpPr bwMode="auto">
          <a:xfrm>
            <a:off x="1450975" y="723900"/>
            <a:ext cx="6170613" cy="1308100"/>
            <a:chOff x="0" y="0"/>
            <a:chExt cx="3886" cy="824"/>
          </a:xfrm>
        </p:grpSpPr>
        <p:sp>
          <p:nvSpPr>
            <p:cNvPr id="27649" name="Rectangle 1"/>
            <p:cNvSpPr>
              <a:spLocks/>
            </p:cNvSpPr>
            <p:nvPr/>
          </p:nvSpPr>
          <p:spPr bwMode="auto">
            <a:xfrm>
              <a:off x="0" y="0"/>
              <a:ext cx="3886"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How We Solve Problems</a:t>
              </a:r>
            </a:p>
          </p:txBody>
        </p:sp>
        <p:sp>
          <p:nvSpPr>
            <p:cNvPr id="2765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grpSp>
        <p:nvGrpSpPr>
          <p:cNvPr id="27670" name="Group 22"/>
          <p:cNvGrpSpPr>
            <a:grpSpLocks/>
          </p:cNvGrpSpPr>
          <p:nvPr/>
        </p:nvGrpSpPr>
        <p:grpSpPr bwMode="auto">
          <a:xfrm>
            <a:off x="7510463" y="3314700"/>
            <a:ext cx="9367837" cy="7924800"/>
            <a:chOff x="0" y="0"/>
            <a:chExt cx="5900" cy="4991"/>
          </a:xfrm>
        </p:grpSpPr>
        <p:grpSp>
          <p:nvGrpSpPr>
            <p:cNvPr id="27656" name="Group 8"/>
            <p:cNvGrpSpPr>
              <a:grpSpLocks/>
            </p:cNvGrpSpPr>
            <p:nvPr/>
          </p:nvGrpSpPr>
          <p:grpSpPr bwMode="auto">
            <a:xfrm>
              <a:off x="1755" y="0"/>
              <a:ext cx="2371" cy="4305"/>
              <a:chOff x="0" y="0"/>
              <a:chExt cx="2371" cy="4305"/>
            </a:xfrm>
          </p:grpSpPr>
          <p:sp>
            <p:nvSpPr>
              <p:cNvPr id="27652" name="AutoShape 4"/>
              <p:cNvSpPr>
                <a:spLocks/>
              </p:cNvSpPr>
              <p:nvPr/>
            </p:nvSpPr>
            <p:spPr bwMode="auto">
              <a:xfrm>
                <a:off x="13" y="1505"/>
                <a:ext cx="2358" cy="2800"/>
              </a:xfrm>
              <a:custGeom>
                <a:avLst/>
                <a:gdLst/>
                <a:ahLst/>
                <a:cxnLst/>
                <a:rect l="0" t="0" r="r" b="b"/>
                <a:pathLst>
                  <a:path w="21600" h="21600">
                    <a:moveTo>
                      <a:pt x="0" y="0"/>
                    </a:moveTo>
                    <a:lnTo>
                      <a:pt x="563" y="1137"/>
                    </a:lnTo>
                    <a:cubicBezTo>
                      <a:pt x="563" y="1137"/>
                      <a:pt x="787" y="2274"/>
                      <a:pt x="1350" y="2463"/>
                    </a:cubicBezTo>
                    <a:cubicBezTo>
                      <a:pt x="1912" y="2653"/>
                      <a:pt x="3262" y="5211"/>
                      <a:pt x="3262" y="5211"/>
                    </a:cubicBezTo>
                    <a:lnTo>
                      <a:pt x="3488" y="6821"/>
                    </a:lnTo>
                    <a:cubicBezTo>
                      <a:pt x="3488"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2"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3" name="AutoShape 5"/>
              <p:cNvSpPr>
                <a:spLocks/>
              </p:cNvSpPr>
              <p:nvPr/>
            </p:nvSpPr>
            <p:spPr bwMode="auto">
              <a:xfrm>
                <a:off x="25" y="1494"/>
                <a:ext cx="2321" cy="2776"/>
              </a:xfrm>
              <a:custGeom>
                <a:avLst/>
                <a:gdLst/>
                <a:ahLst/>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4" name="AutoShape 6"/>
              <p:cNvSpPr>
                <a:spLocks/>
              </p:cNvSpPr>
              <p:nvPr/>
            </p:nvSpPr>
            <p:spPr bwMode="auto">
              <a:xfrm>
                <a:off x="0" y="0"/>
                <a:ext cx="2371" cy="1559"/>
              </a:xfrm>
              <a:custGeom>
                <a:avLst/>
                <a:gdLst/>
                <a:ahLst/>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5" name="AutoShape 7"/>
              <p:cNvSpPr>
                <a:spLocks/>
              </p:cNvSpPr>
              <p:nvPr/>
            </p:nvSpPr>
            <p:spPr bwMode="auto">
              <a:xfrm>
                <a:off x="25" y="75"/>
                <a:ext cx="1584" cy="1461"/>
              </a:xfrm>
              <a:custGeom>
                <a:avLst/>
                <a:gdLst/>
                <a:ahLst/>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EF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7661" name="Group 13"/>
            <p:cNvGrpSpPr>
              <a:grpSpLocks/>
            </p:cNvGrpSpPr>
            <p:nvPr/>
          </p:nvGrpSpPr>
          <p:grpSpPr bwMode="auto">
            <a:xfrm>
              <a:off x="426" y="922"/>
              <a:ext cx="985" cy="1792"/>
              <a:chOff x="0" y="0"/>
              <a:chExt cx="985" cy="1791"/>
            </a:xfrm>
          </p:grpSpPr>
          <p:sp>
            <p:nvSpPr>
              <p:cNvPr id="27657" name="AutoShape 9"/>
              <p:cNvSpPr>
                <a:spLocks/>
              </p:cNvSpPr>
              <p:nvPr/>
            </p:nvSpPr>
            <p:spPr bwMode="auto">
              <a:xfrm>
                <a:off x="5" y="626"/>
                <a:ext cx="980" cy="1165"/>
              </a:xfrm>
              <a:custGeom>
                <a:avLst/>
                <a:gdLst/>
                <a:ahLst/>
                <a:cxnLst/>
                <a:rect l="0" t="0" r="r" b="b"/>
                <a:pathLst>
                  <a:path w="21600" h="21600">
                    <a:moveTo>
                      <a:pt x="0" y="0"/>
                    </a:moveTo>
                    <a:lnTo>
                      <a:pt x="563" y="1137"/>
                    </a:lnTo>
                    <a:cubicBezTo>
                      <a:pt x="563" y="1137"/>
                      <a:pt x="787" y="2274"/>
                      <a:pt x="1350" y="2463"/>
                    </a:cubicBezTo>
                    <a:cubicBezTo>
                      <a:pt x="1912" y="2653"/>
                      <a:pt x="3262" y="5211"/>
                      <a:pt x="3262" y="5211"/>
                    </a:cubicBezTo>
                    <a:lnTo>
                      <a:pt x="3487" y="6821"/>
                    </a:lnTo>
                    <a:cubicBezTo>
                      <a:pt x="3487"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3"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8" name="AutoShape 10"/>
              <p:cNvSpPr>
                <a:spLocks/>
              </p:cNvSpPr>
              <p:nvPr/>
            </p:nvSpPr>
            <p:spPr bwMode="auto">
              <a:xfrm>
                <a:off x="10" y="621"/>
                <a:ext cx="965" cy="1155"/>
              </a:xfrm>
              <a:custGeom>
                <a:avLst/>
                <a:gdLst/>
                <a:ahLst/>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9" name="AutoShape 11"/>
              <p:cNvSpPr>
                <a:spLocks/>
              </p:cNvSpPr>
              <p:nvPr/>
            </p:nvSpPr>
            <p:spPr bwMode="auto">
              <a:xfrm>
                <a:off x="0" y="0"/>
                <a:ext cx="985" cy="648"/>
              </a:xfrm>
              <a:custGeom>
                <a:avLst/>
                <a:gdLst/>
                <a:ahLst/>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0" name="AutoShape 12"/>
              <p:cNvSpPr>
                <a:spLocks/>
              </p:cNvSpPr>
              <p:nvPr/>
            </p:nvSpPr>
            <p:spPr bwMode="auto">
              <a:xfrm>
                <a:off x="10" y="31"/>
                <a:ext cx="658" cy="608"/>
              </a:xfrm>
              <a:custGeom>
                <a:avLst/>
                <a:gdLst/>
                <a:ahLst/>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EF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7666" name="Group 18"/>
            <p:cNvGrpSpPr>
              <a:grpSpLocks/>
            </p:cNvGrpSpPr>
            <p:nvPr/>
          </p:nvGrpSpPr>
          <p:grpSpPr bwMode="auto">
            <a:xfrm>
              <a:off x="4507" y="1034"/>
              <a:ext cx="647" cy="1177"/>
              <a:chOff x="0" y="0"/>
              <a:chExt cx="646" cy="1176"/>
            </a:xfrm>
          </p:grpSpPr>
          <p:sp>
            <p:nvSpPr>
              <p:cNvPr id="27662" name="AutoShape 14"/>
              <p:cNvSpPr>
                <a:spLocks/>
              </p:cNvSpPr>
              <p:nvPr/>
            </p:nvSpPr>
            <p:spPr bwMode="auto">
              <a:xfrm>
                <a:off x="3" y="411"/>
                <a:ext cx="643" cy="765"/>
              </a:xfrm>
              <a:custGeom>
                <a:avLst/>
                <a:gdLst/>
                <a:ahLst/>
                <a:cxnLst/>
                <a:rect l="0" t="0" r="r" b="b"/>
                <a:pathLst>
                  <a:path w="21600" h="21600">
                    <a:moveTo>
                      <a:pt x="0" y="0"/>
                    </a:moveTo>
                    <a:lnTo>
                      <a:pt x="563" y="1137"/>
                    </a:lnTo>
                    <a:cubicBezTo>
                      <a:pt x="563" y="1137"/>
                      <a:pt x="787" y="2274"/>
                      <a:pt x="1350" y="2463"/>
                    </a:cubicBezTo>
                    <a:cubicBezTo>
                      <a:pt x="1912" y="2653"/>
                      <a:pt x="3262" y="5211"/>
                      <a:pt x="3262" y="5211"/>
                    </a:cubicBezTo>
                    <a:lnTo>
                      <a:pt x="3488" y="6821"/>
                    </a:lnTo>
                    <a:cubicBezTo>
                      <a:pt x="3488"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2"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3" y="6158"/>
                    </a:cubicBezTo>
                    <a:cubicBezTo>
                      <a:pt x="18225" y="5968"/>
                      <a:pt x="18338" y="4737"/>
                      <a:pt x="18225" y="4263"/>
                    </a:cubicBezTo>
                    <a:cubicBezTo>
                      <a:pt x="18113"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3" name="AutoShape 15"/>
              <p:cNvSpPr>
                <a:spLocks/>
              </p:cNvSpPr>
              <p:nvPr/>
            </p:nvSpPr>
            <p:spPr bwMode="auto">
              <a:xfrm>
                <a:off x="6" y="408"/>
                <a:ext cx="633" cy="758"/>
              </a:xfrm>
              <a:custGeom>
                <a:avLst/>
                <a:gdLst/>
                <a:ahLst/>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1"/>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4" name="AutoShape 16"/>
              <p:cNvSpPr>
                <a:spLocks/>
              </p:cNvSpPr>
              <p:nvPr/>
            </p:nvSpPr>
            <p:spPr bwMode="auto">
              <a:xfrm>
                <a:off x="0" y="0"/>
                <a:ext cx="646" cy="426"/>
              </a:xfrm>
              <a:custGeom>
                <a:avLst/>
                <a:gdLst/>
                <a:ahLst/>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5" name="AutoShape 17"/>
              <p:cNvSpPr>
                <a:spLocks/>
              </p:cNvSpPr>
              <p:nvPr/>
            </p:nvSpPr>
            <p:spPr bwMode="auto">
              <a:xfrm>
                <a:off x="6" y="20"/>
                <a:ext cx="432" cy="399"/>
              </a:xfrm>
              <a:custGeom>
                <a:avLst/>
                <a:gdLst/>
                <a:ahLst/>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EF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27667" name="AutoShape 19"/>
            <p:cNvSpPr>
              <a:spLocks/>
            </p:cNvSpPr>
            <p:nvPr/>
          </p:nvSpPr>
          <p:spPr bwMode="auto">
            <a:xfrm>
              <a:off x="0" y="1453"/>
              <a:ext cx="5900" cy="3538"/>
            </a:xfrm>
            <a:custGeom>
              <a:avLst/>
              <a:gdLst/>
              <a:ahLst/>
              <a:cxnLst/>
              <a:rect l="0" t="0" r="r" b="b"/>
              <a:pathLst>
                <a:path w="20402" h="21380">
                  <a:moveTo>
                    <a:pt x="0" y="1487"/>
                  </a:moveTo>
                  <a:cubicBezTo>
                    <a:pt x="0" y="1487"/>
                    <a:pt x="3069" y="13091"/>
                    <a:pt x="4185" y="14146"/>
                  </a:cubicBezTo>
                  <a:cubicBezTo>
                    <a:pt x="5301" y="15201"/>
                    <a:pt x="5069" y="14470"/>
                    <a:pt x="5487" y="15363"/>
                  </a:cubicBezTo>
                  <a:cubicBezTo>
                    <a:pt x="5906" y="16256"/>
                    <a:pt x="6510" y="17310"/>
                    <a:pt x="7161" y="18609"/>
                  </a:cubicBezTo>
                  <a:cubicBezTo>
                    <a:pt x="7812" y="19907"/>
                    <a:pt x="7859" y="19826"/>
                    <a:pt x="8463" y="20475"/>
                  </a:cubicBezTo>
                  <a:cubicBezTo>
                    <a:pt x="9068" y="21124"/>
                    <a:pt x="9579" y="21449"/>
                    <a:pt x="10091" y="21368"/>
                  </a:cubicBezTo>
                  <a:cubicBezTo>
                    <a:pt x="10602" y="21287"/>
                    <a:pt x="11858" y="21287"/>
                    <a:pt x="12741" y="20394"/>
                  </a:cubicBezTo>
                  <a:cubicBezTo>
                    <a:pt x="13625" y="19501"/>
                    <a:pt x="15020" y="15850"/>
                    <a:pt x="15252" y="15444"/>
                  </a:cubicBezTo>
                  <a:cubicBezTo>
                    <a:pt x="15485" y="15038"/>
                    <a:pt x="15717" y="14795"/>
                    <a:pt x="16089" y="14470"/>
                  </a:cubicBezTo>
                  <a:cubicBezTo>
                    <a:pt x="16461" y="14146"/>
                    <a:pt x="17484" y="11955"/>
                    <a:pt x="17670" y="11468"/>
                  </a:cubicBezTo>
                  <a:cubicBezTo>
                    <a:pt x="17856" y="10981"/>
                    <a:pt x="17856" y="11062"/>
                    <a:pt x="18414" y="10332"/>
                  </a:cubicBezTo>
                  <a:cubicBezTo>
                    <a:pt x="18972" y="9601"/>
                    <a:pt x="20274" y="1730"/>
                    <a:pt x="20274" y="1324"/>
                  </a:cubicBezTo>
                  <a:cubicBezTo>
                    <a:pt x="20274" y="919"/>
                    <a:pt x="21600" y="-151"/>
                    <a:pt x="15705" y="18"/>
                  </a:cubicBezTo>
                  <a:cubicBezTo>
                    <a:pt x="12337" y="114"/>
                    <a:pt x="9611" y="809"/>
                    <a:pt x="8215" y="690"/>
                  </a:cubicBezTo>
                  <a:cubicBezTo>
                    <a:pt x="5219" y="437"/>
                    <a:pt x="4506" y="125"/>
                    <a:pt x="3576" y="693"/>
                  </a:cubicBezTo>
                  <a:cubicBezTo>
                    <a:pt x="2646" y="1261"/>
                    <a:pt x="372" y="-55"/>
                    <a:pt x="0" y="1487"/>
                  </a:cubicBezTo>
                  <a:close/>
                  <a:moveTo>
                    <a:pt x="0" y="1487"/>
                  </a:moveTo>
                </a:path>
              </a:pathLst>
            </a:custGeom>
            <a:solidFill>
              <a:srgbClr val="23CB9E">
                <a:alpha val="3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8" name="AutoShape 20"/>
            <p:cNvSpPr>
              <a:spLocks/>
            </p:cNvSpPr>
            <p:nvPr/>
          </p:nvSpPr>
          <p:spPr bwMode="auto">
            <a:xfrm>
              <a:off x="196" y="2234"/>
              <a:ext cx="4208" cy="2736"/>
            </a:xfrm>
            <a:custGeom>
              <a:avLst/>
              <a:gdLst/>
              <a:ahLst/>
              <a:cxnLst/>
              <a:rect l="0" t="0" r="r" b="b"/>
              <a:pathLst>
                <a:path w="21600" h="21600">
                  <a:moveTo>
                    <a:pt x="0" y="0"/>
                  </a:moveTo>
                  <a:cubicBezTo>
                    <a:pt x="0" y="0"/>
                    <a:pt x="6221" y="1543"/>
                    <a:pt x="9367" y="4078"/>
                  </a:cubicBezTo>
                  <a:cubicBezTo>
                    <a:pt x="12513" y="6612"/>
                    <a:pt x="21600" y="13224"/>
                    <a:pt x="21600" y="13224"/>
                  </a:cubicBezTo>
                  <a:cubicBezTo>
                    <a:pt x="21600" y="13224"/>
                    <a:pt x="18105" y="19506"/>
                    <a:pt x="17685" y="19947"/>
                  </a:cubicBezTo>
                  <a:cubicBezTo>
                    <a:pt x="17266" y="20388"/>
                    <a:pt x="14400" y="21600"/>
                    <a:pt x="13771" y="21600"/>
                  </a:cubicBezTo>
                  <a:cubicBezTo>
                    <a:pt x="13142" y="21600"/>
                    <a:pt x="11534" y="19947"/>
                    <a:pt x="10625" y="19065"/>
                  </a:cubicBezTo>
                  <a:cubicBezTo>
                    <a:pt x="9717" y="18184"/>
                    <a:pt x="7829" y="13665"/>
                    <a:pt x="7270" y="13445"/>
                  </a:cubicBezTo>
                  <a:cubicBezTo>
                    <a:pt x="6711" y="13224"/>
                    <a:pt x="4963" y="12233"/>
                    <a:pt x="4683" y="11902"/>
                  </a:cubicBezTo>
                  <a:cubicBezTo>
                    <a:pt x="4404" y="11571"/>
                    <a:pt x="0" y="0"/>
                    <a:pt x="0" y="0"/>
                  </a:cubicBezTo>
                  <a:close/>
                  <a:moveTo>
                    <a:pt x="0" y="0"/>
                  </a:moveTo>
                </a:path>
              </a:pathLst>
            </a:custGeom>
            <a:solidFill>
              <a:srgbClr val="FFFEFE">
                <a:alpha val="2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9" name="AutoShape 21"/>
            <p:cNvSpPr>
              <a:spLocks/>
            </p:cNvSpPr>
            <p:nvPr/>
          </p:nvSpPr>
          <p:spPr bwMode="auto">
            <a:xfrm>
              <a:off x="2214" y="1768"/>
              <a:ext cx="3559" cy="3198"/>
            </a:xfrm>
            <a:custGeom>
              <a:avLst/>
              <a:gdLst/>
              <a:ahLst/>
              <a:cxnLst/>
              <a:rect l="0" t="0" r="r" b="b"/>
              <a:pathLst>
                <a:path w="20756" h="20507">
                  <a:moveTo>
                    <a:pt x="4692" y="20505"/>
                  </a:moveTo>
                  <a:cubicBezTo>
                    <a:pt x="4692" y="20505"/>
                    <a:pt x="8197" y="20684"/>
                    <a:pt x="10234" y="17906"/>
                  </a:cubicBezTo>
                  <a:cubicBezTo>
                    <a:pt x="12272" y="15127"/>
                    <a:pt x="13006" y="13693"/>
                    <a:pt x="13495" y="13424"/>
                  </a:cubicBezTo>
                  <a:cubicBezTo>
                    <a:pt x="13984" y="13155"/>
                    <a:pt x="14147" y="12976"/>
                    <a:pt x="14717" y="12259"/>
                  </a:cubicBezTo>
                  <a:cubicBezTo>
                    <a:pt x="15288" y="11542"/>
                    <a:pt x="17000" y="9660"/>
                    <a:pt x="17326" y="9301"/>
                  </a:cubicBezTo>
                  <a:cubicBezTo>
                    <a:pt x="17652" y="8943"/>
                    <a:pt x="18141" y="8764"/>
                    <a:pt x="18385" y="8405"/>
                  </a:cubicBezTo>
                  <a:cubicBezTo>
                    <a:pt x="18630" y="8047"/>
                    <a:pt x="20586" y="1235"/>
                    <a:pt x="20749" y="160"/>
                  </a:cubicBezTo>
                  <a:cubicBezTo>
                    <a:pt x="20912" y="-916"/>
                    <a:pt x="18467" y="3745"/>
                    <a:pt x="17326" y="4910"/>
                  </a:cubicBezTo>
                  <a:cubicBezTo>
                    <a:pt x="16184" y="6075"/>
                    <a:pt x="12027" y="9033"/>
                    <a:pt x="10642" y="9570"/>
                  </a:cubicBezTo>
                  <a:cubicBezTo>
                    <a:pt x="9256" y="10108"/>
                    <a:pt x="3469" y="12797"/>
                    <a:pt x="2817" y="13514"/>
                  </a:cubicBezTo>
                  <a:cubicBezTo>
                    <a:pt x="2165" y="14231"/>
                    <a:pt x="1594" y="15665"/>
                    <a:pt x="3143" y="15665"/>
                  </a:cubicBezTo>
                  <a:cubicBezTo>
                    <a:pt x="4692" y="15665"/>
                    <a:pt x="7626" y="13783"/>
                    <a:pt x="8033" y="14679"/>
                  </a:cubicBezTo>
                  <a:cubicBezTo>
                    <a:pt x="8441" y="15575"/>
                    <a:pt x="4284" y="17457"/>
                    <a:pt x="2898" y="17009"/>
                  </a:cubicBezTo>
                  <a:cubicBezTo>
                    <a:pt x="1513" y="16561"/>
                    <a:pt x="1024" y="15306"/>
                    <a:pt x="372" y="15755"/>
                  </a:cubicBezTo>
                  <a:cubicBezTo>
                    <a:pt x="-280" y="16203"/>
                    <a:pt x="-688" y="18891"/>
                    <a:pt x="4692" y="20505"/>
                  </a:cubicBezTo>
                  <a:close/>
                  <a:moveTo>
                    <a:pt x="4692" y="20505"/>
                  </a:moveTo>
                </a:path>
              </a:pathLst>
            </a:custGeom>
            <a:solidFill>
              <a:srgbClr val="5E5F88">
                <a:alpha val="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7673" name="Group 25"/>
          <p:cNvGrpSpPr>
            <a:grpSpLocks/>
          </p:cNvGrpSpPr>
          <p:nvPr/>
        </p:nvGrpSpPr>
        <p:grpSpPr bwMode="auto">
          <a:xfrm>
            <a:off x="6475413" y="5521325"/>
            <a:ext cx="5497512" cy="4867275"/>
            <a:chOff x="0" y="0"/>
            <a:chExt cx="3462" cy="3065"/>
          </a:xfrm>
        </p:grpSpPr>
        <p:sp>
          <p:nvSpPr>
            <p:cNvPr id="27671" name="AutoShape 23"/>
            <p:cNvSpPr>
              <a:spLocks/>
            </p:cNvSpPr>
            <p:nvPr/>
          </p:nvSpPr>
          <p:spPr bwMode="auto">
            <a:xfrm rot="8630895">
              <a:off x="134" y="872"/>
              <a:ext cx="3218" cy="1351"/>
            </a:xfrm>
            <a:custGeom>
              <a:avLst/>
              <a:gdLst/>
              <a:ahLst/>
              <a:cxnLst/>
              <a:rect l="0" t="0" r="r" b="b"/>
              <a:pathLst>
                <a:path w="21260" h="18967">
                  <a:moveTo>
                    <a:pt x="0" y="521"/>
                  </a:moveTo>
                  <a:cubicBezTo>
                    <a:pt x="0" y="521"/>
                    <a:pt x="9244" y="-2633"/>
                    <a:pt x="14966" y="6573"/>
                  </a:cubicBezTo>
                  <a:cubicBezTo>
                    <a:pt x="21600" y="17244"/>
                    <a:pt x="20915" y="18967"/>
                    <a:pt x="20915" y="18967"/>
                  </a:cubicBezTo>
                  <a:lnTo>
                    <a:pt x="21260" y="16441"/>
                  </a:lnTo>
                  <a:lnTo>
                    <a:pt x="21224" y="16385"/>
                  </a:lnTo>
                  <a:lnTo>
                    <a:pt x="20916" y="18875"/>
                  </a:lnTo>
                  <a:lnTo>
                    <a:pt x="18163" y="17065"/>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27672" name="Picture 2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69105">
              <a:off x="107" y="820"/>
              <a:ext cx="3248" cy="14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27674" name="Rectangle 26"/>
          <p:cNvSpPr>
            <a:spLocks/>
          </p:cNvSpPr>
          <p:nvPr/>
        </p:nvSpPr>
        <p:spPr bwMode="auto">
          <a:xfrm>
            <a:off x="17805400" y="3746500"/>
            <a:ext cx="4800600" cy="201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3600">
                <a:solidFill>
                  <a:srgbClr val="1A1919"/>
                </a:solidFill>
                <a:latin typeface="Open Sans Bold" charset="0"/>
                <a:ea typeface="ＭＳ Ｐゴシック" charset="0"/>
                <a:cs typeface="Open Sans Bold" charset="0"/>
                <a:sym typeface="Open Sans Bold" charset="0"/>
              </a:rPr>
              <a:t>This is what we see:</a:t>
            </a:r>
          </a:p>
          <a:p>
            <a:pPr algn="l">
              <a:lnSpc>
                <a:spcPct val="90000"/>
              </a:lnSpc>
            </a:pPr>
            <a:r>
              <a:rPr lang="en-US" sz="2800">
                <a:solidFill>
                  <a:srgbClr val="1A1919"/>
                </a:solidFill>
                <a:latin typeface="Open Sans Light" charset="0"/>
                <a:ea typeface="ＭＳ Ｐゴシック" charset="0"/>
                <a:cs typeface="Open Sans Light" charset="0"/>
                <a:sym typeface="Open Sans Light" charset="0"/>
              </a:rPr>
              <a:t>The outside of the real problems. Some kind of lorem ipsum dolor sit amet.</a:t>
            </a:r>
          </a:p>
        </p:txBody>
      </p:sp>
      <p:grpSp>
        <p:nvGrpSpPr>
          <p:cNvPr id="27677" name="Group 29"/>
          <p:cNvGrpSpPr>
            <a:grpSpLocks/>
          </p:cNvGrpSpPr>
          <p:nvPr/>
        </p:nvGrpSpPr>
        <p:grpSpPr bwMode="auto">
          <a:xfrm>
            <a:off x="13730288" y="2851150"/>
            <a:ext cx="3913187" cy="3524250"/>
            <a:chOff x="0" y="0"/>
            <a:chExt cx="2464" cy="2219"/>
          </a:xfrm>
        </p:grpSpPr>
        <p:sp>
          <p:nvSpPr>
            <p:cNvPr id="27675" name="AutoShape 27"/>
            <p:cNvSpPr>
              <a:spLocks/>
            </p:cNvSpPr>
            <p:nvPr/>
          </p:nvSpPr>
          <p:spPr bwMode="auto">
            <a:xfrm rot="-2169105">
              <a:off x="126" y="572"/>
              <a:ext cx="2200" cy="1072"/>
            </a:xfrm>
            <a:custGeom>
              <a:avLst/>
              <a:gdLst/>
              <a:ahLst/>
              <a:cxnLst/>
              <a:rect l="0" t="0" r="r" b="b"/>
              <a:pathLst>
                <a:path w="21351" h="18956">
                  <a:moveTo>
                    <a:pt x="0" y="524"/>
                  </a:moveTo>
                  <a:cubicBezTo>
                    <a:pt x="0" y="524"/>
                    <a:pt x="9244" y="-2644"/>
                    <a:pt x="14966" y="6601"/>
                  </a:cubicBezTo>
                  <a:cubicBezTo>
                    <a:pt x="21600" y="17318"/>
                    <a:pt x="20485" y="17960"/>
                    <a:pt x="20485" y="17960"/>
                  </a:cubicBezTo>
                  <a:lnTo>
                    <a:pt x="20986" y="14807"/>
                  </a:lnTo>
                  <a:lnTo>
                    <a:pt x="21351" y="13884"/>
                  </a:lnTo>
                  <a:lnTo>
                    <a:pt x="20916" y="18956"/>
                  </a:lnTo>
                  <a:lnTo>
                    <a:pt x="18163" y="17138"/>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27676" name="Picture 2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69105">
              <a:off x="112" y="553"/>
              <a:ext cx="2240" cy="1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27678" name="Rectangle 30"/>
          <p:cNvSpPr>
            <a:spLocks/>
          </p:cNvSpPr>
          <p:nvPr/>
        </p:nvSpPr>
        <p:spPr bwMode="auto">
          <a:xfrm>
            <a:off x="1447800" y="7067550"/>
            <a:ext cx="4800600" cy="2578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3600">
                <a:solidFill>
                  <a:srgbClr val="1A1919"/>
                </a:solidFill>
                <a:latin typeface="Open Sans Bold" charset="0"/>
                <a:ea typeface="ＭＳ Ｐゴシック" charset="0"/>
                <a:cs typeface="Open Sans Bold" charset="0"/>
                <a:sym typeface="Open Sans Bold" charset="0"/>
              </a:rPr>
              <a:t>This is the Real Problem:</a:t>
            </a:r>
          </a:p>
          <a:p>
            <a:pPr algn="l">
              <a:lnSpc>
                <a:spcPct val="90000"/>
              </a:lnSpc>
            </a:pPr>
            <a:r>
              <a:rPr lang="en-US" sz="2800">
                <a:solidFill>
                  <a:srgbClr val="1A1919"/>
                </a:solidFill>
                <a:latin typeface="Open Sans Light" charset="0"/>
                <a:ea typeface="ＭＳ Ｐゴシック" charset="0"/>
                <a:cs typeface="Open Sans Light" charset="0"/>
                <a:sym typeface="Open Sans Light" charset="0"/>
              </a:rPr>
              <a:t>The deep inside of the real problems. Some kind of lorem ipsum dolor sit amet.</a:t>
            </a:r>
          </a:p>
        </p:txBody>
      </p:sp>
      <p:grpSp>
        <p:nvGrpSpPr>
          <p:cNvPr id="27681" name="Group 33"/>
          <p:cNvGrpSpPr>
            <a:grpSpLocks/>
          </p:cNvGrpSpPr>
          <p:nvPr/>
        </p:nvGrpSpPr>
        <p:grpSpPr bwMode="auto">
          <a:xfrm>
            <a:off x="16952913" y="6613525"/>
            <a:ext cx="584200" cy="4241800"/>
            <a:chOff x="0" y="0"/>
            <a:chExt cx="368" cy="2672"/>
          </a:xfrm>
        </p:grpSpPr>
        <p:sp>
          <p:nvSpPr>
            <p:cNvPr id="27679" name="AutoShape 31"/>
            <p:cNvSpPr>
              <a:spLocks/>
            </p:cNvSpPr>
            <p:nvPr/>
          </p:nvSpPr>
          <p:spPr bwMode="auto">
            <a:xfrm>
              <a:off x="2" y="0"/>
              <a:ext cx="366" cy="1350"/>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7680" name="AutoShape 32"/>
            <p:cNvSpPr>
              <a:spLocks/>
            </p:cNvSpPr>
            <p:nvPr/>
          </p:nvSpPr>
          <p:spPr bwMode="auto">
            <a:xfrm rot="10800000" flipH="1">
              <a:off x="0" y="1321"/>
              <a:ext cx="365" cy="1351"/>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27682" name="Rectangle 34"/>
          <p:cNvSpPr>
            <a:spLocks/>
          </p:cNvSpPr>
          <p:nvPr/>
        </p:nvSpPr>
        <p:spPr bwMode="auto">
          <a:xfrm>
            <a:off x="17805400" y="7943850"/>
            <a:ext cx="48006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3600">
                <a:solidFill>
                  <a:srgbClr val="1A1919"/>
                </a:solidFill>
                <a:latin typeface="Open Sans Bold" charset="0"/>
                <a:ea typeface="ＭＳ Ｐゴシック" charset="0"/>
                <a:cs typeface="Open Sans Bold" charset="0"/>
                <a:sym typeface="Open Sans Bold" charset="0"/>
              </a:rPr>
              <a:t>The problem area:</a:t>
            </a:r>
          </a:p>
          <a:p>
            <a:pPr algn="l">
              <a:lnSpc>
                <a:spcPct val="90000"/>
              </a:lnSpc>
            </a:pPr>
            <a:r>
              <a:rPr lang="en-US" sz="2800">
                <a:solidFill>
                  <a:srgbClr val="1A1919"/>
                </a:solidFill>
                <a:latin typeface="Open Sans Light" charset="0"/>
                <a:ea typeface="ＭＳ Ｐゴシック" charset="0"/>
                <a:cs typeface="Open Sans Light" charset="0"/>
                <a:sym typeface="Open Sans Light" charset="0"/>
              </a:rPr>
              <a:t>Some kind of lorem ipsum dolor sit amet.</a:t>
            </a:r>
          </a:p>
        </p:txBody>
      </p:sp>
      <p:sp>
        <p:nvSpPr>
          <p:cNvPr id="27683" name="Rectangle 35"/>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21</a:t>
            </a:r>
          </a:p>
        </p:txBody>
      </p:sp>
      <p:sp>
        <p:nvSpPr>
          <p:cNvPr id="37"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1"/>
          <p:cNvSpPr>
            <a:spLocks/>
          </p:cNvSpPr>
          <p:nvPr/>
        </p:nvSpPr>
        <p:spPr bwMode="auto">
          <a:xfrm>
            <a:off x="13579475" y="6623050"/>
            <a:ext cx="4259263" cy="5059363"/>
          </a:xfrm>
          <a:custGeom>
            <a:avLst/>
            <a:gdLst/>
            <a:ahLst/>
            <a:cxnLst/>
            <a:rect l="0" t="0" r="r" b="b"/>
            <a:pathLst>
              <a:path w="21600" h="21600">
                <a:moveTo>
                  <a:pt x="0" y="0"/>
                </a:moveTo>
                <a:lnTo>
                  <a:pt x="563" y="1137"/>
                </a:lnTo>
                <a:cubicBezTo>
                  <a:pt x="563" y="1137"/>
                  <a:pt x="787" y="2274"/>
                  <a:pt x="1350" y="2463"/>
                </a:cubicBezTo>
                <a:cubicBezTo>
                  <a:pt x="1912" y="2653"/>
                  <a:pt x="3262" y="5211"/>
                  <a:pt x="3262" y="5211"/>
                </a:cubicBezTo>
                <a:lnTo>
                  <a:pt x="3487" y="6821"/>
                </a:lnTo>
                <a:cubicBezTo>
                  <a:pt x="3487"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3" y="16674"/>
                </a:cubicBezTo>
                <a:cubicBezTo>
                  <a:pt x="14287" y="16200"/>
                  <a:pt x="15300" y="14305"/>
                  <a:pt x="15300" y="14305"/>
                </a:cubicBezTo>
                <a:lnTo>
                  <a:pt x="15412"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8674" name="AutoShape 2"/>
          <p:cNvSpPr>
            <a:spLocks/>
          </p:cNvSpPr>
          <p:nvPr/>
        </p:nvSpPr>
        <p:spPr bwMode="auto">
          <a:xfrm>
            <a:off x="13601700" y="6604000"/>
            <a:ext cx="4194175" cy="5014913"/>
          </a:xfrm>
          <a:custGeom>
            <a:avLst/>
            <a:gdLst/>
            <a:ahLst/>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8675" name="Line 3"/>
          <p:cNvSpPr>
            <a:spLocks noChangeShapeType="1"/>
          </p:cNvSpPr>
          <p:nvPr/>
        </p:nvSpPr>
        <p:spPr bwMode="auto">
          <a:xfrm>
            <a:off x="1866900" y="8369300"/>
            <a:ext cx="20648613" cy="0"/>
          </a:xfrm>
          <a:prstGeom prst="line">
            <a:avLst/>
          </a:prstGeom>
          <a:noFill/>
          <a:ln w="25400" cap="rnd">
            <a:solidFill>
              <a:srgbClr val="9A9999"/>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8676" name="Line 4"/>
          <p:cNvSpPr>
            <a:spLocks noChangeShapeType="1"/>
          </p:cNvSpPr>
          <p:nvPr/>
        </p:nvSpPr>
        <p:spPr bwMode="auto">
          <a:xfrm>
            <a:off x="1866900" y="10072688"/>
            <a:ext cx="20650200" cy="0"/>
          </a:xfrm>
          <a:prstGeom prst="line">
            <a:avLst/>
          </a:prstGeom>
          <a:noFill/>
          <a:ln w="25400" cap="rnd">
            <a:solidFill>
              <a:srgbClr val="9A9999"/>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8677" name="Line 5"/>
          <p:cNvSpPr>
            <a:spLocks noChangeShapeType="1"/>
          </p:cNvSpPr>
          <p:nvPr/>
        </p:nvSpPr>
        <p:spPr bwMode="auto">
          <a:xfrm rot="10800000" flipH="1">
            <a:off x="1889125" y="6643688"/>
            <a:ext cx="20627975" cy="0"/>
          </a:xfrm>
          <a:prstGeom prst="line">
            <a:avLst/>
          </a:prstGeom>
          <a:noFill/>
          <a:ln w="25400" cap="flat">
            <a:solidFill>
              <a:srgbClr val="B8BBC5"/>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8678" name="AutoShape 6"/>
          <p:cNvSpPr>
            <a:spLocks/>
          </p:cNvSpPr>
          <p:nvPr/>
        </p:nvSpPr>
        <p:spPr bwMode="auto">
          <a:xfrm>
            <a:off x="11431588" y="6630988"/>
            <a:ext cx="7366000" cy="5219700"/>
          </a:xfrm>
          <a:custGeom>
            <a:avLst/>
            <a:gdLst/>
            <a:ahLst/>
            <a:cxnLst/>
            <a:rect l="0" t="0" r="r" b="b"/>
            <a:pathLst>
              <a:path w="21600" h="21448">
                <a:moveTo>
                  <a:pt x="0" y="0"/>
                </a:moveTo>
                <a:cubicBezTo>
                  <a:pt x="0" y="0"/>
                  <a:pt x="3284" y="3737"/>
                  <a:pt x="3745" y="4922"/>
                </a:cubicBezTo>
                <a:cubicBezTo>
                  <a:pt x="4207" y="6106"/>
                  <a:pt x="4720" y="9296"/>
                  <a:pt x="5233" y="11939"/>
                </a:cubicBezTo>
                <a:cubicBezTo>
                  <a:pt x="5746" y="14582"/>
                  <a:pt x="6310" y="15129"/>
                  <a:pt x="7696" y="16496"/>
                </a:cubicBezTo>
                <a:cubicBezTo>
                  <a:pt x="9081" y="17863"/>
                  <a:pt x="9594" y="17863"/>
                  <a:pt x="9748" y="18775"/>
                </a:cubicBezTo>
                <a:cubicBezTo>
                  <a:pt x="9902" y="19686"/>
                  <a:pt x="12211" y="21053"/>
                  <a:pt x="12980" y="21327"/>
                </a:cubicBezTo>
                <a:cubicBezTo>
                  <a:pt x="13750" y="21600"/>
                  <a:pt x="21600" y="21327"/>
                  <a:pt x="21600" y="21327"/>
                </a:cubicBezTo>
                <a:lnTo>
                  <a:pt x="21600" y="91"/>
                </a:lnTo>
                <a:lnTo>
                  <a:pt x="0" y="0"/>
                </a:lnTo>
                <a:close/>
                <a:moveTo>
                  <a:pt x="0" y="0"/>
                </a:moveTo>
              </a:path>
            </a:pathLst>
          </a:custGeom>
          <a:solidFill>
            <a:srgbClr val="23CB9E">
              <a:alpha val="2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nvGrpSpPr>
          <p:cNvPr id="28681" name="Group 9"/>
          <p:cNvGrpSpPr>
            <a:grpSpLocks/>
          </p:cNvGrpSpPr>
          <p:nvPr/>
        </p:nvGrpSpPr>
        <p:grpSpPr bwMode="auto">
          <a:xfrm>
            <a:off x="1450975" y="723900"/>
            <a:ext cx="5480050" cy="1308100"/>
            <a:chOff x="0" y="0"/>
            <a:chExt cx="3451" cy="824"/>
          </a:xfrm>
        </p:grpSpPr>
        <p:sp>
          <p:nvSpPr>
            <p:cNvPr id="28679" name="Rectangle 7"/>
            <p:cNvSpPr>
              <a:spLocks/>
            </p:cNvSpPr>
            <p:nvPr/>
          </p:nvSpPr>
          <p:spPr bwMode="auto">
            <a:xfrm>
              <a:off x="0" y="0"/>
              <a:ext cx="2693"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Iceberg Diagram</a:t>
              </a:r>
            </a:p>
          </p:txBody>
        </p:sp>
        <p:sp>
          <p:nvSpPr>
            <p:cNvPr id="28680" name="Rectangle 8"/>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28682" name="AutoShape 10"/>
          <p:cNvSpPr>
            <a:spLocks/>
          </p:cNvSpPr>
          <p:nvPr/>
        </p:nvSpPr>
        <p:spPr bwMode="auto">
          <a:xfrm>
            <a:off x="13555663" y="3903663"/>
            <a:ext cx="4283075" cy="2817812"/>
          </a:xfrm>
          <a:custGeom>
            <a:avLst/>
            <a:gdLst/>
            <a:ahLst/>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8683" name="AutoShape 11"/>
          <p:cNvSpPr>
            <a:spLocks/>
          </p:cNvSpPr>
          <p:nvPr/>
        </p:nvSpPr>
        <p:spPr bwMode="auto">
          <a:xfrm>
            <a:off x="13601700" y="4040188"/>
            <a:ext cx="2862263" cy="2640012"/>
          </a:xfrm>
          <a:custGeom>
            <a:avLst/>
            <a:gdLst/>
            <a:ahLst/>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4"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CED8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8684" name="Line 12"/>
          <p:cNvSpPr>
            <a:spLocks noChangeShapeType="1"/>
          </p:cNvSpPr>
          <p:nvPr/>
        </p:nvSpPr>
        <p:spPr bwMode="auto">
          <a:xfrm rot="10800000" flipH="1">
            <a:off x="18808700" y="3300413"/>
            <a:ext cx="0" cy="8586787"/>
          </a:xfrm>
          <a:prstGeom prst="line">
            <a:avLst/>
          </a:prstGeom>
          <a:noFill/>
          <a:ln w="25400" cap="flat">
            <a:solidFill>
              <a:srgbClr val="B8BBC5"/>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8685" name="Rectangle 13"/>
          <p:cNvSpPr>
            <a:spLocks/>
          </p:cNvSpPr>
          <p:nvPr/>
        </p:nvSpPr>
        <p:spPr bwMode="auto">
          <a:xfrm>
            <a:off x="1866900" y="3549650"/>
            <a:ext cx="6807200" cy="213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4200">
                <a:solidFill>
                  <a:srgbClr val="1A1919"/>
                </a:solidFill>
                <a:latin typeface="Open Sans Light" charset="0"/>
                <a:ea typeface="ＭＳ Ｐゴシック" charset="0"/>
                <a:cs typeface="Open Sans Light" charset="0"/>
                <a:sym typeface="Open Sans Light" charset="0"/>
              </a:rPr>
              <a:t>What we see is only a </a:t>
            </a:r>
            <a:r>
              <a:rPr lang="en-US" sz="4200">
                <a:solidFill>
                  <a:srgbClr val="1A1919"/>
                </a:solidFill>
                <a:latin typeface="Open Sans Bold" charset="0"/>
                <a:ea typeface="ＭＳ Ｐゴシック" charset="0"/>
                <a:cs typeface="Open Sans Bold" charset="0"/>
                <a:sym typeface="Open Sans Bold" charset="0"/>
              </a:rPr>
              <a:t>perception</a:t>
            </a:r>
            <a:r>
              <a:rPr lang="en-US" sz="4200">
                <a:solidFill>
                  <a:srgbClr val="1A1919"/>
                </a:solidFill>
                <a:latin typeface="Open Sans Light" charset="0"/>
                <a:ea typeface="ＭＳ Ｐゴシック" charset="0"/>
                <a:cs typeface="Open Sans Light" charset="0"/>
                <a:sym typeface="Open Sans Light" charset="0"/>
              </a:rPr>
              <a:t>. What we hear is only an </a:t>
            </a:r>
            <a:r>
              <a:rPr lang="en-US" sz="4200">
                <a:solidFill>
                  <a:srgbClr val="1A1919"/>
                </a:solidFill>
                <a:latin typeface="Open Sans Bold" charset="0"/>
                <a:ea typeface="ＭＳ Ｐゴシック" charset="0"/>
                <a:cs typeface="Open Sans Bold" charset="0"/>
                <a:sym typeface="Open Sans Bold" charset="0"/>
              </a:rPr>
              <a:t>opinion</a:t>
            </a:r>
            <a:r>
              <a:rPr lang="en-US" sz="4200">
                <a:solidFill>
                  <a:srgbClr val="1A1919"/>
                </a:solidFill>
                <a:latin typeface="Open Sans Light" charset="0"/>
                <a:ea typeface="ＭＳ Ｐゴシック" charset="0"/>
                <a:cs typeface="Open Sans Light" charset="0"/>
                <a:sym typeface="Open Sans Light" charset="0"/>
              </a:rPr>
              <a:t>.</a:t>
            </a:r>
          </a:p>
        </p:txBody>
      </p:sp>
      <p:grpSp>
        <p:nvGrpSpPr>
          <p:cNvPr id="28688" name="Group 16"/>
          <p:cNvGrpSpPr>
            <a:grpSpLocks/>
          </p:cNvGrpSpPr>
          <p:nvPr/>
        </p:nvGrpSpPr>
        <p:grpSpPr bwMode="auto">
          <a:xfrm>
            <a:off x="12687300" y="4327525"/>
            <a:ext cx="1587500" cy="711200"/>
            <a:chOff x="0" y="0"/>
            <a:chExt cx="1000" cy="448"/>
          </a:xfrm>
        </p:grpSpPr>
        <p:sp>
          <p:nvSpPr>
            <p:cNvPr id="28686" name="AutoShape 14"/>
            <p:cNvSpPr>
              <a:spLocks/>
            </p:cNvSpPr>
            <p:nvPr/>
          </p:nvSpPr>
          <p:spPr bwMode="auto">
            <a:xfrm>
              <a:off x="24" y="24"/>
              <a:ext cx="944" cy="392"/>
            </a:xfrm>
            <a:custGeom>
              <a:avLst/>
              <a:gdLst/>
              <a:ahLst/>
              <a:cxnLst/>
              <a:rect l="0" t="0" r="r" b="b"/>
              <a:pathLst>
                <a:path w="20541" h="18120">
                  <a:moveTo>
                    <a:pt x="0" y="1020"/>
                  </a:moveTo>
                  <a:cubicBezTo>
                    <a:pt x="0" y="1020"/>
                    <a:pt x="8894" y="-3480"/>
                    <a:pt x="15247" y="6420"/>
                  </a:cubicBezTo>
                  <a:cubicBezTo>
                    <a:pt x="21600" y="16320"/>
                    <a:pt x="20118" y="16770"/>
                    <a:pt x="20118" y="16770"/>
                  </a:cubicBezTo>
                  <a:lnTo>
                    <a:pt x="20118" y="8220"/>
                  </a:lnTo>
                  <a:lnTo>
                    <a:pt x="19906" y="5070"/>
                  </a:lnTo>
                  <a:lnTo>
                    <a:pt x="20541" y="17670"/>
                  </a:lnTo>
                  <a:lnTo>
                    <a:pt x="16094" y="1812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28687" name="Picture 1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0" cy="4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28689" name="Rectangle 17"/>
          <p:cNvSpPr>
            <a:spLocks/>
          </p:cNvSpPr>
          <p:nvPr/>
        </p:nvSpPr>
        <p:spPr bwMode="auto">
          <a:xfrm>
            <a:off x="10414000" y="4057650"/>
            <a:ext cx="2276475" cy="571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90000"/>
              </a:lnSpc>
            </a:pPr>
            <a:r>
              <a:rPr lang="en-US" sz="2700">
                <a:solidFill>
                  <a:srgbClr val="1A1919"/>
                </a:solidFill>
                <a:latin typeface="Open Sans Bold" charset="0"/>
                <a:ea typeface="ＭＳ Ｐゴシック" charset="0"/>
                <a:cs typeface="Open Sans Bold" charset="0"/>
                <a:sym typeface="Open Sans Bold" charset="0"/>
              </a:rPr>
              <a:t>What we see</a:t>
            </a:r>
          </a:p>
        </p:txBody>
      </p:sp>
      <p:sp>
        <p:nvSpPr>
          <p:cNvPr id="28690" name="Rectangle 18"/>
          <p:cNvSpPr>
            <a:spLocks/>
          </p:cNvSpPr>
          <p:nvPr/>
        </p:nvSpPr>
        <p:spPr bwMode="auto">
          <a:xfrm>
            <a:off x="1892300" y="7239000"/>
            <a:ext cx="321310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2400">
                <a:solidFill>
                  <a:srgbClr val="1A1919"/>
                </a:solidFill>
                <a:latin typeface="Open Sans Bold" charset="0"/>
                <a:ea typeface="ＭＳ Ｐゴシック" charset="0"/>
                <a:cs typeface="Open Sans Bold" charset="0"/>
                <a:sym typeface="Open Sans Bold" charset="0"/>
              </a:rPr>
              <a:t>Actual</a:t>
            </a:r>
            <a:r>
              <a:rPr lang="en-US" sz="2400">
                <a:solidFill>
                  <a:srgbClr val="1A1919"/>
                </a:solidFill>
                <a:latin typeface="Open Sans Light" charset="0"/>
                <a:ea typeface="ＭＳ Ｐゴシック" charset="0"/>
                <a:cs typeface="Open Sans Light" charset="0"/>
                <a:sym typeface="Open Sans Light" charset="0"/>
              </a:rPr>
              <a:t> problem</a:t>
            </a:r>
          </a:p>
        </p:txBody>
      </p:sp>
      <p:sp>
        <p:nvSpPr>
          <p:cNvPr id="28691" name="Rectangle 19"/>
          <p:cNvSpPr>
            <a:spLocks/>
          </p:cNvSpPr>
          <p:nvPr/>
        </p:nvSpPr>
        <p:spPr bwMode="auto">
          <a:xfrm>
            <a:off x="1892300" y="8750300"/>
            <a:ext cx="3213100" cy="90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2400">
                <a:solidFill>
                  <a:srgbClr val="1A1919"/>
                </a:solidFill>
                <a:latin typeface="Open Sans Bold" charset="0"/>
                <a:ea typeface="ＭＳ Ｐゴシック" charset="0"/>
                <a:cs typeface="Open Sans Bold" charset="0"/>
                <a:sym typeface="Open Sans Bold" charset="0"/>
              </a:rPr>
              <a:t>The real </a:t>
            </a:r>
            <a:r>
              <a:rPr lang="en-US" sz="2400">
                <a:solidFill>
                  <a:srgbClr val="1A1919"/>
                </a:solidFill>
                <a:latin typeface="Open Sans Light" charset="0"/>
                <a:ea typeface="ＭＳ Ｐゴシック" charset="0"/>
                <a:cs typeface="Open Sans Light" charset="0"/>
                <a:sym typeface="Open Sans Light" charset="0"/>
              </a:rPr>
              <a:t>problem is here</a:t>
            </a:r>
          </a:p>
        </p:txBody>
      </p:sp>
      <p:sp>
        <p:nvSpPr>
          <p:cNvPr id="28692" name="Rectangle 20"/>
          <p:cNvSpPr>
            <a:spLocks/>
          </p:cNvSpPr>
          <p:nvPr/>
        </p:nvSpPr>
        <p:spPr bwMode="auto">
          <a:xfrm>
            <a:off x="1892300" y="10414000"/>
            <a:ext cx="3213100" cy="90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2400">
                <a:solidFill>
                  <a:srgbClr val="1A1919"/>
                </a:solidFill>
                <a:latin typeface="Open Sans Bold" charset="0"/>
                <a:ea typeface="ＭＳ Ｐゴシック" charset="0"/>
                <a:cs typeface="Open Sans Bold" charset="0"/>
                <a:sym typeface="Open Sans Bold" charset="0"/>
              </a:rPr>
              <a:t>The root </a:t>
            </a:r>
            <a:r>
              <a:rPr lang="en-US" sz="2400">
                <a:solidFill>
                  <a:srgbClr val="1A1919"/>
                </a:solidFill>
                <a:latin typeface="Open Sans Light" charset="0"/>
                <a:ea typeface="ＭＳ Ｐゴシック" charset="0"/>
                <a:cs typeface="Open Sans Light" charset="0"/>
                <a:sym typeface="Open Sans Light" charset="0"/>
              </a:rPr>
              <a:t>of all problems</a:t>
            </a:r>
          </a:p>
        </p:txBody>
      </p:sp>
      <p:sp>
        <p:nvSpPr>
          <p:cNvPr id="28693" name="Rectangle 21"/>
          <p:cNvSpPr>
            <a:spLocks/>
          </p:cNvSpPr>
          <p:nvPr/>
        </p:nvSpPr>
        <p:spPr bwMode="auto">
          <a:xfrm>
            <a:off x="19265900" y="5168900"/>
            <a:ext cx="293370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2400">
                <a:solidFill>
                  <a:srgbClr val="1E364F"/>
                </a:solidFill>
                <a:latin typeface="Open Sans Bold Italic" charset="0"/>
                <a:ea typeface="ＭＳ Ｐゴシック" charset="0"/>
                <a:cs typeface="Open Sans Bold Italic" charset="0"/>
                <a:sym typeface="Open Sans Bold Italic" charset="0"/>
              </a:rPr>
              <a:t>What we see area</a:t>
            </a:r>
          </a:p>
        </p:txBody>
      </p:sp>
      <p:sp>
        <p:nvSpPr>
          <p:cNvPr id="28694" name="Rectangle 22"/>
          <p:cNvSpPr>
            <a:spLocks/>
          </p:cNvSpPr>
          <p:nvPr/>
        </p:nvSpPr>
        <p:spPr bwMode="auto">
          <a:xfrm>
            <a:off x="19265900" y="7245350"/>
            <a:ext cx="2732088"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90000"/>
              </a:lnSpc>
            </a:pPr>
            <a:r>
              <a:rPr lang="en-US" sz="2400">
                <a:solidFill>
                  <a:srgbClr val="1E364F"/>
                </a:solidFill>
                <a:latin typeface="Open Sans Bold Italic" charset="0"/>
                <a:ea typeface="ＭＳ Ｐゴシック" charset="0"/>
                <a:cs typeface="Open Sans Bold Italic" charset="0"/>
                <a:sym typeface="Open Sans Bold Italic" charset="0"/>
              </a:rPr>
              <a:t>Actual problem 01</a:t>
            </a:r>
          </a:p>
        </p:txBody>
      </p:sp>
      <p:sp>
        <p:nvSpPr>
          <p:cNvPr id="28695" name="Rectangle 23"/>
          <p:cNvSpPr>
            <a:spLocks/>
          </p:cNvSpPr>
          <p:nvPr/>
        </p:nvSpPr>
        <p:spPr bwMode="auto">
          <a:xfrm>
            <a:off x="19265900" y="8940800"/>
            <a:ext cx="2732088"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90000"/>
              </a:lnSpc>
            </a:pPr>
            <a:r>
              <a:rPr lang="en-US" sz="2400">
                <a:solidFill>
                  <a:srgbClr val="1E364F"/>
                </a:solidFill>
                <a:latin typeface="Open Sans Bold Italic" charset="0"/>
                <a:ea typeface="ＭＳ Ｐゴシック" charset="0"/>
                <a:cs typeface="Open Sans Bold Italic" charset="0"/>
                <a:sym typeface="Open Sans Bold Italic" charset="0"/>
              </a:rPr>
              <a:t>Actual problem 02</a:t>
            </a:r>
          </a:p>
        </p:txBody>
      </p:sp>
      <p:sp>
        <p:nvSpPr>
          <p:cNvPr id="28696" name="Rectangle 24"/>
          <p:cNvSpPr>
            <a:spLocks/>
          </p:cNvSpPr>
          <p:nvPr/>
        </p:nvSpPr>
        <p:spPr bwMode="auto">
          <a:xfrm>
            <a:off x="19265900" y="10604500"/>
            <a:ext cx="2732088"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90000"/>
              </a:lnSpc>
            </a:pPr>
            <a:r>
              <a:rPr lang="en-US" sz="2400">
                <a:solidFill>
                  <a:srgbClr val="1E364F"/>
                </a:solidFill>
                <a:latin typeface="Open Sans Bold Italic" charset="0"/>
                <a:ea typeface="ＭＳ Ｐゴシック" charset="0"/>
                <a:cs typeface="Open Sans Bold Italic" charset="0"/>
                <a:sym typeface="Open Sans Bold Italic" charset="0"/>
              </a:rPr>
              <a:t>Actual problem 03</a:t>
            </a:r>
          </a:p>
        </p:txBody>
      </p:sp>
      <p:sp>
        <p:nvSpPr>
          <p:cNvPr id="28697" name="Rectangle 25"/>
          <p:cNvSpPr>
            <a:spLocks/>
          </p:cNvSpPr>
          <p:nvPr/>
        </p:nvSpPr>
        <p:spPr bwMode="auto">
          <a:xfrm>
            <a:off x="5345113" y="7137400"/>
            <a:ext cx="6529387"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343333"/>
                </a:solidFill>
                <a:latin typeface="Open Sans Light" charset="0"/>
                <a:ea typeface="ＭＳ Ｐゴシック" charset="0"/>
                <a:cs typeface="Open Sans Light" charset="0"/>
                <a:sym typeface="Open Sans Light" charset="0"/>
              </a:rPr>
              <a:t>id ligula porta felis euismod semper. Aenean lacinia bibendum nulla sed consectetur.</a:t>
            </a:r>
          </a:p>
        </p:txBody>
      </p:sp>
      <p:sp>
        <p:nvSpPr>
          <p:cNvPr id="28698" name="Rectangle 26"/>
          <p:cNvSpPr>
            <a:spLocks/>
          </p:cNvSpPr>
          <p:nvPr/>
        </p:nvSpPr>
        <p:spPr bwMode="auto">
          <a:xfrm>
            <a:off x="5345113" y="8813800"/>
            <a:ext cx="6529387"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343333"/>
                </a:solidFill>
                <a:latin typeface="Open Sans Light" charset="0"/>
                <a:ea typeface="ＭＳ Ｐゴシック" charset="0"/>
                <a:cs typeface="Open Sans Light" charset="0"/>
                <a:sym typeface="Open Sans Light" charset="0"/>
              </a:rPr>
              <a:t>id ligula porta felis euismod semper. Aenean lacinia bibendum nulla sed consectetur.</a:t>
            </a:r>
          </a:p>
        </p:txBody>
      </p:sp>
      <p:sp>
        <p:nvSpPr>
          <p:cNvPr id="28699" name="Rectangle 27"/>
          <p:cNvSpPr>
            <a:spLocks/>
          </p:cNvSpPr>
          <p:nvPr/>
        </p:nvSpPr>
        <p:spPr bwMode="auto">
          <a:xfrm>
            <a:off x="5345113" y="10452100"/>
            <a:ext cx="6529387"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343333"/>
                </a:solidFill>
                <a:latin typeface="Open Sans Light" charset="0"/>
                <a:ea typeface="ＭＳ Ｐゴシック" charset="0"/>
                <a:cs typeface="Open Sans Light" charset="0"/>
                <a:sym typeface="Open Sans Light" charset="0"/>
              </a:rPr>
              <a:t>id ligula porta felis euismod semper. Aenean lacinia bibendum nulla sed consectetur.</a:t>
            </a:r>
          </a:p>
        </p:txBody>
      </p:sp>
      <p:sp>
        <p:nvSpPr>
          <p:cNvPr id="28700" name="Rectangle 28"/>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22</a:t>
            </a:r>
          </a:p>
        </p:txBody>
      </p:sp>
      <p:sp>
        <p:nvSpPr>
          <p:cNvPr id="30"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9" name="Group 3"/>
          <p:cNvGrpSpPr>
            <a:grpSpLocks/>
          </p:cNvGrpSpPr>
          <p:nvPr/>
        </p:nvGrpSpPr>
        <p:grpSpPr bwMode="auto">
          <a:xfrm>
            <a:off x="1450975" y="723900"/>
            <a:ext cx="5480050" cy="1308100"/>
            <a:chOff x="0" y="0"/>
            <a:chExt cx="3451" cy="824"/>
          </a:xfrm>
        </p:grpSpPr>
        <p:sp>
          <p:nvSpPr>
            <p:cNvPr id="29697"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Pie Chart</a:t>
              </a:r>
            </a:p>
          </p:txBody>
        </p:sp>
        <p:sp>
          <p:nvSpPr>
            <p:cNvPr id="29698"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29701" name="AutoShape 5"/>
          <p:cNvSpPr>
            <a:spLocks/>
          </p:cNvSpPr>
          <p:nvPr/>
        </p:nvSpPr>
        <p:spPr bwMode="auto">
          <a:xfrm>
            <a:off x="4244975" y="6038850"/>
            <a:ext cx="4259263" cy="5059363"/>
          </a:xfrm>
          <a:custGeom>
            <a:avLst/>
            <a:gdLst/>
            <a:ahLst/>
            <a:cxnLst/>
            <a:rect l="0" t="0" r="r" b="b"/>
            <a:pathLst>
              <a:path w="21600" h="21600">
                <a:moveTo>
                  <a:pt x="0" y="0"/>
                </a:moveTo>
                <a:lnTo>
                  <a:pt x="563" y="1137"/>
                </a:lnTo>
                <a:cubicBezTo>
                  <a:pt x="563" y="1137"/>
                  <a:pt x="787" y="2274"/>
                  <a:pt x="1350" y="2463"/>
                </a:cubicBezTo>
                <a:cubicBezTo>
                  <a:pt x="1912" y="2653"/>
                  <a:pt x="3262" y="5211"/>
                  <a:pt x="3262" y="5211"/>
                </a:cubicBezTo>
                <a:lnTo>
                  <a:pt x="3487" y="6821"/>
                </a:lnTo>
                <a:cubicBezTo>
                  <a:pt x="3487"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3" y="16674"/>
                </a:cubicBezTo>
                <a:cubicBezTo>
                  <a:pt x="14287" y="16200"/>
                  <a:pt x="15300" y="14305"/>
                  <a:pt x="15300" y="14305"/>
                </a:cubicBezTo>
                <a:lnTo>
                  <a:pt x="15412"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2" name="AutoShape 6"/>
          <p:cNvSpPr>
            <a:spLocks/>
          </p:cNvSpPr>
          <p:nvPr/>
        </p:nvSpPr>
        <p:spPr bwMode="auto">
          <a:xfrm>
            <a:off x="4267200" y="6019800"/>
            <a:ext cx="4194175" cy="5014913"/>
          </a:xfrm>
          <a:custGeom>
            <a:avLst/>
            <a:gdLst/>
            <a:ahLst/>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3" name="AutoShape 7"/>
          <p:cNvSpPr>
            <a:spLocks/>
          </p:cNvSpPr>
          <p:nvPr/>
        </p:nvSpPr>
        <p:spPr bwMode="auto">
          <a:xfrm>
            <a:off x="1817688" y="6046788"/>
            <a:ext cx="7645400" cy="5219700"/>
          </a:xfrm>
          <a:custGeom>
            <a:avLst/>
            <a:gdLst/>
            <a:ahLst/>
            <a:cxnLst/>
            <a:rect l="0" t="0" r="r" b="b"/>
            <a:pathLst>
              <a:path w="21600" h="21448">
                <a:moveTo>
                  <a:pt x="0" y="0"/>
                </a:moveTo>
                <a:cubicBezTo>
                  <a:pt x="0" y="0"/>
                  <a:pt x="3284" y="3737"/>
                  <a:pt x="3745" y="4922"/>
                </a:cubicBezTo>
                <a:cubicBezTo>
                  <a:pt x="4207" y="6106"/>
                  <a:pt x="4720" y="9296"/>
                  <a:pt x="5233" y="11939"/>
                </a:cubicBezTo>
                <a:cubicBezTo>
                  <a:pt x="5746" y="14582"/>
                  <a:pt x="6310" y="15129"/>
                  <a:pt x="7696" y="16496"/>
                </a:cubicBezTo>
                <a:cubicBezTo>
                  <a:pt x="9081" y="17863"/>
                  <a:pt x="9594" y="17863"/>
                  <a:pt x="9748" y="18775"/>
                </a:cubicBezTo>
                <a:cubicBezTo>
                  <a:pt x="9902" y="19686"/>
                  <a:pt x="12211" y="21053"/>
                  <a:pt x="12980" y="21327"/>
                </a:cubicBezTo>
                <a:cubicBezTo>
                  <a:pt x="13750" y="21600"/>
                  <a:pt x="21600" y="21327"/>
                  <a:pt x="21600" y="21327"/>
                </a:cubicBezTo>
                <a:lnTo>
                  <a:pt x="21600" y="91"/>
                </a:lnTo>
                <a:lnTo>
                  <a:pt x="0" y="0"/>
                </a:lnTo>
                <a:close/>
                <a:moveTo>
                  <a:pt x="0" y="0"/>
                </a:moveTo>
              </a:path>
            </a:pathLst>
          </a:custGeom>
          <a:solidFill>
            <a:srgbClr val="19C38F">
              <a:alpha val="2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4" name="AutoShape 8"/>
          <p:cNvSpPr>
            <a:spLocks/>
          </p:cNvSpPr>
          <p:nvPr/>
        </p:nvSpPr>
        <p:spPr bwMode="auto">
          <a:xfrm>
            <a:off x="4221163" y="3319463"/>
            <a:ext cx="4283075" cy="2817812"/>
          </a:xfrm>
          <a:custGeom>
            <a:avLst/>
            <a:gdLst/>
            <a:ahLst/>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5" name="AutoShape 9"/>
          <p:cNvSpPr>
            <a:spLocks/>
          </p:cNvSpPr>
          <p:nvPr/>
        </p:nvSpPr>
        <p:spPr bwMode="auto">
          <a:xfrm>
            <a:off x="4267200" y="3455988"/>
            <a:ext cx="2862263" cy="2640012"/>
          </a:xfrm>
          <a:custGeom>
            <a:avLst/>
            <a:gdLst/>
            <a:ahLst/>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4"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CED8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6" name="Rectangle 10"/>
          <p:cNvSpPr>
            <a:spLocks/>
          </p:cNvSpPr>
          <p:nvPr/>
        </p:nvSpPr>
        <p:spPr bwMode="auto">
          <a:xfrm>
            <a:off x="11417300" y="3302000"/>
            <a:ext cx="93599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5200">
                <a:solidFill>
                  <a:srgbClr val="1A1919"/>
                </a:solidFill>
                <a:latin typeface="Open Sans Light" charset="0"/>
                <a:ea typeface="ＭＳ Ｐゴシック" charset="0"/>
                <a:cs typeface="Open Sans Light" charset="0"/>
                <a:sym typeface="Open Sans Light" charset="0"/>
              </a:rPr>
              <a:t>Our Data is Very </a:t>
            </a:r>
            <a:r>
              <a:rPr lang="en-US" sz="5200">
                <a:solidFill>
                  <a:srgbClr val="1A1919"/>
                </a:solidFill>
                <a:latin typeface="Open Sans Bold" charset="0"/>
                <a:ea typeface="ＭＳ Ｐゴシック" charset="0"/>
                <a:cs typeface="Open Sans Bold" charset="0"/>
                <a:sym typeface="Open Sans Bold" charset="0"/>
              </a:rPr>
              <a:t>Accurate</a:t>
            </a:r>
            <a:r>
              <a:rPr lang="en-US" sz="5200">
                <a:solidFill>
                  <a:srgbClr val="1A1919"/>
                </a:solidFill>
                <a:latin typeface="Open Sans Light" charset="0"/>
                <a:ea typeface="ＭＳ Ｐゴシック" charset="0"/>
                <a:cs typeface="Open Sans Light" charset="0"/>
                <a:sym typeface="Open Sans Light" charset="0"/>
              </a:rPr>
              <a:t>. We Even Count Lorem Ipsum.</a:t>
            </a:r>
          </a:p>
        </p:txBody>
      </p:sp>
      <p:grpSp>
        <p:nvGrpSpPr>
          <p:cNvPr id="29709" name="Group 13"/>
          <p:cNvGrpSpPr>
            <a:grpSpLocks/>
          </p:cNvGrpSpPr>
          <p:nvPr/>
        </p:nvGrpSpPr>
        <p:grpSpPr bwMode="auto">
          <a:xfrm>
            <a:off x="10145713" y="6397625"/>
            <a:ext cx="584200" cy="4241800"/>
            <a:chOff x="0" y="0"/>
            <a:chExt cx="368" cy="2672"/>
          </a:xfrm>
        </p:grpSpPr>
        <p:sp>
          <p:nvSpPr>
            <p:cNvPr id="29707" name="AutoShape 11"/>
            <p:cNvSpPr>
              <a:spLocks/>
            </p:cNvSpPr>
            <p:nvPr/>
          </p:nvSpPr>
          <p:spPr bwMode="auto">
            <a:xfrm>
              <a:off x="2" y="0"/>
              <a:ext cx="366" cy="1350"/>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9708" name="AutoShape 12"/>
            <p:cNvSpPr>
              <a:spLocks/>
            </p:cNvSpPr>
            <p:nvPr/>
          </p:nvSpPr>
          <p:spPr bwMode="auto">
            <a:xfrm rot="10800000" flipH="1">
              <a:off x="0" y="1321"/>
              <a:ext cx="365" cy="1351"/>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29710" name="Rectangle 1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23</a:t>
            </a:r>
          </a:p>
        </p:txBody>
      </p:sp>
      <p:graphicFrame>
        <p:nvGraphicFramePr>
          <p:cNvPr id="16" name="Object 4"/>
          <p:cNvGraphicFramePr>
            <a:graphicFrameLocks noChangeAspect="1"/>
          </p:cNvGraphicFramePr>
          <p:nvPr>
            <p:extLst>
              <p:ext uri="{D42A27DB-BD31-4B8C-83A1-F6EECF244321}">
                <p14:modId xmlns:p14="http://schemas.microsoft.com/office/powerpoint/2010/main" val="3766548255"/>
              </p:ext>
            </p:extLst>
          </p:nvPr>
        </p:nvGraphicFramePr>
        <p:xfrm>
          <a:off x="11506200" y="5867400"/>
          <a:ext cx="11049000" cy="6153150"/>
        </p:xfrm>
        <a:graphic>
          <a:graphicData uri="http://schemas.openxmlformats.org/drawingml/2006/chart">
            <c:chart xmlns:c="http://schemas.openxmlformats.org/drawingml/2006/chart" xmlns:r="http://schemas.openxmlformats.org/officeDocument/2006/relationships" r:id="rId2"/>
          </a:graphicData>
        </a:graphic>
      </p:graphicFrame>
      <p:sp>
        <p:nvSpPr>
          <p:cNvPr id="17"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5"/>
          <p:cNvGraphicFramePr>
            <a:graphicFrameLocks noChangeAspect="1"/>
          </p:cNvGraphicFramePr>
          <p:nvPr>
            <p:extLst>
              <p:ext uri="{D42A27DB-BD31-4B8C-83A1-F6EECF244321}">
                <p14:modId xmlns:p14="http://schemas.microsoft.com/office/powerpoint/2010/main" val="2950238651"/>
              </p:ext>
            </p:extLst>
          </p:nvPr>
        </p:nvGraphicFramePr>
        <p:xfrm>
          <a:off x="16535400" y="3505200"/>
          <a:ext cx="6629400" cy="594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Object 5"/>
          <p:cNvGraphicFramePr>
            <a:graphicFrameLocks noChangeAspect="1"/>
          </p:cNvGraphicFramePr>
          <p:nvPr>
            <p:extLst>
              <p:ext uri="{D42A27DB-BD31-4B8C-83A1-F6EECF244321}">
                <p14:modId xmlns:p14="http://schemas.microsoft.com/office/powerpoint/2010/main" val="4069689781"/>
              </p:ext>
            </p:extLst>
          </p:nvPr>
        </p:nvGraphicFramePr>
        <p:xfrm>
          <a:off x="9448800" y="3505200"/>
          <a:ext cx="6629400" cy="594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Object 5"/>
          <p:cNvGraphicFramePr>
            <a:graphicFrameLocks noChangeAspect="1"/>
          </p:cNvGraphicFramePr>
          <p:nvPr>
            <p:extLst>
              <p:ext uri="{D42A27DB-BD31-4B8C-83A1-F6EECF244321}">
                <p14:modId xmlns:p14="http://schemas.microsoft.com/office/powerpoint/2010/main" val="639398868"/>
              </p:ext>
            </p:extLst>
          </p:nvPr>
        </p:nvGraphicFramePr>
        <p:xfrm>
          <a:off x="2260600" y="1879600"/>
          <a:ext cx="6630988" cy="9767887"/>
        </p:xfrm>
        <a:graphic>
          <a:graphicData uri="http://schemas.openxmlformats.org/drawingml/2006/chart">
            <c:chart xmlns:c="http://schemas.openxmlformats.org/drawingml/2006/chart" xmlns:r="http://schemas.openxmlformats.org/officeDocument/2006/relationships" r:id="rId4"/>
          </a:graphicData>
        </a:graphic>
      </p:graphicFrame>
      <p:grpSp>
        <p:nvGrpSpPr>
          <p:cNvPr id="30723" name="Group 3"/>
          <p:cNvGrpSpPr>
            <a:grpSpLocks/>
          </p:cNvGrpSpPr>
          <p:nvPr/>
        </p:nvGrpSpPr>
        <p:grpSpPr bwMode="auto">
          <a:xfrm>
            <a:off x="1450975" y="723900"/>
            <a:ext cx="5480050" cy="1308100"/>
            <a:chOff x="0" y="0"/>
            <a:chExt cx="3451" cy="824"/>
          </a:xfrm>
        </p:grpSpPr>
        <p:sp>
          <p:nvSpPr>
            <p:cNvPr id="30721"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Pie Chart</a:t>
              </a:r>
            </a:p>
          </p:txBody>
        </p:sp>
        <p:sp>
          <p:nvSpPr>
            <p:cNvPr id="30722"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30725" name="Oval 5"/>
          <p:cNvSpPr>
            <a:spLocks/>
          </p:cNvSpPr>
          <p:nvPr/>
        </p:nvSpPr>
        <p:spPr bwMode="auto">
          <a:xfrm>
            <a:off x="3573463" y="4489450"/>
            <a:ext cx="3008312" cy="3008313"/>
          </a:xfrm>
          <a:prstGeom prst="ellipse">
            <a:avLst/>
          </a:prstGeom>
          <a:solidFill>
            <a:srgbClr val="F7F7F7"/>
          </a:solidFill>
          <a:ln w="25400" cap="flat">
            <a:solidFill>
              <a:srgbClr val="F7F7F7"/>
            </a:solidFill>
            <a:prstDash val="solid"/>
            <a:miter lim="800000"/>
            <a:headEnd type="none" w="med" len="med"/>
            <a:tailEnd type="none" w="med" len="med"/>
          </a:ln>
        </p:spPr>
        <p:txBody>
          <a:bodyPr lIns="0" tIns="0" rIns="0" bIns="0"/>
          <a:lstStyle/>
          <a:p>
            <a:endParaRPr lang="en-US"/>
          </a:p>
        </p:txBody>
      </p:sp>
      <p:sp>
        <p:nvSpPr>
          <p:cNvPr id="30726" name="Rectangle 6"/>
          <p:cNvSpPr>
            <a:spLocks/>
          </p:cNvSpPr>
          <p:nvPr/>
        </p:nvSpPr>
        <p:spPr bwMode="auto">
          <a:xfrm>
            <a:off x="2679700" y="8788400"/>
            <a:ext cx="47244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1A1919"/>
                </a:solidFill>
                <a:latin typeface="Open Sans Bold" charset="0"/>
                <a:ea typeface="ＭＳ Ｐゴシック" charset="0"/>
                <a:cs typeface="Open Sans Bold" charset="0"/>
                <a:sym typeface="Open Sans Bold" charset="0"/>
              </a:rPr>
              <a:t>Description Here</a:t>
            </a:r>
          </a:p>
          <a:p>
            <a:r>
              <a:rPr lang="en-US" sz="2400">
                <a:solidFill>
                  <a:srgbClr val="1A1919"/>
                </a:solidFill>
                <a:latin typeface="Open Sans Light" charset="0"/>
                <a:ea typeface="ＭＳ Ｐゴシック" charset="0"/>
                <a:cs typeface="Open Sans Light" charset="0"/>
                <a:sym typeface="Open Sans Light" charset="0"/>
              </a:rPr>
              <a:t>Aenean lacinia bibendum nulla sed coetra augue. Aenean eu leo  Nulla vitae elit libero</a:t>
            </a:r>
          </a:p>
        </p:txBody>
      </p:sp>
      <p:sp>
        <p:nvSpPr>
          <p:cNvPr id="30728" name="Oval 8"/>
          <p:cNvSpPr>
            <a:spLocks/>
          </p:cNvSpPr>
          <p:nvPr/>
        </p:nvSpPr>
        <p:spPr bwMode="auto">
          <a:xfrm>
            <a:off x="10710863" y="4451350"/>
            <a:ext cx="3008312" cy="3008313"/>
          </a:xfrm>
          <a:prstGeom prst="ellipse">
            <a:avLst/>
          </a:prstGeom>
          <a:solidFill>
            <a:srgbClr val="F7F7F7"/>
          </a:solidFill>
          <a:ln w="25400" cap="flat">
            <a:solidFill>
              <a:srgbClr val="F7F7F7"/>
            </a:solidFill>
            <a:prstDash val="solid"/>
            <a:miter lim="800000"/>
            <a:headEnd type="none" w="med" len="med"/>
            <a:tailEnd type="none" w="med" len="med"/>
          </a:ln>
        </p:spPr>
        <p:txBody>
          <a:bodyPr lIns="0" tIns="0" rIns="0" bIns="0"/>
          <a:lstStyle/>
          <a:p>
            <a:endParaRPr lang="en-US"/>
          </a:p>
        </p:txBody>
      </p:sp>
      <p:sp>
        <p:nvSpPr>
          <p:cNvPr id="30729" name="Rectangle 9"/>
          <p:cNvSpPr>
            <a:spLocks/>
          </p:cNvSpPr>
          <p:nvPr/>
        </p:nvSpPr>
        <p:spPr bwMode="auto">
          <a:xfrm>
            <a:off x="9817100" y="8750300"/>
            <a:ext cx="47244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1A1919"/>
                </a:solidFill>
                <a:latin typeface="Open Sans Bold" charset="0"/>
                <a:ea typeface="ＭＳ Ｐゴシック" charset="0"/>
                <a:cs typeface="Open Sans Bold" charset="0"/>
                <a:sym typeface="Open Sans Bold" charset="0"/>
              </a:rPr>
              <a:t>Description Here</a:t>
            </a:r>
          </a:p>
          <a:p>
            <a:r>
              <a:rPr lang="en-US" sz="2400">
                <a:solidFill>
                  <a:srgbClr val="1A1919"/>
                </a:solidFill>
                <a:latin typeface="Open Sans Light" charset="0"/>
                <a:ea typeface="ＭＳ Ｐゴシック" charset="0"/>
                <a:cs typeface="Open Sans Light" charset="0"/>
                <a:sym typeface="Open Sans Light" charset="0"/>
              </a:rPr>
              <a:t>Aenean lacinia bibendum nulla sed coetra augue. Aenean eu leo  Nulla vitae elit libero</a:t>
            </a:r>
          </a:p>
        </p:txBody>
      </p:sp>
      <p:sp>
        <p:nvSpPr>
          <p:cNvPr id="30731" name="Oval 11"/>
          <p:cNvSpPr>
            <a:spLocks/>
          </p:cNvSpPr>
          <p:nvPr/>
        </p:nvSpPr>
        <p:spPr bwMode="auto">
          <a:xfrm>
            <a:off x="17848263" y="4451350"/>
            <a:ext cx="3008312" cy="3008313"/>
          </a:xfrm>
          <a:prstGeom prst="ellipse">
            <a:avLst/>
          </a:prstGeom>
          <a:solidFill>
            <a:srgbClr val="F7F7F7"/>
          </a:solidFill>
          <a:ln w="25400" cap="flat">
            <a:solidFill>
              <a:srgbClr val="F7F7F7"/>
            </a:solidFill>
            <a:prstDash val="solid"/>
            <a:miter lim="800000"/>
            <a:headEnd type="none" w="med" len="med"/>
            <a:tailEnd type="none" w="med" len="med"/>
          </a:ln>
        </p:spPr>
        <p:txBody>
          <a:bodyPr lIns="0" tIns="0" rIns="0" bIns="0"/>
          <a:lstStyle/>
          <a:p>
            <a:endParaRPr lang="en-US"/>
          </a:p>
        </p:txBody>
      </p:sp>
      <p:sp>
        <p:nvSpPr>
          <p:cNvPr id="30732" name="Rectangle 12"/>
          <p:cNvSpPr>
            <a:spLocks/>
          </p:cNvSpPr>
          <p:nvPr/>
        </p:nvSpPr>
        <p:spPr bwMode="auto">
          <a:xfrm>
            <a:off x="16954500" y="8750300"/>
            <a:ext cx="47244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1A1919"/>
                </a:solidFill>
                <a:latin typeface="Open Sans Bold" charset="0"/>
                <a:ea typeface="ＭＳ Ｐゴシック" charset="0"/>
                <a:cs typeface="Open Sans Bold" charset="0"/>
                <a:sym typeface="Open Sans Bold" charset="0"/>
              </a:rPr>
              <a:t>Description Here</a:t>
            </a:r>
          </a:p>
          <a:p>
            <a:r>
              <a:rPr lang="en-US" sz="2400">
                <a:solidFill>
                  <a:srgbClr val="1A1919"/>
                </a:solidFill>
                <a:latin typeface="Open Sans Light" charset="0"/>
                <a:ea typeface="ＭＳ Ｐゴシック" charset="0"/>
                <a:cs typeface="Open Sans Light" charset="0"/>
                <a:sym typeface="Open Sans Light" charset="0"/>
              </a:rPr>
              <a:t>Aenean lacinia bibendum nulla sed coetra augue. Aenean eu leo  Nulla vitae elit libero</a:t>
            </a:r>
          </a:p>
        </p:txBody>
      </p:sp>
      <p:sp>
        <p:nvSpPr>
          <p:cNvPr id="30733" name="Rectangle 13"/>
          <p:cNvSpPr>
            <a:spLocks/>
          </p:cNvSpPr>
          <p:nvPr/>
        </p:nvSpPr>
        <p:spPr bwMode="auto">
          <a:xfrm>
            <a:off x="4125913" y="5321300"/>
            <a:ext cx="1881187"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nSpc>
                <a:spcPct val="70000"/>
              </a:lnSpc>
            </a:pPr>
            <a:r>
              <a:rPr lang="en-US" sz="3600">
                <a:solidFill>
                  <a:srgbClr val="1A1919"/>
                </a:solidFill>
                <a:latin typeface="Open Sans Bold" charset="0"/>
                <a:ea typeface="ＭＳ Ｐゴシック" charset="0"/>
                <a:cs typeface="Open Sans Bold" charset="0"/>
                <a:sym typeface="Open Sans Bold" charset="0"/>
              </a:rPr>
              <a:t>Pie</a:t>
            </a:r>
          </a:p>
          <a:p>
            <a:pPr>
              <a:lnSpc>
                <a:spcPct val="70000"/>
              </a:lnSpc>
            </a:pPr>
            <a:r>
              <a:rPr lang="en-US" sz="3600">
                <a:solidFill>
                  <a:srgbClr val="1A1919"/>
                </a:solidFill>
                <a:latin typeface="Open Sans Light" charset="0"/>
                <a:ea typeface="ＭＳ Ｐゴシック" charset="0"/>
                <a:cs typeface="Open Sans Light" charset="0"/>
                <a:sym typeface="Open Sans Light" charset="0"/>
              </a:rPr>
              <a:t>Chart 01</a:t>
            </a:r>
          </a:p>
        </p:txBody>
      </p:sp>
      <p:sp>
        <p:nvSpPr>
          <p:cNvPr id="30734" name="Rectangle 14"/>
          <p:cNvSpPr>
            <a:spLocks/>
          </p:cNvSpPr>
          <p:nvPr/>
        </p:nvSpPr>
        <p:spPr bwMode="auto">
          <a:xfrm>
            <a:off x="11252200" y="5321300"/>
            <a:ext cx="1881188"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nSpc>
                <a:spcPct val="70000"/>
              </a:lnSpc>
            </a:pPr>
            <a:r>
              <a:rPr lang="en-US" sz="3600">
                <a:solidFill>
                  <a:srgbClr val="1A1919"/>
                </a:solidFill>
                <a:latin typeface="Open Sans Bold" charset="0"/>
                <a:ea typeface="ＭＳ Ｐゴシック" charset="0"/>
                <a:cs typeface="Open Sans Bold" charset="0"/>
                <a:sym typeface="Open Sans Bold" charset="0"/>
              </a:rPr>
              <a:t>Pie</a:t>
            </a:r>
          </a:p>
          <a:p>
            <a:pPr>
              <a:lnSpc>
                <a:spcPct val="70000"/>
              </a:lnSpc>
            </a:pPr>
            <a:r>
              <a:rPr lang="en-US" sz="3600">
                <a:solidFill>
                  <a:srgbClr val="1A1919"/>
                </a:solidFill>
                <a:latin typeface="Open Sans Light" charset="0"/>
                <a:ea typeface="ＭＳ Ｐゴシック" charset="0"/>
                <a:cs typeface="Open Sans Light" charset="0"/>
                <a:sym typeface="Open Sans Light" charset="0"/>
              </a:rPr>
              <a:t>Chart 02</a:t>
            </a:r>
          </a:p>
        </p:txBody>
      </p:sp>
      <p:sp>
        <p:nvSpPr>
          <p:cNvPr id="30735" name="Rectangle 15"/>
          <p:cNvSpPr>
            <a:spLocks/>
          </p:cNvSpPr>
          <p:nvPr/>
        </p:nvSpPr>
        <p:spPr bwMode="auto">
          <a:xfrm>
            <a:off x="18402300" y="5321300"/>
            <a:ext cx="1881188"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nSpc>
                <a:spcPct val="70000"/>
              </a:lnSpc>
            </a:pPr>
            <a:r>
              <a:rPr lang="en-US" sz="3600">
                <a:solidFill>
                  <a:srgbClr val="1A1919"/>
                </a:solidFill>
                <a:latin typeface="Open Sans Bold" charset="0"/>
                <a:ea typeface="ＭＳ Ｐゴシック" charset="0"/>
                <a:cs typeface="Open Sans Bold" charset="0"/>
                <a:sym typeface="Open Sans Bold" charset="0"/>
              </a:rPr>
              <a:t>Pie</a:t>
            </a:r>
          </a:p>
          <a:p>
            <a:pPr>
              <a:lnSpc>
                <a:spcPct val="70000"/>
              </a:lnSpc>
            </a:pPr>
            <a:r>
              <a:rPr lang="en-US" sz="3600">
                <a:solidFill>
                  <a:srgbClr val="1A1919"/>
                </a:solidFill>
                <a:latin typeface="Open Sans Light" charset="0"/>
                <a:ea typeface="ＭＳ Ｐゴシック" charset="0"/>
                <a:cs typeface="Open Sans Light" charset="0"/>
                <a:sym typeface="Open Sans Light" charset="0"/>
              </a:rPr>
              <a:t>Chart 03</a:t>
            </a:r>
          </a:p>
        </p:txBody>
      </p:sp>
      <p:sp>
        <p:nvSpPr>
          <p:cNvPr id="30736" name="Rectangle 16"/>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24</a:t>
            </a:r>
          </a:p>
        </p:txBody>
      </p:sp>
      <p:sp>
        <p:nvSpPr>
          <p:cNvPr id="20"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Object 5"/>
          <p:cNvGraphicFramePr>
            <a:graphicFrameLocks noChangeAspect="1"/>
          </p:cNvGraphicFramePr>
          <p:nvPr>
            <p:extLst>
              <p:ext uri="{D42A27DB-BD31-4B8C-83A1-F6EECF244321}">
                <p14:modId xmlns:p14="http://schemas.microsoft.com/office/powerpoint/2010/main" val="2612212465"/>
              </p:ext>
            </p:extLst>
          </p:nvPr>
        </p:nvGraphicFramePr>
        <p:xfrm>
          <a:off x="2971800" y="3810000"/>
          <a:ext cx="8550275" cy="8058151"/>
        </p:xfrm>
        <a:graphic>
          <a:graphicData uri="http://schemas.openxmlformats.org/drawingml/2006/chart">
            <c:chart xmlns:c="http://schemas.openxmlformats.org/drawingml/2006/chart" xmlns:r="http://schemas.openxmlformats.org/officeDocument/2006/relationships" r:id="rId2"/>
          </a:graphicData>
        </a:graphic>
      </p:graphicFrame>
      <p:grpSp>
        <p:nvGrpSpPr>
          <p:cNvPr id="31747" name="Group 3"/>
          <p:cNvGrpSpPr>
            <a:grpSpLocks/>
          </p:cNvGrpSpPr>
          <p:nvPr/>
        </p:nvGrpSpPr>
        <p:grpSpPr bwMode="auto">
          <a:xfrm>
            <a:off x="1450975" y="723900"/>
            <a:ext cx="5480050" cy="1308100"/>
            <a:chOff x="0" y="0"/>
            <a:chExt cx="3451" cy="824"/>
          </a:xfrm>
        </p:grpSpPr>
        <p:sp>
          <p:nvSpPr>
            <p:cNvPr id="31745"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Pie Chart</a:t>
              </a:r>
            </a:p>
          </p:txBody>
        </p:sp>
        <p:sp>
          <p:nvSpPr>
            <p:cNvPr id="31746"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31749" name="Oval 5"/>
          <p:cNvSpPr>
            <a:spLocks/>
          </p:cNvSpPr>
          <p:nvPr/>
        </p:nvSpPr>
        <p:spPr bwMode="auto">
          <a:xfrm>
            <a:off x="4437063" y="5033963"/>
            <a:ext cx="4203700" cy="4205287"/>
          </a:xfrm>
          <a:prstGeom prst="ellipse">
            <a:avLst/>
          </a:prstGeom>
          <a:solidFill>
            <a:srgbClr val="F7F7F7"/>
          </a:solidFill>
          <a:ln w="25400" cap="flat">
            <a:solidFill>
              <a:srgbClr val="F7F7F7"/>
            </a:solidFill>
            <a:prstDash val="solid"/>
            <a:miter lim="800000"/>
            <a:headEnd type="none" w="med" len="med"/>
            <a:tailEnd type="none" w="med" len="med"/>
          </a:ln>
        </p:spPr>
        <p:txBody>
          <a:bodyPr lIns="0" tIns="0" rIns="0" bIns="0"/>
          <a:lstStyle/>
          <a:p>
            <a:endParaRPr lang="en-US"/>
          </a:p>
        </p:txBody>
      </p:sp>
      <p:sp>
        <p:nvSpPr>
          <p:cNvPr id="31750" name="Rectangle 6"/>
          <p:cNvSpPr>
            <a:spLocks/>
          </p:cNvSpPr>
          <p:nvPr/>
        </p:nvSpPr>
        <p:spPr bwMode="auto">
          <a:xfrm>
            <a:off x="5599113" y="6477000"/>
            <a:ext cx="1881187"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nSpc>
                <a:spcPct val="70000"/>
              </a:lnSpc>
            </a:pPr>
            <a:r>
              <a:rPr lang="en-US" sz="3600">
                <a:solidFill>
                  <a:srgbClr val="1A1919"/>
                </a:solidFill>
                <a:latin typeface="Open Sans Bold" charset="0"/>
                <a:ea typeface="ＭＳ Ｐゴシック" charset="0"/>
                <a:cs typeface="Open Sans Bold" charset="0"/>
                <a:sym typeface="Open Sans Bold" charset="0"/>
              </a:rPr>
              <a:t>Pie</a:t>
            </a:r>
          </a:p>
          <a:p>
            <a:pPr>
              <a:lnSpc>
                <a:spcPct val="70000"/>
              </a:lnSpc>
            </a:pPr>
            <a:r>
              <a:rPr lang="en-US" sz="3600">
                <a:solidFill>
                  <a:srgbClr val="1A1919"/>
                </a:solidFill>
                <a:latin typeface="Open Sans Light" charset="0"/>
                <a:ea typeface="ＭＳ Ｐゴシック" charset="0"/>
                <a:cs typeface="Open Sans Light" charset="0"/>
                <a:sym typeface="Open Sans Light" charset="0"/>
              </a:rPr>
              <a:t>Chart 01</a:t>
            </a:r>
          </a:p>
        </p:txBody>
      </p:sp>
      <p:grpSp>
        <p:nvGrpSpPr>
          <p:cNvPr id="31753" name="Group 9"/>
          <p:cNvGrpSpPr>
            <a:grpSpLocks/>
          </p:cNvGrpSpPr>
          <p:nvPr/>
        </p:nvGrpSpPr>
        <p:grpSpPr bwMode="auto">
          <a:xfrm>
            <a:off x="12611100" y="8255000"/>
            <a:ext cx="393700" cy="393700"/>
            <a:chOff x="0" y="0"/>
            <a:chExt cx="248" cy="248"/>
          </a:xfrm>
        </p:grpSpPr>
        <p:sp>
          <p:nvSpPr>
            <p:cNvPr id="31751" name="AutoShape 7"/>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1752" name="Oval 8"/>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1754" name="Rectangle 10"/>
          <p:cNvSpPr>
            <a:spLocks/>
          </p:cNvSpPr>
          <p:nvPr/>
        </p:nvSpPr>
        <p:spPr bwMode="auto">
          <a:xfrm>
            <a:off x="12598400" y="3657600"/>
            <a:ext cx="93599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5200">
                <a:solidFill>
                  <a:srgbClr val="1A1919"/>
                </a:solidFill>
                <a:latin typeface="Open Sans Light" charset="0"/>
                <a:ea typeface="ＭＳ Ｐゴシック" charset="0"/>
                <a:cs typeface="Open Sans Light" charset="0"/>
                <a:sym typeface="Open Sans Light" charset="0"/>
              </a:rPr>
              <a:t>Our Data is Very </a:t>
            </a:r>
            <a:r>
              <a:rPr lang="en-US" sz="5200">
                <a:solidFill>
                  <a:srgbClr val="1A1919"/>
                </a:solidFill>
                <a:latin typeface="Open Sans Bold" charset="0"/>
                <a:ea typeface="ＭＳ Ｐゴシック" charset="0"/>
                <a:cs typeface="Open Sans Bold" charset="0"/>
                <a:sym typeface="Open Sans Bold" charset="0"/>
              </a:rPr>
              <a:t>Accurate</a:t>
            </a:r>
            <a:r>
              <a:rPr lang="en-US" sz="5200">
                <a:solidFill>
                  <a:srgbClr val="1A1919"/>
                </a:solidFill>
                <a:latin typeface="Open Sans Light" charset="0"/>
                <a:ea typeface="ＭＳ Ｐゴシック" charset="0"/>
                <a:cs typeface="Open Sans Light" charset="0"/>
                <a:sym typeface="Open Sans Light" charset="0"/>
              </a:rPr>
              <a:t>. We Even Count Lorem Ipsum.</a:t>
            </a:r>
          </a:p>
        </p:txBody>
      </p:sp>
      <p:sp>
        <p:nvSpPr>
          <p:cNvPr id="31755" name="Rectangle 11"/>
          <p:cNvSpPr>
            <a:spLocks/>
          </p:cNvSpPr>
          <p:nvPr/>
        </p:nvSpPr>
        <p:spPr bwMode="auto">
          <a:xfrm>
            <a:off x="12598400" y="5816600"/>
            <a:ext cx="93599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Nulla vitae elit libero, a pharetra augue. </a:t>
            </a:r>
          </a:p>
        </p:txBody>
      </p:sp>
      <p:sp>
        <p:nvSpPr>
          <p:cNvPr id="31756" name="Rectangle 12"/>
          <p:cNvSpPr>
            <a:spLocks/>
          </p:cNvSpPr>
          <p:nvPr/>
        </p:nvSpPr>
        <p:spPr bwMode="auto">
          <a:xfrm>
            <a:off x="13246100" y="81851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Bold" charset="0"/>
                <a:ea typeface="ＭＳ Ｐゴシック" charset="0"/>
                <a:cs typeface="Open Sans Bold" charset="0"/>
                <a:sym typeface="Open Sans Bold" charset="0"/>
              </a:rPr>
              <a:t>Nullam</a:t>
            </a:r>
            <a:r>
              <a:rPr lang="en-US" sz="2400">
                <a:solidFill>
                  <a:srgbClr val="343333"/>
                </a:solidFill>
                <a:latin typeface="Open Sans Light" charset="0"/>
                <a:ea typeface="ＭＳ Ｐゴシック" charset="0"/>
                <a:cs typeface="Open Sans Light" charset="0"/>
                <a:sym typeface="Open Sans Light" charset="0"/>
              </a:rPr>
              <a:t> id dolor id nibh ultricies vehicula ut id elit.</a:t>
            </a:r>
          </a:p>
        </p:txBody>
      </p:sp>
      <p:grpSp>
        <p:nvGrpSpPr>
          <p:cNvPr id="31759" name="Group 15"/>
          <p:cNvGrpSpPr>
            <a:grpSpLocks/>
          </p:cNvGrpSpPr>
          <p:nvPr/>
        </p:nvGrpSpPr>
        <p:grpSpPr bwMode="auto">
          <a:xfrm>
            <a:off x="12611100" y="9055100"/>
            <a:ext cx="393700" cy="393700"/>
            <a:chOff x="0" y="0"/>
            <a:chExt cx="248" cy="248"/>
          </a:xfrm>
        </p:grpSpPr>
        <p:sp>
          <p:nvSpPr>
            <p:cNvPr id="31757" name="AutoShape 13"/>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1758" name="Oval 14"/>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1760" name="Rectangle 16"/>
          <p:cNvSpPr>
            <a:spLocks/>
          </p:cNvSpPr>
          <p:nvPr/>
        </p:nvSpPr>
        <p:spPr bwMode="auto">
          <a:xfrm>
            <a:off x="13246100" y="8991600"/>
            <a:ext cx="6713538"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Vestibulum id ligula porta felis </a:t>
            </a:r>
            <a:r>
              <a:rPr lang="en-US" sz="2400">
                <a:solidFill>
                  <a:srgbClr val="343333"/>
                </a:solidFill>
                <a:latin typeface="Open Sans Bold" charset="0"/>
                <a:ea typeface="ＭＳ Ｐゴシック" charset="0"/>
                <a:cs typeface="Open Sans Bold" charset="0"/>
                <a:sym typeface="Open Sans Bold" charset="0"/>
              </a:rPr>
              <a:t>euismod</a:t>
            </a:r>
            <a:r>
              <a:rPr lang="en-US" sz="2400">
                <a:solidFill>
                  <a:srgbClr val="343333"/>
                </a:solidFill>
                <a:latin typeface="Open Sans Light" charset="0"/>
                <a:ea typeface="ＭＳ Ｐゴシック" charset="0"/>
                <a:cs typeface="Open Sans Light" charset="0"/>
                <a:sym typeface="Open Sans Light" charset="0"/>
              </a:rPr>
              <a:t> semper</a:t>
            </a:r>
          </a:p>
        </p:txBody>
      </p:sp>
      <p:grpSp>
        <p:nvGrpSpPr>
          <p:cNvPr id="31763" name="Group 19"/>
          <p:cNvGrpSpPr>
            <a:grpSpLocks/>
          </p:cNvGrpSpPr>
          <p:nvPr/>
        </p:nvGrpSpPr>
        <p:grpSpPr bwMode="auto">
          <a:xfrm>
            <a:off x="12611100" y="9867900"/>
            <a:ext cx="393700" cy="393700"/>
            <a:chOff x="0" y="0"/>
            <a:chExt cx="248" cy="248"/>
          </a:xfrm>
        </p:grpSpPr>
        <p:sp>
          <p:nvSpPr>
            <p:cNvPr id="31761" name="AutoShape 17"/>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1762" name="Oval 18"/>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1764" name="Rectangle 20"/>
          <p:cNvSpPr>
            <a:spLocks/>
          </p:cNvSpPr>
          <p:nvPr/>
        </p:nvSpPr>
        <p:spPr bwMode="auto">
          <a:xfrm>
            <a:off x="13246100" y="98044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Nullam id </a:t>
            </a:r>
            <a:r>
              <a:rPr lang="en-US" sz="2400">
                <a:solidFill>
                  <a:srgbClr val="343333"/>
                </a:solidFill>
                <a:latin typeface="Open Sans Bold" charset="0"/>
                <a:ea typeface="ＭＳ Ｐゴシック" charset="0"/>
                <a:cs typeface="Open Sans Bold" charset="0"/>
                <a:sym typeface="Open Sans Bold" charset="0"/>
              </a:rPr>
              <a:t>dolor</a:t>
            </a:r>
            <a:r>
              <a:rPr lang="en-US" sz="2400">
                <a:solidFill>
                  <a:srgbClr val="343333"/>
                </a:solidFill>
                <a:latin typeface="Open Sans Light" charset="0"/>
                <a:ea typeface="ＭＳ Ｐゴシック" charset="0"/>
                <a:cs typeface="Open Sans Light" charset="0"/>
                <a:sym typeface="Open Sans Light" charset="0"/>
              </a:rPr>
              <a:t> id nibh ultricies vehicula ut id elit.</a:t>
            </a:r>
          </a:p>
        </p:txBody>
      </p:sp>
      <p:grpSp>
        <p:nvGrpSpPr>
          <p:cNvPr id="31767" name="Group 23"/>
          <p:cNvGrpSpPr>
            <a:grpSpLocks/>
          </p:cNvGrpSpPr>
          <p:nvPr/>
        </p:nvGrpSpPr>
        <p:grpSpPr bwMode="auto">
          <a:xfrm>
            <a:off x="12611100" y="10718800"/>
            <a:ext cx="393700" cy="393700"/>
            <a:chOff x="0" y="0"/>
            <a:chExt cx="248" cy="248"/>
          </a:xfrm>
        </p:grpSpPr>
        <p:sp>
          <p:nvSpPr>
            <p:cNvPr id="31765" name="AutoShape 21"/>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1766" name="Oval 22"/>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1768" name="Rectangle 24"/>
          <p:cNvSpPr>
            <a:spLocks/>
          </p:cNvSpPr>
          <p:nvPr/>
        </p:nvSpPr>
        <p:spPr bwMode="auto">
          <a:xfrm>
            <a:off x="13246100" y="106553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Nullam id </a:t>
            </a:r>
            <a:r>
              <a:rPr lang="en-US" sz="2400">
                <a:solidFill>
                  <a:srgbClr val="343333"/>
                </a:solidFill>
                <a:latin typeface="Open Sans Bold" charset="0"/>
                <a:ea typeface="ＭＳ Ｐゴシック" charset="0"/>
                <a:cs typeface="Open Sans Bold" charset="0"/>
                <a:sym typeface="Open Sans Bold" charset="0"/>
              </a:rPr>
              <a:t>dolor</a:t>
            </a:r>
            <a:r>
              <a:rPr lang="en-US" sz="2400">
                <a:solidFill>
                  <a:srgbClr val="343333"/>
                </a:solidFill>
                <a:latin typeface="Open Sans Light" charset="0"/>
                <a:ea typeface="ＭＳ Ｐゴシック" charset="0"/>
                <a:cs typeface="Open Sans Light" charset="0"/>
                <a:sym typeface="Open Sans Light" charset="0"/>
              </a:rPr>
              <a:t> id nibh ultricies vehicula ut id elit.</a:t>
            </a:r>
          </a:p>
        </p:txBody>
      </p:sp>
      <p:sp>
        <p:nvSpPr>
          <p:cNvPr id="31769" name="Rectangle 25"/>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25</a:t>
            </a:r>
          </a:p>
        </p:txBody>
      </p:sp>
      <p:sp>
        <p:nvSpPr>
          <p:cNvPr id="28"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1" name="Group 3"/>
          <p:cNvGrpSpPr>
            <a:grpSpLocks/>
          </p:cNvGrpSpPr>
          <p:nvPr/>
        </p:nvGrpSpPr>
        <p:grpSpPr bwMode="auto">
          <a:xfrm>
            <a:off x="1450975" y="723900"/>
            <a:ext cx="5480050" cy="1308100"/>
            <a:chOff x="0" y="0"/>
            <a:chExt cx="3451" cy="824"/>
          </a:xfrm>
        </p:grpSpPr>
        <p:sp>
          <p:nvSpPr>
            <p:cNvPr id="32769"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Pie Chart</a:t>
              </a:r>
            </a:p>
          </p:txBody>
        </p:sp>
        <p:sp>
          <p:nvSpPr>
            <p:cNvPr id="3277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grpSp>
        <p:nvGrpSpPr>
          <p:cNvPr id="32775" name="Group 7"/>
          <p:cNvGrpSpPr>
            <a:grpSpLocks/>
          </p:cNvGrpSpPr>
          <p:nvPr/>
        </p:nvGrpSpPr>
        <p:grpSpPr bwMode="auto">
          <a:xfrm>
            <a:off x="12611100" y="8686800"/>
            <a:ext cx="393700" cy="393700"/>
            <a:chOff x="0" y="0"/>
            <a:chExt cx="248" cy="248"/>
          </a:xfrm>
        </p:grpSpPr>
        <p:sp>
          <p:nvSpPr>
            <p:cNvPr id="32773" name="AutoShape 5"/>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2774" name="Oval 6"/>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2776" name="Rectangle 8"/>
          <p:cNvSpPr>
            <a:spLocks/>
          </p:cNvSpPr>
          <p:nvPr/>
        </p:nvSpPr>
        <p:spPr bwMode="auto">
          <a:xfrm>
            <a:off x="12598400" y="4089400"/>
            <a:ext cx="93599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5200">
                <a:solidFill>
                  <a:srgbClr val="1A1919"/>
                </a:solidFill>
                <a:latin typeface="Open Sans Light" charset="0"/>
                <a:ea typeface="ＭＳ Ｐゴシック" charset="0"/>
                <a:cs typeface="Open Sans Light" charset="0"/>
                <a:sym typeface="Open Sans Light" charset="0"/>
              </a:rPr>
              <a:t>Our Data is Very </a:t>
            </a:r>
            <a:r>
              <a:rPr lang="en-US" sz="5200">
                <a:solidFill>
                  <a:srgbClr val="1A1919"/>
                </a:solidFill>
                <a:latin typeface="Open Sans Bold" charset="0"/>
                <a:ea typeface="ＭＳ Ｐゴシック" charset="0"/>
                <a:cs typeface="Open Sans Bold" charset="0"/>
                <a:sym typeface="Open Sans Bold" charset="0"/>
              </a:rPr>
              <a:t>Accurate</a:t>
            </a:r>
            <a:r>
              <a:rPr lang="en-US" sz="5200">
                <a:solidFill>
                  <a:srgbClr val="1A1919"/>
                </a:solidFill>
                <a:latin typeface="Open Sans Light" charset="0"/>
                <a:ea typeface="ＭＳ Ｐゴシック" charset="0"/>
                <a:cs typeface="Open Sans Light" charset="0"/>
                <a:sym typeface="Open Sans Light" charset="0"/>
              </a:rPr>
              <a:t>. We Even Count Lorem Ipsum.</a:t>
            </a:r>
          </a:p>
        </p:txBody>
      </p:sp>
      <p:sp>
        <p:nvSpPr>
          <p:cNvPr id="32777" name="Rectangle 9"/>
          <p:cNvSpPr>
            <a:spLocks/>
          </p:cNvSpPr>
          <p:nvPr/>
        </p:nvSpPr>
        <p:spPr bwMode="auto">
          <a:xfrm>
            <a:off x="12598400" y="6248400"/>
            <a:ext cx="93599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Nulla vitae elit libero, a pharetra augue. </a:t>
            </a:r>
          </a:p>
        </p:txBody>
      </p:sp>
      <p:sp>
        <p:nvSpPr>
          <p:cNvPr id="32778" name="Rectangle 10"/>
          <p:cNvSpPr>
            <a:spLocks/>
          </p:cNvSpPr>
          <p:nvPr/>
        </p:nvSpPr>
        <p:spPr bwMode="auto">
          <a:xfrm>
            <a:off x="13246100" y="86169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Bold" charset="0"/>
                <a:ea typeface="ＭＳ Ｐゴシック" charset="0"/>
                <a:cs typeface="Open Sans Bold" charset="0"/>
                <a:sym typeface="Open Sans Bold" charset="0"/>
              </a:rPr>
              <a:t>Nullam</a:t>
            </a:r>
            <a:r>
              <a:rPr lang="en-US" sz="2400">
                <a:solidFill>
                  <a:srgbClr val="343333"/>
                </a:solidFill>
                <a:latin typeface="Open Sans Light" charset="0"/>
                <a:ea typeface="ＭＳ Ｐゴシック" charset="0"/>
                <a:cs typeface="Open Sans Light" charset="0"/>
                <a:sym typeface="Open Sans Light" charset="0"/>
              </a:rPr>
              <a:t> id dolor id nibh ultricies vehicula ut id elit.</a:t>
            </a:r>
          </a:p>
        </p:txBody>
      </p:sp>
      <p:grpSp>
        <p:nvGrpSpPr>
          <p:cNvPr id="32781" name="Group 13"/>
          <p:cNvGrpSpPr>
            <a:grpSpLocks/>
          </p:cNvGrpSpPr>
          <p:nvPr/>
        </p:nvGrpSpPr>
        <p:grpSpPr bwMode="auto">
          <a:xfrm>
            <a:off x="12611100" y="9486900"/>
            <a:ext cx="393700" cy="393700"/>
            <a:chOff x="0" y="0"/>
            <a:chExt cx="248" cy="248"/>
          </a:xfrm>
        </p:grpSpPr>
        <p:sp>
          <p:nvSpPr>
            <p:cNvPr id="32779" name="AutoShape 11"/>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2780" name="Oval 12"/>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2782" name="Rectangle 14"/>
          <p:cNvSpPr>
            <a:spLocks/>
          </p:cNvSpPr>
          <p:nvPr/>
        </p:nvSpPr>
        <p:spPr bwMode="auto">
          <a:xfrm>
            <a:off x="13246100" y="94234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 Vestibulum id ligula porta felis </a:t>
            </a:r>
            <a:r>
              <a:rPr lang="en-US" sz="2400">
                <a:solidFill>
                  <a:srgbClr val="343333"/>
                </a:solidFill>
                <a:latin typeface="Open Sans Bold" charset="0"/>
                <a:ea typeface="ＭＳ Ｐゴシック" charset="0"/>
                <a:cs typeface="Open Sans Bold" charset="0"/>
                <a:sym typeface="Open Sans Bold" charset="0"/>
              </a:rPr>
              <a:t>euismod</a:t>
            </a:r>
            <a:r>
              <a:rPr lang="en-US" sz="2400">
                <a:solidFill>
                  <a:srgbClr val="343333"/>
                </a:solidFill>
                <a:latin typeface="Open Sans Light" charset="0"/>
                <a:ea typeface="ＭＳ Ｐゴシック" charset="0"/>
                <a:cs typeface="Open Sans Light" charset="0"/>
                <a:sym typeface="Open Sans Light" charset="0"/>
              </a:rPr>
              <a:t> semper</a:t>
            </a:r>
          </a:p>
        </p:txBody>
      </p:sp>
      <p:grpSp>
        <p:nvGrpSpPr>
          <p:cNvPr id="32785" name="Group 17"/>
          <p:cNvGrpSpPr>
            <a:grpSpLocks/>
          </p:cNvGrpSpPr>
          <p:nvPr/>
        </p:nvGrpSpPr>
        <p:grpSpPr bwMode="auto">
          <a:xfrm>
            <a:off x="12611100" y="10299700"/>
            <a:ext cx="393700" cy="393700"/>
            <a:chOff x="0" y="0"/>
            <a:chExt cx="248" cy="248"/>
          </a:xfrm>
        </p:grpSpPr>
        <p:sp>
          <p:nvSpPr>
            <p:cNvPr id="32783" name="AutoShape 15"/>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2784" name="Oval 16"/>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2786" name="Rectangle 18"/>
          <p:cNvSpPr>
            <a:spLocks/>
          </p:cNvSpPr>
          <p:nvPr/>
        </p:nvSpPr>
        <p:spPr bwMode="auto">
          <a:xfrm>
            <a:off x="13246100" y="102362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Nullam id </a:t>
            </a:r>
            <a:r>
              <a:rPr lang="en-US" sz="2400">
                <a:solidFill>
                  <a:srgbClr val="343333"/>
                </a:solidFill>
                <a:latin typeface="Open Sans Bold" charset="0"/>
                <a:ea typeface="ＭＳ Ｐゴシック" charset="0"/>
                <a:cs typeface="Open Sans Bold" charset="0"/>
                <a:sym typeface="Open Sans Bold" charset="0"/>
              </a:rPr>
              <a:t>dolor</a:t>
            </a:r>
            <a:r>
              <a:rPr lang="en-US" sz="2400">
                <a:solidFill>
                  <a:srgbClr val="343333"/>
                </a:solidFill>
                <a:latin typeface="Open Sans Light" charset="0"/>
                <a:ea typeface="ＭＳ Ｐゴシック" charset="0"/>
                <a:cs typeface="Open Sans Light" charset="0"/>
                <a:sym typeface="Open Sans Light" charset="0"/>
              </a:rPr>
              <a:t> id nibh ultricies vehicula ut id elit.</a:t>
            </a:r>
          </a:p>
        </p:txBody>
      </p:sp>
      <p:sp>
        <p:nvSpPr>
          <p:cNvPr id="32787" name="Rectangle 19"/>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26</a:t>
            </a:r>
          </a:p>
        </p:txBody>
      </p:sp>
      <p:graphicFrame>
        <p:nvGraphicFramePr>
          <p:cNvPr id="21" name="Object 5"/>
          <p:cNvGraphicFramePr>
            <a:graphicFrameLocks noChangeAspect="1"/>
          </p:cNvGraphicFramePr>
          <p:nvPr>
            <p:extLst>
              <p:ext uri="{D42A27DB-BD31-4B8C-83A1-F6EECF244321}">
                <p14:modId xmlns:p14="http://schemas.microsoft.com/office/powerpoint/2010/main" val="34087853"/>
              </p:ext>
            </p:extLst>
          </p:nvPr>
        </p:nvGraphicFramePr>
        <p:xfrm>
          <a:off x="1600200" y="4572000"/>
          <a:ext cx="10134600" cy="7086600"/>
        </p:xfrm>
        <a:graphic>
          <a:graphicData uri="http://schemas.openxmlformats.org/drawingml/2006/chart">
            <c:chart xmlns:c="http://schemas.openxmlformats.org/drawingml/2006/chart" xmlns:r="http://schemas.openxmlformats.org/officeDocument/2006/relationships" r:id="rId2"/>
          </a:graphicData>
        </a:graphic>
      </p:graphicFrame>
      <p:sp>
        <p:nvSpPr>
          <p:cNvPr id="22"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5" name="Group 3"/>
          <p:cNvGrpSpPr>
            <a:grpSpLocks/>
          </p:cNvGrpSpPr>
          <p:nvPr/>
        </p:nvGrpSpPr>
        <p:grpSpPr bwMode="auto">
          <a:xfrm>
            <a:off x="1450975" y="723900"/>
            <a:ext cx="5480050" cy="1308100"/>
            <a:chOff x="0" y="0"/>
            <a:chExt cx="3451" cy="824"/>
          </a:xfrm>
        </p:grpSpPr>
        <p:sp>
          <p:nvSpPr>
            <p:cNvPr id="33793"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Pie Chart</a:t>
              </a:r>
            </a:p>
          </p:txBody>
        </p:sp>
        <p:sp>
          <p:nvSpPr>
            <p:cNvPr id="33794"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grpSp>
        <p:nvGrpSpPr>
          <p:cNvPr id="33799" name="Group 7"/>
          <p:cNvGrpSpPr>
            <a:grpSpLocks/>
          </p:cNvGrpSpPr>
          <p:nvPr/>
        </p:nvGrpSpPr>
        <p:grpSpPr bwMode="auto">
          <a:xfrm>
            <a:off x="12611100" y="8686800"/>
            <a:ext cx="393700" cy="393700"/>
            <a:chOff x="0" y="0"/>
            <a:chExt cx="248" cy="248"/>
          </a:xfrm>
        </p:grpSpPr>
        <p:sp>
          <p:nvSpPr>
            <p:cNvPr id="33797" name="AutoShape 5"/>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3798" name="Oval 6"/>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3800" name="Rectangle 8"/>
          <p:cNvSpPr>
            <a:spLocks/>
          </p:cNvSpPr>
          <p:nvPr/>
        </p:nvSpPr>
        <p:spPr bwMode="auto">
          <a:xfrm>
            <a:off x="12598400" y="4089400"/>
            <a:ext cx="93599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5200">
                <a:solidFill>
                  <a:srgbClr val="1A1919"/>
                </a:solidFill>
                <a:latin typeface="Open Sans Light" charset="0"/>
                <a:ea typeface="ＭＳ Ｐゴシック" charset="0"/>
                <a:cs typeface="Open Sans Light" charset="0"/>
                <a:sym typeface="Open Sans Light" charset="0"/>
              </a:rPr>
              <a:t>Our Data is Very </a:t>
            </a:r>
            <a:r>
              <a:rPr lang="en-US" sz="5200">
                <a:solidFill>
                  <a:srgbClr val="1A1919"/>
                </a:solidFill>
                <a:latin typeface="Open Sans Bold" charset="0"/>
                <a:ea typeface="ＭＳ Ｐゴシック" charset="0"/>
                <a:cs typeface="Open Sans Bold" charset="0"/>
                <a:sym typeface="Open Sans Bold" charset="0"/>
              </a:rPr>
              <a:t>Accurate</a:t>
            </a:r>
            <a:r>
              <a:rPr lang="en-US" sz="5200">
                <a:solidFill>
                  <a:srgbClr val="1A1919"/>
                </a:solidFill>
                <a:latin typeface="Open Sans Light" charset="0"/>
                <a:ea typeface="ＭＳ Ｐゴシック" charset="0"/>
                <a:cs typeface="Open Sans Light" charset="0"/>
                <a:sym typeface="Open Sans Light" charset="0"/>
              </a:rPr>
              <a:t>. We Even Count Lorem Ipsum.</a:t>
            </a:r>
          </a:p>
        </p:txBody>
      </p:sp>
      <p:sp>
        <p:nvSpPr>
          <p:cNvPr id="33801" name="Rectangle 9"/>
          <p:cNvSpPr>
            <a:spLocks/>
          </p:cNvSpPr>
          <p:nvPr/>
        </p:nvSpPr>
        <p:spPr bwMode="auto">
          <a:xfrm>
            <a:off x="12598400" y="6248400"/>
            <a:ext cx="93599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Nulla vitae elit libero, a pharetra augue. </a:t>
            </a:r>
          </a:p>
        </p:txBody>
      </p:sp>
      <p:sp>
        <p:nvSpPr>
          <p:cNvPr id="33802" name="Rectangle 10"/>
          <p:cNvSpPr>
            <a:spLocks/>
          </p:cNvSpPr>
          <p:nvPr/>
        </p:nvSpPr>
        <p:spPr bwMode="auto">
          <a:xfrm>
            <a:off x="13246100" y="86169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Bold" charset="0"/>
                <a:ea typeface="ＭＳ Ｐゴシック" charset="0"/>
                <a:cs typeface="Open Sans Bold" charset="0"/>
                <a:sym typeface="Open Sans Bold" charset="0"/>
              </a:rPr>
              <a:t>Nullam</a:t>
            </a:r>
            <a:r>
              <a:rPr lang="en-US" sz="2400">
                <a:solidFill>
                  <a:srgbClr val="343333"/>
                </a:solidFill>
                <a:latin typeface="Open Sans Light" charset="0"/>
                <a:ea typeface="ＭＳ Ｐゴシック" charset="0"/>
                <a:cs typeface="Open Sans Light" charset="0"/>
                <a:sym typeface="Open Sans Light" charset="0"/>
              </a:rPr>
              <a:t> id dolor id nibh ultricies vehicula ut id elit.</a:t>
            </a:r>
          </a:p>
        </p:txBody>
      </p:sp>
      <p:grpSp>
        <p:nvGrpSpPr>
          <p:cNvPr id="33805" name="Group 13"/>
          <p:cNvGrpSpPr>
            <a:grpSpLocks/>
          </p:cNvGrpSpPr>
          <p:nvPr/>
        </p:nvGrpSpPr>
        <p:grpSpPr bwMode="auto">
          <a:xfrm>
            <a:off x="12611100" y="9486900"/>
            <a:ext cx="393700" cy="393700"/>
            <a:chOff x="0" y="0"/>
            <a:chExt cx="248" cy="248"/>
          </a:xfrm>
        </p:grpSpPr>
        <p:sp>
          <p:nvSpPr>
            <p:cNvPr id="33803" name="AutoShape 11"/>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3804" name="Oval 12"/>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3806" name="Rectangle 14"/>
          <p:cNvSpPr>
            <a:spLocks/>
          </p:cNvSpPr>
          <p:nvPr/>
        </p:nvSpPr>
        <p:spPr bwMode="auto">
          <a:xfrm>
            <a:off x="13246100" y="94234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 Vestibulum id ligula porta felis </a:t>
            </a:r>
            <a:r>
              <a:rPr lang="en-US" sz="2400">
                <a:solidFill>
                  <a:srgbClr val="343333"/>
                </a:solidFill>
                <a:latin typeface="Open Sans Bold" charset="0"/>
                <a:ea typeface="ＭＳ Ｐゴシック" charset="0"/>
                <a:cs typeface="Open Sans Bold" charset="0"/>
                <a:sym typeface="Open Sans Bold" charset="0"/>
              </a:rPr>
              <a:t>euismod</a:t>
            </a:r>
            <a:r>
              <a:rPr lang="en-US" sz="2400">
                <a:solidFill>
                  <a:srgbClr val="343333"/>
                </a:solidFill>
                <a:latin typeface="Open Sans Light" charset="0"/>
                <a:ea typeface="ＭＳ Ｐゴシック" charset="0"/>
                <a:cs typeface="Open Sans Light" charset="0"/>
                <a:sym typeface="Open Sans Light" charset="0"/>
              </a:rPr>
              <a:t> semper</a:t>
            </a:r>
          </a:p>
        </p:txBody>
      </p:sp>
      <p:grpSp>
        <p:nvGrpSpPr>
          <p:cNvPr id="33809" name="Group 17"/>
          <p:cNvGrpSpPr>
            <a:grpSpLocks/>
          </p:cNvGrpSpPr>
          <p:nvPr/>
        </p:nvGrpSpPr>
        <p:grpSpPr bwMode="auto">
          <a:xfrm>
            <a:off x="12611100" y="10299700"/>
            <a:ext cx="393700" cy="393700"/>
            <a:chOff x="0" y="0"/>
            <a:chExt cx="248" cy="248"/>
          </a:xfrm>
        </p:grpSpPr>
        <p:sp>
          <p:nvSpPr>
            <p:cNvPr id="33807" name="AutoShape 15"/>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33808" name="Oval 16"/>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3810" name="Rectangle 18"/>
          <p:cNvSpPr>
            <a:spLocks/>
          </p:cNvSpPr>
          <p:nvPr/>
        </p:nvSpPr>
        <p:spPr bwMode="auto">
          <a:xfrm>
            <a:off x="13246100" y="102362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Nullam id </a:t>
            </a:r>
            <a:r>
              <a:rPr lang="en-US" sz="2400">
                <a:solidFill>
                  <a:srgbClr val="343333"/>
                </a:solidFill>
                <a:latin typeface="Open Sans Bold" charset="0"/>
                <a:ea typeface="ＭＳ Ｐゴシック" charset="0"/>
                <a:cs typeface="Open Sans Bold" charset="0"/>
                <a:sym typeface="Open Sans Bold" charset="0"/>
              </a:rPr>
              <a:t>dolor</a:t>
            </a:r>
            <a:r>
              <a:rPr lang="en-US" sz="2400">
                <a:solidFill>
                  <a:srgbClr val="343333"/>
                </a:solidFill>
                <a:latin typeface="Open Sans Light" charset="0"/>
                <a:ea typeface="ＭＳ Ｐゴシック" charset="0"/>
                <a:cs typeface="Open Sans Light" charset="0"/>
                <a:sym typeface="Open Sans Light" charset="0"/>
              </a:rPr>
              <a:t> id nibh ultricies vehicula ut id elit.</a:t>
            </a:r>
          </a:p>
        </p:txBody>
      </p:sp>
      <p:sp>
        <p:nvSpPr>
          <p:cNvPr id="33811" name="Rectangle 19"/>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27</a:t>
            </a:r>
          </a:p>
        </p:txBody>
      </p:sp>
      <p:graphicFrame>
        <p:nvGraphicFramePr>
          <p:cNvPr id="21" name="Object 4"/>
          <p:cNvGraphicFramePr>
            <a:graphicFrameLocks noChangeAspect="1"/>
          </p:cNvGraphicFramePr>
          <p:nvPr>
            <p:extLst>
              <p:ext uri="{D42A27DB-BD31-4B8C-83A1-F6EECF244321}">
                <p14:modId xmlns:p14="http://schemas.microsoft.com/office/powerpoint/2010/main" val="787325979"/>
              </p:ext>
            </p:extLst>
          </p:nvPr>
        </p:nvGraphicFramePr>
        <p:xfrm>
          <a:off x="990600" y="3962400"/>
          <a:ext cx="10134600" cy="7518400"/>
        </p:xfrm>
        <a:graphic>
          <a:graphicData uri="http://schemas.openxmlformats.org/drawingml/2006/chart">
            <c:chart xmlns:c="http://schemas.openxmlformats.org/drawingml/2006/chart" xmlns:r="http://schemas.openxmlformats.org/officeDocument/2006/relationships" r:id="rId2"/>
          </a:graphicData>
        </a:graphic>
      </p:graphicFrame>
      <p:sp>
        <p:nvSpPr>
          <p:cNvPr id="22"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9" name="Group 3"/>
          <p:cNvGrpSpPr>
            <a:grpSpLocks/>
          </p:cNvGrpSpPr>
          <p:nvPr/>
        </p:nvGrpSpPr>
        <p:grpSpPr bwMode="auto">
          <a:xfrm>
            <a:off x="1450975" y="723900"/>
            <a:ext cx="5480050" cy="1308100"/>
            <a:chOff x="0" y="0"/>
            <a:chExt cx="3451" cy="824"/>
          </a:xfrm>
        </p:grpSpPr>
        <p:sp>
          <p:nvSpPr>
            <p:cNvPr id="34817"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Pie Chart</a:t>
              </a:r>
            </a:p>
          </p:txBody>
        </p:sp>
        <p:sp>
          <p:nvSpPr>
            <p:cNvPr id="34818"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34827" name="Rectangle 11"/>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28</a:t>
            </a:r>
          </a:p>
        </p:txBody>
      </p:sp>
      <p:graphicFrame>
        <p:nvGraphicFramePr>
          <p:cNvPr id="13" name="Object 4"/>
          <p:cNvGraphicFramePr>
            <a:graphicFrameLocks noChangeAspect="1"/>
          </p:cNvGraphicFramePr>
          <p:nvPr>
            <p:extLst>
              <p:ext uri="{D42A27DB-BD31-4B8C-83A1-F6EECF244321}">
                <p14:modId xmlns:p14="http://schemas.microsoft.com/office/powerpoint/2010/main" val="3314782327"/>
              </p:ext>
            </p:extLst>
          </p:nvPr>
        </p:nvGraphicFramePr>
        <p:xfrm>
          <a:off x="-533400" y="3276600"/>
          <a:ext cx="23469600" cy="8991600"/>
        </p:xfrm>
        <a:graphic>
          <a:graphicData uri="http://schemas.openxmlformats.org/drawingml/2006/chart">
            <c:chart xmlns:c="http://schemas.openxmlformats.org/drawingml/2006/chart" xmlns:r="http://schemas.openxmlformats.org/officeDocument/2006/relationships" r:id="rId2"/>
          </a:graphicData>
        </a:graphic>
      </p:graphicFrame>
      <p:grpSp>
        <p:nvGrpSpPr>
          <p:cNvPr id="14" name="Group 5"/>
          <p:cNvGrpSpPr>
            <a:grpSpLocks/>
          </p:cNvGrpSpPr>
          <p:nvPr/>
        </p:nvGrpSpPr>
        <p:grpSpPr bwMode="auto">
          <a:xfrm>
            <a:off x="4953000" y="5334000"/>
            <a:ext cx="3352800" cy="2571750"/>
            <a:chOff x="3962400" y="4648200"/>
            <a:chExt cx="3352800" cy="2571750"/>
          </a:xfrm>
        </p:grpSpPr>
        <p:sp>
          <p:nvSpPr>
            <p:cNvPr id="15"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6"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17" name="Group 20"/>
          <p:cNvGrpSpPr>
            <a:grpSpLocks/>
          </p:cNvGrpSpPr>
          <p:nvPr/>
        </p:nvGrpSpPr>
        <p:grpSpPr bwMode="auto">
          <a:xfrm>
            <a:off x="16687800" y="3962400"/>
            <a:ext cx="3352800" cy="2571750"/>
            <a:chOff x="3962400" y="4648200"/>
            <a:chExt cx="3352800" cy="2571750"/>
          </a:xfrm>
        </p:grpSpPr>
        <p:sp>
          <p:nvSpPr>
            <p:cNvPr id="18"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9"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20" name="Group 23"/>
          <p:cNvGrpSpPr>
            <a:grpSpLocks/>
          </p:cNvGrpSpPr>
          <p:nvPr/>
        </p:nvGrpSpPr>
        <p:grpSpPr bwMode="auto">
          <a:xfrm>
            <a:off x="11430000" y="7620000"/>
            <a:ext cx="3352800" cy="2571750"/>
            <a:chOff x="3962400" y="2895600"/>
            <a:chExt cx="3352800" cy="2571750"/>
          </a:xfrm>
        </p:grpSpPr>
        <p:sp>
          <p:nvSpPr>
            <p:cNvPr id="21" name="Rectangular Callout 4"/>
            <p:cNvSpPr/>
            <p:nvPr/>
          </p:nvSpPr>
          <p:spPr bwMode="auto">
            <a:xfrm flipV="1">
              <a:off x="3962400" y="28956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1">
                <a:lumMod val="50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2"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sp>
        <p:nvSpPr>
          <p:cNvPr id="23"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3" name="Picture Placeholder 2"/>
          <p:cNvSpPr>
            <a:spLocks noGrp="1"/>
          </p:cNvSpPr>
          <p:nvPr>
            <p:ph type="pic" sz="quarter" idx="10"/>
          </p:nvPr>
        </p:nvSpPr>
        <p:spPr>
          <a:xfrm>
            <a:off x="4953000" y="6146800"/>
            <a:ext cx="3327400" cy="1473200"/>
          </a:xfrm>
        </p:spPr>
      </p:sp>
      <p:sp>
        <p:nvSpPr>
          <p:cNvPr id="4" name="Picture Placeholder 3"/>
          <p:cNvSpPr>
            <a:spLocks noGrp="1"/>
          </p:cNvSpPr>
          <p:nvPr>
            <p:ph type="pic" sz="quarter" idx="11"/>
          </p:nvPr>
        </p:nvSpPr>
        <p:spPr/>
      </p:sp>
      <p:sp>
        <p:nvSpPr>
          <p:cNvPr id="5" name="Picture Placeholder 4"/>
          <p:cNvSpPr>
            <a:spLocks noGrp="1"/>
          </p:cNvSpPr>
          <p:nvPr>
            <p:ph type="pic" sz="quarter" idx="12"/>
          </p:nvPr>
        </p:nvSpPr>
        <p:spPr>
          <a:xfrm>
            <a:off x="16713200" y="4810760"/>
            <a:ext cx="3302000" cy="1336040"/>
          </a:xfrm>
        </p:spPr>
      </p:sp>
    </p:spTree>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3" name="Group 3"/>
          <p:cNvGrpSpPr>
            <a:grpSpLocks/>
          </p:cNvGrpSpPr>
          <p:nvPr/>
        </p:nvGrpSpPr>
        <p:grpSpPr bwMode="auto">
          <a:xfrm>
            <a:off x="1450975" y="723900"/>
            <a:ext cx="5480050" cy="1308100"/>
            <a:chOff x="0" y="0"/>
            <a:chExt cx="3451" cy="824"/>
          </a:xfrm>
        </p:grpSpPr>
        <p:sp>
          <p:nvSpPr>
            <p:cNvPr id="35841"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Leaves Diagram</a:t>
              </a:r>
            </a:p>
          </p:txBody>
        </p:sp>
        <p:sp>
          <p:nvSpPr>
            <p:cNvPr id="35842"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35844" name="Rectangle 4"/>
          <p:cNvSpPr>
            <a:spLocks/>
          </p:cNvSpPr>
          <p:nvPr/>
        </p:nvSpPr>
        <p:spPr bwMode="auto">
          <a:xfrm>
            <a:off x="2832100" y="9848850"/>
            <a:ext cx="4546600" cy="163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a:solidFill>
                  <a:srgbClr val="343333"/>
                </a:solidFill>
                <a:latin typeface="Open Sans Bold" charset="0"/>
                <a:ea typeface="ＭＳ Ｐゴシック" charset="0"/>
                <a:cs typeface="Open Sans Bold" charset="0"/>
                <a:sym typeface="Open Sans Bold" charset="0"/>
              </a:rPr>
              <a:t>Phase 01</a:t>
            </a:r>
            <a:endParaRPr lang="en-US" sz="2100">
              <a:solidFill>
                <a:srgbClr val="343333"/>
              </a:solidFill>
              <a:latin typeface="Open Sans Bold" charset="0"/>
              <a:ea typeface="ＭＳ Ｐゴシック" charset="0"/>
              <a:cs typeface="Open Sans Bold" charset="0"/>
              <a:sym typeface="Open Sans Bold" charset="0"/>
            </a:endParaRPr>
          </a:p>
          <a:p>
            <a:pPr algn="l"/>
            <a:r>
              <a:rPr lang="en-US" sz="2100">
                <a:solidFill>
                  <a:srgbClr val="343333"/>
                </a:solidFill>
                <a:latin typeface="Open Sans Light" charset="0"/>
                <a:ea typeface="ＭＳ Ｐゴシック" charset="0"/>
                <a:cs typeface="Open Sans Light" charset="0"/>
                <a:sym typeface="Open Sans Light" charset="0"/>
              </a:rPr>
              <a:t>ut id elit. Vestibulum id ligula porta felis euismod semper. Aenean lacinia bibendum nulla sed consectetur.</a:t>
            </a:r>
          </a:p>
        </p:txBody>
      </p:sp>
      <p:sp>
        <p:nvSpPr>
          <p:cNvPr id="35845" name="Rectangle 5"/>
          <p:cNvSpPr>
            <a:spLocks/>
          </p:cNvSpPr>
          <p:nvPr/>
        </p:nvSpPr>
        <p:spPr bwMode="auto">
          <a:xfrm>
            <a:off x="9918700" y="9855200"/>
            <a:ext cx="4546600" cy="163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a:solidFill>
                  <a:srgbClr val="343333"/>
                </a:solidFill>
                <a:latin typeface="Open Sans Bold" charset="0"/>
                <a:ea typeface="ＭＳ Ｐゴシック" charset="0"/>
                <a:cs typeface="Open Sans Bold" charset="0"/>
                <a:sym typeface="Open Sans Bold" charset="0"/>
              </a:rPr>
              <a:t>Phase 02</a:t>
            </a:r>
            <a:endParaRPr lang="en-US" sz="2100">
              <a:solidFill>
                <a:srgbClr val="343333"/>
              </a:solidFill>
              <a:latin typeface="Open Sans Bold" charset="0"/>
              <a:ea typeface="ＭＳ Ｐゴシック" charset="0"/>
              <a:cs typeface="Open Sans Bold" charset="0"/>
              <a:sym typeface="Open Sans Bold" charset="0"/>
            </a:endParaRPr>
          </a:p>
          <a:p>
            <a:pPr algn="l"/>
            <a:r>
              <a:rPr lang="en-US" sz="2100">
                <a:solidFill>
                  <a:srgbClr val="343333"/>
                </a:solidFill>
                <a:latin typeface="Open Sans Light" charset="0"/>
                <a:ea typeface="ＭＳ Ｐゴシック" charset="0"/>
                <a:cs typeface="Open Sans Light" charset="0"/>
                <a:sym typeface="Open Sans Light" charset="0"/>
              </a:rPr>
              <a:t>ut id elit. Vestibulum id ligula porta felis euismod semper. Aenean lacinia bibendum nulla sed consectetur.</a:t>
            </a:r>
          </a:p>
        </p:txBody>
      </p:sp>
      <p:sp>
        <p:nvSpPr>
          <p:cNvPr id="35846" name="Rectangle 6"/>
          <p:cNvSpPr>
            <a:spLocks/>
          </p:cNvSpPr>
          <p:nvPr/>
        </p:nvSpPr>
        <p:spPr bwMode="auto">
          <a:xfrm>
            <a:off x="16700500" y="9855200"/>
            <a:ext cx="4546600" cy="163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a:solidFill>
                  <a:srgbClr val="343333"/>
                </a:solidFill>
                <a:latin typeface="Open Sans Bold" charset="0"/>
                <a:ea typeface="ＭＳ Ｐゴシック" charset="0"/>
                <a:cs typeface="Open Sans Bold" charset="0"/>
                <a:sym typeface="Open Sans Bold" charset="0"/>
              </a:rPr>
              <a:t>Phase 03</a:t>
            </a:r>
            <a:endParaRPr lang="en-US" sz="2100">
              <a:solidFill>
                <a:srgbClr val="343333"/>
              </a:solidFill>
              <a:latin typeface="Open Sans Bold" charset="0"/>
              <a:ea typeface="ＭＳ Ｐゴシック" charset="0"/>
              <a:cs typeface="Open Sans Bold" charset="0"/>
              <a:sym typeface="Open Sans Bold" charset="0"/>
            </a:endParaRPr>
          </a:p>
          <a:p>
            <a:pPr algn="l"/>
            <a:r>
              <a:rPr lang="en-US" sz="2100">
                <a:solidFill>
                  <a:srgbClr val="343333"/>
                </a:solidFill>
                <a:latin typeface="Open Sans Light" charset="0"/>
                <a:ea typeface="ＭＳ Ｐゴシック" charset="0"/>
                <a:cs typeface="Open Sans Light" charset="0"/>
                <a:sym typeface="Open Sans Light" charset="0"/>
              </a:rPr>
              <a:t>ut id elit. Vestibulum id ligula porta felis euismod semper. Aenean lacinia bibendum nulla sed consectetur.</a:t>
            </a:r>
          </a:p>
        </p:txBody>
      </p:sp>
      <p:grpSp>
        <p:nvGrpSpPr>
          <p:cNvPr id="35849" name="Group 9"/>
          <p:cNvGrpSpPr>
            <a:grpSpLocks/>
          </p:cNvGrpSpPr>
          <p:nvPr/>
        </p:nvGrpSpPr>
        <p:grpSpPr bwMode="auto">
          <a:xfrm>
            <a:off x="4953000" y="7137400"/>
            <a:ext cx="1347788" cy="1139825"/>
            <a:chOff x="0" y="0"/>
            <a:chExt cx="848" cy="717"/>
          </a:xfrm>
        </p:grpSpPr>
        <p:sp>
          <p:nvSpPr>
            <p:cNvPr id="35847" name="AutoShape 7"/>
            <p:cNvSpPr>
              <a:spLocks/>
            </p:cNvSpPr>
            <p:nvPr/>
          </p:nvSpPr>
          <p:spPr bwMode="auto">
            <a:xfrm rot="19674065" flipH="1">
              <a:off x="67" y="200"/>
              <a:ext cx="720" cy="312"/>
            </a:xfrm>
            <a:custGeom>
              <a:avLst/>
              <a:gdLst/>
              <a:ahLst/>
              <a:cxnLst/>
              <a:rect l="0" t="0" r="r" b="b"/>
              <a:pathLst>
                <a:path w="20541" h="18120">
                  <a:moveTo>
                    <a:pt x="0" y="1020"/>
                  </a:moveTo>
                  <a:cubicBezTo>
                    <a:pt x="0" y="1020"/>
                    <a:pt x="8894" y="-3480"/>
                    <a:pt x="15247" y="6420"/>
                  </a:cubicBezTo>
                  <a:cubicBezTo>
                    <a:pt x="21600" y="16320"/>
                    <a:pt x="20118" y="16770"/>
                    <a:pt x="20118" y="16770"/>
                  </a:cubicBezTo>
                  <a:lnTo>
                    <a:pt x="20118" y="8220"/>
                  </a:lnTo>
                  <a:lnTo>
                    <a:pt x="19906" y="5070"/>
                  </a:lnTo>
                  <a:lnTo>
                    <a:pt x="20541" y="17670"/>
                  </a:lnTo>
                  <a:lnTo>
                    <a:pt x="16094" y="1812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35848" name="Picture 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25935">
              <a:off x="36" y="178"/>
              <a:ext cx="776"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35850" name="Rectangle 10"/>
          <p:cNvSpPr>
            <a:spLocks/>
          </p:cNvSpPr>
          <p:nvPr/>
        </p:nvSpPr>
        <p:spPr bwMode="auto">
          <a:xfrm>
            <a:off x="6350000" y="6388100"/>
            <a:ext cx="3568700" cy="1282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a:solidFill>
                  <a:srgbClr val="343333"/>
                </a:solidFill>
                <a:latin typeface="Open Sans Bold" charset="0"/>
                <a:ea typeface="ＭＳ Ｐゴシック" charset="0"/>
                <a:cs typeface="Open Sans Bold" charset="0"/>
                <a:sym typeface="Open Sans Bold" charset="0"/>
              </a:rPr>
              <a:t>Lorem ipsum!</a:t>
            </a:r>
            <a:endParaRPr lang="en-US" sz="2100">
              <a:solidFill>
                <a:srgbClr val="343333"/>
              </a:solidFill>
              <a:latin typeface="Open Sans Bold" charset="0"/>
              <a:ea typeface="ＭＳ Ｐゴシック" charset="0"/>
              <a:cs typeface="Open Sans Bold" charset="0"/>
              <a:sym typeface="Open Sans Bold" charset="0"/>
            </a:endParaRPr>
          </a:p>
          <a:p>
            <a:pPr algn="l"/>
            <a:r>
              <a:rPr lang="en-US" sz="2100">
                <a:solidFill>
                  <a:srgbClr val="343333"/>
                </a:solidFill>
                <a:latin typeface="Open Sans Light" charset="0"/>
                <a:ea typeface="ＭＳ Ｐゴシック" charset="0"/>
                <a:cs typeface="Open Sans Light" charset="0"/>
                <a:sym typeface="Open Sans Light" charset="0"/>
              </a:rPr>
              <a:t>ut id elit. Vestibulum id ligula porta felis euismod semper.</a:t>
            </a:r>
          </a:p>
        </p:txBody>
      </p:sp>
      <p:grpSp>
        <p:nvGrpSpPr>
          <p:cNvPr id="35855" name="Group 15"/>
          <p:cNvGrpSpPr>
            <a:grpSpLocks/>
          </p:cNvGrpSpPr>
          <p:nvPr/>
        </p:nvGrpSpPr>
        <p:grpSpPr bwMode="auto">
          <a:xfrm>
            <a:off x="1447800" y="4457700"/>
            <a:ext cx="21424900" cy="5156200"/>
            <a:chOff x="0" y="0"/>
            <a:chExt cx="13495" cy="3248"/>
          </a:xfrm>
        </p:grpSpPr>
        <p:sp>
          <p:nvSpPr>
            <p:cNvPr id="35851" name="Line 11"/>
            <p:cNvSpPr>
              <a:spLocks noChangeShapeType="1"/>
            </p:cNvSpPr>
            <p:nvPr/>
          </p:nvSpPr>
          <p:spPr bwMode="auto">
            <a:xfrm rot="10800000" flipH="1">
              <a:off x="15" y="3247"/>
              <a:ext cx="13480" cy="1"/>
            </a:xfrm>
            <a:prstGeom prst="line">
              <a:avLst/>
            </a:prstGeom>
            <a:noFill/>
            <a:ln w="25400" cap="flat">
              <a:solidFill>
                <a:srgbClr val="B8BBC5"/>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5852" name="Line 12"/>
            <p:cNvSpPr>
              <a:spLocks noChangeShapeType="1"/>
            </p:cNvSpPr>
            <p:nvPr/>
          </p:nvSpPr>
          <p:spPr bwMode="auto">
            <a:xfrm>
              <a:off x="0" y="1167"/>
              <a:ext cx="13495" cy="0"/>
            </a:xfrm>
            <a:prstGeom prst="line">
              <a:avLst/>
            </a:prstGeom>
            <a:noFill/>
            <a:ln w="25400" cap="rnd">
              <a:solidFill>
                <a:srgbClr val="9A9999"/>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5853" name="Line 13"/>
            <p:cNvSpPr>
              <a:spLocks noChangeShapeType="1"/>
            </p:cNvSpPr>
            <p:nvPr/>
          </p:nvSpPr>
          <p:spPr bwMode="auto">
            <a:xfrm>
              <a:off x="0" y="2239"/>
              <a:ext cx="13495" cy="0"/>
            </a:xfrm>
            <a:prstGeom prst="line">
              <a:avLst/>
            </a:prstGeom>
            <a:noFill/>
            <a:ln w="25400" cap="rnd">
              <a:solidFill>
                <a:srgbClr val="9A9999"/>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5854" name="Line 14"/>
            <p:cNvSpPr>
              <a:spLocks noChangeShapeType="1"/>
            </p:cNvSpPr>
            <p:nvPr/>
          </p:nvSpPr>
          <p:spPr bwMode="auto">
            <a:xfrm>
              <a:off x="0" y="0"/>
              <a:ext cx="13495" cy="0"/>
            </a:xfrm>
            <a:prstGeom prst="line">
              <a:avLst/>
            </a:prstGeom>
            <a:noFill/>
            <a:ln w="25400" cap="rnd">
              <a:solidFill>
                <a:srgbClr val="9A9999"/>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grpSp>
        <p:nvGrpSpPr>
          <p:cNvPr id="35858" name="Group 18"/>
          <p:cNvGrpSpPr>
            <a:grpSpLocks/>
          </p:cNvGrpSpPr>
          <p:nvPr/>
        </p:nvGrpSpPr>
        <p:grpSpPr bwMode="auto">
          <a:xfrm>
            <a:off x="4814888" y="8528050"/>
            <a:ext cx="573087" cy="1085850"/>
            <a:chOff x="0" y="0"/>
            <a:chExt cx="361" cy="684"/>
          </a:xfrm>
        </p:grpSpPr>
        <p:sp>
          <p:nvSpPr>
            <p:cNvPr id="35856" name="AutoShape 16"/>
            <p:cNvSpPr>
              <a:spLocks/>
            </p:cNvSpPr>
            <p:nvPr/>
          </p:nvSpPr>
          <p:spPr bwMode="auto">
            <a:xfrm rot="244864">
              <a:off x="97" y="193"/>
              <a:ext cx="254" cy="274"/>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57" name="AutoShape 17"/>
            <p:cNvSpPr>
              <a:spLocks/>
            </p:cNvSpPr>
            <p:nvPr/>
          </p:nvSpPr>
          <p:spPr bwMode="auto">
            <a:xfrm>
              <a:off x="0" y="0"/>
              <a:ext cx="150" cy="684"/>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1D9D7C"/>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35865" name="Group 25"/>
          <p:cNvGrpSpPr>
            <a:grpSpLocks/>
          </p:cNvGrpSpPr>
          <p:nvPr/>
        </p:nvGrpSpPr>
        <p:grpSpPr bwMode="auto">
          <a:xfrm>
            <a:off x="10895013" y="5903913"/>
            <a:ext cx="2598737" cy="3709987"/>
            <a:chOff x="0" y="0"/>
            <a:chExt cx="1636" cy="2337"/>
          </a:xfrm>
        </p:grpSpPr>
        <p:grpSp>
          <p:nvGrpSpPr>
            <p:cNvPr id="35862" name="Group 22"/>
            <p:cNvGrpSpPr>
              <a:grpSpLocks/>
            </p:cNvGrpSpPr>
            <p:nvPr/>
          </p:nvGrpSpPr>
          <p:grpSpPr bwMode="auto">
            <a:xfrm>
              <a:off x="346" y="0"/>
              <a:ext cx="919" cy="2337"/>
              <a:chOff x="0" y="0"/>
              <a:chExt cx="919" cy="2337"/>
            </a:xfrm>
          </p:grpSpPr>
          <p:sp>
            <p:nvSpPr>
              <p:cNvPr id="35859" name="AutoShape 19"/>
              <p:cNvSpPr>
                <a:spLocks/>
              </p:cNvSpPr>
              <p:nvPr/>
            </p:nvSpPr>
            <p:spPr bwMode="auto">
              <a:xfrm rot="244277">
                <a:off x="371" y="477"/>
                <a:ext cx="528" cy="568"/>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60" name="AutoShape 20"/>
              <p:cNvSpPr>
                <a:spLocks/>
              </p:cNvSpPr>
              <p:nvPr/>
            </p:nvSpPr>
            <p:spPr bwMode="auto">
              <a:xfrm>
                <a:off x="157" y="431"/>
                <a:ext cx="309" cy="1906"/>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35861" name="AutoShape 21"/>
              <p:cNvSpPr>
                <a:spLocks/>
              </p:cNvSpPr>
              <p:nvPr/>
            </p:nvSpPr>
            <p:spPr bwMode="auto">
              <a:xfrm rot="1208162" flipH="1">
                <a:off x="57" y="51"/>
                <a:ext cx="371" cy="398"/>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35863" name="AutoShape 23"/>
            <p:cNvSpPr>
              <a:spLocks/>
            </p:cNvSpPr>
            <p:nvPr/>
          </p:nvSpPr>
          <p:spPr bwMode="auto">
            <a:xfrm rot="244277">
              <a:off x="723" y="1004"/>
              <a:ext cx="881" cy="946"/>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64" name="AutoShape 24"/>
            <p:cNvSpPr>
              <a:spLocks/>
            </p:cNvSpPr>
            <p:nvPr/>
          </p:nvSpPr>
          <p:spPr bwMode="auto">
            <a:xfrm rot="21363056" flipH="1">
              <a:off x="18" y="730"/>
              <a:ext cx="529" cy="568"/>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35880" name="Group 40"/>
          <p:cNvGrpSpPr>
            <a:grpSpLocks/>
          </p:cNvGrpSpPr>
          <p:nvPr/>
        </p:nvGrpSpPr>
        <p:grpSpPr bwMode="auto">
          <a:xfrm>
            <a:off x="16852900" y="3328988"/>
            <a:ext cx="4241800" cy="6286500"/>
            <a:chOff x="0" y="0"/>
            <a:chExt cx="2672" cy="3960"/>
          </a:xfrm>
        </p:grpSpPr>
        <p:sp>
          <p:nvSpPr>
            <p:cNvPr id="35866" name="AutoShape 26"/>
            <p:cNvSpPr>
              <a:spLocks/>
            </p:cNvSpPr>
            <p:nvPr/>
          </p:nvSpPr>
          <p:spPr bwMode="auto">
            <a:xfrm rot="244451">
              <a:off x="1336" y="1231"/>
              <a:ext cx="697" cy="749"/>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67" name="AutoShape 27"/>
            <p:cNvSpPr>
              <a:spLocks/>
            </p:cNvSpPr>
            <p:nvPr/>
          </p:nvSpPr>
          <p:spPr bwMode="auto">
            <a:xfrm>
              <a:off x="1055" y="724"/>
              <a:ext cx="405" cy="3236"/>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35868" name="AutoShape 28"/>
            <p:cNvSpPr>
              <a:spLocks/>
            </p:cNvSpPr>
            <p:nvPr/>
          </p:nvSpPr>
          <p:spPr bwMode="auto">
            <a:xfrm rot="21386038" flipH="1">
              <a:off x="739" y="727"/>
              <a:ext cx="490" cy="526"/>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69" name="AutoShape 29"/>
            <p:cNvSpPr>
              <a:spLocks/>
            </p:cNvSpPr>
            <p:nvPr/>
          </p:nvSpPr>
          <p:spPr bwMode="auto">
            <a:xfrm rot="1544698">
              <a:off x="1529" y="2041"/>
              <a:ext cx="965" cy="1037"/>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0" name="AutoShape 30"/>
            <p:cNvSpPr>
              <a:spLocks/>
            </p:cNvSpPr>
            <p:nvPr/>
          </p:nvSpPr>
          <p:spPr bwMode="auto">
            <a:xfrm rot="21362879" flipH="1">
              <a:off x="555" y="1754"/>
              <a:ext cx="548" cy="594"/>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1" name="AutoShape 31"/>
            <p:cNvSpPr>
              <a:spLocks/>
            </p:cNvSpPr>
            <p:nvPr/>
          </p:nvSpPr>
          <p:spPr bwMode="auto">
            <a:xfrm rot="19968163" flipH="1">
              <a:off x="143" y="2464"/>
              <a:ext cx="756" cy="809"/>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2" name="AutoShape 32"/>
            <p:cNvSpPr>
              <a:spLocks/>
            </p:cNvSpPr>
            <p:nvPr/>
          </p:nvSpPr>
          <p:spPr bwMode="auto">
            <a:xfrm rot="20335334" flipH="1">
              <a:off x="937" y="3329"/>
              <a:ext cx="104" cy="626"/>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35873" name="AutoShape 33"/>
            <p:cNvSpPr>
              <a:spLocks/>
            </p:cNvSpPr>
            <p:nvPr/>
          </p:nvSpPr>
          <p:spPr bwMode="auto">
            <a:xfrm rot="20335334" flipH="1">
              <a:off x="1039" y="1522"/>
              <a:ext cx="105" cy="627"/>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35874" name="AutoShape 34"/>
            <p:cNvSpPr>
              <a:spLocks/>
            </p:cNvSpPr>
            <p:nvPr/>
          </p:nvSpPr>
          <p:spPr bwMode="auto">
            <a:xfrm rot="21386038" flipH="1">
              <a:off x="366" y="1024"/>
              <a:ext cx="490" cy="525"/>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5" name="AutoShape 35"/>
            <p:cNvSpPr>
              <a:spLocks/>
            </p:cNvSpPr>
            <p:nvPr/>
          </p:nvSpPr>
          <p:spPr bwMode="auto">
            <a:xfrm rot="20192654" flipH="1">
              <a:off x="157" y="2087"/>
              <a:ext cx="491" cy="526"/>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6" name="AutoShape 36"/>
            <p:cNvSpPr>
              <a:spLocks/>
            </p:cNvSpPr>
            <p:nvPr/>
          </p:nvSpPr>
          <p:spPr bwMode="auto">
            <a:xfrm rot="437481">
              <a:off x="1977" y="1663"/>
              <a:ext cx="491" cy="526"/>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7" name="AutoShape 37"/>
            <p:cNvSpPr>
              <a:spLocks/>
            </p:cNvSpPr>
            <p:nvPr/>
          </p:nvSpPr>
          <p:spPr bwMode="auto">
            <a:xfrm rot="-213962">
              <a:off x="1436" y="698"/>
              <a:ext cx="490" cy="525"/>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8" name="AutoShape 38"/>
            <p:cNvSpPr>
              <a:spLocks/>
            </p:cNvSpPr>
            <p:nvPr/>
          </p:nvSpPr>
          <p:spPr bwMode="auto">
            <a:xfrm rot="-2005141">
              <a:off x="1077" y="91"/>
              <a:ext cx="490" cy="526"/>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9" name="AutoShape 39"/>
            <p:cNvSpPr>
              <a:spLocks/>
            </p:cNvSpPr>
            <p:nvPr/>
          </p:nvSpPr>
          <p:spPr bwMode="auto">
            <a:xfrm rot="708392" flipH="1">
              <a:off x="53" y="1409"/>
              <a:ext cx="490" cy="525"/>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35881" name="Rectangle 41"/>
          <p:cNvSpPr>
            <a:spLocks/>
          </p:cNvSpPr>
          <p:nvPr/>
        </p:nvSpPr>
        <p:spPr bwMode="auto">
          <a:xfrm>
            <a:off x="1447800" y="3949700"/>
            <a:ext cx="22971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1D9D7C"/>
                </a:solidFill>
                <a:latin typeface="Open Sans Bold" charset="0"/>
                <a:ea typeface="ＭＳ Ｐゴシック" charset="0"/>
                <a:cs typeface="Open Sans Bold" charset="0"/>
                <a:sym typeface="Open Sans Bold" charset="0"/>
              </a:rPr>
              <a:t>Top growth area</a:t>
            </a:r>
          </a:p>
        </p:txBody>
      </p:sp>
      <p:sp>
        <p:nvSpPr>
          <p:cNvPr id="35882" name="Rectangle 42"/>
          <p:cNvSpPr>
            <a:spLocks/>
          </p:cNvSpPr>
          <p:nvPr/>
        </p:nvSpPr>
        <p:spPr bwMode="auto">
          <a:xfrm>
            <a:off x="1447800" y="5842000"/>
            <a:ext cx="231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1D9D7C"/>
                </a:solidFill>
                <a:latin typeface="Open Sans Bold" charset="0"/>
                <a:ea typeface="ＭＳ Ｐゴシック" charset="0"/>
                <a:cs typeface="Open Sans Bold" charset="0"/>
                <a:sym typeface="Open Sans Bold" charset="0"/>
              </a:rPr>
              <a:t>Mid growth area</a:t>
            </a:r>
          </a:p>
        </p:txBody>
      </p:sp>
      <p:sp>
        <p:nvSpPr>
          <p:cNvPr id="35883" name="Rectangle 43"/>
          <p:cNvSpPr>
            <a:spLocks/>
          </p:cNvSpPr>
          <p:nvPr/>
        </p:nvSpPr>
        <p:spPr bwMode="auto">
          <a:xfrm>
            <a:off x="1447800" y="7543800"/>
            <a:ext cx="2814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1D9D7C"/>
                </a:solidFill>
                <a:latin typeface="Open Sans Bold" charset="0"/>
                <a:ea typeface="ＭＳ Ｐゴシック" charset="0"/>
                <a:cs typeface="Open Sans Bold" charset="0"/>
                <a:sym typeface="Open Sans Bold" charset="0"/>
              </a:rPr>
              <a:t>Startup growth area</a:t>
            </a:r>
          </a:p>
        </p:txBody>
      </p:sp>
      <p:sp>
        <p:nvSpPr>
          <p:cNvPr id="35884" name="Rectangle 4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29</a:t>
            </a:r>
          </a:p>
        </p:txBody>
      </p:sp>
      <p:sp>
        <p:nvSpPr>
          <p:cNvPr id="46"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20" name="Group 4"/>
          <p:cNvGrpSpPr>
            <a:grpSpLocks/>
          </p:cNvGrpSpPr>
          <p:nvPr/>
        </p:nvGrpSpPr>
        <p:grpSpPr bwMode="auto">
          <a:xfrm>
            <a:off x="1450975" y="723900"/>
            <a:ext cx="5480050" cy="1308100"/>
            <a:chOff x="0" y="0"/>
            <a:chExt cx="3451" cy="824"/>
          </a:xfrm>
        </p:grpSpPr>
        <p:sp>
          <p:nvSpPr>
            <p:cNvPr id="9218" name="Rectangle 2"/>
            <p:cNvSpPr>
              <a:spLocks/>
            </p:cNvSpPr>
            <p:nvPr/>
          </p:nvSpPr>
          <p:spPr bwMode="auto">
            <a:xfrm>
              <a:off x="0" y="0"/>
              <a:ext cx="2931"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Greetings from us</a:t>
              </a:r>
            </a:p>
          </p:txBody>
        </p:sp>
        <p:sp>
          <p:nvSpPr>
            <p:cNvPr id="9219" name="Rectangle 3"/>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9221" name="Rectangle 5"/>
          <p:cNvSpPr>
            <a:spLocks/>
          </p:cNvSpPr>
          <p:nvPr/>
        </p:nvSpPr>
        <p:spPr bwMode="auto">
          <a:xfrm>
            <a:off x="1447800" y="6280150"/>
            <a:ext cx="8026400" cy="419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r">
              <a:lnSpc>
                <a:spcPct val="90000"/>
              </a:lnSpc>
            </a:pPr>
            <a:r>
              <a:rPr lang="en-US" sz="6400" dirty="0">
                <a:solidFill>
                  <a:srgbClr val="1A1919"/>
                </a:solidFill>
                <a:latin typeface="Open Sans Light" charset="0"/>
                <a:ea typeface="ＭＳ Ｐゴシック" charset="0"/>
                <a:cs typeface="Open Sans Light" charset="0"/>
                <a:sym typeface="Open Sans Light" charset="0"/>
              </a:rPr>
              <a:t>What we see is only a perception. What we hear is only an opinion.</a:t>
            </a:r>
          </a:p>
        </p:txBody>
      </p:sp>
      <p:grpSp>
        <p:nvGrpSpPr>
          <p:cNvPr id="9226" name="Group 10"/>
          <p:cNvGrpSpPr>
            <a:grpSpLocks/>
          </p:cNvGrpSpPr>
          <p:nvPr/>
        </p:nvGrpSpPr>
        <p:grpSpPr bwMode="auto">
          <a:xfrm>
            <a:off x="6959600" y="3338513"/>
            <a:ext cx="2717800" cy="2717800"/>
            <a:chOff x="0" y="0"/>
            <a:chExt cx="1712" cy="1712"/>
          </a:xfrm>
        </p:grpSpPr>
        <p:sp>
          <p:nvSpPr>
            <p:cNvPr id="9222" name="Oval 6"/>
            <p:cNvSpPr>
              <a:spLocks/>
            </p:cNvSpPr>
            <p:nvPr/>
          </p:nvSpPr>
          <p:spPr bwMode="auto">
            <a:xfrm flipH="1">
              <a:off x="0" y="0"/>
              <a:ext cx="1712" cy="1712"/>
            </a:xfrm>
            <a:prstGeom prst="ellipse">
              <a:avLst/>
            </a:prstGeom>
            <a:gradFill rotWithShape="0">
              <a:gsLst>
                <a:gs pos="0">
                  <a:srgbClr val="23CB9E"/>
                </a:gs>
                <a:gs pos="24976">
                  <a:srgbClr val="47DEAA"/>
                </a:gs>
                <a:gs pos="52420">
                  <a:srgbClr val="6AF2B6"/>
                </a:gs>
                <a:gs pos="100000">
                  <a:srgbClr val="1D9D7C"/>
                </a:gs>
              </a:gsLst>
              <a:lin ang="522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9223" name="Oval 7"/>
            <p:cNvSpPr>
              <a:spLocks/>
            </p:cNvSpPr>
            <p:nvPr/>
          </p:nvSpPr>
          <p:spPr bwMode="auto">
            <a:xfrm flipH="1">
              <a:off x="37" y="37"/>
              <a:ext cx="1642" cy="1642"/>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9224" name="Oval 8"/>
            <p:cNvSpPr>
              <a:spLocks/>
            </p:cNvSpPr>
            <p:nvPr/>
          </p:nvSpPr>
          <p:spPr bwMode="auto">
            <a:xfrm flipH="1">
              <a:off x="137" y="137"/>
              <a:ext cx="1437" cy="1437"/>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9227" name="Rectangle 11"/>
          <p:cNvSpPr>
            <a:spLocks/>
          </p:cNvSpPr>
          <p:nvPr/>
        </p:nvSpPr>
        <p:spPr bwMode="auto">
          <a:xfrm>
            <a:off x="10948988" y="3498850"/>
            <a:ext cx="11925300" cy="717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1A1919"/>
                </a:solidFill>
                <a:latin typeface="Open Sans Bold" charset="0"/>
                <a:ea typeface="ＭＳ Ｐゴシック" charset="0"/>
                <a:cs typeface="Open Sans Bold" charset="0"/>
                <a:sym typeface="Open Sans Bold" charset="0"/>
              </a:rPr>
              <a:t>Morbi leo risus, porta ac consectetur ac, vestibulum at eros. ut id elit. Vestibulum id ligula porta felis euismod semper</a:t>
            </a:r>
            <a:r>
              <a:rPr lang="en-US" sz="2400">
                <a:solidFill>
                  <a:srgbClr val="1A1919"/>
                </a:solidFill>
                <a:latin typeface="Open Sans Light" charset="0"/>
                <a:ea typeface="ＭＳ Ｐゴシック" charset="0"/>
                <a:cs typeface="Open Sans Light" charset="0"/>
                <a:sym typeface="Open Sans Light" charset="0"/>
              </a:rPr>
              <a:t>. </a:t>
            </a:r>
          </a:p>
          <a:p>
            <a:pPr algn="l"/>
            <a:endParaRPr lang="en-US" sz="2400">
              <a:solidFill>
                <a:srgbClr val="1A1919"/>
              </a:solidFill>
              <a:latin typeface="Open Sans Light" charset="0"/>
              <a:ea typeface="ＭＳ Ｐゴシック" charset="0"/>
              <a:cs typeface="Open Sans Light" charset="0"/>
              <a:sym typeface="Open Sans Light" charset="0"/>
            </a:endParaRPr>
          </a:p>
          <a:p>
            <a:pPr algn="l"/>
            <a:r>
              <a:rPr lang="en-US" sz="2400">
                <a:solidFill>
                  <a:srgbClr val="1A1919"/>
                </a:solidFill>
                <a:latin typeface="Open Sans Light" charset="0"/>
                <a:ea typeface="ＭＳ Ｐゴシック" charset="0"/>
                <a:cs typeface="Open Sans Light" charset="0"/>
                <a:sym typeface="Open Sans Light" charset="0"/>
              </a:rPr>
              <a:t>Aenean lacinia bibendum nulla sed consectetur. Nulla vitae elit libero, a pharetra augue. Aenean eu leo quam. Pellentesque ornarenean lacinia bibendum nulla sed consectetur. Nulla vitae elit libero, a pharetra augue. Aenean eu leo  Nulla vitae elit libero, a pharetra augue. Aenean eu leo quam. Pellentesque ornare sem lacinia quam venenatis vestibulum. Morbi leo risus, elit. Vestibulum id</a:t>
            </a:r>
          </a:p>
          <a:p>
            <a:pPr algn="l"/>
            <a:r>
              <a:rPr lang="en-US" sz="2400">
                <a:solidFill>
                  <a:srgbClr val="1A1919"/>
                </a:solidFill>
                <a:latin typeface="Open Sans Light" charset="0"/>
                <a:ea typeface="ＭＳ Ｐゴシック" charset="0"/>
                <a:cs typeface="Open Sans Light" charset="0"/>
                <a:sym typeface="Open Sans Light" charset="0"/>
              </a:rPr>
              <a:t>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p>
        </p:txBody>
      </p:sp>
      <p:sp>
        <p:nvSpPr>
          <p:cNvPr id="9228" name="Rectangle 12"/>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03</a:t>
            </a:r>
          </a:p>
        </p:txBody>
      </p:sp>
      <p:sp>
        <p:nvSpPr>
          <p:cNvPr id="12"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7" name="Group 3"/>
          <p:cNvGrpSpPr>
            <a:grpSpLocks/>
          </p:cNvGrpSpPr>
          <p:nvPr/>
        </p:nvGrpSpPr>
        <p:grpSpPr bwMode="auto">
          <a:xfrm>
            <a:off x="1450975" y="723900"/>
            <a:ext cx="5480050" cy="1308100"/>
            <a:chOff x="0" y="0"/>
            <a:chExt cx="3451" cy="824"/>
          </a:xfrm>
        </p:grpSpPr>
        <p:sp>
          <p:nvSpPr>
            <p:cNvPr id="36865"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Leaves Diagram</a:t>
              </a:r>
            </a:p>
          </p:txBody>
        </p:sp>
        <p:sp>
          <p:nvSpPr>
            <p:cNvPr id="36866"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grpSp>
        <p:nvGrpSpPr>
          <p:cNvPr id="36895" name="Group 31"/>
          <p:cNvGrpSpPr>
            <a:grpSpLocks/>
          </p:cNvGrpSpPr>
          <p:nvPr/>
        </p:nvGrpSpPr>
        <p:grpSpPr bwMode="auto">
          <a:xfrm>
            <a:off x="10109200" y="4151313"/>
            <a:ext cx="12344400" cy="7720012"/>
            <a:chOff x="0" y="0"/>
            <a:chExt cx="7775" cy="4862"/>
          </a:xfrm>
        </p:grpSpPr>
        <p:sp>
          <p:nvSpPr>
            <p:cNvPr id="36868" name="AutoShape 4"/>
            <p:cNvSpPr>
              <a:spLocks/>
            </p:cNvSpPr>
            <p:nvPr/>
          </p:nvSpPr>
          <p:spPr bwMode="auto">
            <a:xfrm>
              <a:off x="2170" y="2411"/>
              <a:ext cx="1456" cy="496"/>
            </a:xfrm>
            <a:custGeom>
              <a:avLst/>
              <a:gdLst/>
              <a:ahLst/>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rgbClr val="9A9999"/>
              </a:solidFill>
              <a:prstDash val="sysDot"/>
              <a:miter lim="800000"/>
              <a:headEnd type="none" w="med" len="med"/>
              <a:tailEnd type="arrow"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6869" name="AutoShape 5"/>
            <p:cNvSpPr>
              <a:spLocks/>
            </p:cNvSpPr>
            <p:nvPr/>
          </p:nvSpPr>
          <p:spPr bwMode="auto">
            <a:xfrm>
              <a:off x="1775" y="1233"/>
              <a:ext cx="1848" cy="496"/>
            </a:xfrm>
            <a:custGeom>
              <a:avLst/>
              <a:gdLst/>
              <a:ahLst/>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rgbClr val="9A9999"/>
              </a:solidFill>
              <a:prstDash val="sysDot"/>
              <a:miter lim="800000"/>
              <a:headEnd type="none" w="med" len="med"/>
              <a:tailEnd type="arrow"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6870" name="AutoShape 6"/>
            <p:cNvSpPr>
              <a:spLocks/>
            </p:cNvSpPr>
            <p:nvPr/>
          </p:nvSpPr>
          <p:spPr bwMode="auto">
            <a:xfrm>
              <a:off x="1431" y="153"/>
              <a:ext cx="2192" cy="496"/>
            </a:xfrm>
            <a:custGeom>
              <a:avLst/>
              <a:gdLst/>
              <a:ahLst/>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rgbClr val="9A9999"/>
              </a:solidFill>
              <a:prstDash val="sysDot"/>
              <a:miter lim="800000"/>
              <a:headEnd type="none" w="med" len="med"/>
              <a:tailEnd type="arrow"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36885" name="Group 21"/>
            <p:cNvGrpSpPr>
              <a:grpSpLocks/>
            </p:cNvGrpSpPr>
            <p:nvPr/>
          </p:nvGrpSpPr>
          <p:grpSpPr bwMode="auto">
            <a:xfrm>
              <a:off x="0" y="161"/>
              <a:ext cx="2672" cy="4701"/>
              <a:chOff x="0" y="0"/>
              <a:chExt cx="2672" cy="4700"/>
            </a:xfrm>
          </p:grpSpPr>
          <p:sp>
            <p:nvSpPr>
              <p:cNvPr id="36871" name="AutoShape 7"/>
              <p:cNvSpPr>
                <a:spLocks/>
              </p:cNvSpPr>
              <p:nvPr/>
            </p:nvSpPr>
            <p:spPr bwMode="auto">
              <a:xfrm rot="244451">
                <a:off x="1336" y="1231"/>
                <a:ext cx="697" cy="749"/>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2" name="AutoShape 8"/>
              <p:cNvSpPr>
                <a:spLocks/>
              </p:cNvSpPr>
              <p:nvPr/>
            </p:nvSpPr>
            <p:spPr bwMode="auto">
              <a:xfrm>
                <a:off x="1054" y="724"/>
                <a:ext cx="408" cy="3976"/>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36873" name="AutoShape 9"/>
              <p:cNvSpPr>
                <a:spLocks/>
              </p:cNvSpPr>
              <p:nvPr/>
            </p:nvSpPr>
            <p:spPr bwMode="auto">
              <a:xfrm rot="21386038" flipH="1">
                <a:off x="739" y="727"/>
                <a:ext cx="490" cy="526"/>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4" name="AutoShape 10"/>
              <p:cNvSpPr>
                <a:spLocks/>
              </p:cNvSpPr>
              <p:nvPr/>
            </p:nvSpPr>
            <p:spPr bwMode="auto">
              <a:xfrm rot="1544698">
                <a:off x="1529" y="2041"/>
                <a:ext cx="965" cy="1037"/>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5" name="AutoShape 11"/>
              <p:cNvSpPr>
                <a:spLocks/>
              </p:cNvSpPr>
              <p:nvPr/>
            </p:nvSpPr>
            <p:spPr bwMode="auto">
              <a:xfrm rot="21362879" flipH="1">
                <a:off x="555" y="1754"/>
                <a:ext cx="548" cy="594"/>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6" name="AutoShape 12"/>
              <p:cNvSpPr>
                <a:spLocks/>
              </p:cNvSpPr>
              <p:nvPr/>
            </p:nvSpPr>
            <p:spPr bwMode="auto">
              <a:xfrm rot="19968163" flipH="1">
                <a:off x="143" y="2464"/>
                <a:ext cx="756" cy="809"/>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7" name="AutoShape 13"/>
              <p:cNvSpPr>
                <a:spLocks/>
              </p:cNvSpPr>
              <p:nvPr/>
            </p:nvSpPr>
            <p:spPr bwMode="auto">
              <a:xfrm rot="20335334" flipH="1">
                <a:off x="937" y="3329"/>
                <a:ext cx="104" cy="626"/>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36878" name="AutoShape 14"/>
              <p:cNvSpPr>
                <a:spLocks/>
              </p:cNvSpPr>
              <p:nvPr/>
            </p:nvSpPr>
            <p:spPr bwMode="auto">
              <a:xfrm rot="20335334" flipH="1">
                <a:off x="1039" y="1522"/>
                <a:ext cx="105" cy="627"/>
              </a:xfrm>
              <a:custGeom>
                <a:avLst/>
                <a:gdLst/>
                <a:ahLst/>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36879" name="AutoShape 15"/>
              <p:cNvSpPr>
                <a:spLocks/>
              </p:cNvSpPr>
              <p:nvPr/>
            </p:nvSpPr>
            <p:spPr bwMode="auto">
              <a:xfrm rot="21386038" flipH="1">
                <a:off x="366" y="1024"/>
                <a:ext cx="490" cy="525"/>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0" name="AutoShape 16"/>
              <p:cNvSpPr>
                <a:spLocks/>
              </p:cNvSpPr>
              <p:nvPr/>
            </p:nvSpPr>
            <p:spPr bwMode="auto">
              <a:xfrm rot="20192654" flipH="1">
                <a:off x="157" y="2087"/>
                <a:ext cx="491" cy="526"/>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1" name="AutoShape 17"/>
              <p:cNvSpPr>
                <a:spLocks/>
              </p:cNvSpPr>
              <p:nvPr/>
            </p:nvSpPr>
            <p:spPr bwMode="auto">
              <a:xfrm rot="437481">
                <a:off x="1977" y="1663"/>
                <a:ext cx="491" cy="526"/>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2" name="AutoShape 18"/>
              <p:cNvSpPr>
                <a:spLocks/>
              </p:cNvSpPr>
              <p:nvPr/>
            </p:nvSpPr>
            <p:spPr bwMode="auto">
              <a:xfrm rot="-213962">
                <a:off x="1436" y="698"/>
                <a:ext cx="490" cy="525"/>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3" name="AutoShape 19"/>
              <p:cNvSpPr>
                <a:spLocks/>
              </p:cNvSpPr>
              <p:nvPr/>
            </p:nvSpPr>
            <p:spPr bwMode="auto">
              <a:xfrm rot="-2005141">
                <a:off x="1077" y="91"/>
                <a:ext cx="490" cy="526"/>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4" name="AutoShape 20"/>
              <p:cNvSpPr>
                <a:spLocks/>
              </p:cNvSpPr>
              <p:nvPr/>
            </p:nvSpPr>
            <p:spPr bwMode="auto">
              <a:xfrm rot="708392" flipH="1">
                <a:off x="53" y="1409"/>
                <a:ext cx="490" cy="525"/>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23CB9E"/>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36886" name="Rectangle 22"/>
            <p:cNvSpPr>
              <a:spLocks/>
            </p:cNvSpPr>
            <p:nvPr/>
          </p:nvSpPr>
          <p:spPr bwMode="auto">
            <a:xfrm>
              <a:off x="3935" y="0"/>
              <a:ext cx="3776" cy="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Bold" charset="0"/>
                  <a:ea typeface="ＭＳ Ｐゴシック" charset="0"/>
                  <a:cs typeface="Open Sans Bold" charset="0"/>
                  <a:sym typeface="Open Sans Bold" charset="0"/>
                </a:rPr>
                <a:t>Description here</a:t>
              </a:r>
            </a:p>
          </p:txBody>
        </p:sp>
        <p:sp>
          <p:nvSpPr>
            <p:cNvPr id="36887" name="Rectangle 23"/>
            <p:cNvSpPr>
              <a:spLocks/>
            </p:cNvSpPr>
            <p:nvPr/>
          </p:nvSpPr>
          <p:spPr bwMode="auto">
            <a:xfrm>
              <a:off x="3935" y="328"/>
              <a:ext cx="3776" cy="5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Light" charset="0"/>
                  <a:ea typeface="ＭＳ Ｐゴシック" charset="0"/>
                  <a:cs typeface="Open Sans Light" charset="0"/>
                  <a:sym typeface="Open Sans Light" charset="0"/>
                </a:rPr>
                <a:t>Description here Nullam id dolor id nibh ultricies. </a:t>
              </a:r>
            </a:p>
          </p:txBody>
        </p:sp>
        <p:sp>
          <p:nvSpPr>
            <p:cNvPr id="36888" name="Rectangle 24"/>
            <p:cNvSpPr>
              <a:spLocks/>
            </p:cNvSpPr>
            <p:nvPr/>
          </p:nvSpPr>
          <p:spPr bwMode="auto">
            <a:xfrm>
              <a:off x="3935" y="1016"/>
              <a:ext cx="3776" cy="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Bold" charset="0"/>
                  <a:ea typeface="ＭＳ Ｐゴシック" charset="0"/>
                  <a:cs typeface="Open Sans Bold" charset="0"/>
                  <a:sym typeface="Open Sans Bold" charset="0"/>
                </a:rPr>
                <a:t>Description here</a:t>
              </a:r>
            </a:p>
          </p:txBody>
        </p:sp>
        <p:sp>
          <p:nvSpPr>
            <p:cNvPr id="36889" name="Rectangle 25"/>
            <p:cNvSpPr>
              <a:spLocks/>
            </p:cNvSpPr>
            <p:nvPr/>
          </p:nvSpPr>
          <p:spPr bwMode="auto">
            <a:xfrm>
              <a:off x="3935" y="1344"/>
              <a:ext cx="3776" cy="5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Light" charset="0"/>
                  <a:ea typeface="ＭＳ Ｐゴシック" charset="0"/>
                  <a:cs typeface="Open Sans Light" charset="0"/>
                  <a:sym typeface="Open Sans Light" charset="0"/>
                </a:rPr>
                <a:t>Description here Nullam id dolor id nibh ultricies. </a:t>
              </a:r>
            </a:p>
          </p:txBody>
        </p:sp>
        <p:sp>
          <p:nvSpPr>
            <p:cNvPr id="36890" name="Rectangle 26"/>
            <p:cNvSpPr>
              <a:spLocks/>
            </p:cNvSpPr>
            <p:nvPr/>
          </p:nvSpPr>
          <p:spPr bwMode="auto">
            <a:xfrm>
              <a:off x="3935" y="2032"/>
              <a:ext cx="3776" cy="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Bold" charset="0"/>
                  <a:ea typeface="ＭＳ Ｐゴシック" charset="0"/>
                  <a:cs typeface="Open Sans Bold" charset="0"/>
                  <a:sym typeface="Open Sans Bold" charset="0"/>
                </a:rPr>
                <a:t>Description here</a:t>
              </a:r>
            </a:p>
          </p:txBody>
        </p:sp>
        <p:sp>
          <p:nvSpPr>
            <p:cNvPr id="36891" name="Rectangle 27"/>
            <p:cNvSpPr>
              <a:spLocks/>
            </p:cNvSpPr>
            <p:nvPr/>
          </p:nvSpPr>
          <p:spPr bwMode="auto">
            <a:xfrm>
              <a:off x="3935" y="2360"/>
              <a:ext cx="3776" cy="5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Light" charset="0"/>
                  <a:ea typeface="ＭＳ Ｐゴシック" charset="0"/>
                  <a:cs typeface="Open Sans Light" charset="0"/>
                  <a:sym typeface="Open Sans Light" charset="0"/>
                </a:rPr>
                <a:t>Description here Nullam id dolor id nibh ultricies. </a:t>
              </a:r>
            </a:p>
          </p:txBody>
        </p:sp>
        <p:sp>
          <p:nvSpPr>
            <p:cNvPr id="36892" name="AutoShape 28"/>
            <p:cNvSpPr>
              <a:spLocks/>
            </p:cNvSpPr>
            <p:nvPr/>
          </p:nvSpPr>
          <p:spPr bwMode="auto">
            <a:xfrm>
              <a:off x="1559" y="3336"/>
              <a:ext cx="2064" cy="496"/>
            </a:xfrm>
            <a:custGeom>
              <a:avLst/>
              <a:gdLst/>
              <a:ahLst/>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rgbClr val="9A9999"/>
              </a:solidFill>
              <a:prstDash val="sysDot"/>
              <a:miter lim="800000"/>
              <a:headEnd type="none" w="med" len="med"/>
              <a:tailEnd type="arrow"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6893" name="Rectangle 29"/>
            <p:cNvSpPr>
              <a:spLocks/>
            </p:cNvSpPr>
            <p:nvPr/>
          </p:nvSpPr>
          <p:spPr bwMode="auto">
            <a:xfrm>
              <a:off x="3999" y="3104"/>
              <a:ext cx="3776" cy="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Bold" charset="0"/>
                  <a:ea typeface="ＭＳ Ｐゴシック" charset="0"/>
                  <a:cs typeface="Open Sans Bold" charset="0"/>
                  <a:sym typeface="Open Sans Bold" charset="0"/>
                </a:rPr>
                <a:t>Description here</a:t>
              </a:r>
            </a:p>
          </p:txBody>
        </p:sp>
        <p:sp>
          <p:nvSpPr>
            <p:cNvPr id="36894" name="Rectangle 30"/>
            <p:cNvSpPr>
              <a:spLocks/>
            </p:cNvSpPr>
            <p:nvPr/>
          </p:nvSpPr>
          <p:spPr bwMode="auto">
            <a:xfrm>
              <a:off x="3999" y="3432"/>
              <a:ext cx="3776" cy="5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Light" charset="0"/>
                  <a:ea typeface="ＭＳ Ｐゴシック" charset="0"/>
                  <a:cs typeface="Open Sans Light" charset="0"/>
                  <a:sym typeface="Open Sans Light" charset="0"/>
                </a:rPr>
                <a:t>Description here Nullam id dolor id nibh ultricies. </a:t>
              </a:r>
            </a:p>
          </p:txBody>
        </p:sp>
      </p:grpSp>
      <p:sp>
        <p:nvSpPr>
          <p:cNvPr id="36896" name="Rectangle 32"/>
          <p:cNvSpPr>
            <a:spLocks/>
          </p:cNvSpPr>
          <p:nvPr/>
        </p:nvSpPr>
        <p:spPr bwMode="auto">
          <a:xfrm>
            <a:off x="1563688" y="6711950"/>
            <a:ext cx="6591300" cy="513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 Pellentesque ornare sem lacinia quam venenatis vestibulum. Morbi leo risus, porta ac consectetur ac, vestibulum at eros.</a:t>
            </a:r>
          </a:p>
        </p:txBody>
      </p:sp>
      <p:sp>
        <p:nvSpPr>
          <p:cNvPr id="36897" name="Rectangle 33"/>
          <p:cNvSpPr>
            <a:spLocks/>
          </p:cNvSpPr>
          <p:nvPr/>
        </p:nvSpPr>
        <p:spPr bwMode="auto">
          <a:xfrm>
            <a:off x="1562100" y="33020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Semibold" charset="0"/>
                <a:ea typeface="ＭＳ Ｐゴシック" charset="0"/>
                <a:cs typeface="Open Sans Semibold" charset="0"/>
                <a:sym typeface="Open Sans Semibold" charset="0"/>
              </a:rPr>
              <a:t>The Secrets</a:t>
            </a:r>
            <a:r>
              <a:rPr lang="en-US" sz="6400">
                <a:solidFill>
                  <a:srgbClr val="1A1919"/>
                </a:solidFill>
                <a:latin typeface="Open Sans Light" charset="0"/>
                <a:ea typeface="ＭＳ Ｐゴシック" charset="0"/>
                <a:cs typeface="Open Sans Light" charset="0"/>
                <a:sym typeface="Open Sans Light" charset="0"/>
              </a:rPr>
              <a:t> of Our Success Story</a:t>
            </a:r>
          </a:p>
        </p:txBody>
      </p:sp>
      <p:sp>
        <p:nvSpPr>
          <p:cNvPr id="36898" name="Rectangle 3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30</a:t>
            </a:r>
          </a:p>
        </p:txBody>
      </p:sp>
      <p:sp>
        <p:nvSpPr>
          <p:cNvPr id="36"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1" name="Group 3"/>
          <p:cNvGrpSpPr>
            <a:grpSpLocks/>
          </p:cNvGrpSpPr>
          <p:nvPr/>
        </p:nvGrpSpPr>
        <p:grpSpPr bwMode="auto">
          <a:xfrm>
            <a:off x="1450975" y="723900"/>
            <a:ext cx="5480050" cy="1308100"/>
            <a:chOff x="0" y="0"/>
            <a:chExt cx="3451" cy="824"/>
          </a:xfrm>
        </p:grpSpPr>
        <p:sp>
          <p:nvSpPr>
            <p:cNvPr id="37889"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Leaves Diagram</a:t>
              </a:r>
            </a:p>
          </p:txBody>
        </p:sp>
        <p:sp>
          <p:nvSpPr>
            <p:cNvPr id="3789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37893" name="AutoShape 5"/>
          <p:cNvSpPr>
            <a:spLocks/>
          </p:cNvSpPr>
          <p:nvPr/>
        </p:nvSpPr>
        <p:spPr bwMode="auto">
          <a:xfrm>
            <a:off x="2520950" y="79263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BCBB6"/>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7894" name="Rectangle 6"/>
          <p:cNvSpPr>
            <a:spLocks/>
          </p:cNvSpPr>
          <p:nvPr/>
        </p:nvSpPr>
        <p:spPr bwMode="auto">
          <a:xfrm>
            <a:off x="4292600" y="83947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charset="0"/>
                <a:ea typeface="ＭＳ Ｐゴシック" charset="0"/>
                <a:cs typeface="Open Sans" charset="0"/>
                <a:sym typeface="Open Sans" charset="0"/>
              </a:rPr>
              <a:t>Add your </a:t>
            </a:r>
            <a:r>
              <a:rPr lang="en-US" sz="2700">
                <a:solidFill>
                  <a:srgbClr val="FFFEFE"/>
                </a:solidFill>
                <a:latin typeface="Open Sans Bold" charset="0"/>
                <a:ea typeface="ＭＳ Ｐゴシック" charset="0"/>
                <a:cs typeface="Open Sans Bold" charset="0"/>
                <a:sym typeface="Open Sans Bold" charset="0"/>
              </a:rPr>
              <a:t>text here</a:t>
            </a:r>
          </a:p>
        </p:txBody>
      </p:sp>
      <p:sp>
        <p:nvSpPr>
          <p:cNvPr id="37896" name="AutoShape 8"/>
          <p:cNvSpPr>
            <a:spLocks/>
          </p:cNvSpPr>
          <p:nvPr/>
        </p:nvSpPr>
        <p:spPr bwMode="auto">
          <a:xfrm>
            <a:off x="5781675" y="79263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23CB9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7897" name="Rectangle 9"/>
          <p:cNvSpPr>
            <a:spLocks/>
          </p:cNvSpPr>
          <p:nvPr/>
        </p:nvSpPr>
        <p:spPr bwMode="auto">
          <a:xfrm>
            <a:off x="7556500" y="83820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charset="0"/>
                <a:ea typeface="ＭＳ Ｐゴシック" charset="0"/>
                <a:cs typeface="Open Sans" charset="0"/>
                <a:sym typeface="Open Sans" charset="0"/>
              </a:rPr>
              <a:t>Add your </a:t>
            </a:r>
            <a:r>
              <a:rPr lang="en-US" sz="2700">
                <a:solidFill>
                  <a:srgbClr val="FFFEFE"/>
                </a:solidFill>
                <a:latin typeface="Open Sans Bold" charset="0"/>
                <a:ea typeface="ＭＳ Ｐゴシック" charset="0"/>
                <a:cs typeface="Open Sans Bold" charset="0"/>
                <a:sym typeface="Open Sans Bold" charset="0"/>
              </a:rPr>
              <a:t>text here</a:t>
            </a:r>
          </a:p>
        </p:txBody>
      </p:sp>
      <p:sp>
        <p:nvSpPr>
          <p:cNvPr id="37899" name="AutoShape 11"/>
          <p:cNvSpPr>
            <a:spLocks/>
          </p:cNvSpPr>
          <p:nvPr/>
        </p:nvSpPr>
        <p:spPr bwMode="auto">
          <a:xfrm>
            <a:off x="9042400" y="79263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1D9D7C"/>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7900" name="Rectangle 12"/>
          <p:cNvSpPr>
            <a:spLocks/>
          </p:cNvSpPr>
          <p:nvPr/>
        </p:nvSpPr>
        <p:spPr bwMode="auto">
          <a:xfrm>
            <a:off x="10807700" y="83693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charset="0"/>
                <a:ea typeface="ＭＳ Ｐゴシック" charset="0"/>
                <a:cs typeface="Open Sans" charset="0"/>
                <a:sym typeface="Open Sans" charset="0"/>
              </a:rPr>
              <a:t>Add your </a:t>
            </a:r>
            <a:r>
              <a:rPr lang="en-US" sz="2700">
                <a:solidFill>
                  <a:srgbClr val="FFFEFE"/>
                </a:solidFill>
                <a:latin typeface="Open Sans Bold" charset="0"/>
                <a:ea typeface="ＭＳ Ｐゴシック" charset="0"/>
                <a:cs typeface="Open Sans Bold" charset="0"/>
                <a:sym typeface="Open Sans Bold" charset="0"/>
              </a:rPr>
              <a:t>text here</a:t>
            </a:r>
          </a:p>
        </p:txBody>
      </p:sp>
      <p:sp>
        <p:nvSpPr>
          <p:cNvPr id="37901" name="Rectangle 13"/>
          <p:cNvSpPr>
            <a:spLocks/>
          </p:cNvSpPr>
          <p:nvPr/>
        </p:nvSpPr>
        <p:spPr bwMode="auto">
          <a:xfrm>
            <a:off x="15492413" y="3600450"/>
            <a:ext cx="6362700" cy="833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4800">
                <a:latin typeface="Open Sans Bold" charset="0"/>
                <a:ea typeface="ＭＳ Ｐゴシック" charset="0"/>
                <a:cs typeface="Open Sans Bold" charset="0"/>
                <a:sym typeface="Open Sans Bold" charset="0"/>
              </a:rPr>
              <a:t>Our Goal</a:t>
            </a:r>
            <a:r>
              <a:rPr lang="en-US" sz="4800">
                <a:latin typeface="Open Sans Light" charset="0"/>
                <a:ea typeface="ＭＳ Ｐゴシック" charset="0"/>
                <a:cs typeface="Open Sans Light" charset="0"/>
                <a:sym typeface="Open Sans Light" charset="0"/>
              </a:rPr>
              <a:t> is to Create Best Lorem Ipsum in The World</a:t>
            </a:r>
          </a:p>
          <a:p>
            <a:pPr algn="l"/>
            <a:endParaRPr lang="en-US" sz="2800">
              <a:solidFill>
                <a:srgbClr val="1A1919"/>
              </a:solidFill>
              <a:latin typeface="Open Sans" charset="0"/>
              <a:ea typeface="ＭＳ Ｐゴシック" charset="0"/>
              <a:cs typeface="Open Sans" charset="0"/>
              <a:sym typeface="Open Sans" charset="0"/>
            </a:endParaRPr>
          </a:p>
          <a:p>
            <a:pPr algn="l"/>
            <a:r>
              <a:rPr lang="en-US" sz="2400">
                <a:solidFill>
                  <a:srgbClr val="1A1919"/>
                </a:solidFill>
                <a:latin typeface="Open Sans" charset="0"/>
                <a:ea typeface="ＭＳ Ｐゴシック" charset="0"/>
                <a:cs typeface="Open Sans" charset="0"/>
                <a:sym typeface="Open Sans" charset="0"/>
              </a:rPr>
              <a:t>Nullam quis risus eget urna mollis ornare vel eu leo. Nulla vitae elit libero, a pharetra augue. Praesent commodo cursus magna, vel scelerisque nisl consectetur et. Nullam id dolor id nibh ultricies vehicula ut id elit. Nulla vitae elit libero, a pharetra augue. Nullam quis risus eget urna mollis ornare vel eu leo. Nulla vitae elit libero, a pharetra augue. Praesent commodo cursus magna, vel scelerisque nisl consectetur et. Nullam id dolor id nibh ultricies vehicula ut id elit.</a:t>
            </a:r>
            <a:r>
              <a:rPr lang="en-US" sz="2800">
                <a:solidFill>
                  <a:srgbClr val="1A1919"/>
                </a:solidFill>
                <a:latin typeface="Open Sans" charset="0"/>
                <a:ea typeface="ＭＳ Ｐゴシック" charset="0"/>
                <a:cs typeface="Open Sans" charset="0"/>
                <a:sym typeface="Open Sans" charset="0"/>
              </a:rPr>
              <a:t> </a:t>
            </a:r>
          </a:p>
        </p:txBody>
      </p:sp>
      <p:sp>
        <p:nvSpPr>
          <p:cNvPr id="37902" name="Rectangle 1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31</a:t>
            </a:r>
          </a:p>
        </p:txBody>
      </p:sp>
      <p:sp>
        <p:nvSpPr>
          <p:cNvPr id="16" name="AutoShape 5"/>
          <p:cNvSpPr>
            <a:spLocks/>
          </p:cNvSpPr>
          <p:nvPr/>
        </p:nvSpPr>
        <p:spPr bwMode="auto">
          <a:xfrm flipV="1">
            <a:off x="2522537"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17" name="AutoShape 8"/>
          <p:cNvSpPr>
            <a:spLocks/>
          </p:cNvSpPr>
          <p:nvPr/>
        </p:nvSpPr>
        <p:spPr bwMode="auto">
          <a:xfrm flipV="1">
            <a:off x="5783262"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18" name="AutoShape 11"/>
          <p:cNvSpPr>
            <a:spLocks/>
          </p:cNvSpPr>
          <p:nvPr/>
        </p:nvSpPr>
        <p:spPr bwMode="auto">
          <a:xfrm flipV="1">
            <a:off x="9043987"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19"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5" name="Group 3"/>
          <p:cNvGrpSpPr>
            <a:grpSpLocks/>
          </p:cNvGrpSpPr>
          <p:nvPr/>
        </p:nvGrpSpPr>
        <p:grpSpPr bwMode="auto">
          <a:xfrm>
            <a:off x="1450975" y="723900"/>
            <a:ext cx="5480050" cy="1308100"/>
            <a:chOff x="0" y="0"/>
            <a:chExt cx="3451" cy="824"/>
          </a:xfrm>
        </p:grpSpPr>
        <p:sp>
          <p:nvSpPr>
            <p:cNvPr id="38913"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Leaves Diagram</a:t>
              </a:r>
            </a:p>
          </p:txBody>
        </p:sp>
        <p:sp>
          <p:nvSpPr>
            <p:cNvPr id="38914"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38917" name="AutoShape 5"/>
          <p:cNvSpPr>
            <a:spLocks/>
          </p:cNvSpPr>
          <p:nvPr/>
        </p:nvSpPr>
        <p:spPr bwMode="auto">
          <a:xfrm>
            <a:off x="5200650" y="73675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BCBB6"/>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18" name="Rectangle 6"/>
          <p:cNvSpPr>
            <a:spLocks/>
          </p:cNvSpPr>
          <p:nvPr/>
        </p:nvSpPr>
        <p:spPr bwMode="auto">
          <a:xfrm>
            <a:off x="6972300" y="78359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charset="0"/>
                <a:ea typeface="ＭＳ Ｐゴシック" charset="0"/>
                <a:cs typeface="Open Sans" charset="0"/>
                <a:sym typeface="Open Sans" charset="0"/>
              </a:rPr>
              <a:t>Add your </a:t>
            </a:r>
            <a:r>
              <a:rPr lang="en-US" sz="2700">
                <a:solidFill>
                  <a:srgbClr val="FFFEFE"/>
                </a:solidFill>
                <a:latin typeface="Open Sans Bold" charset="0"/>
                <a:ea typeface="ＭＳ Ｐゴシック" charset="0"/>
                <a:cs typeface="Open Sans Bold" charset="0"/>
                <a:sym typeface="Open Sans Bold" charset="0"/>
              </a:rPr>
              <a:t>text here</a:t>
            </a:r>
          </a:p>
        </p:txBody>
      </p:sp>
      <p:sp>
        <p:nvSpPr>
          <p:cNvPr id="38920" name="AutoShape 8"/>
          <p:cNvSpPr>
            <a:spLocks/>
          </p:cNvSpPr>
          <p:nvPr/>
        </p:nvSpPr>
        <p:spPr bwMode="auto">
          <a:xfrm>
            <a:off x="8461375" y="73675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23CB9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21" name="Rectangle 9"/>
          <p:cNvSpPr>
            <a:spLocks/>
          </p:cNvSpPr>
          <p:nvPr/>
        </p:nvSpPr>
        <p:spPr bwMode="auto">
          <a:xfrm>
            <a:off x="10236200" y="78232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charset="0"/>
                <a:ea typeface="ＭＳ Ｐゴシック" charset="0"/>
                <a:cs typeface="Open Sans" charset="0"/>
                <a:sym typeface="Open Sans" charset="0"/>
              </a:rPr>
              <a:t>Add your </a:t>
            </a:r>
            <a:r>
              <a:rPr lang="en-US" sz="2700">
                <a:solidFill>
                  <a:srgbClr val="FFFEFE"/>
                </a:solidFill>
                <a:latin typeface="Open Sans Bold" charset="0"/>
                <a:ea typeface="ＭＳ Ｐゴシック" charset="0"/>
                <a:cs typeface="Open Sans Bold" charset="0"/>
                <a:sym typeface="Open Sans Bold" charset="0"/>
              </a:rPr>
              <a:t>text here</a:t>
            </a:r>
          </a:p>
        </p:txBody>
      </p:sp>
      <p:sp>
        <p:nvSpPr>
          <p:cNvPr id="38923" name="AutoShape 11"/>
          <p:cNvSpPr>
            <a:spLocks/>
          </p:cNvSpPr>
          <p:nvPr/>
        </p:nvSpPr>
        <p:spPr bwMode="auto">
          <a:xfrm>
            <a:off x="11722100" y="73675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1D9D7C"/>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24" name="Rectangle 12"/>
          <p:cNvSpPr>
            <a:spLocks/>
          </p:cNvSpPr>
          <p:nvPr/>
        </p:nvSpPr>
        <p:spPr bwMode="auto">
          <a:xfrm>
            <a:off x="13487400" y="78105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charset="0"/>
                <a:ea typeface="ＭＳ Ｐゴシック" charset="0"/>
                <a:cs typeface="Open Sans" charset="0"/>
                <a:sym typeface="Open Sans" charset="0"/>
              </a:rPr>
              <a:t>Add your </a:t>
            </a:r>
            <a:r>
              <a:rPr lang="en-US" sz="2700">
                <a:solidFill>
                  <a:srgbClr val="FFFEFE"/>
                </a:solidFill>
                <a:latin typeface="Open Sans Bold" charset="0"/>
                <a:ea typeface="ＭＳ Ｐゴシック" charset="0"/>
                <a:cs typeface="Open Sans Bold" charset="0"/>
                <a:sym typeface="Open Sans Bold" charset="0"/>
              </a:rPr>
              <a:t>text here</a:t>
            </a:r>
          </a:p>
        </p:txBody>
      </p:sp>
      <p:sp>
        <p:nvSpPr>
          <p:cNvPr id="38926" name="AutoShape 14"/>
          <p:cNvSpPr>
            <a:spLocks/>
          </p:cNvSpPr>
          <p:nvPr/>
        </p:nvSpPr>
        <p:spPr bwMode="auto">
          <a:xfrm>
            <a:off x="1941513" y="7378700"/>
            <a:ext cx="4826000"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B8BBC5"/>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27" name="Rectangle 15"/>
          <p:cNvSpPr>
            <a:spLocks/>
          </p:cNvSpPr>
          <p:nvPr/>
        </p:nvSpPr>
        <p:spPr bwMode="auto">
          <a:xfrm>
            <a:off x="3721100" y="78359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charset="0"/>
                <a:ea typeface="ＭＳ Ｐゴシック" charset="0"/>
                <a:cs typeface="Open Sans" charset="0"/>
                <a:sym typeface="Open Sans" charset="0"/>
              </a:rPr>
              <a:t>Add your </a:t>
            </a:r>
            <a:r>
              <a:rPr lang="en-US" sz="2700">
                <a:solidFill>
                  <a:srgbClr val="FFFEFE"/>
                </a:solidFill>
                <a:latin typeface="Open Sans Bold" charset="0"/>
                <a:ea typeface="ＭＳ Ｐゴシック" charset="0"/>
                <a:cs typeface="Open Sans Bold" charset="0"/>
                <a:sym typeface="Open Sans Bold" charset="0"/>
              </a:rPr>
              <a:t>text here</a:t>
            </a:r>
          </a:p>
        </p:txBody>
      </p:sp>
      <p:grpSp>
        <p:nvGrpSpPr>
          <p:cNvPr id="38930" name="Group 18"/>
          <p:cNvGrpSpPr>
            <a:grpSpLocks/>
          </p:cNvGrpSpPr>
          <p:nvPr/>
        </p:nvGrpSpPr>
        <p:grpSpPr bwMode="auto">
          <a:xfrm>
            <a:off x="17487900" y="4889500"/>
            <a:ext cx="4953000" cy="4953000"/>
            <a:chOff x="0" y="0"/>
            <a:chExt cx="3120" cy="3120"/>
          </a:xfrm>
        </p:grpSpPr>
        <p:sp>
          <p:nvSpPr>
            <p:cNvPr id="38928" name="Oval 16"/>
            <p:cNvSpPr>
              <a:spLocks/>
            </p:cNvSpPr>
            <p:nvPr/>
          </p:nvSpPr>
          <p:spPr bwMode="auto">
            <a:xfrm>
              <a:off x="99" y="101"/>
              <a:ext cx="2925" cy="2929"/>
            </a:xfrm>
            <a:prstGeom prst="ellipse">
              <a:avLst/>
            </a:prstGeom>
            <a:solidFill>
              <a:srgbClr val="23CB9E"/>
            </a:solidFill>
            <a:ln w="25400" cap="flat">
              <a:solidFill>
                <a:srgbClr val="1D9D7C"/>
              </a:solidFill>
              <a:prstDash val="solid"/>
              <a:miter lim="800000"/>
              <a:headEnd type="none" w="med" len="med"/>
              <a:tailEnd type="none" w="med" len="med"/>
            </a:ln>
          </p:spPr>
          <p:txBody>
            <a:bodyPr lIns="0" tIns="0" rIns="0" bIns="0" anchor="ctr"/>
            <a:lstStyle/>
            <a:p>
              <a:endParaRPr lang="en-US" sz="4800">
                <a:solidFill>
                  <a:srgbClr val="FEFEFE"/>
                </a:solidFill>
                <a:latin typeface="Open Sans" charset="0"/>
                <a:ea typeface="ＭＳ Ｐゴシック" charset="0"/>
                <a:cs typeface="Open Sans" charset="0"/>
                <a:sym typeface="Open Sans" charset="0"/>
              </a:endParaRPr>
            </a:p>
            <a:p>
              <a:r>
                <a:rPr lang="en-US" sz="4800">
                  <a:solidFill>
                    <a:srgbClr val="FEFEFE"/>
                  </a:solidFill>
                  <a:latin typeface="Open Sans" charset="0"/>
                  <a:ea typeface="ＭＳ Ｐゴシック" charset="0"/>
                  <a:cs typeface="Open Sans" charset="0"/>
                  <a:sym typeface="Open Sans" charset="0"/>
                </a:rPr>
                <a:t>GOAL</a:t>
              </a:r>
            </a:p>
            <a:p>
              <a:r>
                <a:rPr lang="en-US" sz="2700">
                  <a:solidFill>
                    <a:srgbClr val="FEFEFE"/>
                  </a:solidFill>
                  <a:latin typeface="Open Sans" charset="0"/>
                  <a:ea typeface="ＭＳ Ｐゴシック" charset="0"/>
                  <a:cs typeface="Open Sans" charset="0"/>
                  <a:sym typeface="Open Sans" charset="0"/>
                </a:rPr>
                <a:t>Add your </a:t>
              </a:r>
              <a:r>
                <a:rPr lang="en-US" sz="2700">
                  <a:solidFill>
                    <a:srgbClr val="FEFEFE"/>
                  </a:solidFill>
                  <a:latin typeface="Open Sans Bold" charset="0"/>
                  <a:ea typeface="ＭＳ Ｐゴシック" charset="0"/>
                  <a:cs typeface="Open Sans Bold" charset="0"/>
                  <a:sym typeface="Open Sans Bold" charset="0"/>
                </a:rPr>
                <a:t>text here</a:t>
              </a:r>
            </a:p>
          </p:txBody>
        </p:sp>
        <p:sp>
          <p:nvSpPr>
            <p:cNvPr id="38929" name="Oval 17"/>
            <p:cNvSpPr>
              <a:spLocks/>
            </p:cNvSpPr>
            <p:nvPr/>
          </p:nvSpPr>
          <p:spPr bwMode="auto">
            <a:xfrm>
              <a:off x="0" y="0"/>
              <a:ext cx="3120" cy="3120"/>
            </a:xfrm>
            <a:prstGeom prst="ellipse">
              <a:avLst/>
            </a:prstGeom>
            <a:noFill/>
            <a:ln w="254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8931" name="AutoShape 19"/>
          <p:cNvSpPr>
            <a:spLocks/>
          </p:cNvSpPr>
          <p:nvPr/>
        </p:nvSpPr>
        <p:spPr bwMode="auto">
          <a:xfrm>
            <a:off x="19342100" y="6083300"/>
            <a:ext cx="1231900" cy="889000"/>
          </a:xfrm>
          <a:custGeom>
            <a:avLst/>
            <a:gdLst/>
            <a:ahLst/>
            <a:cxnLst/>
            <a:rect l="0" t="0" r="r" b="b"/>
            <a:pathLst>
              <a:path w="21600" h="21600">
                <a:moveTo>
                  <a:pt x="16538" y="19721"/>
                </a:moveTo>
                <a:lnTo>
                  <a:pt x="16538" y="19722"/>
                </a:lnTo>
                <a:lnTo>
                  <a:pt x="4388" y="19722"/>
                </a:lnTo>
                <a:cubicBezTo>
                  <a:pt x="2713" y="19721"/>
                  <a:pt x="1350" y="17825"/>
                  <a:pt x="1350" y="15495"/>
                </a:cubicBezTo>
                <a:cubicBezTo>
                  <a:pt x="1350" y="13992"/>
                  <a:pt x="1919" y="12635"/>
                  <a:pt x="2872" y="11863"/>
                </a:cubicBezTo>
                <a:cubicBezTo>
                  <a:pt x="3797" y="11123"/>
                  <a:pt x="3861" y="10976"/>
                  <a:pt x="3472" y="9648"/>
                </a:cubicBezTo>
                <a:cubicBezTo>
                  <a:pt x="3407" y="9374"/>
                  <a:pt x="3375" y="9137"/>
                  <a:pt x="3375" y="8922"/>
                </a:cubicBezTo>
                <a:cubicBezTo>
                  <a:pt x="3375" y="7627"/>
                  <a:pt x="4132" y="6574"/>
                  <a:pt x="5063" y="6574"/>
                </a:cubicBezTo>
                <a:cubicBezTo>
                  <a:pt x="5063" y="6574"/>
                  <a:pt x="5505" y="6530"/>
                  <a:pt x="5976" y="6790"/>
                </a:cubicBezTo>
                <a:cubicBezTo>
                  <a:pt x="6750" y="7219"/>
                  <a:pt x="6835" y="6809"/>
                  <a:pt x="7201" y="5702"/>
                </a:cubicBezTo>
                <a:cubicBezTo>
                  <a:pt x="7974" y="3380"/>
                  <a:pt x="9652" y="1878"/>
                  <a:pt x="11475" y="1878"/>
                </a:cubicBezTo>
                <a:cubicBezTo>
                  <a:pt x="13905" y="1878"/>
                  <a:pt x="15914" y="4436"/>
                  <a:pt x="16148" y="7827"/>
                </a:cubicBezTo>
                <a:cubicBezTo>
                  <a:pt x="16232" y="9172"/>
                  <a:pt x="16232" y="9172"/>
                  <a:pt x="17239" y="9492"/>
                </a:cubicBezTo>
                <a:cubicBezTo>
                  <a:pt x="18984" y="9956"/>
                  <a:pt x="20251" y="12086"/>
                  <a:pt x="20251" y="14556"/>
                </a:cubicBezTo>
                <a:cubicBezTo>
                  <a:pt x="20251" y="17404"/>
                  <a:pt x="18585" y="19721"/>
                  <a:pt x="16538" y="19721"/>
                </a:cubicBezTo>
                <a:moveTo>
                  <a:pt x="17492" y="7647"/>
                </a:moveTo>
                <a:cubicBezTo>
                  <a:pt x="17197" y="3362"/>
                  <a:pt x="14632" y="0"/>
                  <a:pt x="11475" y="0"/>
                </a:cubicBezTo>
                <a:cubicBezTo>
                  <a:pt x="9032" y="0"/>
                  <a:pt x="6940" y="2017"/>
                  <a:pt x="5976" y="4912"/>
                </a:cubicBezTo>
                <a:cubicBezTo>
                  <a:pt x="5686" y="4784"/>
                  <a:pt x="5384" y="4696"/>
                  <a:pt x="5063" y="4696"/>
                </a:cubicBezTo>
                <a:cubicBezTo>
                  <a:pt x="3385" y="4696"/>
                  <a:pt x="2025" y="6589"/>
                  <a:pt x="2025" y="8922"/>
                </a:cubicBezTo>
                <a:cubicBezTo>
                  <a:pt x="2025" y="9386"/>
                  <a:pt x="2092" y="9824"/>
                  <a:pt x="2191" y="10241"/>
                </a:cubicBezTo>
                <a:cubicBezTo>
                  <a:pt x="886" y="11299"/>
                  <a:pt x="0" y="13243"/>
                  <a:pt x="0" y="15495"/>
                </a:cubicBezTo>
                <a:cubicBezTo>
                  <a:pt x="0" y="18866"/>
                  <a:pt x="1964" y="21599"/>
                  <a:pt x="4388" y="21599"/>
                </a:cubicBezTo>
                <a:lnTo>
                  <a:pt x="4388" y="21600"/>
                </a:lnTo>
                <a:lnTo>
                  <a:pt x="16538" y="21600"/>
                </a:lnTo>
                <a:lnTo>
                  <a:pt x="16538" y="21599"/>
                </a:lnTo>
                <a:cubicBezTo>
                  <a:pt x="19335" y="21599"/>
                  <a:pt x="21600" y="18446"/>
                  <a:pt x="21600" y="14556"/>
                </a:cubicBezTo>
                <a:cubicBezTo>
                  <a:pt x="21600" y="11121"/>
                  <a:pt x="19831" y="8269"/>
                  <a:pt x="17492" y="7647"/>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32" name="Rectangle 20"/>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32</a:t>
            </a:r>
          </a:p>
        </p:txBody>
      </p:sp>
      <p:sp>
        <p:nvSpPr>
          <p:cNvPr id="22" name="AutoShape 5"/>
          <p:cNvSpPr>
            <a:spLocks/>
          </p:cNvSpPr>
          <p:nvPr/>
        </p:nvSpPr>
        <p:spPr bwMode="auto">
          <a:xfrm flipH="1">
            <a:off x="5213350" y="4017963"/>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3" name="AutoShape 8"/>
          <p:cNvSpPr>
            <a:spLocks/>
          </p:cNvSpPr>
          <p:nvPr/>
        </p:nvSpPr>
        <p:spPr bwMode="auto">
          <a:xfrm flipH="1">
            <a:off x="8474075" y="4021667"/>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4" name="AutoShape 11"/>
          <p:cNvSpPr>
            <a:spLocks/>
          </p:cNvSpPr>
          <p:nvPr/>
        </p:nvSpPr>
        <p:spPr bwMode="auto">
          <a:xfrm flipH="1">
            <a:off x="11734800" y="4025371"/>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5" name="AutoShape 14"/>
          <p:cNvSpPr>
            <a:spLocks/>
          </p:cNvSpPr>
          <p:nvPr/>
        </p:nvSpPr>
        <p:spPr bwMode="auto">
          <a:xfrm flipH="1">
            <a:off x="1954213" y="4029075"/>
            <a:ext cx="4826000"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6"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Oval 1"/>
          <p:cNvSpPr>
            <a:spLocks/>
          </p:cNvSpPr>
          <p:nvPr/>
        </p:nvSpPr>
        <p:spPr bwMode="auto">
          <a:xfrm>
            <a:off x="2616200" y="4419600"/>
            <a:ext cx="6642100" cy="6642100"/>
          </a:xfrm>
          <a:prstGeom prst="ellipse">
            <a:avLst/>
          </a:prstGeom>
          <a:noFill/>
          <a:ln w="254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39940" name="Group 4"/>
          <p:cNvGrpSpPr>
            <a:grpSpLocks/>
          </p:cNvGrpSpPr>
          <p:nvPr/>
        </p:nvGrpSpPr>
        <p:grpSpPr bwMode="auto">
          <a:xfrm>
            <a:off x="1450975" y="723900"/>
            <a:ext cx="5480050" cy="1308100"/>
            <a:chOff x="0" y="0"/>
            <a:chExt cx="3451" cy="824"/>
          </a:xfrm>
        </p:grpSpPr>
        <p:sp>
          <p:nvSpPr>
            <p:cNvPr id="39938" name="Rectangle 2"/>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Leaves Diagram</a:t>
              </a:r>
            </a:p>
          </p:txBody>
        </p:sp>
        <p:sp>
          <p:nvSpPr>
            <p:cNvPr id="39939" name="Rectangle 3"/>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39941" name="Rectangle 5"/>
          <p:cNvSpPr>
            <a:spLocks/>
          </p:cNvSpPr>
          <p:nvPr/>
        </p:nvSpPr>
        <p:spPr bwMode="auto">
          <a:xfrm>
            <a:off x="15492413" y="3600450"/>
            <a:ext cx="6362700" cy="833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4800">
                <a:latin typeface="Open Sans Bold" charset="0"/>
                <a:ea typeface="ＭＳ Ｐゴシック" charset="0"/>
                <a:cs typeface="Open Sans Bold" charset="0"/>
                <a:sym typeface="Open Sans Bold" charset="0"/>
              </a:rPr>
              <a:t>Our Goal</a:t>
            </a:r>
            <a:r>
              <a:rPr lang="en-US" sz="4800">
                <a:latin typeface="Open Sans Light" charset="0"/>
                <a:ea typeface="ＭＳ Ｐゴシック" charset="0"/>
                <a:cs typeface="Open Sans Light" charset="0"/>
                <a:sym typeface="Open Sans Light" charset="0"/>
              </a:rPr>
              <a:t> is to Create Best Lorem Ipsum in The World</a:t>
            </a:r>
          </a:p>
          <a:p>
            <a:pPr algn="l"/>
            <a:endParaRPr lang="en-US" sz="2800">
              <a:solidFill>
                <a:srgbClr val="1A1919"/>
              </a:solidFill>
              <a:latin typeface="Open Sans" charset="0"/>
              <a:ea typeface="ＭＳ Ｐゴシック" charset="0"/>
              <a:cs typeface="Open Sans" charset="0"/>
              <a:sym typeface="Open Sans" charset="0"/>
            </a:endParaRPr>
          </a:p>
          <a:p>
            <a:pPr algn="l"/>
            <a:r>
              <a:rPr lang="en-US" sz="2400">
                <a:solidFill>
                  <a:srgbClr val="1A1919"/>
                </a:solidFill>
                <a:latin typeface="Open Sans" charset="0"/>
                <a:ea typeface="ＭＳ Ｐゴシック" charset="0"/>
                <a:cs typeface="Open Sans" charset="0"/>
                <a:sym typeface="Open Sans" charset="0"/>
              </a:rPr>
              <a:t>Nullam quis risus eget urna mollis ornare vel eu leo. Nulla vitae elit libero, a pharetra augue. Praesent commodo cursus magna, vel scelerisque nisl consectetur et. Nullam id dolor id nibh ultricies vehicula ut id elit. Nulla vitae elit libero, a pharetra augue. Nullam quis risus eget urna mollis ornare vel eu leo. Nulla vitae elit libero, a pharetra augue. Praesent commodo cursus magna, vel scelerisque nisl consectetur et. Nullam id dolor id nibh ultricies vehicula ut id elit.</a:t>
            </a:r>
            <a:r>
              <a:rPr lang="en-US" sz="2800">
                <a:solidFill>
                  <a:srgbClr val="1A1919"/>
                </a:solidFill>
                <a:latin typeface="Open Sans" charset="0"/>
                <a:ea typeface="ＭＳ Ｐゴシック" charset="0"/>
                <a:cs typeface="Open Sans" charset="0"/>
                <a:sym typeface="Open Sans" charset="0"/>
              </a:rPr>
              <a:t> </a:t>
            </a:r>
          </a:p>
        </p:txBody>
      </p:sp>
      <p:sp>
        <p:nvSpPr>
          <p:cNvPr id="39942" name="Oval 6"/>
          <p:cNvSpPr>
            <a:spLocks/>
          </p:cNvSpPr>
          <p:nvPr/>
        </p:nvSpPr>
        <p:spPr bwMode="auto">
          <a:xfrm>
            <a:off x="2832100" y="4633913"/>
            <a:ext cx="6226175" cy="6235700"/>
          </a:xfrm>
          <a:prstGeom prst="ellipse">
            <a:avLst/>
          </a:pr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39943" name="Oval 7"/>
          <p:cNvSpPr>
            <a:spLocks/>
          </p:cNvSpPr>
          <p:nvPr/>
        </p:nvSpPr>
        <p:spPr bwMode="auto">
          <a:xfrm>
            <a:off x="6815138" y="4633913"/>
            <a:ext cx="6226175" cy="6235700"/>
          </a:xfrm>
          <a:prstGeom prst="ellipse">
            <a:avLst/>
          </a:prstGeom>
          <a:solidFill>
            <a:srgbClr val="23CB9E">
              <a:alpha val="50000"/>
            </a:srgbClr>
          </a:solidFill>
          <a:ln w="25400" cap="flat">
            <a:solidFill>
              <a:srgbClr val="23CB9E">
                <a:alpha val="50000"/>
              </a:srgbClr>
            </a:solidFill>
            <a:prstDash val="solid"/>
            <a:miter lim="800000"/>
            <a:headEnd type="none" w="med" len="med"/>
            <a:tailEnd type="none" w="med" len="med"/>
          </a:ln>
        </p:spPr>
        <p:txBody>
          <a:bodyPr lIns="0" tIns="0" rIns="0" bIns="0"/>
          <a:lstStyle/>
          <a:p>
            <a:endParaRPr lang="en-US"/>
          </a:p>
        </p:txBody>
      </p:sp>
      <p:sp>
        <p:nvSpPr>
          <p:cNvPr id="39944" name="Rectangle 8"/>
          <p:cNvSpPr>
            <a:spLocks/>
          </p:cNvSpPr>
          <p:nvPr/>
        </p:nvSpPr>
        <p:spPr bwMode="auto">
          <a:xfrm>
            <a:off x="9931400" y="82677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1A1919"/>
                </a:solidFill>
                <a:latin typeface="Open Sans Bold" charset="0"/>
                <a:ea typeface="ＭＳ Ｐゴシック" charset="0"/>
                <a:cs typeface="Open Sans Bold" charset="0"/>
                <a:sym typeface="Open Sans Bold" charset="0"/>
              </a:rPr>
              <a:t>Add your </a:t>
            </a:r>
            <a:r>
              <a:rPr lang="en-US" sz="2700">
                <a:solidFill>
                  <a:srgbClr val="1A1919"/>
                </a:solidFill>
                <a:latin typeface="Open Sans" charset="0"/>
                <a:ea typeface="ＭＳ Ｐゴシック" charset="0"/>
                <a:cs typeface="Open Sans" charset="0"/>
                <a:sym typeface="Open Sans" charset="0"/>
              </a:rPr>
              <a:t>text here</a:t>
            </a:r>
          </a:p>
        </p:txBody>
      </p:sp>
      <p:sp>
        <p:nvSpPr>
          <p:cNvPr id="39945" name="Rectangle 9"/>
          <p:cNvSpPr>
            <a:spLocks/>
          </p:cNvSpPr>
          <p:nvPr/>
        </p:nvSpPr>
        <p:spPr bwMode="auto">
          <a:xfrm>
            <a:off x="3873500" y="82677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Bold" charset="0"/>
                <a:ea typeface="ＭＳ Ｐゴシック" charset="0"/>
                <a:cs typeface="Open Sans Bold" charset="0"/>
                <a:sym typeface="Open Sans Bold" charset="0"/>
              </a:rPr>
              <a:t>Add your </a:t>
            </a:r>
            <a:r>
              <a:rPr lang="en-US" sz="2700">
                <a:solidFill>
                  <a:srgbClr val="FFFEFE"/>
                </a:solidFill>
                <a:latin typeface="Open Sans" charset="0"/>
                <a:ea typeface="ＭＳ Ｐゴシック" charset="0"/>
                <a:cs typeface="Open Sans" charset="0"/>
                <a:sym typeface="Open Sans" charset="0"/>
              </a:rPr>
              <a:t>text here</a:t>
            </a:r>
          </a:p>
        </p:txBody>
      </p:sp>
      <p:sp>
        <p:nvSpPr>
          <p:cNvPr id="39946" name="Rectangle 10"/>
          <p:cNvSpPr>
            <a:spLocks/>
          </p:cNvSpPr>
          <p:nvPr/>
        </p:nvSpPr>
        <p:spPr bwMode="auto">
          <a:xfrm>
            <a:off x="6934200" y="72263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Bold" charset="0"/>
                <a:ea typeface="ＭＳ Ｐゴシック" charset="0"/>
                <a:cs typeface="Open Sans Bold" charset="0"/>
                <a:sym typeface="Open Sans Bold" charset="0"/>
              </a:rPr>
              <a:t>Add your </a:t>
            </a:r>
            <a:r>
              <a:rPr lang="en-US" sz="2700">
                <a:solidFill>
                  <a:srgbClr val="FFFEFE"/>
                </a:solidFill>
                <a:latin typeface="Open Sans" charset="0"/>
                <a:ea typeface="ＭＳ Ｐゴシック" charset="0"/>
                <a:cs typeface="Open Sans" charset="0"/>
                <a:sym typeface="Open Sans" charset="0"/>
              </a:rPr>
              <a:t>text here</a:t>
            </a:r>
          </a:p>
        </p:txBody>
      </p:sp>
      <p:sp>
        <p:nvSpPr>
          <p:cNvPr id="39947" name="Oval 11"/>
          <p:cNvSpPr>
            <a:spLocks/>
          </p:cNvSpPr>
          <p:nvPr/>
        </p:nvSpPr>
        <p:spPr bwMode="auto">
          <a:xfrm>
            <a:off x="6604000" y="4419600"/>
            <a:ext cx="6642100" cy="6642100"/>
          </a:xfrm>
          <a:prstGeom prst="ellipse">
            <a:avLst/>
          </a:prstGeom>
          <a:noFill/>
          <a:ln w="254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39950" name="Group 14"/>
          <p:cNvGrpSpPr>
            <a:grpSpLocks/>
          </p:cNvGrpSpPr>
          <p:nvPr/>
        </p:nvGrpSpPr>
        <p:grpSpPr bwMode="auto">
          <a:xfrm>
            <a:off x="4051300" y="6248400"/>
            <a:ext cx="1841500" cy="1612900"/>
            <a:chOff x="0" y="0"/>
            <a:chExt cx="1160" cy="1015"/>
          </a:xfrm>
        </p:grpSpPr>
        <p:sp>
          <p:nvSpPr>
            <p:cNvPr id="39948" name="AutoShape 12"/>
            <p:cNvSpPr>
              <a:spLocks/>
            </p:cNvSpPr>
            <p:nvPr/>
          </p:nvSpPr>
          <p:spPr bwMode="auto">
            <a:xfrm>
              <a:off x="181" y="181"/>
              <a:ext cx="417" cy="272"/>
            </a:xfrm>
            <a:custGeom>
              <a:avLst/>
              <a:gdLst/>
              <a:ahLst/>
              <a:cxnLst/>
              <a:rect l="0" t="0" r="r" b="b"/>
              <a:pathLst>
                <a:path w="21600" h="21600">
                  <a:moveTo>
                    <a:pt x="20661" y="0"/>
                  </a:moveTo>
                  <a:cubicBezTo>
                    <a:pt x="9461" y="0"/>
                    <a:pt x="0" y="9233"/>
                    <a:pt x="0" y="20160"/>
                  </a:cubicBezTo>
                  <a:cubicBezTo>
                    <a:pt x="0" y="20955"/>
                    <a:pt x="421" y="21600"/>
                    <a:pt x="939" y="21600"/>
                  </a:cubicBezTo>
                  <a:cubicBezTo>
                    <a:pt x="1457" y="21600"/>
                    <a:pt x="1878" y="20955"/>
                    <a:pt x="1878" y="20160"/>
                  </a:cubicBezTo>
                  <a:cubicBezTo>
                    <a:pt x="1878" y="10956"/>
                    <a:pt x="10655" y="2880"/>
                    <a:pt x="20661" y="2880"/>
                  </a:cubicBezTo>
                  <a:cubicBezTo>
                    <a:pt x="21179" y="2880"/>
                    <a:pt x="21600" y="2235"/>
                    <a:pt x="21600" y="1440"/>
                  </a:cubicBezTo>
                  <a:cubicBezTo>
                    <a:pt x="21600" y="645"/>
                    <a:pt x="21179" y="0"/>
                    <a:pt x="20661"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9949" name="AutoShape 13"/>
            <p:cNvSpPr>
              <a:spLocks/>
            </p:cNvSpPr>
            <p:nvPr/>
          </p:nvSpPr>
          <p:spPr bwMode="auto">
            <a:xfrm>
              <a:off x="0" y="0"/>
              <a:ext cx="1160" cy="1015"/>
            </a:xfrm>
            <a:custGeom>
              <a:avLst/>
              <a:gdLst/>
              <a:ahLst/>
              <a:cxnLst/>
              <a:rect l="0" t="0" r="r" b="b"/>
              <a:pathLst>
                <a:path w="21600" h="21600">
                  <a:moveTo>
                    <a:pt x="10800" y="16971"/>
                  </a:moveTo>
                  <a:cubicBezTo>
                    <a:pt x="10181" y="16971"/>
                    <a:pt x="9547" y="16918"/>
                    <a:pt x="8913" y="16812"/>
                  </a:cubicBezTo>
                  <a:cubicBezTo>
                    <a:pt x="8847" y="16800"/>
                    <a:pt x="8782" y="16795"/>
                    <a:pt x="8717" y="16795"/>
                  </a:cubicBezTo>
                  <a:cubicBezTo>
                    <a:pt x="8316" y="16795"/>
                    <a:pt x="7932" y="16999"/>
                    <a:pt x="7674" y="17359"/>
                  </a:cubicBezTo>
                  <a:cubicBezTo>
                    <a:pt x="7384" y="17762"/>
                    <a:pt x="6563" y="18657"/>
                    <a:pt x="5591" y="19318"/>
                  </a:cubicBezTo>
                  <a:cubicBezTo>
                    <a:pt x="5854" y="18628"/>
                    <a:pt x="6061" y="17854"/>
                    <a:pt x="6074" y="17056"/>
                  </a:cubicBezTo>
                  <a:cubicBezTo>
                    <a:pt x="6078" y="17007"/>
                    <a:pt x="6080" y="16957"/>
                    <a:pt x="6080" y="16914"/>
                  </a:cubicBezTo>
                  <a:cubicBezTo>
                    <a:pt x="6080" y="16335"/>
                    <a:pt x="5796" y="15803"/>
                    <a:pt x="5345" y="15540"/>
                  </a:cubicBezTo>
                  <a:cubicBezTo>
                    <a:pt x="2843" y="14080"/>
                    <a:pt x="1350" y="11731"/>
                    <a:pt x="1350" y="9257"/>
                  </a:cubicBezTo>
                  <a:cubicBezTo>
                    <a:pt x="1350" y="5003"/>
                    <a:pt x="5589" y="1543"/>
                    <a:pt x="10800" y="1543"/>
                  </a:cubicBezTo>
                  <a:cubicBezTo>
                    <a:pt x="16011" y="1543"/>
                    <a:pt x="20250" y="5003"/>
                    <a:pt x="20250" y="9257"/>
                  </a:cubicBezTo>
                  <a:cubicBezTo>
                    <a:pt x="20250" y="13511"/>
                    <a:pt x="16011" y="16971"/>
                    <a:pt x="10800" y="16971"/>
                  </a:cubicBezTo>
                  <a:moveTo>
                    <a:pt x="10800" y="0"/>
                  </a:moveTo>
                  <a:cubicBezTo>
                    <a:pt x="4835" y="0"/>
                    <a:pt x="0" y="4145"/>
                    <a:pt x="0" y="9257"/>
                  </a:cubicBezTo>
                  <a:cubicBezTo>
                    <a:pt x="0" y="12441"/>
                    <a:pt x="1876" y="15248"/>
                    <a:pt x="4730" y="16914"/>
                  </a:cubicBezTo>
                  <a:cubicBezTo>
                    <a:pt x="4730" y="16935"/>
                    <a:pt x="4725" y="16949"/>
                    <a:pt x="4725" y="16971"/>
                  </a:cubicBezTo>
                  <a:cubicBezTo>
                    <a:pt x="4725" y="18355"/>
                    <a:pt x="3821" y="19843"/>
                    <a:pt x="3423" y="20625"/>
                  </a:cubicBezTo>
                  <a:lnTo>
                    <a:pt x="3425" y="20625"/>
                  </a:lnTo>
                  <a:cubicBezTo>
                    <a:pt x="3393" y="20710"/>
                    <a:pt x="3375" y="20803"/>
                    <a:pt x="3375" y="20901"/>
                  </a:cubicBezTo>
                  <a:cubicBezTo>
                    <a:pt x="3375" y="21287"/>
                    <a:pt x="3648" y="21600"/>
                    <a:pt x="3986" y="21600"/>
                  </a:cubicBezTo>
                  <a:cubicBezTo>
                    <a:pt x="4050" y="21600"/>
                    <a:pt x="4161" y="21580"/>
                    <a:pt x="4159" y="21590"/>
                  </a:cubicBezTo>
                  <a:cubicBezTo>
                    <a:pt x="6268" y="21195"/>
                    <a:pt x="8255" y="18980"/>
                    <a:pt x="8717" y="18338"/>
                  </a:cubicBezTo>
                  <a:cubicBezTo>
                    <a:pt x="9391" y="18451"/>
                    <a:pt x="10086" y="18514"/>
                    <a:pt x="10800" y="18514"/>
                  </a:cubicBezTo>
                  <a:cubicBezTo>
                    <a:pt x="16764" y="18514"/>
                    <a:pt x="21600" y="14369"/>
                    <a:pt x="21600" y="9257"/>
                  </a:cubicBezTo>
                  <a:cubicBezTo>
                    <a:pt x="21600" y="4145"/>
                    <a:pt x="16764" y="0"/>
                    <a:pt x="10800"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39951" name="AutoShape 15"/>
          <p:cNvSpPr>
            <a:spLocks/>
          </p:cNvSpPr>
          <p:nvPr/>
        </p:nvSpPr>
        <p:spPr bwMode="auto">
          <a:xfrm>
            <a:off x="10020300" y="6248400"/>
            <a:ext cx="1612900" cy="1612900"/>
          </a:xfrm>
          <a:custGeom>
            <a:avLst/>
            <a:gdLst/>
            <a:ahLst/>
            <a:cxnLst/>
            <a:rect l="0" t="0" r="r" b="b"/>
            <a:pathLst>
              <a:path w="21543" h="21600">
                <a:moveTo>
                  <a:pt x="16976" y="19986"/>
                </a:moveTo>
                <a:lnTo>
                  <a:pt x="11226" y="17681"/>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5"/>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1A1919"/>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9952" name="Rectangle 16"/>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33</a:t>
            </a:r>
          </a:p>
        </p:txBody>
      </p:sp>
      <p:sp>
        <p:nvSpPr>
          <p:cNvPr id="18"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3" name="Group 3"/>
          <p:cNvGrpSpPr>
            <a:grpSpLocks/>
          </p:cNvGrpSpPr>
          <p:nvPr/>
        </p:nvGrpSpPr>
        <p:grpSpPr bwMode="auto">
          <a:xfrm>
            <a:off x="1450975" y="723900"/>
            <a:ext cx="5480050" cy="1308100"/>
            <a:chOff x="0" y="0"/>
            <a:chExt cx="3451" cy="824"/>
          </a:xfrm>
        </p:grpSpPr>
        <p:sp>
          <p:nvSpPr>
            <p:cNvPr id="40961"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Leaves Diagram</a:t>
              </a:r>
            </a:p>
          </p:txBody>
        </p:sp>
        <p:sp>
          <p:nvSpPr>
            <p:cNvPr id="40962"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40964" name="Oval 4"/>
          <p:cNvSpPr>
            <a:spLocks/>
          </p:cNvSpPr>
          <p:nvPr/>
        </p:nvSpPr>
        <p:spPr bwMode="auto">
          <a:xfrm>
            <a:off x="6883400" y="4419600"/>
            <a:ext cx="6642100" cy="6642100"/>
          </a:xfrm>
          <a:prstGeom prst="ellipse">
            <a:avLst/>
          </a:prstGeom>
          <a:noFill/>
          <a:ln w="254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0965" name="Oval 5"/>
          <p:cNvSpPr>
            <a:spLocks/>
          </p:cNvSpPr>
          <p:nvPr/>
        </p:nvSpPr>
        <p:spPr bwMode="auto">
          <a:xfrm>
            <a:off x="7099300" y="4633913"/>
            <a:ext cx="6226175" cy="6235700"/>
          </a:xfrm>
          <a:prstGeom prst="ellipse">
            <a:avLst/>
          </a:prstGeom>
          <a:solidFill>
            <a:srgbClr val="1D9D7C"/>
          </a:solidFill>
          <a:ln w="25400" cap="flat">
            <a:solidFill>
              <a:srgbClr val="378092"/>
            </a:solidFill>
            <a:prstDash val="solid"/>
            <a:miter lim="800000"/>
            <a:headEnd type="none" w="med" len="med"/>
            <a:tailEnd type="none" w="med" len="med"/>
          </a:ln>
        </p:spPr>
        <p:txBody>
          <a:bodyPr lIns="0" tIns="0" rIns="0" bIns="0"/>
          <a:lstStyle/>
          <a:p>
            <a:endParaRPr lang="en-US"/>
          </a:p>
        </p:txBody>
      </p:sp>
      <p:sp>
        <p:nvSpPr>
          <p:cNvPr id="40966" name="Oval 6"/>
          <p:cNvSpPr>
            <a:spLocks/>
          </p:cNvSpPr>
          <p:nvPr/>
        </p:nvSpPr>
        <p:spPr bwMode="auto">
          <a:xfrm>
            <a:off x="11082338" y="4633913"/>
            <a:ext cx="6226175" cy="6235700"/>
          </a:xfrm>
          <a:prstGeom prst="ellipse">
            <a:avLst/>
          </a:prstGeom>
          <a:solidFill>
            <a:srgbClr val="23CB9E">
              <a:alpha val="50000"/>
            </a:srgbClr>
          </a:solidFill>
          <a:ln w="25400" cap="flat">
            <a:solidFill>
              <a:srgbClr val="378092">
                <a:alpha val="50000"/>
              </a:srgbClr>
            </a:solidFill>
            <a:prstDash val="solid"/>
            <a:miter lim="800000"/>
            <a:headEnd type="none" w="med" len="med"/>
            <a:tailEnd type="none" w="med" len="med"/>
          </a:ln>
        </p:spPr>
        <p:txBody>
          <a:bodyPr lIns="0" tIns="0" rIns="0" bIns="0"/>
          <a:lstStyle/>
          <a:p>
            <a:endParaRPr lang="en-US"/>
          </a:p>
        </p:txBody>
      </p:sp>
      <p:sp>
        <p:nvSpPr>
          <p:cNvPr id="40967" name="Rectangle 7"/>
          <p:cNvSpPr>
            <a:spLocks/>
          </p:cNvSpPr>
          <p:nvPr/>
        </p:nvSpPr>
        <p:spPr bwMode="auto">
          <a:xfrm>
            <a:off x="14287500" y="82804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1A1919"/>
                </a:solidFill>
                <a:latin typeface="Open Sans Bold" charset="0"/>
                <a:ea typeface="ＭＳ Ｐゴシック" charset="0"/>
                <a:cs typeface="Open Sans Bold" charset="0"/>
                <a:sym typeface="Open Sans Bold" charset="0"/>
              </a:rPr>
              <a:t>Add your </a:t>
            </a:r>
            <a:r>
              <a:rPr lang="en-US" sz="2700">
                <a:solidFill>
                  <a:srgbClr val="1A1919"/>
                </a:solidFill>
                <a:latin typeface="Open Sans" charset="0"/>
                <a:ea typeface="ＭＳ Ｐゴシック" charset="0"/>
                <a:cs typeface="Open Sans" charset="0"/>
                <a:sym typeface="Open Sans" charset="0"/>
              </a:rPr>
              <a:t>text here</a:t>
            </a:r>
          </a:p>
        </p:txBody>
      </p:sp>
      <p:sp>
        <p:nvSpPr>
          <p:cNvPr id="40968" name="Rectangle 8"/>
          <p:cNvSpPr>
            <a:spLocks/>
          </p:cNvSpPr>
          <p:nvPr/>
        </p:nvSpPr>
        <p:spPr bwMode="auto">
          <a:xfrm>
            <a:off x="8140700" y="82804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Bold" charset="0"/>
                <a:ea typeface="ＭＳ Ｐゴシック" charset="0"/>
                <a:cs typeface="Open Sans Bold" charset="0"/>
                <a:sym typeface="Open Sans Bold" charset="0"/>
              </a:rPr>
              <a:t>Add your </a:t>
            </a:r>
            <a:r>
              <a:rPr lang="en-US" sz="2700">
                <a:solidFill>
                  <a:srgbClr val="FFFEFE"/>
                </a:solidFill>
                <a:latin typeface="Open Sans" charset="0"/>
                <a:ea typeface="ＭＳ Ｐゴシック" charset="0"/>
                <a:cs typeface="Open Sans" charset="0"/>
                <a:sym typeface="Open Sans" charset="0"/>
              </a:rPr>
              <a:t>text here</a:t>
            </a:r>
          </a:p>
        </p:txBody>
      </p:sp>
      <p:sp>
        <p:nvSpPr>
          <p:cNvPr id="40969" name="Rectangle 9"/>
          <p:cNvSpPr>
            <a:spLocks/>
          </p:cNvSpPr>
          <p:nvPr/>
        </p:nvSpPr>
        <p:spPr bwMode="auto">
          <a:xfrm>
            <a:off x="11201400" y="72263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EFE"/>
                </a:solidFill>
                <a:latin typeface="Open Sans Bold" charset="0"/>
                <a:ea typeface="ＭＳ Ｐゴシック" charset="0"/>
                <a:cs typeface="Open Sans Bold" charset="0"/>
                <a:sym typeface="Open Sans Bold" charset="0"/>
              </a:rPr>
              <a:t>Add your </a:t>
            </a:r>
            <a:r>
              <a:rPr lang="en-US" sz="2700">
                <a:solidFill>
                  <a:srgbClr val="FFFEFE"/>
                </a:solidFill>
                <a:latin typeface="Open Sans" charset="0"/>
                <a:ea typeface="ＭＳ Ｐゴシック" charset="0"/>
                <a:cs typeface="Open Sans" charset="0"/>
                <a:sym typeface="Open Sans" charset="0"/>
              </a:rPr>
              <a:t>text here</a:t>
            </a:r>
          </a:p>
        </p:txBody>
      </p:sp>
      <p:sp>
        <p:nvSpPr>
          <p:cNvPr id="40970" name="Oval 10"/>
          <p:cNvSpPr>
            <a:spLocks/>
          </p:cNvSpPr>
          <p:nvPr/>
        </p:nvSpPr>
        <p:spPr bwMode="auto">
          <a:xfrm>
            <a:off x="10871200" y="4419600"/>
            <a:ext cx="6642100" cy="6642100"/>
          </a:xfrm>
          <a:prstGeom prst="ellipse">
            <a:avLst/>
          </a:prstGeom>
          <a:noFill/>
          <a:ln w="254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0971" name="Rectangle 11"/>
          <p:cNvSpPr>
            <a:spLocks/>
          </p:cNvSpPr>
          <p:nvPr/>
        </p:nvSpPr>
        <p:spPr bwMode="auto">
          <a:xfrm>
            <a:off x="18072100" y="3975100"/>
            <a:ext cx="4800600" cy="222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3600">
                <a:solidFill>
                  <a:srgbClr val="1A1919"/>
                </a:solidFill>
                <a:latin typeface="Open Sans Bold" charset="0"/>
                <a:ea typeface="ＭＳ Ｐゴシック" charset="0"/>
                <a:cs typeface="Open Sans Bold" charset="0"/>
                <a:sym typeface="Open Sans Bold" charset="0"/>
              </a:rPr>
              <a:t>Description</a:t>
            </a:r>
          </a:p>
          <a:p>
            <a:pPr algn="l">
              <a:lnSpc>
                <a:spcPct val="90000"/>
              </a:lnSpc>
            </a:pPr>
            <a:r>
              <a:rPr lang="en-US" sz="2400">
                <a:solidFill>
                  <a:srgbClr val="1A1919"/>
                </a:solidFill>
                <a:latin typeface="Open Sans Light" charset="0"/>
                <a:ea typeface="ＭＳ Ｐゴシック" charset="0"/>
                <a:cs typeface="Open Sans Light" charset="0"/>
                <a:sym typeface="Open Sans Light" charset="0"/>
              </a:rPr>
              <a:t>Lorem ipsum dolor sit amet. Gundul-gundul pacul mangan tebu. The problem is constecture amatuer sit desimo.</a:t>
            </a:r>
          </a:p>
        </p:txBody>
      </p:sp>
      <p:grpSp>
        <p:nvGrpSpPr>
          <p:cNvPr id="40974" name="Group 14"/>
          <p:cNvGrpSpPr>
            <a:grpSpLocks/>
          </p:cNvGrpSpPr>
          <p:nvPr/>
        </p:nvGrpSpPr>
        <p:grpSpPr bwMode="auto">
          <a:xfrm>
            <a:off x="13704888" y="3146425"/>
            <a:ext cx="3973512" cy="3586163"/>
            <a:chOff x="0" y="0"/>
            <a:chExt cx="2502" cy="2259"/>
          </a:xfrm>
        </p:grpSpPr>
        <p:sp>
          <p:nvSpPr>
            <p:cNvPr id="40972" name="AutoShape 12"/>
            <p:cNvSpPr>
              <a:spLocks/>
            </p:cNvSpPr>
            <p:nvPr/>
          </p:nvSpPr>
          <p:spPr bwMode="auto">
            <a:xfrm rot="-2169105">
              <a:off x="142" y="595"/>
              <a:ext cx="2200" cy="1072"/>
            </a:xfrm>
            <a:custGeom>
              <a:avLst/>
              <a:gdLst/>
              <a:ahLst/>
              <a:cxnLst/>
              <a:rect l="0" t="0" r="r" b="b"/>
              <a:pathLst>
                <a:path w="21351" h="18956">
                  <a:moveTo>
                    <a:pt x="0" y="524"/>
                  </a:moveTo>
                  <a:cubicBezTo>
                    <a:pt x="0" y="524"/>
                    <a:pt x="9244" y="-2644"/>
                    <a:pt x="14966" y="6601"/>
                  </a:cubicBezTo>
                  <a:cubicBezTo>
                    <a:pt x="21600" y="17318"/>
                    <a:pt x="20485" y="17960"/>
                    <a:pt x="20485" y="17960"/>
                  </a:cubicBezTo>
                  <a:lnTo>
                    <a:pt x="20986" y="14807"/>
                  </a:lnTo>
                  <a:lnTo>
                    <a:pt x="21351" y="13884"/>
                  </a:lnTo>
                  <a:lnTo>
                    <a:pt x="20916" y="18956"/>
                  </a:lnTo>
                  <a:lnTo>
                    <a:pt x="18163" y="17138"/>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40973" name="Picture 1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69105">
              <a:off x="119" y="557"/>
              <a:ext cx="2264" cy="1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grpSp>
        <p:nvGrpSpPr>
          <p:cNvPr id="40977" name="Group 17"/>
          <p:cNvGrpSpPr>
            <a:grpSpLocks/>
          </p:cNvGrpSpPr>
          <p:nvPr/>
        </p:nvGrpSpPr>
        <p:grpSpPr bwMode="auto">
          <a:xfrm>
            <a:off x="6705600" y="8866188"/>
            <a:ext cx="3965575" cy="3576637"/>
            <a:chOff x="0" y="0"/>
            <a:chExt cx="2498" cy="2252"/>
          </a:xfrm>
        </p:grpSpPr>
        <p:sp>
          <p:nvSpPr>
            <p:cNvPr id="40975" name="AutoShape 15"/>
            <p:cNvSpPr>
              <a:spLocks/>
            </p:cNvSpPr>
            <p:nvPr/>
          </p:nvSpPr>
          <p:spPr bwMode="auto">
            <a:xfrm rot="8630895">
              <a:off x="160" y="592"/>
              <a:ext cx="2200" cy="1072"/>
            </a:xfrm>
            <a:custGeom>
              <a:avLst/>
              <a:gdLst/>
              <a:ahLst/>
              <a:cxnLst/>
              <a:rect l="0" t="0" r="r" b="b"/>
              <a:pathLst>
                <a:path w="21351" h="18956">
                  <a:moveTo>
                    <a:pt x="0" y="524"/>
                  </a:moveTo>
                  <a:cubicBezTo>
                    <a:pt x="0" y="524"/>
                    <a:pt x="9244" y="-2644"/>
                    <a:pt x="14966" y="6601"/>
                  </a:cubicBezTo>
                  <a:cubicBezTo>
                    <a:pt x="21600" y="17318"/>
                    <a:pt x="20485" y="17960"/>
                    <a:pt x="20485" y="17960"/>
                  </a:cubicBezTo>
                  <a:lnTo>
                    <a:pt x="20986" y="14807"/>
                  </a:lnTo>
                  <a:lnTo>
                    <a:pt x="21351" y="13884"/>
                  </a:lnTo>
                  <a:lnTo>
                    <a:pt x="20916" y="18956"/>
                  </a:lnTo>
                  <a:lnTo>
                    <a:pt x="18163" y="17138"/>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40976" name="Picture 1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69105">
              <a:off x="117" y="558"/>
              <a:ext cx="2264" cy="11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40978" name="Rectangle 18"/>
          <p:cNvSpPr>
            <a:spLocks/>
          </p:cNvSpPr>
          <p:nvPr/>
        </p:nvSpPr>
        <p:spPr bwMode="auto">
          <a:xfrm>
            <a:off x="1549400" y="9309100"/>
            <a:ext cx="4800600" cy="222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r">
              <a:lnSpc>
                <a:spcPct val="90000"/>
              </a:lnSpc>
            </a:pPr>
            <a:r>
              <a:rPr lang="en-US" sz="3600">
                <a:solidFill>
                  <a:srgbClr val="1A1919"/>
                </a:solidFill>
                <a:latin typeface="Open Sans Bold" charset="0"/>
                <a:ea typeface="ＭＳ Ｐゴシック" charset="0"/>
                <a:cs typeface="Open Sans Bold" charset="0"/>
                <a:sym typeface="Open Sans Bold" charset="0"/>
              </a:rPr>
              <a:t>Description</a:t>
            </a:r>
          </a:p>
          <a:p>
            <a:pPr algn="r">
              <a:lnSpc>
                <a:spcPct val="90000"/>
              </a:lnSpc>
            </a:pPr>
            <a:r>
              <a:rPr lang="en-US" sz="2400">
                <a:solidFill>
                  <a:srgbClr val="1A1919"/>
                </a:solidFill>
                <a:latin typeface="Open Sans Light" charset="0"/>
                <a:ea typeface="ＭＳ Ｐゴシック" charset="0"/>
                <a:cs typeface="Open Sans Light" charset="0"/>
                <a:sym typeface="Open Sans Light" charset="0"/>
              </a:rPr>
              <a:t>Lorem ipsum dolor sit amet. Gundul-gundul pacul mangan tebu. The problem is constecture amatuer sit desimo.</a:t>
            </a:r>
          </a:p>
        </p:txBody>
      </p:sp>
      <p:grpSp>
        <p:nvGrpSpPr>
          <p:cNvPr id="40981" name="Group 21"/>
          <p:cNvGrpSpPr>
            <a:grpSpLocks/>
          </p:cNvGrpSpPr>
          <p:nvPr/>
        </p:nvGrpSpPr>
        <p:grpSpPr bwMode="auto">
          <a:xfrm>
            <a:off x="8242300" y="6273800"/>
            <a:ext cx="1841500" cy="1612900"/>
            <a:chOff x="0" y="0"/>
            <a:chExt cx="1160" cy="1015"/>
          </a:xfrm>
        </p:grpSpPr>
        <p:sp>
          <p:nvSpPr>
            <p:cNvPr id="40979" name="AutoShape 19"/>
            <p:cNvSpPr>
              <a:spLocks/>
            </p:cNvSpPr>
            <p:nvPr/>
          </p:nvSpPr>
          <p:spPr bwMode="auto">
            <a:xfrm>
              <a:off x="181" y="181"/>
              <a:ext cx="417" cy="272"/>
            </a:xfrm>
            <a:custGeom>
              <a:avLst/>
              <a:gdLst/>
              <a:ahLst/>
              <a:cxnLst/>
              <a:rect l="0" t="0" r="r" b="b"/>
              <a:pathLst>
                <a:path w="21600" h="21600">
                  <a:moveTo>
                    <a:pt x="20661" y="0"/>
                  </a:moveTo>
                  <a:cubicBezTo>
                    <a:pt x="9461" y="0"/>
                    <a:pt x="0" y="9233"/>
                    <a:pt x="0" y="20160"/>
                  </a:cubicBezTo>
                  <a:cubicBezTo>
                    <a:pt x="0" y="20955"/>
                    <a:pt x="421" y="21600"/>
                    <a:pt x="939" y="21600"/>
                  </a:cubicBezTo>
                  <a:cubicBezTo>
                    <a:pt x="1457" y="21600"/>
                    <a:pt x="1878" y="20955"/>
                    <a:pt x="1878" y="20160"/>
                  </a:cubicBezTo>
                  <a:cubicBezTo>
                    <a:pt x="1878" y="10956"/>
                    <a:pt x="10655" y="2880"/>
                    <a:pt x="20661" y="2880"/>
                  </a:cubicBezTo>
                  <a:cubicBezTo>
                    <a:pt x="21179" y="2880"/>
                    <a:pt x="21600" y="2235"/>
                    <a:pt x="21600" y="1440"/>
                  </a:cubicBezTo>
                  <a:cubicBezTo>
                    <a:pt x="21600" y="645"/>
                    <a:pt x="21179" y="0"/>
                    <a:pt x="20661"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0980" name="AutoShape 20"/>
            <p:cNvSpPr>
              <a:spLocks/>
            </p:cNvSpPr>
            <p:nvPr/>
          </p:nvSpPr>
          <p:spPr bwMode="auto">
            <a:xfrm>
              <a:off x="0" y="0"/>
              <a:ext cx="1160" cy="1015"/>
            </a:xfrm>
            <a:custGeom>
              <a:avLst/>
              <a:gdLst/>
              <a:ahLst/>
              <a:cxnLst/>
              <a:rect l="0" t="0" r="r" b="b"/>
              <a:pathLst>
                <a:path w="21600" h="21600">
                  <a:moveTo>
                    <a:pt x="10800" y="16971"/>
                  </a:moveTo>
                  <a:cubicBezTo>
                    <a:pt x="10181" y="16971"/>
                    <a:pt x="9547" y="16918"/>
                    <a:pt x="8913" y="16812"/>
                  </a:cubicBezTo>
                  <a:cubicBezTo>
                    <a:pt x="8847" y="16800"/>
                    <a:pt x="8782" y="16795"/>
                    <a:pt x="8717" y="16795"/>
                  </a:cubicBezTo>
                  <a:cubicBezTo>
                    <a:pt x="8316" y="16795"/>
                    <a:pt x="7932" y="16999"/>
                    <a:pt x="7674" y="17359"/>
                  </a:cubicBezTo>
                  <a:cubicBezTo>
                    <a:pt x="7384" y="17762"/>
                    <a:pt x="6563" y="18657"/>
                    <a:pt x="5591" y="19318"/>
                  </a:cubicBezTo>
                  <a:cubicBezTo>
                    <a:pt x="5854" y="18628"/>
                    <a:pt x="6061" y="17854"/>
                    <a:pt x="6074" y="17056"/>
                  </a:cubicBezTo>
                  <a:cubicBezTo>
                    <a:pt x="6078" y="17007"/>
                    <a:pt x="6080" y="16957"/>
                    <a:pt x="6080" y="16914"/>
                  </a:cubicBezTo>
                  <a:cubicBezTo>
                    <a:pt x="6080" y="16335"/>
                    <a:pt x="5796" y="15803"/>
                    <a:pt x="5345" y="15540"/>
                  </a:cubicBezTo>
                  <a:cubicBezTo>
                    <a:pt x="2843" y="14080"/>
                    <a:pt x="1350" y="11731"/>
                    <a:pt x="1350" y="9257"/>
                  </a:cubicBezTo>
                  <a:cubicBezTo>
                    <a:pt x="1350" y="5003"/>
                    <a:pt x="5589" y="1543"/>
                    <a:pt x="10800" y="1543"/>
                  </a:cubicBezTo>
                  <a:cubicBezTo>
                    <a:pt x="16011" y="1543"/>
                    <a:pt x="20250" y="5003"/>
                    <a:pt x="20250" y="9257"/>
                  </a:cubicBezTo>
                  <a:cubicBezTo>
                    <a:pt x="20250" y="13511"/>
                    <a:pt x="16011" y="16971"/>
                    <a:pt x="10800" y="16971"/>
                  </a:cubicBezTo>
                  <a:moveTo>
                    <a:pt x="10800" y="0"/>
                  </a:moveTo>
                  <a:cubicBezTo>
                    <a:pt x="4835" y="0"/>
                    <a:pt x="0" y="4145"/>
                    <a:pt x="0" y="9257"/>
                  </a:cubicBezTo>
                  <a:cubicBezTo>
                    <a:pt x="0" y="12441"/>
                    <a:pt x="1876" y="15248"/>
                    <a:pt x="4730" y="16914"/>
                  </a:cubicBezTo>
                  <a:cubicBezTo>
                    <a:pt x="4730" y="16935"/>
                    <a:pt x="4725" y="16949"/>
                    <a:pt x="4725" y="16971"/>
                  </a:cubicBezTo>
                  <a:cubicBezTo>
                    <a:pt x="4725" y="18355"/>
                    <a:pt x="3821" y="19843"/>
                    <a:pt x="3423" y="20625"/>
                  </a:cubicBezTo>
                  <a:lnTo>
                    <a:pt x="3425" y="20625"/>
                  </a:lnTo>
                  <a:cubicBezTo>
                    <a:pt x="3393" y="20710"/>
                    <a:pt x="3375" y="20803"/>
                    <a:pt x="3375" y="20901"/>
                  </a:cubicBezTo>
                  <a:cubicBezTo>
                    <a:pt x="3375" y="21287"/>
                    <a:pt x="3648" y="21600"/>
                    <a:pt x="3986" y="21600"/>
                  </a:cubicBezTo>
                  <a:cubicBezTo>
                    <a:pt x="4050" y="21600"/>
                    <a:pt x="4161" y="21580"/>
                    <a:pt x="4159" y="21590"/>
                  </a:cubicBezTo>
                  <a:cubicBezTo>
                    <a:pt x="6268" y="21195"/>
                    <a:pt x="8255" y="18980"/>
                    <a:pt x="8717" y="18338"/>
                  </a:cubicBezTo>
                  <a:cubicBezTo>
                    <a:pt x="9391" y="18451"/>
                    <a:pt x="10086" y="18514"/>
                    <a:pt x="10800" y="18514"/>
                  </a:cubicBezTo>
                  <a:cubicBezTo>
                    <a:pt x="16764" y="18514"/>
                    <a:pt x="21600" y="14369"/>
                    <a:pt x="21600" y="9257"/>
                  </a:cubicBezTo>
                  <a:cubicBezTo>
                    <a:pt x="21600" y="4145"/>
                    <a:pt x="16764" y="0"/>
                    <a:pt x="10800" y="0"/>
                  </a:cubicBezTo>
                </a:path>
              </a:pathLst>
            </a:custGeom>
            <a:solidFill>
              <a:srgbClr val="FFFEFE"/>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40982" name="AutoShape 22"/>
          <p:cNvSpPr>
            <a:spLocks/>
          </p:cNvSpPr>
          <p:nvPr/>
        </p:nvSpPr>
        <p:spPr bwMode="auto">
          <a:xfrm>
            <a:off x="14211300" y="6273800"/>
            <a:ext cx="1612900" cy="1612900"/>
          </a:xfrm>
          <a:custGeom>
            <a:avLst/>
            <a:gdLst/>
            <a:ahLst/>
            <a:cxnLst/>
            <a:rect l="0" t="0" r="r" b="b"/>
            <a:pathLst>
              <a:path w="21543" h="21600">
                <a:moveTo>
                  <a:pt x="16976" y="19986"/>
                </a:moveTo>
                <a:lnTo>
                  <a:pt x="11226" y="17681"/>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5"/>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1A1919"/>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0983" name="Rectangle 2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34</a:t>
            </a:r>
          </a:p>
        </p:txBody>
      </p:sp>
      <p:sp>
        <p:nvSpPr>
          <p:cNvPr id="25"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p:cNvSpPr>
            <a:spLocks/>
          </p:cNvSpPr>
          <p:nvPr/>
        </p:nvSpPr>
        <p:spPr bwMode="auto">
          <a:xfrm>
            <a:off x="-114300" y="2781300"/>
            <a:ext cx="24612600" cy="10972800"/>
          </a:xfrm>
          <a:prstGeom prst="rect">
            <a:avLst/>
          </a:prstGeom>
          <a:gradFill rotWithShape="0">
            <a:gsLst>
              <a:gs pos="0">
                <a:srgbClr val="1D9D7C">
                  <a:alpha val="75000"/>
                </a:srgbClr>
              </a:gs>
              <a:gs pos="100000">
                <a:srgbClr val="6AF2B6"/>
              </a:gs>
            </a:gsLst>
            <a:lin ang="16380000" scaled="1"/>
          </a:gra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11" name="AutoShape 1"/>
          <p:cNvSpPr>
            <a:spLocks/>
          </p:cNvSpPr>
          <p:nvPr/>
        </p:nvSpPr>
        <p:spPr bwMode="auto">
          <a:xfrm>
            <a:off x="0" y="2781300"/>
            <a:ext cx="24612600" cy="11010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
        <p:nvSpPr>
          <p:cNvPr id="41986" name="Rectangle 2"/>
          <p:cNvSpPr>
            <a:spLocks/>
          </p:cNvSpPr>
          <p:nvPr/>
        </p:nvSpPr>
        <p:spPr bwMode="auto">
          <a:xfrm>
            <a:off x="1235075" y="723900"/>
            <a:ext cx="32131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What We Do</a:t>
            </a:r>
          </a:p>
        </p:txBody>
      </p:sp>
      <p:sp>
        <p:nvSpPr>
          <p:cNvPr id="41987" name="Rectangle 3"/>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We Deliver Dream</a:t>
            </a:r>
          </a:p>
        </p:txBody>
      </p:sp>
      <p:sp>
        <p:nvSpPr>
          <p:cNvPr id="41988" name="Rectangle 4"/>
          <p:cNvSpPr>
            <a:spLocks/>
          </p:cNvSpPr>
          <p:nvPr/>
        </p:nvSpPr>
        <p:spPr bwMode="auto">
          <a:xfrm>
            <a:off x="5283200" y="8610600"/>
            <a:ext cx="13817600" cy="2984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6400" dirty="0">
                <a:solidFill>
                  <a:schemeClr val="bg1"/>
                </a:solidFill>
                <a:latin typeface="Open Sans Light" charset="0"/>
                <a:ea typeface="ＭＳ Ｐゴシック" charset="0"/>
                <a:cs typeface="Open Sans Light" charset="0"/>
                <a:sym typeface="Open Sans Light" charset="0"/>
              </a:rPr>
              <a:t>From </a:t>
            </a:r>
            <a:r>
              <a:rPr lang="en-US" sz="6400" dirty="0">
                <a:solidFill>
                  <a:schemeClr val="bg1"/>
                </a:solidFill>
                <a:latin typeface="Open Sans Italic" charset="0"/>
                <a:ea typeface="ＭＳ Ｐゴシック" charset="0"/>
                <a:cs typeface="Open Sans Italic" charset="0"/>
                <a:sym typeface="Open Sans Italic" charset="0"/>
              </a:rPr>
              <a:t>web</a:t>
            </a:r>
            <a:r>
              <a:rPr lang="en-US" sz="6400" dirty="0">
                <a:solidFill>
                  <a:schemeClr val="bg1"/>
                </a:solidFill>
                <a:latin typeface="Open Sans Light" charset="0"/>
                <a:ea typeface="ＭＳ Ｐゴシック" charset="0"/>
                <a:cs typeface="Open Sans Light" charset="0"/>
                <a:sym typeface="Open Sans Light" charset="0"/>
              </a:rPr>
              <a:t> to device prototype.</a:t>
            </a:r>
          </a:p>
          <a:p>
            <a:pPr>
              <a:lnSpc>
                <a:spcPct val="80000"/>
              </a:lnSpc>
            </a:pPr>
            <a:r>
              <a:rPr lang="en-US" sz="6400" dirty="0">
                <a:solidFill>
                  <a:schemeClr val="bg1"/>
                </a:solidFill>
                <a:latin typeface="Open Sans Light" charset="0"/>
                <a:ea typeface="ＭＳ Ｐゴシック" charset="0"/>
                <a:cs typeface="Open Sans Light" charset="0"/>
                <a:sym typeface="Open Sans Light" charset="0"/>
              </a:rPr>
              <a:t>We create </a:t>
            </a:r>
            <a:r>
              <a:rPr lang="en-US" sz="6400" dirty="0">
                <a:solidFill>
                  <a:schemeClr val="bg1"/>
                </a:solidFill>
                <a:latin typeface="Open Sans Bold" charset="0"/>
                <a:ea typeface="ＭＳ Ｐゴシック" charset="0"/>
                <a:cs typeface="Open Sans Bold" charset="0"/>
                <a:sym typeface="Open Sans Bold" charset="0"/>
              </a:rPr>
              <a:t>stunning</a:t>
            </a:r>
            <a:r>
              <a:rPr lang="en-US" sz="6400" dirty="0">
                <a:solidFill>
                  <a:schemeClr val="bg1"/>
                </a:solidFill>
                <a:latin typeface="Open Sans Light" charset="0"/>
                <a:ea typeface="ＭＳ Ｐゴシック" charset="0"/>
                <a:cs typeface="Open Sans Light" charset="0"/>
                <a:sym typeface="Open Sans Light" charset="0"/>
              </a:rPr>
              <a:t> design. </a:t>
            </a:r>
          </a:p>
          <a:p>
            <a:pPr>
              <a:lnSpc>
                <a:spcPct val="80000"/>
              </a:lnSpc>
            </a:pPr>
            <a:r>
              <a:rPr lang="en-US" sz="6400" dirty="0">
                <a:solidFill>
                  <a:schemeClr val="bg1"/>
                </a:solidFill>
                <a:latin typeface="Open Sans Light" charset="0"/>
                <a:ea typeface="ＭＳ Ｐゴシック" charset="0"/>
                <a:cs typeface="Open Sans Light" charset="0"/>
                <a:sym typeface="Open Sans Light" charset="0"/>
              </a:rPr>
              <a:t>We deliver </a:t>
            </a:r>
            <a:r>
              <a:rPr lang="en-US" sz="6400" dirty="0">
                <a:solidFill>
                  <a:schemeClr val="bg1"/>
                </a:solidFill>
                <a:latin typeface="Open Sans Italic" charset="0"/>
                <a:ea typeface="ＭＳ Ｐゴシック" charset="0"/>
                <a:cs typeface="Open Sans Italic" charset="0"/>
                <a:sym typeface="Open Sans Italic" charset="0"/>
              </a:rPr>
              <a:t>dreams</a:t>
            </a:r>
            <a:r>
              <a:rPr lang="en-US" sz="6400" dirty="0">
                <a:solidFill>
                  <a:schemeClr val="bg1"/>
                </a:solidFill>
                <a:latin typeface="Open Sans Light" charset="0"/>
                <a:ea typeface="ＭＳ Ｐゴシック" charset="0"/>
                <a:cs typeface="Open Sans Light" charset="0"/>
                <a:sym typeface="Open Sans Light" charset="0"/>
              </a:rPr>
              <a:t>.</a:t>
            </a:r>
          </a:p>
        </p:txBody>
      </p:sp>
      <p:grpSp>
        <p:nvGrpSpPr>
          <p:cNvPr id="41992" name="Group 8"/>
          <p:cNvGrpSpPr>
            <a:grpSpLocks/>
          </p:cNvGrpSpPr>
          <p:nvPr/>
        </p:nvGrpSpPr>
        <p:grpSpPr bwMode="auto">
          <a:xfrm>
            <a:off x="10150475" y="4041775"/>
            <a:ext cx="4068763" cy="4068763"/>
            <a:chOff x="0" y="0"/>
            <a:chExt cx="2562" cy="2562"/>
          </a:xfrm>
        </p:grpSpPr>
        <p:sp>
          <p:nvSpPr>
            <p:cNvPr id="41989" name="Oval 5"/>
            <p:cNvSpPr>
              <a:spLocks/>
            </p:cNvSpPr>
            <p:nvPr/>
          </p:nvSpPr>
          <p:spPr bwMode="auto">
            <a:xfrm>
              <a:off x="0" y="0"/>
              <a:ext cx="2562" cy="2562"/>
            </a:xfrm>
            <a:prstGeom prst="ellipse">
              <a:avLst/>
            </a:prstGeom>
            <a:noFill/>
            <a:ln w="635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990" name="Oval 6"/>
            <p:cNvSpPr>
              <a:spLocks/>
            </p:cNvSpPr>
            <p:nvPr/>
          </p:nvSpPr>
          <p:spPr bwMode="auto">
            <a:xfrm>
              <a:off x="163" y="156"/>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3" name="Rectangle 6"/>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solidFill>
                <a:latin typeface="Open Sans Bold" charset="0"/>
                <a:ea typeface="ＭＳ Ｐゴシック" charset="0"/>
                <a:cs typeface="Open Sans Bold" charset="0"/>
                <a:sym typeface="Open Sans Bold" charset="0"/>
              </a:rPr>
              <a:t>Presentation</a:t>
            </a:r>
            <a:r>
              <a:rPr lang="en-US" sz="2000" dirty="0">
                <a:solidFill>
                  <a:schemeClr val="bg1"/>
                </a:solidFill>
                <a:latin typeface="Open Sans Light" charset="0"/>
                <a:ea typeface="ＭＳ Ｐゴシック" charset="0"/>
                <a:cs typeface="Open Sans Light" charset="0"/>
                <a:sym typeface="Open Sans Light" charset="0"/>
              </a:rPr>
              <a:t> name goes here</a:t>
            </a:r>
          </a:p>
        </p:txBody>
      </p:sp>
      <p:sp>
        <p:nvSpPr>
          <p:cNvPr id="6" name="Picture Placeholder 5"/>
          <p:cNvSpPr>
            <a:spLocks noGrp="1"/>
          </p:cNvSpPr>
          <p:nvPr>
            <p:ph type="pic" sz="quarter" idx="10"/>
          </p:nvPr>
        </p:nvSpPr>
        <p:spPr/>
      </p:sp>
      <p:sp>
        <p:nvSpPr>
          <p:cNvPr id="7" name="Picture Placeholder 6"/>
          <p:cNvSpPr>
            <a:spLocks noGrp="1"/>
          </p:cNvSpPr>
          <p:nvPr>
            <p:ph type="pic" sz="quarter" idx="11"/>
          </p:nvPr>
        </p:nvSpPr>
        <p:spPr/>
      </p:sp>
    </p:spTree>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a:spLocks/>
          </p:cNvSpPr>
          <p:nvPr/>
        </p:nvSpPr>
        <p:spPr bwMode="auto">
          <a:xfrm>
            <a:off x="-114300" y="9512300"/>
            <a:ext cx="24612600" cy="4241800"/>
          </a:xfrm>
          <a:prstGeom prst="rect">
            <a:avLst/>
          </a:prstGeom>
          <a:solidFill>
            <a:schemeClr val="accent1">
              <a:alpha val="29999"/>
            </a:schemeClr>
          </a:solidFill>
          <a:ln w="25400" cap="flat">
            <a:solidFill>
              <a:srgbClr val="E6E5E5">
                <a:alpha val="29999"/>
              </a:srgbClr>
            </a:solidFill>
            <a:prstDash val="solid"/>
            <a:miter lim="800000"/>
            <a:headEnd type="none" w="med" len="med"/>
            <a:tailEnd type="none" w="med" len="med"/>
          </a:ln>
        </p:spPr>
        <p:txBody>
          <a:bodyPr lIns="0" tIns="0" rIns="0" bIns="0"/>
          <a:lstStyle/>
          <a:p>
            <a:endParaRPr lang="en-US"/>
          </a:p>
        </p:txBody>
      </p:sp>
      <p:sp>
        <p:nvSpPr>
          <p:cNvPr id="18" name="Rectangle 2"/>
          <p:cNvSpPr>
            <a:spLocks/>
          </p:cNvSpPr>
          <p:nvPr/>
        </p:nvSpPr>
        <p:spPr bwMode="auto">
          <a:xfrm>
            <a:off x="-114300" y="-160020"/>
            <a:ext cx="24612600" cy="9672320"/>
          </a:xfrm>
          <a:prstGeom prst="rect">
            <a:avLst/>
          </a:prstGeom>
          <a:gradFill rotWithShape="0">
            <a:gsLst>
              <a:gs pos="0">
                <a:srgbClr val="6AF2B6">
                  <a:alpha val="73000"/>
                </a:srgbClr>
              </a:gs>
              <a:gs pos="100000">
                <a:srgbClr val="1D9D7C"/>
              </a:gs>
            </a:gsLst>
            <a:lin ang="16380000" scaled="1"/>
          </a:gradFill>
          <a:ln w="25400" cap="flat">
            <a:solidFill>
              <a:srgbClr val="E6E5E5"/>
            </a:solidFill>
            <a:prstDash val="solid"/>
            <a:miter lim="800000"/>
            <a:headEnd type="none" w="med" len="med"/>
            <a:tailEnd type="none" w="med" len="med"/>
          </a:ln>
        </p:spPr>
        <p:txBody>
          <a:bodyPr lIns="0" tIns="0" rIns="0" bIns="0"/>
          <a:lstStyle/>
          <a:p>
            <a:endParaRPr lang="en-US"/>
          </a:p>
        </p:txBody>
      </p:sp>
      <p:sp>
        <p:nvSpPr>
          <p:cNvPr id="19" name="AutoShape 7"/>
          <p:cNvSpPr>
            <a:spLocks/>
          </p:cNvSpPr>
          <p:nvPr/>
        </p:nvSpPr>
        <p:spPr bwMode="auto">
          <a:xfrm>
            <a:off x="22148800" y="12509500"/>
            <a:ext cx="711200" cy="711200"/>
          </a:xfrm>
          <a:prstGeom prst="roundRect">
            <a:avLst>
              <a:gd name="adj" fmla="val 21426"/>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0" name="AutoShape 1"/>
          <p:cNvSpPr>
            <a:spLocks/>
          </p:cNvSpPr>
          <p:nvPr/>
        </p:nvSpPr>
        <p:spPr bwMode="auto">
          <a:xfrm>
            <a:off x="3490" y="-160020"/>
            <a:ext cx="24612600" cy="96786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
        <p:nvSpPr>
          <p:cNvPr id="21" name="AutoShape 4"/>
          <p:cNvSpPr>
            <a:spLocks/>
          </p:cNvSpPr>
          <p:nvPr/>
        </p:nvSpPr>
        <p:spPr bwMode="auto">
          <a:xfrm>
            <a:off x="609600" y="952500"/>
            <a:ext cx="406400" cy="406400"/>
          </a:xfrm>
          <a:prstGeom prst="roundRect">
            <a:avLst>
              <a:gd name="adj" fmla="val 18750"/>
            </a:avLst>
          </a:prstGeom>
          <a:noFill/>
          <a:ln w="25400" cap="flat">
            <a:solidFill>
              <a:srgbClr val="FFFEFE">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2" name="AutoShape 5"/>
          <p:cNvSpPr>
            <a:spLocks/>
          </p:cNvSpPr>
          <p:nvPr/>
        </p:nvSpPr>
        <p:spPr bwMode="auto">
          <a:xfrm rot="5400000">
            <a:off x="726281" y="1091407"/>
            <a:ext cx="180975" cy="125412"/>
          </a:xfrm>
          <a:prstGeom prst="triangle">
            <a:avLst>
              <a:gd name="adj" fmla="val 50000"/>
            </a:avLst>
          </a:prstGeom>
          <a:solidFill>
            <a:srgbClr val="FFFEFE">
              <a:alpha val="70000"/>
            </a:srgbClr>
          </a:solidFill>
          <a:ln>
            <a:noFill/>
          </a:ln>
          <a:extLst>
            <a:ext uri="{91240B29-F687-4f45-9708-019B960494DF}">
              <a14:hiddenLine xmlns:a14="http://schemas.microsoft.com/office/drawing/2010/main" xmlns="" w="25400" cap="flat">
                <a:solidFill>
                  <a:srgbClr val="FFFEFE">
                    <a:alpha val="70000"/>
                  </a:srgbClr>
                </a:solidFill>
                <a:miter lim="800000"/>
                <a:headEnd type="none" w="med" len="med"/>
                <a:tailEnd type="none" w="med" len="med"/>
              </a14:hiddenLine>
            </a:ext>
          </a:extLst>
        </p:spPr>
        <p:txBody>
          <a:bodyPr lIns="0" tIns="0" rIns="0" bIns="0"/>
          <a:lstStyle/>
          <a:p>
            <a:endParaRPr lang="en-US"/>
          </a:p>
        </p:txBody>
      </p:sp>
      <p:pic>
        <p:nvPicPr>
          <p:cNvPr id="2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10091"/>
          <a:stretch/>
        </p:blipFill>
        <p:spPr bwMode="auto">
          <a:xfrm rot="10800000">
            <a:off x="22071330" y="889000"/>
            <a:ext cx="866140" cy="9663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3010" name="Rectangle 2"/>
          <p:cNvSpPr>
            <a:spLocks/>
          </p:cNvSpPr>
          <p:nvPr/>
        </p:nvSpPr>
        <p:spPr bwMode="auto">
          <a:xfrm>
            <a:off x="1235075" y="723900"/>
            <a:ext cx="32131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EFE"/>
                </a:solidFill>
                <a:latin typeface="Open Sans Bold" charset="0"/>
                <a:ea typeface="ＭＳ Ｐゴシック" charset="0"/>
                <a:cs typeface="Open Sans Bold" charset="0"/>
                <a:sym typeface="Open Sans Bold" charset="0"/>
              </a:rPr>
              <a:t>What We Do</a:t>
            </a:r>
          </a:p>
        </p:txBody>
      </p:sp>
      <p:sp>
        <p:nvSpPr>
          <p:cNvPr id="43011" name="Rectangle 3"/>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EFE"/>
                </a:solidFill>
                <a:latin typeface="Open Sans Light" charset="0"/>
                <a:ea typeface="ＭＳ Ｐゴシック" charset="0"/>
                <a:cs typeface="Open Sans Light" charset="0"/>
                <a:sym typeface="Open Sans Light" charset="0"/>
              </a:rPr>
              <a:t>We Deliver Dream</a:t>
            </a:r>
          </a:p>
        </p:txBody>
      </p:sp>
      <p:sp>
        <p:nvSpPr>
          <p:cNvPr id="43012" name="Rectangle 4"/>
          <p:cNvSpPr>
            <a:spLocks/>
          </p:cNvSpPr>
          <p:nvPr/>
        </p:nvSpPr>
        <p:spPr bwMode="auto">
          <a:xfrm>
            <a:off x="3683000" y="6096000"/>
            <a:ext cx="17106900" cy="5778500"/>
          </a:xfrm>
          <a:prstGeom prst="rect">
            <a:avLst/>
          </a:prstGeom>
          <a:solidFill>
            <a:srgbClr val="FFFEFE"/>
          </a:solidFill>
          <a:ln w="25400" cap="flat">
            <a:solidFill>
              <a:srgbClr val="E6E5E5"/>
            </a:solidFill>
            <a:prstDash val="solid"/>
            <a:miter lim="800000"/>
            <a:headEnd type="none" w="med" len="med"/>
            <a:tailEnd type="none" w="med" len="med"/>
          </a:ln>
          <a:effectLst>
            <a:outerShdw blurRad="12700" dist="50800" dir="3240024" algn="ctr" rotWithShape="0">
              <a:schemeClr val="bg2">
                <a:alpha val="6999"/>
              </a:schemeClr>
            </a:outerShdw>
          </a:effectLst>
        </p:spPr>
        <p:txBody>
          <a:bodyPr lIns="0" tIns="0" rIns="0" bIns="0"/>
          <a:lstStyle/>
          <a:p>
            <a:endParaRPr lang="en-US"/>
          </a:p>
        </p:txBody>
      </p:sp>
      <p:sp>
        <p:nvSpPr>
          <p:cNvPr id="43013" name="Rectangle 5"/>
          <p:cNvSpPr>
            <a:spLocks/>
          </p:cNvSpPr>
          <p:nvPr/>
        </p:nvSpPr>
        <p:spPr bwMode="auto">
          <a:xfrm>
            <a:off x="3670300" y="3429000"/>
            <a:ext cx="17132300" cy="2273300"/>
          </a:xfrm>
          <a:prstGeom prst="rect">
            <a:avLst/>
          </a:prstGeom>
          <a:noFill/>
          <a:ln>
            <a:noFill/>
          </a:ln>
          <a:effectLst>
            <a:outerShdw blurRad="12700" dist="50800" dir="3240024" algn="ctr" rotWithShape="0">
              <a:schemeClr val="bg2">
                <a:alpha val="6999"/>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4800" dirty="0">
                <a:solidFill>
                  <a:schemeClr val="bg1"/>
                </a:solidFill>
                <a:latin typeface="Open Sans Semibold" charset="0"/>
                <a:ea typeface="ＭＳ Ｐゴシック" charset="0"/>
                <a:cs typeface="Open Sans Semibold" charset="0"/>
                <a:sym typeface="Open Sans Semibold" charset="0"/>
              </a:rPr>
              <a:t>Our Core Services is Lorem Ipsum Dolor sit </a:t>
            </a:r>
            <a:r>
              <a:rPr lang="en-US" sz="4800" dirty="0" err="1">
                <a:solidFill>
                  <a:schemeClr val="bg1"/>
                </a:solidFill>
                <a:latin typeface="Open Sans Semibold" charset="0"/>
                <a:ea typeface="ＭＳ Ｐゴシック" charset="0"/>
                <a:cs typeface="Open Sans Semibold" charset="0"/>
                <a:sym typeface="Open Sans Semibold" charset="0"/>
              </a:rPr>
              <a:t>Amet</a:t>
            </a:r>
            <a:r>
              <a:rPr lang="en-US" sz="4800" dirty="0">
                <a:solidFill>
                  <a:schemeClr val="bg1"/>
                </a:solidFill>
                <a:latin typeface="Open Sans Semibold" charset="0"/>
                <a:ea typeface="ＭＳ Ｐゴシック" charset="0"/>
                <a:cs typeface="Open Sans Semibold" charset="0"/>
                <a:sym typeface="Open Sans Semibold" charset="0"/>
              </a:rPr>
              <a:t> Maecenas </a:t>
            </a:r>
            <a:r>
              <a:rPr lang="en-US" sz="4800" dirty="0" err="1">
                <a:solidFill>
                  <a:schemeClr val="bg1"/>
                </a:solidFill>
                <a:latin typeface="Open Sans Semibold" charset="0"/>
                <a:ea typeface="ＭＳ Ｐゴシック" charset="0"/>
                <a:cs typeface="Open Sans Semibold" charset="0"/>
                <a:sym typeface="Open Sans Semibold" charset="0"/>
              </a:rPr>
              <a:t>Faubius</a:t>
            </a:r>
            <a:r>
              <a:rPr lang="en-US" sz="4800" dirty="0">
                <a:solidFill>
                  <a:schemeClr val="bg1"/>
                </a:solidFill>
                <a:latin typeface="Open Sans Semibold" charset="0"/>
                <a:ea typeface="ＭＳ Ｐゴシック" charset="0"/>
                <a:cs typeface="Open Sans Semibold" charset="0"/>
                <a:sym typeface="Open Sans Semibold" charset="0"/>
              </a:rPr>
              <a:t> </a:t>
            </a:r>
            <a:r>
              <a:rPr lang="en-US" sz="4800" dirty="0" err="1">
                <a:solidFill>
                  <a:schemeClr val="bg1"/>
                </a:solidFill>
                <a:latin typeface="Open Sans Semibold" charset="0"/>
                <a:ea typeface="ＭＳ Ｐゴシック" charset="0"/>
                <a:cs typeface="Open Sans Semibold" charset="0"/>
                <a:sym typeface="Open Sans Semibold" charset="0"/>
              </a:rPr>
              <a:t>Mollis</a:t>
            </a:r>
            <a:endParaRPr lang="en-US" sz="4800" dirty="0">
              <a:solidFill>
                <a:schemeClr val="bg1"/>
              </a:solidFill>
              <a:latin typeface="Open Sans Semibold" charset="0"/>
              <a:ea typeface="ＭＳ Ｐゴシック" charset="0"/>
              <a:cs typeface="Open Sans Semibold" charset="0"/>
              <a:sym typeface="Open Sans Semibold" charset="0"/>
            </a:endParaRPr>
          </a:p>
          <a:p>
            <a:r>
              <a:rPr lang="en-US" sz="3000" dirty="0">
                <a:solidFill>
                  <a:schemeClr val="bg1"/>
                </a:solidFill>
                <a:latin typeface="Open Sans Light Italic" charset="0"/>
                <a:ea typeface="ＭＳ Ｐゴシック" charset="0"/>
                <a:cs typeface="Open Sans Light Italic" charset="0"/>
                <a:sym typeface="Open Sans Light Italic" charset="0"/>
              </a:rPr>
              <a:t>Lorem ipsum dolor sit </a:t>
            </a:r>
            <a:r>
              <a:rPr lang="en-US" sz="3000" dirty="0" err="1">
                <a:solidFill>
                  <a:schemeClr val="bg1"/>
                </a:solidFill>
                <a:latin typeface="Open Sans Light Italic" charset="0"/>
                <a:ea typeface="ＭＳ Ｐゴシック" charset="0"/>
                <a:cs typeface="Open Sans Light Italic" charset="0"/>
                <a:sym typeface="Open Sans Light Italic" charset="0"/>
              </a:rPr>
              <a:t>amet</a:t>
            </a:r>
            <a:endParaRPr lang="en-US" sz="3000" dirty="0">
              <a:solidFill>
                <a:schemeClr val="bg1"/>
              </a:solidFill>
              <a:latin typeface="Open Sans Light Italic" charset="0"/>
              <a:ea typeface="ＭＳ Ｐゴシック" charset="0"/>
              <a:cs typeface="Open Sans Light Italic" charset="0"/>
              <a:sym typeface="Open Sans Light Italic" charset="0"/>
            </a:endParaRPr>
          </a:p>
        </p:txBody>
      </p:sp>
      <p:grpSp>
        <p:nvGrpSpPr>
          <p:cNvPr id="43017" name="Group 9"/>
          <p:cNvGrpSpPr>
            <a:grpSpLocks/>
          </p:cNvGrpSpPr>
          <p:nvPr/>
        </p:nvGrpSpPr>
        <p:grpSpPr bwMode="auto">
          <a:xfrm>
            <a:off x="8475663" y="9231313"/>
            <a:ext cx="914400" cy="1333500"/>
            <a:chOff x="0" y="0"/>
            <a:chExt cx="576" cy="840"/>
          </a:xfrm>
        </p:grpSpPr>
        <p:sp>
          <p:nvSpPr>
            <p:cNvPr id="43014" name="AutoShape 6"/>
            <p:cNvSpPr>
              <a:spLocks/>
            </p:cNvSpPr>
            <p:nvPr/>
          </p:nvSpPr>
          <p:spPr bwMode="auto">
            <a:xfrm>
              <a:off x="0" y="0"/>
              <a:ext cx="576" cy="840"/>
            </a:xfrm>
            <a:custGeom>
              <a:avLst/>
              <a:gdLst/>
              <a:ahLst/>
              <a:cxnLst/>
              <a:rect l="0" t="0" r="r" b="b"/>
              <a:pathLst>
                <a:path w="21600" h="21600">
                  <a:moveTo>
                    <a:pt x="19636" y="3375"/>
                  </a:moveTo>
                  <a:lnTo>
                    <a:pt x="1964" y="3376"/>
                  </a:lnTo>
                  <a:lnTo>
                    <a:pt x="1964" y="2026"/>
                  </a:lnTo>
                  <a:cubicBezTo>
                    <a:pt x="1964" y="1653"/>
                    <a:pt x="2403" y="1351"/>
                    <a:pt x="2945" y="1351"/>
                  </a:cubicBezTo>
                  <a:lnTo>
                    <a:pt x="18655" y="1350"/>
                  </a:lnTo>
                  <a:cubicBezTo>
                    <a:pt x="19195" y="1350"/>
                    <a:pt x="19636" y="1653"/>
                    <a:pt x="19636" y="2025"/>
                  </a:cubicBezTo>
                  <a:cubicBezTo>
                    <a:pt x="19636" y="2025"/>
                    <a:pt x="19636" y="3375"/>
                    <a:pt x="19636" y="3375"/>
                  </a:cubicBezTo>
                  <a:close/>
                  <a:moveTo>
                    <a:pt x="19636" y="17547"/>
                  </a:moveTo>
                  <a:lnTo>
                    <a:pt x="1964" y="17547"/>
                  </a:lnTo>
                  <a:lnTo>
                    <a:pt x="1964" y="4051"/>
                  </a:lnTo>
                  <a:lnTo>
                    <a:pt x="19636" y="4050"/>
                  </a:lnTo>
                  <a:cubicBezTo>
                    <a:pt x="19636" y="4050"/>
                    <a:pt x="19636" y="17547"/>
                    <a:pt x="19636" y="17547"/>
                  </a:cubicBezTo>
                  <a:close/>
                  <a:moveTo>
                    <a:pt x="19636" y="19574"/>
                  </a:moveTo>
                  <a:cubicBezTo>
                    <a:pt x="19636" y="19947"/>
                    <a:pt x="19195" y="20249"/>
                    <a:pt x="18655" y="20249"/>
                  </a:cubicBezTo>
                  <a:lnTo>
                    <a:pt x="2945" y="20250"/>
                  </a:lnTo>
                  <a:cubicBezTo>
                    <a:pt x="2403" y="20250"/>
                    <a:pt x="1964" y="19947"/>
                    <a:pt x="1964" y="19575"/>
                  </a:cubicBezTo>
                  <a:lnTo>
                    <a:pt x="1964" y="18222"/>
                  </a:lnTo>
                  <a:lnTo>
                    <a:pt x="19636" y="18222"/>
                  </a:lnTo>
                  <a:cubicBezTo>
                    <a:pt x="19636" y="18222"/>
                    <a:pt x="19636" y="19574"/>
                    <a:pt x="19636" y="19574"/>
                  </a:cubicBezTo>
                  <a:close/>
                  <a:moveTo>
                    <a:pt x="18655" y="0"/>
                  </a:moveTo>
                  <a:lnTo>
                    <a:pt x="2945" y="1"/>
                  </a:lnTo>
                  <a:cubicBezTo>
                    <a:pt x="1317" y="1"/>
                    <a:pt x="0" y="907"/>
                    <a:pt x="0" y="2026"/>
                  </a:cubicBezTo>
                  <a:lnTo>
                    <a:pt x="0" y="19575"/>
                  </a:lnTo>
                  <a:cubicBezTo>
                    <a:pt x="0" y="20694"/>
                    <a:pt x="1317" y="21600"/>
                    <a:pt x="2945" y="21600"/>
                  </a:cubicBezTo>
                  <a:lnTo>
                    <a:pt x="18655" y="21599"/>
                  </a:lnTo>
                  <a:cubicBezTo>
                    <a:pt x="20281" y="21599"/>
                    <a:pt x="21600" y="20693"/>
                    <a:pt x="21600" y="19574"/>
                  </a:cubicBezTo>
                  <a:lnTo>
                    <a:pt x="21600" y="2025"/>
                  </a:lnTo>
                  <a:cubicBezTo>
                    <a:pt x="21600" y="906"/>
                    <a:pt x="20281" y="0"/>
                    <a:pt x="18655" y="0"/>
                  </a:cubicBezTo>
                </a:path>
              </a:pathLst>
            </a:custGeom>
            <a:solidFill>
              <a:srgbClr val="343536"/>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3015" name="AutoShape 7"/>
            <p:cNvSpPr>
              <a:spLocks/>
            </p:cNvSpPr>
            <p:nvPr/>
          </p:nvSpPr>
          <p:spPr bwMode="auto">
            <a:xfrm>
              <a:off x="235" y="78"/>
              <a:ext cx="105" cy="26"/>
            </a:xfrm>
            <a:custGeom>
              <a:avLst/>
              <a:gdLst/>
              <a:ahLst/>
              <a:cxnLst/>
              <a:rect l="0" t="0" r="r" b="b"/>
              <a:pathLst>
                <a:path w="21600" h="21600">
                  <a:moveTo>
                    <a:pt x="21600" y="10800"/>
                  </a:moveTo>
                  <a:cubicBezTo>
                    <a:pt x="21600" y="16759"/>
                    <a:pt x="20387" y="21600"/>
                    <a:pt x="18900" y="21600"/>
                  </a:cubicBezTo>
                  <a:lnTo>
                    <a:pt x="2700" y="21600"/>
                  </a:lnTo>
                  <a:cubicBezTo>
                    <a:pt x="1202" y="21600"/>
                    <a:pt x="0" y="16759"/>
                    <a:pt x="0" y="10800"/>
                  </a:cubicBezTo>
                  <a:cubicBezTo>
                    <a:pt x="0" y="4841"/>
                    <a:pt x="1202" y="0"/>
                    <a:pt x="2700" y="0"/>
                  </a:cubicBezTo>
                  <a:lnTo>
                    <a:pt x="18900" y="0"/>
                  </a:lnTo>
                  <a:cubicBezTo>
                    <a:pt x="20387" y="0"/>
                    <a:pt x="21600" y="4841"/>
                    <a:pt x="21600" y="10800"/>
                  </a:cubicBezTo>
                </a:path>
              </a:pathLst>
            </a:custGeom>
            <a:solidFill>
              <a:srgbClr val="343536"/>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3016" name="AutoShape 8"/>
            <p:cNvSpPr>
              <a:spLocks/>
            </p:cNvSpPr>
            <p:nvPr/>
          </p:nvSpPr>
          <p:spPr bwMode="auto">
            <a:xfrm>
              <a:off x="261" y="734"/>
              <a:ext cx="53" cy="27"/>
            </a:xfrm>
            <a:custGeom>
              <a:avLst/>
              <a:gdLst/>
              <a:ahLst/>
              <a:cxnLst/>
              <a:rect l="0" t="0" r="r" b="b"/>
              <a:pathLst>
                <a:path w="21600" h="21600">
                  <a:moveTo>
                    <a:pt x="21600" y="10800"/>
                  </a:moveTo>
                  <a:cubicBezTo>
                    <a:pt x="21600" y="16770"/>
                    <a:pt x="19174" y="21600"/>
                    <a:pt x="16200" y="21600"/>
                  </a:cubicBezTo>
                  <a:lnTo>
                    <a:pt x="5400" y="21600"/>
                  </a:lnTo>
                  <a:cubicBezTo>
                    <a:pt x="2405" y="21600"/>
                    <a:pt x="0" y="16770"/>
                    <a:pt x="0" y="10800"/>
                  </a:cubicBezTo>
                  <a:cubicBezTo>
                    <a:pt x="0" y="4830"/>
                    <a:pt x="2405" y="0"/>
                    <a:pt x="5400" y="0"/>
                  </a:cubicBezTo>
                  <a:lnTo>
                    <a:pt x="16200" y="0"/>
                  </a:lnTo>
                  <a:cubicBezTo>
                    <a:pt x="19174" y="0"/>
                    <a:pt x="21600" y="4830"/>
                    <a:pt x="21600" y="10800"/>
                  </a:cubicBezTo>
                </a:path>
              </a:pathLst>
            </a:custGeom>
            <a:solidFill>
              <a:srgbClr val="343536"/>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grpSp>
        <p:nvGrpSpPr>
          <p:cNvPr id="43020" name="Group 12"/>
          <p:cNvGrpSpPr>
            <a:grpSpLocks/>
          </p:cNvGrpSpPr>
          <p:nvPr/>
        </p:nvGrpSpPr>
        <p:grpSpPr bwMode="auto">
          <a:xfrm>
            <a:off x="4913313" y="7416800"/>
            <a:ext cx="3367087" cy="3152775"/>
            <a:chOff x="0" y="0"/>
            <a:chExt cx="2120" cy="1986"/>
          </a:xfrm>
        </p:grpSpPr>
        <p:sp>
          <p:nvSpPr>
            <p:cNvPr id="43018" name="AutoShape 10"/>
            <p:cNvSpPr>
              <a:spLocks/>
            </p:cNvSpPr>
            <p:nvPr/>
          </p:nvSpPr>
          <p:spPr bwMode="auto">
            <a:xfrm>
              <a:off x="265" y="264"/>
              <a:ext cx="1590" cy="1060"/>
            </a:xfrm>
            <a:custGeom>
              <a:avLst/>
              <a:gdLst/>
              <a:ahLst/>
              <a:cxnLst/>
              <a:rect l="0" t="0" r="r" b="b"/>
              <a:pathLst>
                <a:path w="21600" h="21600">
                  <a:moveTo>
                    <a:pt x="20700" y="20255"/>
                  </a:moveTo>
                  <a:lnTo>
                    <a:pt x="900" y="20255"/>
                  </a:lnTo>
                  <a:lnTo>
                    <a:pt x="900" y="1350"/>
                  </a:lnTo>
                  <a:lnTo>
                    <a:pt x="20700" y="1350"/>
                  </a:lnTo>
                  <a:cubicBezTo>
                    <a:pt x="20700" y="1350"/>
                    <a:pt x="20700" y="20255"/>
                    <a:pt x="20700" y="20255"/>
                  </a:cubicBezTo>
                  <a:close/>
                  <a:moveTo>
                    <a:pt x="20700" y="0"/>
                  </a:moveTo>
                  <a:lnTo>
                    <a:pt x="900" y="5"/>
                  </a:lnTo>
                  <a:cubicBezTo>
                    <a:pt x="403" y="5"/>
                    <a:pt x="0" y="603"/>
                    <a:pt x="0" y="1350"/>
                  </a:cubicBezTo>
                  <a:lnTo>
                    <a:pt x="0" y="20250"/>
                  </a:lnTo>
                  <a:cubicBezTo>
                    <a:pt x="0" y="20996"/>
                    <a:pt x="403" y="21600"/>
                    <a:pt x="900" y="21600"/>
                  </a:cubicBezTo>
                  <a:lnTo>
                    <a:pt x="20700" y="21600"/>
                  </a:lnTo>
                  <a:cubicBezTo>
                    <a:pt x="21197" y="21600"/>
                    <a:pt x="21600" y="20996"/>
                    <a:pt x="21600" y="20250"/>
                  </a:cubicBezTo>
                  <a:lnTo>
                    <a:pt x="21600" y="1350"/>
                  </a:lnTo>
                  <a:cubicBezTo>
                    <a:pt x="21600" y="603"/>
                    <a:pt x="21197" y="0"/>
                    <a:pt x="20700" y="0"/>
                  </a:cubicBezTo>
                </a:path>
              </a:pathLst>
            </a:custGeom>
            <a:solidFill>
              <a:srgbClr val="343536"/>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3019" name="AutoShape 11"/>
            <p:cNvSpPr>
              <a:spLocks/>
            </p:cNvSpPr>
            <p:nvPr/>
          </p:nvSpPr>
          <p:spPr bwMode="auto">
            <a:xfrm>
              <a:off x="0" y="0"/>
              <a:ext cx="2120" cy="1986"/>
            </a:xfrm>
            <a:custGeom>
              <a:avLst/>
              <a:gdLst/>
              <a:ahLst/>
              <a:cxnLst/>
              <a:rect l="0" t="0" r="r" b="b"/>
              <a:pathLst>
                <a:path w="21600" h="21600">
                  <a:moveTo>
                    <a:pt x="20250" y="16562"/>
                  </a:moveTo>
                  <a:cubicBezTo>
                    <a:pt x="20250" y="16959"/>
                    <a:pt x="19947" y="17282"/>
                    <a:pt x="19575" y="17282"/>
                  </a:cubicBezTo>
                  <a:lnTo>
                    <a:pt x="13500" y="17282"/>
                  </a:lnTo>
                  <a:lnTo>
                    <a:pt x="8100" y="17282"/>
                  </a:lnTo>
                  <a:lnTo>
                    <a:pt x="2025" y="17282"/>
                  </a:lnTo>
                  <a:cubicBezTo>
                    <a:pt x="1652" y="17282"/>
                    <a:pt x="1350" y="16959"/>
                    <a:pt x="1350" y="16562"/>
                  </a:cubicBezTo>
                  <a:lnTo>
                    <a:pt x="1350" y="2160"/>
                  </a:lnTo>
                  <a:cubicBezTo>
                    <a:pt x="1350" y="1763"/>
                    <a:pt x="1652" y="1440"/>
                    <a:pt x="2025" y="1440"/>
                  </a:cubicBezTo>
                  <a:lnTo>
                    <a:pt x="19575" y="1440"/>
                  </a:lnTo>
                  <a:cubicBezTo>
                    <a:pt x="19947" y="1440"/>
                    <a:pt x="20250" y="1763"/>
                    <a:pt x="20250" y="2160"/>
                  </a:cubicBezTo>
                  <a:cubicBezTo>
                    <a:pt x="20250" y="2160"/>
                    <a:pt x="20250" y="16562"/>
                    <a:pt x="20250" y="16562"/>
                  </a:cubicBezTo>
                  <a:close/>
                  <a:moveTo>
                    <a:pt x="19575" y="0"/>
                  </a:moveTo>
                  <a:lnTo>
                    <a:pt x="2025" y="0"/>
                  </a:lnTo>
                  <a:cubicBezTo>
                    <a:pt x="906" y="0"/>
                    <a:pt x="0" y="967"/>
                    <a:pt x="0" y="2160"/>
                  </a:cubicBezTo>
                  <a:lnTo>
                    <a:pt x="0" y="16562"/>
                  </a:lnTo>
                  <a:cubicBezTo>
                    <a:pt x="0" y="17753"/>
                    <a:pt x="903" y="18718"/>
                    <a:pt x="2018" y="18722"/>
                  </a:cubicBezTo>
                  <a:lnTo>
                    <a:pt x="8775" y="18722"/>
                  </a:lnTo>
                  <a:lnTo>
                    <a:pt x="8775" y="19597"/>
                  </a:lnTo>
                  <a:lnTo>
                    <a:pt x="4562" y="20181"/>
                  </a:lnTo>
                  <a:cubicBezTo>
                    <a:pt x="4261" y="20262"/>
                    <a:pt x="4050" y="20549"/>
                    <a:pt x="4050" y="20880"/>
                  </a:cubicBezTo>
                  <a:cubicBezTo>
                    <a:pt x="4050" y="21278"/>
                    <a:pt x="4352" y="21600"/>
                    <a:pt x="4725" y="21600"/>
                  </a:cubicBezTo>
                  <a:lnTo>
                    <a:pt x="16875" y="21600"/>
                  </a:lnTo>
                  <a:cubicBezTo>
                    <a:pt x="17248" y="21600"/>
                    <a:pt x="17550" y="21278"/>
                    <a:pt x="17550" y="20880"/>
                  </a:cubicBezTo>
                  <a:cubicBezTo>
                    <a:pt x="17550" y="20549"/>
                    <a:pt x="17339" y="20262"/>
                    <a:pt x="17038" y="20181"/>
                  </a:cubicBezTo>
                  <a:lnTo>
                    <a:pt x="12825" y="19597"/>
                  </a:lnTo>
                  <a:lnTo>
                    <a:pt x="12825" y="18722"/>
                  </a:lnTo>
                  <a:lnTo>
                    <a:pt x="19582" y="18722"/>
                  </a:lnTo>
                  <a:cubicBezTo>
                    <a:pt x="20697" y="18718"/>
                    <a:pt x="21600" y="17753"/>
                    <a:pt x="21600" y="16562"/>
                  </a:cubicBezTo>
                  <a:lnTo>
                    <a:pt x="21600" y="2160"/>
                  </a:lnTo>
                  <a:cubicBezTo>
                    <a:pt x="21600" y="967"/>
                    <a:pt x="20693" y="0"/>
                    <a:pt x="19575" y="0"/>
                  </a:cubicBezTo>
                </a:path>
              </a:pathLst>
            </a:custGeom>
            <a:solidFill>
              <a:srgbClr val="343536"/>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43021" name="Rectangle 13"/>
          <p:cNvSpPr>
            <a:spLocks/>
          </p:cNvSpPr>
          <p:nvPr/>
        </p:nvSpPr>
        <p:spPr bwMode="auto">
          <a:xfrm>
            <a:off x="10566400" y="8108950"/>
            <a:ext cx="9029700" cy="2451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a:solidFill>
                  <a:srgbClr val="343333"/>
                </a:solidFill>
                <a:latin typeface="Open Sans Light" charset="0"/>
                <a:ea typeface="ＭＳ Ｐゴシック" charset="0"/>
                <a:cs typeface="Open Sans Light" charset="0"/>
                <a:sym typeface="Open Sans Light" charset="0"/>
              </a:rPr>
              <a:t>Maecenas faucibus mollis interdum. Praesent commodo cursus magna, vel scelerisque nisl consectetur et. Aenean lacinia bibendum nulla sed consectetur. Maecenas faucibus mollis interdum. Sed posuere consectetur est at lobortis. Donec sed odio dui.</a:t>
            </a:r>
          </a:p>
        </p:txBody>
      </p:sp>
      <p:sp>
        <p:nvSpPr>
          <p:cNvPr id="43022" name="Rectangle 14"/>
          <p:cNvSpPr>
            <a:spLocks/>
          </p:cNvSpPr>
          <p:nvPr/>
        </p:nvSpPr>
        <p:spPr bwMode="auto">
          <a:xfrm>
            <a:off x="10566400" y="7137400"/>
            <a:ext cx="8597900" cy="723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3600">
                <a:solidFill>
                  <a:srgbClr val="23CB9E"/>
                </a:solidFill>
                <a:latin typeface="Open Sans Semibold" charset="0"/>
                <a:ea typeface="ＭＳ Ｐゴシック" charset="0"/>
                <a:cs typeface="Open Sans Semibold" charset="0"/>
                <a:sym typeface="Open Sans Semibold" charset="0"/>
              </a:rPr>
              <a:t>We create </a:t>
            </a:r>
            <a:r>
              <a:rPr lang="en-US" sz="3600">
                <a:solidFill>
                  <a:srgbClr val="23CB9E"/>
                </a:solidFill>
                <a:latin typeface="Open Sans Bold" charset="0"/>
                <a:ea typeface="ＭＳ Ｐゴシック" charset="0"/>
                <a:cs typeface="Open Sans Bold" charset="0"/>
                <a:sym typeface="Open Sans Bold" charset="0"/>
              </a:rPr>
              <a:t>top notch</a:t>
            </a:r>
            <a:r>
              <a:rPr lang="en-US" sz="3600">
                <a:solidFill>
                  <a:srgbClr val="23CB9E"/>
                </a:solidFill>
                <a:latin typeface="Open Sans Semibold" charset="0"/>
                <a:ea typeface="ＭＳ Ｐゴシック" charset="0"/>
                <a:cs typeface="Open Sans Semibold" charset="0"/>
                <a:sym typeface="Open Sans Semibold" charset="0"/>
              </a:rPr>
              <a:t> lorem ipsum</a:t>
            </a:r>
          </a:p>
        </p:txBody>
      </p:sp>
      <p:sp>
        <p:nvSpPr>
          <p:cNvPr id="43023" name="Rectangle 15"/>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36</a:t>
            </a:r>
          </a:p>
        </p:txBody>
      </p:sp>
      <p:sp>
        <p:nvSpPr>
          <p:cNvPr id="4" name="Picture Placeholder 3"/>
          <p:cNvSpPr>
            <a:spLocks noGrp="1"/>
          </p:cNvSpPr>
          <p:nvPr>
            <p:ph type="pic" sz="quarter" idx="10"/>
          </p:nvPr>
        </p:nvSpPr>
        <p:spPr>
          <a:xfrm>
            <a:off x="3490" y="0"/>
            <a:ext cx="24379382" cy="9505950"/>
          </a:xfrm>
        </p:spPr>
      </p:sp>
      <p:sp>
        <p:nvSpPr>
          <p:cNvPr id="28"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5" name="Group 3"/>
          <p:cNvGrpSpPr>
            <a:grpSpLocks/>
          </p:cNvGrpSpPr>
          <p:nvPr/>
        </p:nvGrpSpPr>
        <p:grpSpPr bwMode="auto">
          <a:xfrm>
            <a:off x="1450975" y="723900"/>
            <a:ext cx="5480050" cy="1308100"/>
            <a:chOff x="0" y="0"/>
            <a:chExt cx="3451" cy="824"/>
          </a:xfrm>
        </p:grpSpPr>
        <p:sp>
          <p:nvSpPr>
            <p:cNvPr id="44033"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Portfolio</a:t>
              </a:r>
            </a:p>
          </p:txBody>
        </p:sp>
        <p:sp>
          <p:nvSpPr>
            <p:cNvPr id="44034"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pic>
        <p:nvPicPr>
          <p:cNvPr id="440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53925" y="3302000"/>
            <a:ext cx="9604375" cy="20142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4037" name="Rectangle 5"/>
          <p:cNvSpPr>
            <a:spLocks/>
          </p:cNvSpPr>
          <p:nvPr/>
        </p:nvSpPr>
        <p:spPr bwMode="auto">
          <a:xfrm>
            <a:off x="2439988" y="78041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44038" name="Rectangle 6"/>
          <p:cNvSpPr>
            <a:spLocks/>
          </p:cNvSpPr>
          <p:nvPr/>
        </p:nvSpPr>
        <p:spPr bwMode="auto">
          <a:xfrm>
            <a:off x="2438400" y="44450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charset="0"/>
                <a:ea typeface="ＭＳ Ｐゴシック" charset="0"/>
                <a:cs typeface="Open Sans" charset="0"/>
                <a:sym typeface="Open Sans" charset="0"/>
              </a:rPr>
              <a:t>We Creates Stuff That </a:t>
            </a:r>
            <a:r>
              <a:rPr lang="en-US" sz="6400">
                <a:solidFill>
                  <a:srgbClr val="1A1919"/>
                </a:solidFill>
                <a:latin typeface="Open Sans Semibold" charset="0"/>
                <a:ea typeface="ＭＳ Ｐゴシック" charset="0"/>
                <a:cs typeface="Open Sans Semibold" charset="0"/>
                <a:sym typeface="Open Sans Semibold" charset="0"/>
              </a:rPr>
              <a:t>Works</a:t>
            </a:r>
            <a:r>
              <a:rPr lang="en-US" sz="6400">
                <a:solidFill>
                  <a:srgbClr val="1A1919"/>
                </a:solidFill>
                <a:latin typeface="Open Sans" charset="0"/>
                <a:ea typeface="ＭＳ Ｐゴシック" charset="0"/>
                <a:cs typeface="Open Sans" charset="0"/>
                <a:sym typeface="Open Sans" charset="0"/>
              </a:rPr>
              <a:t>. Period.</a:t>
            </a:r>
          </a:p>
        </p:txBody>
      </p:sp>
      <p:grpSp>
        <p:nvGrpSpPr>
          <p:cNvPr id="44041" name="Group 9"/>
          <p:cNvGrpSpPr>
            <a:grpSpLocks/>
          </p:cNvGrpSpPr>
          <p:nvPr/>
        </p:nvGrpSpPr>
        <p:grpSpPr bwMode="auto">
          <a:xfrm>
            <a:off x="10147300" y="4962525"/>
            <a:ext cx="581025" cy="2317750"/>
            <a:chOff x="0" y="0"/>
            <a:chExt cx="366" cy="1459"/>
          </a:xfrm>
        </p:grpSpPr>
        <p:sp>
          <p:nvSpPr>
            <p:cNvPr id="44039" name="AutoShape 7"/>
            <p:cNvSpPr>
              <a:spLocks/>
            </p:cNvSpPr>
            <p:nvPr/>
          </p:nvSpPr>
          <p:spPr bwMode="auto">
            <a:xfrm>
              <a:off x="2" y="0"/>
              <a:ext cx="364" cy="738"/>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4040" name="AutoShape 8"/>
            <p:cNvSpPr>
              <a:spLocks/>
            </p:cNvSpPr>
            <p:nvPr/>
          </p:nvSpPr>
          <p:spPr bwMode="auto">
            <a:xfrm rot="10800000" flipH="1">
              <a:off x="0" y="721"/>
              <a:ext cx="363" cy="738"/>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4042" name="Rectangle 10"/>
          <p:cNvSpPr>
            <a:spLocks/>
          </p:cNvSpPr>
          <p:nvPr/>
        </p:nvSpPr>
        <p:spPr bwMode="auto">
          <a:xfrm>
            <a:off x="13157200" y="6223000"/>
            <a:ext cx="8102600" cy="7581900"/>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44044" name="Rectangle 12"/>
          <p:cNvSpPr>
            <a:spLocks/>
          </p:cNvSpPr>
          <p:nvPr/>
        </p:nvSpPr>
        <p:spPr bwMode="auto">
          <a:xfrm>
            <a:off x="13843000" y="7035800"/>
            <a:ext cx="5321300" cy="5270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9600" dirty="0">
              <a:solidFill>
                <a:srgbClr val="FFFEFE"/>
              </a:solidFill>
              <a:latin typeface="Open Sans" charset="0"/>
              <a:ea typeface="ＭＳ Ｐゴシック" charset="0"/>
              <a:cs typeface="Open Sans" charset="0"/>
              <a:sym typeface="Open Sans" charset="0"/>
            </a:endParaRPr>
          </a:p>
        </p:txBody>
      </p:sp>
      <p:sp>
        <p:nvSpPr>
          <p:cNvPr id="44045" name="Rectangle 1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37</a:t>
            </a:r>
          </a:p>
        </p:txBody>
      </p:sp>
      <p:sp>
        <p:nvSpPr>
          <p:cNvPr id="14"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9" name="Group 3"/>
          <p:cNvGrpSpPr>
            <a:grpSpLocks/>
          </p:cNvGrpSpPr>
          <p:nvPr/>
        </p:nvGrpSpPr>
        <p:grpSpPr bwMode="auto">
          <a:xfrm>
            <a:off x="1450975" y="723900"/>
            <a:ext cx="5480050" cy="1308100"/>
            <a:chOff x="0" y="0"/>
            <a:chExt cx="3451" cy="824"/>
          </a:xfrm>
        </p:grpSpPr>
        <p:sp>
          <p:nvSpPr>
            <p:cNvPr id="45057"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Portfolio</a:t>
              </a:r>
            </a:p>
          </p:txBody>
        </p:sp>
        <p:sp>
          <p:nvSpPr>
            <p:cNvPr id="45058"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45060" name="Rectangle 4"/>
          <p:cNvSpPr>
            <a:spLocks/>
          </p:cNvSpPr>
          <p:nvPr/>
        </p:nvSpPr>
        <p:spPr bwMode="auto">
          <a:xfrm>
            <a:off x="13512800" y="3302000"/>
            <a:ext cx="93599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charset="0"/>
                <a:ea typeface="ＭＳ Ｐゴシック" charset="0"/>
                <a:cs typeface="Open Sans" charset="0"/>
                <a:sym typeface="Open Sans" charset="0"/>
              </a:rPr>
              <a:t>Many Peoples Said We Are </a:t>
            </a:r>
            <a:r>
              <a:rPr lang="en-US" sz="6400">
                <a:solidFill>
                  <a:srgbClr val="1A1919"/>
                </a:solidFill>
                <a:latin typeface="Open Sans Semibold" charset="0"/>
                <a:ea typeface="ＭＳ Ｐゴシック" charset="0"/>
                <a:cs typeface="Open Sans Semibold" charset="0"/>
                <a:sym typeface="Open Sans Semibold" charset="0"/>
              </a:rPr>
              <a:t>Dreamer</a:t>
            </a:r>
            <a:r>
              <a:rPr lang="en-US" sz="6400">
                <a:solidFill>
                  <a:srgbClr val="1A1919"/>
                </a:solidFill>
                <a:latin typeface="Open Sans" charset="0"/>
                <a:ea typeface="ＭＳ Ｐゴシック" charset="0"/>
                <a:cs typeface="Open Sans" charset="0"/>
                <a:sym typeface="Open Sans" charset="0"/>
              </a:rPr>
              <a:t>. But, Yes We are the Only </a:t>
            </a:r>
            <a:r>
              <a:rPr lang="en-US" sz="6400">
                <a:solidFill>
                  <a:srgbClr val="1A1919"/>
                </a:solidFill>
                <a:latin typeface="Open Sans Semibold" charset="0"/>
                <a:ea typeface="ＭＳ Ｐゴシック" charset="0"/>
                <a:cs typeface="Open Sans Semibold" charset="0"/>
                <a:sym typeface="Open Sans Semibold" charset="0"/>
              </a:rPr>
              <a:t>One</a:t>
            </a:r>
            <a:r>
              <a:rPr lang="en-US" sz="6400">
                <a:solidFill>
                  <a:srgbClr val="1A1919"/>
                </a:solidFill>
                <a:latin typeface="Open Sans" charset="0"/>
                <a:ea typeface="ＭＳ Ｐゴシック" charset="0"/>
                <a:cs typeface="Open Sans" charset="0"/>
                <a:sym typeface="Open Sans" charset="0"/>
              </a:rPr>
              <a:t>.</a:t>
            </a:r>
          </a:p>
        </p:txBody>
      </p:sp>
      <p:sp>
        <p:nvSpPr>
          <p:cNvPr id="45061" name="Rectangle 5"/>
          <p:cNvSpPr>
            <a:spLocks/>
          </p:cNvSpPr>
          <p:nvPr/>
        </p:nvSpPr>
        <p:spPr bwMode="auto">
          <a:xfrm>
            <a:off x="13514388" y="6915150"/>
            <a:ext cx="9055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Aenean lacinia bibendum nulla sed consectetur. Nulla vitae elit libero, a pharetra augue. Aenean eu leo quam. Pellentesque ornare sem lacinia quam venenatis vestibulum. Morbi leo risus, porta ac consectetur ac, vestibulum at eros.</a:t>
            </a:r>
          </a:p>
        </p:txBody>
      </p:sp>
      <p:grpSp>
        <p:nvGrpSpPr>
          <p:cNvPr id="45064" name="Group 8"/>
          <p:cNvGrpSpPr>
            <a:grpSpLocks/>
          </p:cNvGrpSpPr>
          <p:nvPr/>
        </p:nvGrpSpPr>
        <p:grpSpPr bwMode="auto">
          <a:xfrm>
            <a:off x="13525500" y="9550400"/>
            <a:ext cx="393700" cy="393700"/>
            <a:chOff x="0" y="0"/>
            <a:chExt cx="248" cy="248"/>
          </a:xfrm>
        </p:grpSpPr>
        <p:sp>
          <p:nvSpPr>
            <p:cNvPr id="45062" name="AutoShape 6"/>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45063" name="Oval 7"/>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5065" name="Rectangle 9"/>
          <p:cNvSpPr>
            <a:spLocks/>
          </p:cNvSpPr>
          <p:nvPr/>
        </p:nvSpPr>
        <p:spPr bwMode="auto">
          <a:xfrm>
            <a:off x="14160500" y="94805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Bold" charset="0"/>
                <a:ea typeface="ＭＳ Ｐゴシック" charset="0"/>
                <a:cs typeface="Open Sans Bold" charset="0"/>
                <a:sym typeface="Open Sans Bold" charset="0"/>
              </a:rPr>
              <a:t>Nullam</a:t>
            </a:r>
            <a:r>
              <a:rPr lang="en-US" sz="2400">
                <a:solidFill>
                  <a:srgbClr val="343333"/>
                </a:solidFill>
                <a:latin typeface="Open Sans Light" charset="0"/>
                <a:ea typeface="ＭＳ Ｐゴシック" charset="0"/>
                <a:cs typeface="Open Sans Light" charset="0"/>
                <a:sym typeface="Open Sans Light" charset="0"/>
              </a:rPr>
              <a:t> id dolor id nibh ultricies vehicula ut id elit.</a:t>
            </a:r>
          </a:p>
        </p:txBody>
      </p:sp>
      <p:grpSp>
        <p:nvGrpSpPr>
          <p:cNvPr id="45068" name="Group 12"/>
          <p:cNvGrpSpPr>
            <a:grpSpLocks/>
          </p:cNvGrpSpPr>
          <p:nvPr/>
        </p:nvGrpSpPr>
        <p:grpSpPr bwMode="auto">
          <a:xfrm>
            <a:off x="13525500" y="10350500"/>
            <a:ext cx="393700" cy="393700"/>
            <a:chOff x="0" y="0"/>
            <a:chExt cx="248" cy="248"/>
          </a:xfrm>
        </p:grpSpPr>
        <p:sp>
          <p:nvSpPr>
            <p:cNvPr id="45066" name="AutoShape 10"/>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45067" name="Oval 11"/>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5069" name="Rectangle 13"/>
          <p:cNvSpPr>
            <a:spLocks/>
          </p:cNvSpPr>
          <p:nvPr/>
        </p:nvSpPr>
        <p:spPr bwMode="auto">
          <a:xfrm>
            <a:off x="14160500" y="102870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 Vestibulum id ligula porta felis </a:t>
            </a:r>
            <a:r>
              <a:rPr lang="en-US" sz="2400">
                <a:solidFill>
                  <a:srgbClr val="343333"/>
                </a:solidFill>
                <a:latin typeface="Open Sans Bold" charset="0"/>
                <a:ea typeface="ＭＳ Ｐゴシック" charset="0"/>
                <a:cs typeface="Open Sans Bold" charset="0"/>
                <a:sym typeface="Open Sans Bold" charset="0"/>
              </a:rPr>
              <a:t>euismod</a:t>
            </a:r>
            <a:r>
              <a:rPr lang="en-US" sz="2400">
                <a:solidFill>
                  <a:srgbClr val="343333"/>
                </a:solidFill>
                <a:latin typeface="Open Sans Light" charset="0"/>
                <a:ea typeface="ＭＳ Ｐゴシック" charset="0"/>
                <a:cs typeface="Open Sans Light" charset="0"/>
                <a:sym typeface="Open Sans Light" charset="0"/>
              </a:rPr>
              <a:t> semper</a:t>
            </a:r>
          </a:p>
        </p:txBody>
      </p:sp>
      <p:grpSp>
        <p:nvGrpSpPr>
          <p:cNvPr id="45072" name="Group 16"/>
          <p:cNvGrpSpPr>
            <a:grpSpLocks/>
          </p:cNvGrpSpPr>
          <p:nvPr/>
        </p:nvGrpSpPr>
        <p:grpSpPr bwMode="auto">
          <a:xfrm>
            <a:off x="13525500" y="11163300"/>
            <a:ext cx="393700" cy="393700"/>
            <a:chOff x="0" y="0"/>
            <a:chExt cx="248" cy="248"/>
          </a:xfrm>
        </p:grpSpPr>
        <p:sp>
          <p:nvSpPr>
            <p:cNvPr id="45070" name="AutoShape 14"/>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45071" name="Oval 15"/>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5073" name="Rectangle 17"/>
          <p:cNvSpPr>
            <a:spLocks/>
          </p:cNvSpPr>
          <p:nvPr/>
        </p:nvSpPr>
        <p:spPr bwMode="auto">
          <a:xfrm>
            <a:off x="14160500" y="110998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Nullam id </a:t>
            </a:r>
            <a:r>
              <a:rPr lang="en-US" sz="2400">
                <a:solidFill>
                  <a:srgbClr val="343333"/>
                </a:solidFill>
                <a:latin typeface="Open Sans Bold" charset="0"/>
                <a:ea typeface="ＭＳ Ｐゴシック" charset="0"/>
                <a:cs typeface="Open Sans Bold" charset="0"/>
                <a:sym typeface="Open Sans Bold" charset="0"/>
              </a:rPr>
              <a:t>dolor</a:t>
            </a:r>
            <a:r>
              <a:rPr lang="en-US" sz="2400">
                <a:solidFill>
                  <a:srgbClr val="343333"/>
                </a:solidFill>
                <a:latin typeface="Open Sans Light" charset="0"/>
                <a:ea typeface="ＭＳ Ｐゴシック" charset="0"/>
                <a:cs typeface="Open Sans Light" charset="0"/>
                <a:sym typeface="Open Sans Light" charset="0"/>
              </a:rPr>
              <a:t> id nibh ultricies vehicula ut id elit.</a:t>
            </a:r>
          </a:p>
        </p:txBody>
      </p:sp>
      <p:grpSp>
        <p:nvGrpSpPr>
          <p:cNvPr id="45079" name="Group 23"/>
          <p:cNvGrpSpPr>
            <a:grpSpLocks/>
          </p:cNvGrpSpPr>
          <p:nvPr/>
        </p:nvGrpSpPr>
        <p:grpSpPr bwMode="auto">
          <a:xfrm>
            <a:off x="8064500" y="3962400"/>
            <a:ext cx="3849688" cy="8077200"/>
            <a:chOff x="0" y="0"/>
            <a:chExt cx="2425" cy="5088"/>
          </a:xfrm>
        </p:grpSpPr>
        <p:grpSp>
          <p:nvGrpSpPr>
            <p:cNvPr id="45076" name="Group 20"/>
            <p:cNvGrpSpPr>
              <a:grpSpLocks/>
            </p:cNvGrpSpPr>
            <p:nvPr/>
          </p:nvGrpSpPr>
          <p:grpSpPr bwMode="auto">
            <a:xfrm>
              <a:off x="0" y="0"/>
              <a:ext cx="2425" cy="5088"/>
              <a:chOff x="0" y="0"/>
              <a:chExt cx="2425" cy="5088"/>
            </a:xfrm>
          </p:grpSpPr>
          <p:pic>
            <p:nvPicPr>
              <p:cNvPr id="45074"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25" cy="5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5075" name="Rectangle 19"/>
              <p:cNvSpPr>
                <a:spLocks/>
              </p:cNvSpPr>
              <p:nvPr/>
            </p:nvSpPr>
            <p:spPr bwMode="auto">
              <a:xfrm>
                <a:off x="647" y="737"/>
                <a:ext cx="1603" cy="3624"/>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45078" name="Rectangle 22"/>
            <p:cNvSpPr>
              <a:spLocks/>
            </p:cNvSpPr>
            <p:nvPr/>
          </p:nvSpPr>
          <p:spPr bwMode="auto">
            <a:xfrm>
              <a:off x="319" y="2621"/>
              <a:ext cx="1368" cy="1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4200" dirty="0">
                <a:solidFill>
                  <a:srgbClr val="FFFEFE"/>
                </a:solidFill>
                <a:latin typeface="Open Sans" charset="0"/>
                <a:ea typeface="ＭＳ Ｐゴシック" charset="0"/>
                <a:cs typeface="Open Sans" charset="0"/>
                <a:sym typeface="Open Sans" charset="0"/>
              </a:endParaRPr>
            </a:p>
          </p:txBody>
        </p:sp>
      </p:grpSp>
      <p:grpSp>
        <p:nvGrpSpPr>
          <p:cNvPr id="45085" name="Group 29"/>
          <p:cNvGrpSpPr>
            <a:grpSpLocks/>
          </p:cNvGrpSpPr>
          <p:nvPr/>
        </p:nvGrpSpPr>
        <p:grpSpPr bwMode="auto">
          <a:xfrm>
            <a:off x="2082800" y="3962400"/>
            <a:ext cx="3849688" cy="8077200"/>
            <a:chOff x="0" y="0"/>
            <a:chExt cx="2425" cy="5088"/>
          </a:xfrm>
        </p:grpSpPr>
        <p:grpSp>
          <p:nvGrpSpPr>
            <p:cNvPr id="45082" name="Group 26"/>
            <p:cNvGrpSpPr>
              <a:grpSpLocks/>
            </p:cNvGrpSpPr>
            <p:nvPr/>
          </p:nvGrpSpPr>
          <p:grpSpPr bwMode="auto">
            <a:xfrm>
              <a:off x="0" y="0"/>
              <a:ext cx="2425" cy="5088"/>
              <a:chOff x="0" y="0"/>
              <a:chExt cx="2425" cy="5088"/>
            </a:xfrm>
          </p:grpSpPr>
          <p:pic>
            <p:nvPicPr>
              <p:cNvPr id="45080" name="Picture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25" cy="5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5081" name="Rectangle 25"/>
              <p:cNvSpPr>
                <a:spLocks/>
              </p:cNvSpPr>
              <p:nvPr/>
            </p:nvSpPr>
            <p:spPr bwMode="auto">
              <a:xfrm>
                <a:off x="201" y="737"/>
                <a:ext cx="1648" cy="3624"/>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45084" name="Rectangle 28"/>
            <p:cNvSpPr>
              <a:spLocks/>
            </p:cNvSpPr>
            <p:nvPr/>
          </p:nvSpPr>
          <p:spPr bwMode="auto">
            <a:xfrm>
              <a:off x="319" y="2621"/>
              <a:ext cx="1368" cy="1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4200" dirty="0">
                <a:solidFill>
                  <a:srgbClr val="FFFEFE"/>
                </a:solidFill>
                <a:latin typeface="Open Sans" charset="0"/>
                <a:ea typeface="ＭＳ Ｐゴシック" charset="0"/>
                <a:cs typeface="Open Sans" charset="0"/>
                <a:sym typeface="Open Sans" charset="0"/>
              </a:endParaRPr>
            </a:p>
          </p:txBody>
        </p:sp>
      </p:grpSp>
      <p:grpSp>
        <p:nvGrpSpPr>
          <p:cNvPr id="45091" name="Group 35"/>
          <p:cNvGrpSpPr>
            <a:grpSpLocks/>
          </p:cNvGrpSpPr>
          <p:nvPr/>
        </p:nvGrpSpPr>
        <p:grpSpPr bwMode="auto">
          <a:xfrm>
            <a:off x="4949825" y="3302000"/>
            <a:ext cx="4165600" cy="8737600"/>
            <a:chOff x="0" y="0"/>
            <a:chExt cx="2624" cy="5504"/>
          </a:xfrm>
        </p:grpSpPr>
        <p:grpSp>
          <p:nvGrpSpPr>
            <p:cNvPr id="45088" name="Group 32"/>
            <p:cNvGrpSpPr>
              <a:grpSpLocks/>
            </p:cNvGrpSpPr>
            <p:nvPr/>
          </p:nvGrpSpPr>
          <p:grpSpPr bwMode="auto">
            <a:xfrm>
              <a:off x="0" y="0"/>
              <a:ext cx="2624" cy="5504"/>
              <a:chOff x="0" y="0"/>
              <a:chExt cx="2624" cy="5504"/>
            </a:xfrm>
          </p:grpSpPr>
          <p:pic>
            <p:nvPicPr>
              <p:cNvPr id="45086" name="Picture 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24" cy="5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5087" name="Rectangle 31"/>
              <p:cNvSpPr>
                <a:spLocks/>
              </p:cNvSpPr>
              <p:nvPr/>
            </p:nvSpPr>
            <p:spPr bwMode="auto">
              <a:xfrm>
                <a:off x="218" y="798"/>
                <a:ext cx="2216" cy="3920"/>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45090" name="Rectangle 34"/>
            <p:cNvSpPr>
              <a:spLocks/>
            </p:cNvSpPr>
            <p:nvPr/>
          </p:nvSpPr>
          <p:spPr bwMode="auto">
            <a:xfrm>
              <a:off x="345" y="2656"/>
              <a:ext cx="1480" cy="20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4800" dirty="0">
                <a:solidFill>
                  <a:srgbClr val="FFFEFE"/>
                </a:solidFill>
                <a:latin typeface="Open Sans" charset="0"/>
                <a:ea typeface="ＭＳ Ｐゴシック" charset="0"/>
                <a:cs typeface="Open Sans" charset="0"/>
                <a:sym typeface="Open Sans" charset="0"/>
              </a:endParaRPr>
            </a:p>
          </p:txBody>
        </p:sp>
      </p:grpSp>
      <p:sp>
        <p:nvSpPr>
          <p:cNvPr id="45092" name="Rectangle 36"/>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38</a:t>
            </a:r>
          </a:p>
        </p:txBody>
      </p:sp>
      <p:sp>
        <p:nvSpPr>
          <p:cNvPr id="35"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3" name="Group 3"/>
          <p:cNvGrpSpPr>
            <a:grpSpLocks/>
          </p:cNvGrpSpPr>
          <p:nvPr/>
        </p:nvGrpSpPr>
        <p:grpSpPr bwMode="auto">
          <a:xfrm>
            <a:off x="1450975" y="723900"/>
            <a:ext cx="5480050" cy="1308100"/>
            <a:chOff x="0" y="0"/>
            <a:chExt cx="3451" cy="824"/>
          </a:xfrm>
        </p:grpSpPr>
        <p:sp>
          <p:nvSpPr>
            <p:cNvPr id="46081"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Portfolio</a:t>
              </a:r>
            </a:p>
          </p:txBody>
        </p:sp>
        <p:sp>
          <p:nvSpPr>
            <p:cNvPr id="46082"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46084" name="Rectangle 4"/>
          <p:cNvSpPr>
            <a:spLocks/>
          </p:cNvSpPr>
          <p:nvPr/>
        </p:nvSpPr>
        <p:spPr bwMode="auto">
          <a:xfrm>
            <a:off x="2439988" y="78041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46085" name="Rectangle 5"/>
          <p:cNvSpPr>
            <a:spLocks/>
          </p:cNvSpPr>
          <p:nvPr/>
        </p:nvSpPr>
        <p:spPr bwMode="auto">
          <a:xfrm>
            <a:off x="2438400" y="44450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charset="0"/>
                <a:ea typeface="ＭＳ Ｐゴシック" charset="0"/>
                <a:cs typeface="Open Sans" charset="0"/>
                <a:sym typeface="Open Sans" charset="0"/>
              </a:rPr>
              <a:t>We Creates Stuff That </a:t>
            </a:r>
            <a:r>
              <a:rPr lang="en-US" sz="6400">
                <a:solidFill>
                  <a:srgbClr val="1A1919"/>
                </a:solidFill>
                <a:latin typeface="Open Sans Semibold" charset="0"/>
                <a:ea typeface="ＭＳ Ｐゴシック" charset="0"/>
                <a:cs typeface="Open Sans Semibold" charset="0"/>
                <a:sym typeface="Open Sans Semibold" charset="0"/>
              </a:rPr>
              <a:t>Works</a:t>
            </a:r>
            <a:r>
              <a:rPr lang="en-US" sz="6400">
                <a:solidFill>
                  <a:srgbClr val="1A1919"/>
                </a:solidFill>
                <a:latin typeface="Open Sans" charset="0"/>
                <a:ea typeface="ＭＳ Ｐゴシック" charset="0"/>
                <a:cs typeface="Open Sans" charset="0"/>
                <a:sym typeface="Open Sans" charset="0"/>
              </a:rPr>
              <a:t>. Period.</a:t>
            </a:r>
          </a:p>
        </p:txBody>
      </p:sp>
      <p:grpSp>
        <p:nvGrpSpPr>
          <p:cNvPr id="46088" name="Group 8"/>
          <p:cNvGrpSpPr>
            <a:grpSpLocks/>
          </p:cNvGrpSpPr>
          <p:nvPr/>
        </p:nvGrpSpPr>
        <p:grpSpPr bwMode="auto">
          <a:xfrm>
            <a:off x="10147300" y="4962525"/>
            <a:ext cx="581025" cy="2317750"/>
            <a:chOff x="0" y="0"/>
            <a:chExt cx="366" cy="1459"/>
          </a:xfrm>
        </p:grpSpPr>
        <p:sp>
          <p:nvSpPr>
            <p:cNvPr id="46086" name="AutoShape 6"/>
            <p:cNvSpPr>
              <a:spLocks/>
            </p:cNvSpPr>
            <p:nvPr/>
          </p:nvSpPr>
          <p:spPr bwMode="auto">
            <a:xfrm>
              <a:off x="2" y="0"/>
              <a:ext cx="364" cy="738"/>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6087" name="AutoShape 7"/>
            <p:cNvSpPr>
              <a:spLocks/>
            </p:cNvSpPr>
            <p:nvPr/>
          </p:nvSpPr>
          <p:spPr bwMode="auto">
            <a:xfrm rot="10800000" flipH="1">
              <a:off x="0" y="721"/>
              <a:ext cx="363" cy="738"/>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pic>
        <p:nvPicPr>
          <p:cNvPr id="4608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6563" y="3298825"/>
            <a:ext cx="13931900" cy="11547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6090" name="Rectangle 10"/>
          <p:cNvSpPr>
            <a:spLocks/>
          </p:cNvSpPr>
          <p:nvPr/>
        </p:nvSpPr>
        <p:spPr bwMode="auto">
          <a:xfrm>
            <a:off x="12395200" y="3848100"/>
            <a:ext cx="12039600" cy="7670800"/>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46092" name="Rectangle 12"/>
          <p:cNvSpPr>
            <a:spLocks/>
          </p:cNvSpPr>
          <p:nvPr/>
        </p:nvSpPr>
        <p:spPr bwMode="auto">
          <a:xfrm>
            <a:off x="13589000" y="4953000"/>
            <a:ext cx="5321300" cy="5270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9600" dirty="0">
              <a:solidFill>
                <a:srgbClr val="FFFEFE"/>
              </a:solidFill>
              <a:latin typeface="Open Sans" charset="0"/>
              <a:ea typeface="ＭＳ Ｐゴシック" charset="0"/>
              <a:cs typeface="Open Sans" charset="0"/>
              <a:sym typeface="Open Sans" charset="0"/>
            </a:endParaRPr>
          </a:p>
        </p:txBody>
      </p:sp>
      <p:sp>
        <p:nvSpPr>
          <p:cNvPr id="46093" name="Rectangle 1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39</a:t>
            </a:r>
          </a:p>
        </p:txBody>
      </p:sp>
      <p:sp>
        <p:nvSpPr>
          <p:cNvPr id="14"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4" name="Group 4"/>
          <p:cNvGrpSpPr>
            <a:grpSpLocks/>
          </p:cNvGrpSpPr>
          <p:nvPr/>
        </p:nvGrpSpPr>
        <p:grpSpPr bwMode="auto">
          <a:xfrm>
            <a:off x="1450975" y="723900"/>
            <a:ext cx="5480050" cy="1308100"/>
            <a:chOff x="0" y="0"/>
            <a:chExt cx="3451" cy="824"/>
          </a:xfrm>
        </p:grpSpPr>
        <p:sp>
          <p:nvSpPr>
            <p:cNvPr id="10242" name="Rectangle 2"/>
            <p:cNvSpPr>
              <a:spLocks/>
            </p:cNvSpPr>
            <p:nvPr/>
          </p:nvSpPr>
          <p:spPr bwMode="auto">
            <a:xfrm>
              <a:off x="0" y="0"/>
              <a:ext cx="2931"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Greetings from us</a:t>
              </a:r>
            </a:p>
          </p:txBody>
        </p:sp>
        <p:sp>
          <p:nvSpPr>
            <p:cNvPr id="10243" name="Rectangle 3"/>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10245" name="Rectangle 5"/>
          <p:cNvSpPr>
            <a:spLocks/>
          </p:cNvSpPr>
          <p:nvPr/>
        </p:nvSpPr>
        <p:spPr bwMode="auto">
          <a:xfrm>
            <a:off x="10948988" y="5607050"/>
            <a:ext cx="11925300" cy="519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1A1919"/>
                </a:solidFill>
                <a:latin typeface="Open Sans Light" charset="0"/>
                <a:ea typeface="ＭＳ Ｐゴシック" charset="0"/>
                <a:cs typeface="Open Sans Light" charset="0"/>
                <a:sym typeface="Open Sans Light"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a:t>
            </a:r>
          </a:p>
        </p:txBody>
      </p:sp>
      <p:sp>
        <p:nvSpPr>
          <p:cNvPr id="10247" name="Rectangle 7"/>
          <p:cNvSpPr>
            <a:spLocks/>
          </p:cNvSpPr>
          <p:nvPr/>
        </p:nvSpPr>
        <p:spPr bwMode="auto">
          <a:xfrm>
            <a:off x="10947400" y="3333750"/>
            <a:ext cx="11925300" cy="167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4800">
                <a:solidFill>
                  <a:srgbClr val="1A1919"/>
                </a:solidFill>
                <a:latin typeface="Open Sans Light" charset="0"/>
                <a:ea typeface="ＭＳ Ｐゴシック" charset="0"/>
                <a:cs typeface="Open Sans Light" charset="0"/>
                <a:sym typeface="Open Sans Light" charset="0"/>
              </a:rPr>
              <a:t>What we </a:t>
            </a:r>
            <a:r>
              <a:rPr lang="en-US" sz="4800">
                <a:solidFill>
                  <a:srgbClr val="1A1919"/>
                </a:solidFill>
                <a:latin typeface="Open Sans Light Italic" charset="0"/>
                <a:ea typeface="ＭＳ Ｐゴシック" charset="0"/>
                <a:cs typeface="Open Sans Light Italic" charset="0"/>
                <a:sym typeface="Open Sans Light Italic" charset="0"/>
              </a:rPr>
              <a:t>see</a:t>
            </a:r>
            <a:r>
              <a:rPr lang="en-US" sz="4800">
                <a:solidFill>
                  <a:srgbClr val="1A1919"/>
                </a:solidFill>
                <a:latin typeface="Open Sans Light" charset="0"/>
                <a:ea typeface="ＭＳ Ｐゴシック" charset="0"/>
                <a:cs typeface="Open Sans Light" charset="0"/>
                <a:sym typeface="Open Sans Light" charset="0"/>
              </a:rPr>
              <a:t> is only </a:t>
            </a:r>
            <a:r>
              <a:rPr lang="en-US" sz="4800">
                <a:solidFill>
                  <a:srgbClr val="1A1919"/>
                </a:solidFill>
                <a:latin typeface="Open Sans Bold" charset="0"/>
                <a:ea typeface="ＭＳ Ｐゴシック" charset="0"/>
                <a:cs typeface="Open Sans Bold" charset="0"/>
                <a:sym typeface="Open Sans Bold" charset="0"/>
              </a:rPr>
              <a:t>a perception</a:t>
            </a:r>
            <a:r>
              <a:rPr lang="en-US" sz="4800">
                <a:solidFill>
                  <a:srgbClr val="1A1919"/>
                </a:solidFill>
                <a:latin typeface="Open Sans Light" charset="0"/>
                <a:ea typeface="ＭＳ Ｐゴシック" charset="0"/>
                <a:cs typeface="Open Sans Light" charset="0"/>
                <a:sym typeface="Open Sans Light" charset="0"/>
              </a:rPr>
              <a:t>. What we </a:t>
            </a:r>
            <a:r>
              <a:rPr lang="en-US" sz="4800">
                <a:solidFill>
                  <a:srgbClr val="1A1919"/>
                </a:solidFill>
                <a:latin typeface="Open Sans Light Italic" charset="0"/>
                <a:ea typeface="ＭＳ Ｐゴシック" charset="0"/>
                <a:cs typeface="Open Sans Light Italic" charset="0"/>
                <a:sym typeface="Open Sans Light Italic" charset="0"/>
              </a:rPr>
              <a:t>hear</a:t>
            </a:r>
            <a:r>
              <a:rPr lang="en-US" sz="4800">
                <a:solidFill>
                  <a:srgbClr val="1A1919"/>
                </a:solidFill>
                <a:latin typeface="Open Sans Light" charset="0"/>
                <a:ea typeface="ＭＳ Ｐゴシック" charset="0"/>
                <a:cs typeface="Open Sans Light" charset="0"/>
                <a:sym typeface="Open Sans Light" charset="0"/>
              </a:rPr>
              <a:t> is only </a:t>
            </a:r>
            <a:r>
              <a:rPr lang="en-US" sz="4800">
                <a:solidFill>
                  <a:srgbClr val="1A1919"/>
                </a:solidFill>
                <a:latin typeface="Open Sans Bold" charset="0"/>
                <a:ea typeface="ＭＳ Ｐゴシック" charset="0"/>
                <a:cs typeface="Open Sans Bold" charset="0"/>
                <a:sym typeface="Open Sans Bold" charset="0"/>
              </a:rPr>
              <a:t>an opinion</a:t>
            </a:r>
            <a:r>
              <a:rPr lang="en-US" sz="4800">
                <a:solidFill>
                  <a:srgbClr val="1A1919"/>
                </a:solidFill>
                <a:latin typeface="Open Sans Light" charset="0"/>
                <a:ea typeface="ＭＳ Ｐゴシック" charset="0"/>
                <a:cs typeface="Open Sans Light" charset="0"/>
                <a:sym typeface="Open Sans Light" charset="0"/>
              </a:rPr>
              <a:t>.</a:t>
            </a:r>
          </a:p>
        </p:txBody>
      </p:sp>
      <p:sp>
        <p:nvSpPr>
          <p:cNvPr id="10248" name="Rectangle 8"/>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04</a:t>
            </a:r>
          </a:p>
        </p:txBody>
      </p:sp>
      <p:sp>
        <p:nvSpPr>
          <p:cNvPr id="10" name="Rectangle 9"/>
          <p:cNvSpPr/>
          <p:nvPr/>
        </p:nvSpPr>
        <p:spPr bwMode="auto">
          <a:xfrm>
            <a:off x="1447800" y="3276600"/>
            <a:ext cx="8610600" cy="7543800"/>
          </a:xfrm>
          <a:prstGeom prst="rect">
            <a:avLst/>
          </a:prstGeom>
          <a:solidFill>
            <a:schemeClr val="tx1">
              <a:lumMod val="50000"/>
              <a:lumOff val="50000"/>
            </a:schemeClr>
          </a:solidFill>
          <a:ln w="25400" cap="flat" cmpd="sng" algn="ctr">
            <a:solidFill>
              <a:schemeClr val="tx1">
                <a:lumMod val="50000"/>
                <a:lumOff val="50000"/>
              </a:schemeClr>
            </a:solidFill>
            <a:prstDash val="solid"/>
            <a:miter lim="0"/>
            <a:headEnd type="none" w="med" len="med"/>
            <a:tailEnd type="none" w="med" len="med"/>
          </a:ln>
          <a:effectLst/>
        </p:spPr>
        <p:txBody>
          <a:bodyPr vert="horz" wrap="square" lIns="50800" tIns="50800" rIns="50800" bIns="50800" numCol="1" rtlCol="0" anchor="ctr" anchorCtr="0" compatLnSpc="1">
            <a:prstTxWarp prst="textNoShape">
              <a:avLst/>
            </a:prstTxWarp>
          </a:bodyPr>
          <a:lstStyle/>
          <a:p>
            <a:pPr marL="342900" marR="0" indent="0" algn="ctr" defTabSz="825500" rtl="0" eaLnBrk="1" fontAlgn="base" latinLnBrk="0" hangingPunct="0">
              <a:lnSpc>
                <a:spcPct val="100000"/>
              </a:lnSpc>
              <a:spcBef>
                <a:spcPct val="0"/>
              </a:spcBef>
              <a:spcAft>
                <a:spcPct val="0"/>
              </a:spcAft>
              <a:buClrTx/>
              <a:buSzTx/>
              <a:buFontTx/>
              <a:buNone/>
              <a:tabLst/>
            </a:pPr>
            <a:endPara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endParaRPr>
          </a:p>
        </p:txBody>
      </p:sp>
      <p:sp>
        <p:nvSpPr>
          <p:cNvPr id="9"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7" name="Group 3"/>
          <p:cNvGrpSpPr>
            <a:grpSpLocks/>
          </p:cNvGrpSpPr>
          <p:nvPr/>
        </p:nvGrpSpPr>
        <p:grpSpPr bwMode="auto">
          <a:xfrm>
            <a:off x="1450975" y="723900"/>
            <a:ext cx="5480050" cy="1308100"/>
            <a:chOff x="0" y="0"/>
            <a:chExt cx="3451" cy="824"/>
          </a:xfrm>
        </p:grpSpPr>
        <p:sp>
          <p:nvSpPr>
            <p:cNvPr id="47105"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Portfolio</a:t>
              </a:r>
            </a:p>
          </p:txBody>
        </p:sp>
        <p:sp>
          <p:nvSpPr>
            <p:cNvPr id="47106"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grpSp>
        <p:nvGrpSpPr>
          <p:cNvPr id="47111" name="Group 7"/>
          <p:cNvGrpSpPr>
            <a:grpSpLocks/>
          </p:cNvGrpSpPr>
          <p:nvPr/>
        </p:nvGrpSpPr>
        <p:grpSpPr bwMode="auto">
          <a:xfrm>
            <a:off x="2112963" y="3630613"/>
            <a:ext cx="9639300" cy="7989887"/>
            <a:chOff x="0" y="0"/>
            <a:chExt cx="6072" cy="5032"/>
          </a:xfrm>
        </p:grpSpPr>
        <p:pic>
          <p:nvPicPr>
            <p:cNvPr id="471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072" cy="50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7109" name="Rectangle 5"/>
            <p:cNvSpPr>
              <a:spLocks/>
            </p:cNvSpPr>
            <p:nvPr/>
          </p:nvSpPr>
          <p:spPr bwMode="auto">
            <a:xfrm>
              <a:off x="230" y="238"/>
              <a:ext cx="5568" cy="3344"/>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47112" name="Rectangle 8"/>
          <p:cNvSpPr>
            <a:spLocks/>
          </p:cNvSpPr>
          <p:nvPr/>
        </p:nvSpPr>
        <p:spPr bwMode="auto">
          <a:xfrm>
            <a:off x="3060700" y="4641850"/>
            <a:ext cx="5321300" cy="396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7200" dirty="0">
              <a:solidFill>
                <a:srgbClr val="FFFEFE"/>
              </a:solidFill>
              <a:latin typeface="Open Sans" charset="0"/>
              <a:ea typeface="ＭＳ Ｐゴシック" charset="0"/>
              <a:cs typeface="Open Sans" charset="0"/>
              <a:sym typeface="Open Sans" charset="0"/>
            </a:endParaRPr>
          </a:p>
        </p:txBody>
      </p:sp>
      <p:sp>
        <p:nvSpPr>
          <p:cNvPr id="47113" name="Rectangle 9"/>
          <p:cNvSpPr>
            <a:spLocks/>
          </p:cNvSpPr>
          <p:nvPr/>
        </p:nvSpPr>
        <p:spPr bwMode="auto">
          <a:xfrm>
            <a:off x="13512800" y="3302000"/>
            <a:ext cx="93599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charset="0"/>
                <a:ea typeface="ＭＳ Ｐゴシック" charset="0"/>
                <a:cs typeface="Open Sans" charset="0"/>
                <a:sym typeface="Open Sans" charset="0"/>
              </a:rPr>
              <a:t>Many Peoples Said We Are </a:t>
            </a:r>
            <a:r>
              <a:rPr lang="en-US" sz="6400">
                <a:solidFill>
                  <a:srgbClr val="1A1919"/>
                </a:solidFill>
                <a:latin typeface="Open Sans Semibold" charset="0"/>
                <a:ea typeface="ＭＳ Ｐゴシック" charset="0"/>
                <a:cs typeface="Open Sans Semibold" charset="0"/>
                <a:sym typeface="Open Sans Semibold" charset="0"/>
              </a:rPr>
              <a:t>Dreamer</a:t>
            </a:r>
            <a:r>
              <a:rPr lang="en-US" sz="6400">
                <a:solidFill>
                  <a:srgbClr val="1A1919"/>
                </a:solidFill>
                <a:latin typeface="Open Sans" charset="0"/>
                <a:ea typeface="ＭＳ Ｐゴシック" charset="0"/>
                <a:cs typeface="Open Sans" charset="0"/>
                <a:sym typeface="Open Sans" charset="0"/>
              </a:rPr>
              <a:t>. But, Yes We are the Only </a:t>
            </a:r>
            <a:r>
              <a:rPr lang="en-US" sz="6400">
                <a:solidFill>
                  <a:srgbClr val="1A1919"/>
                </a:solidFill>
                <a:latin typeface="Open Sans Semibold" charset="0"/>
                <a:ea typeface="ＭＳ Ｐゴシック" charset="0"/>
                <a:cs typeface="Open Sans Semibold" charset="0"/>
                <a:sym typeface="Open Sans Semibold" charset="0"/>
              </a:rPr>
              <a:t>One</a:t>
            </a:r>
            <a:r>
              <a:rPr lang="en-US" sz="6400">
                <a:solidFill>
                  <a:srgbClr val="1A1919"/>
                </a:solidFill>
                <a:latin typeface="Open Sans" charset="0"/>
                <a:ea typeface="ＭＳ Ｐゴシック" charset="0"/>
                <a:cs typeface="Open Sans" charset="0"/>
                <a:sym typeface="Open Sans" charset="0"/>
              </a:rPr>
              <a:t>.</a:t>
            </a:r>
          </a:p>
        </p:txBody>
      </p:sp>
      <p:sp>
        <p:nvSpPr>
          <p:cNvPr id="47114" name="Rectangle 10"/>
          <p:cNvSpPr>
            <a:spLocks/>
          </p:cNvSpPr>
          <p:nvPr/>
        </p:nvSpPr>
        <p:spPr bwMode="auto">
          <a:xfrm>
            <a:off x="13514388" y="6915150"/>
            <a:ext cx="9055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Aenean lacinia bibendum nulla sed consectetur. Nulla vitae elit libero, a pharetra augue. Aenean eu leo quam. Pellentesque ornare sem lacinia quam venenatis vestibulum. Morbi leo risus, porta ac consectetur ac, vestibulum at eros.</a:t>
            </a:r>
          </a:p>
        </p:txBody>
      </p:sp>
      <p:grpSp>
        <p:nvGrpSpPr>
          <p:cNvPr id="47117" name="Group 13"/>
          <p:cNvGrpSpPr>
            <a:grpSpLocks/>
          </p:cNvGrpSpPr>
          <p:nvPr/>
        </p:nvGrpSpPr>
        <p:grpSpPr bwMode="auto">
          <a:xfrm>
            <a:off x="13525500" y="9550400"/>
            <a:ext cx="393700" cy="393700"/>
            <a:chOff x="0" y="0"/>
            <a:chExt cx="248" cy="248"/>
          </a:xfrm>
        </p:grpSpPr>
        <p:sp>
          <p:nvSpPr>
            <p:cNvPr id="47115" name="AutoShape 11"/>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47116" name="Oval 12"/>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7118" name="Rectangle 14"/>
          <p:cNvSpPr>
            <a:spLocks/>
          </p:cNvSpPr>
          <p:nvPr/>
        </p:nvSpPr>
        <p:spPr bwMode="auto">
          <a:xfrm>
            <a:off x="14160500" y="94805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Bold" charset="0"/>
                <a:ea typeface="ＭＳ Ｐゴシック" charset="0"/>
                <a:cs typeface="Open Sans Bold" charset="0"/>
                <a:sym typeface="Open Sans Bold" charset="0"/>
              </a:rPr>
              <a:t>Nullam</a:t>
            </a:r>
            <a:r>
              <a:rPr lang="en-US" sz="2400">
                <a:solidFill>
                  <a:srgbClr val="343333"/>
                </a:solidFill>
                <a:latin typeface="Open Sans Light" charset="0"/>
                <a:ea typeface="ＭＳ Ｐゴシック" charset="0"/>
                <a:cs typeface="Open Sans Light" charset="0"/>
                <a:sym typeface="Open Sans Light" charset="0"/>
              </a:rPr>
              <a:t> id dolor id nibh ultricies vehicula ut id elit.</a:t>
            </a:r>
          </a:p>
        </p:txBody>
      </p:sp>
      <p:grpSp>
        <p:nvGrpSpPr>
          <p:cNvPr id="47121" name="Group 17"/>
          <p:cNvGrpSpPr>
            <a:grpSpLocks/>
          </p:cNvGrpSpPr>
          <p:nvPr/>
        </p:nvGrpSpPr>
        <p:grpSpPr bwMode="auto">
          <a:xfrm>
            <a:off x="13525500" y="10350500"/>
            <a:ext cx="393700" cy="393700"/>
            <a:chOff x="0" y="0"/>
            <a:chExt cx="248" cy="248"/>
          </a:xfrm>
        </p:grpSpPr>
        <p:sp>
          <p:nvSpPr>
            <p:cNvPr id="47119" name="AutoShape 15"/>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47120" name="Oval 16"/>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7122" name="Rectangle 18"/>
          <p:cNvSpPr>
            <a:spLocks/>
          </p:cNvSpPr>
          <p:nvPr/>
        </p:nvSpPr>
        <p:spPr bwMode="auto">
          <a:xfrm>
            <a:off x="14160500" y="102870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 Vestibulum id ligula porta felis </a:t>
            </a:r>
            <a:r>
              <a:rPr lang="en-US" sz="2400">
                <a:solidFill>
                  <a:srgbClr val="343333"/>
                </a:solidFill>
                <a:latin typeface="Open Sans Bold" charset="0"/>
                <a:ea typeface="ＭＳ Ｐゴシック" charset="0"/>
                <a:cs typeface="Open Sans Bold" charset="0"/>
                <a:sym typeface="Open Sans Bold" charset="0"/>
              </a:rPr>
              <a:t>euismod</a:t>
            </a:r>
            <a:r>
              <a:rPr lang="en-US" sz="2400">
                <a:solidFill>
                  <a:srgbClr val="343333"/>
                </a:solidFill>
                <a:latin typeface="Open Sans Light" charset="0"/>
                <a:ea typeface="ＭＳ Ｐゴシック" charset="0"/>
                <a:cs typeface="Open Sans Light" charset="0"/>
                <a:sym typeface="Open Sans Light" charset="0"/>
              </a:rPr>
              <a:t> semper</a:t>
            </a:r>
          </a:p>
        </p:txBody>
      </p:sp>
      <p:grpSp>
        <p:nvGrpSpPr>
          <p:cNvPr id="47125" name="Group 21"/>
          <p:cNvGrpSpPr>
            <a:grpSpLocks/>
          </p:cNvGrpSpPr>
          <p:nvPr/>
        </p:nvGrpSpPr>
        <p:grpSpPr bwMode="auto">
          <a:xfrm>
            <a:off x="13525500" y="11163300"/>
            <a:ext cx="393700" cy="393700"/>
            <a:chOff x="0" y="0"/>
            <a:chExt cx="248" cy="248"/>
          </a:xfrm>
        </p:grpSpPr>
        <p:sp>
          <p:nvSpPr>
            <p:cNvPr id="47123" name="AutoShape 19"/>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47124" name="Oval 20"/>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7126" name="Rectangle 22"/>
          <p:cNvSpPr>
            <a:spLocks/>
          </p:cNvSpPr>
          <p:nvPr/>
        </p:nvSpPr>
        <p:spPr bwMode="auto">
          <a:xfrm>
            <a:off x="14160500" y="110998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Nullam id </a:t>
            </a:r>
            <a:r>
              <a:rPr lang="en-US" sz="2400">
                <a:solidFill>
                  <a:srgbClr val="343333"/>
                </a:solidFill>
                <a:latin typeface="Open Sans Bold" charset="0"/>
                <a:ea typeface="ＭＳ Ｐゴシック" charset="0"/>
                <a:cs typeface="Open Sans Bold" charset="0"/>
                <a:sym typeface="Open Sans Bold" charset="0"/>
              </a:rPr>
              <a:t>dolor</a:t>
            </a:r>
            <a:r>
              <a:rPr lang="en-US" sz="2400">
                <a:solidFill>
                  <a:srgbClr val="343333"/>
                </a:solidFill>
                <a:latin typeface="Open Sans Light" charset="0"/>
                <a:ea typeface="ＭＳ Ｐゴシック" charset="0"/>
                <a:cs typeface="Open Sans Light" charset="0"/>
                <a:sym typeface="Open Sans Light" charset="0"/>
              </a:rPr>
              <a:t> id nibh ultricies vehicula ut id elit.</a:t>
            </a:r>
          </a:p>
        </p:txBody>
      </p:sp>
      <p:sp>
        <p:nvSpPr>
          <p:cNvPr id="47127" name="Rectangle 2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40</a:t>
            </a:r>
          </a:p>
        </p:txBody>
      </p:sp>
      <p:sp>
        <p:nvSpPr>
          <p:cNvPr id="24"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31" name="Group 3"/>
          <p:cNvGrpSpPr>
            <a:grpSpLocks/>
          </p:cNvGrpSpPr>
          <p:nvPr/>
        </p:nvGrpSpPr>
        <p:grpSpPr bwMode="auto">
          <a:xfrm>
            <a:off x="1450975" y="723900"/>
            <a:ext cx="5480050" cy="1308100"/>
            <a:chOff x="0" y="0"/>
            <a:chExt cx="3451" cy="824"/>
          </a:xfrm>
        </p:grpSpPr>
        <p:sp>
          <p:nvSpPr>
            <p:cNvPr id="48129"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Portfolio</a:t>
              </a:r>
            </a:p>
          </p:txBody>
        </p:sp>
        <p:sp>
          <p:nvSpPr>
            <p:cNvPr id="4813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48151" name="Rectangle 23"/>
          <p:cNvSpPr>
            <a:spLocks/>
          </p:cNvSpPr>
          <p:nvPr/>
        </p:nvSpPr>
        <p:spPr bwMode="auto">
          <a:xfrm>
            <a:off x="15330488" y="74993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48152" name="Rectangle 24"/>
          <p:cNvSpPr>
            <a:spLocks/>
          </p:cNvSpPr>
          <p:nvPr/>
        </p:nvSpPr>
        <p:spPr bwMode="auto">
          <a:xfrm>
            <a:off x="15328900" y="41402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charset="0"/>
                <a:ea typeface="ＭＳ Ｐゴシック" charset="0"/>
                <a:cs typeface="Open Sans" charset="0"/>
                <a:sym typeface="Open Sans" charset="0"/>
              </a:rPr>
              <a:t>We Creates Stuff That </a:t>
            </a:r>
            <a:r>
              <a:rPr lang="en-US" sz="6400">
                <a:solidFill>
                  <a:srgbClr val="1A1919"/>
                </a:solidFill>
                <a:latin typeface="Open Sans Semibold" charset="0"/>
                <a:ea typeface="ＭＳ Ｐゴシック" charset="0"/>
                <a:cs typeface="Open Sans Semibold" charset="0"/>
                <a:sym typeface="Open Sans Semibold" charset="0"/>
              </a:rPr>
              <a:t>Works</a:t>
            </a:r>
            <a:r>
              <a:rPr lang="en-US" sz="6400">
                <a:solidFill>
                  <a:srgbClr val="1A1919"/>
                </a:solidFill>
                <a:latin typeface="Open Sans" charset="0"/>
                <a:ea typeface="ＭＳ Ｐゴシック" charset="0"/>
                <a:cs typeface="Open Sans" charset="0"/>
                <a:sym typeface="Open Sans" charset="0"/>
              </a:rPr>
              <a:t>. Period.</a:t>
            </a:r>
          </a:p>
        </p:txBody>
      </p:sp>
      <p:grpSp>
        <p:nvGrpSpPr>
          <p:cNvPr id="48155" name="Group 27"/>
          <p:cNvGrpSpPr>
            <a:grpSpLocks/>
          </p:cNvGrpSpPr>
          <p:nvPr/>
        </p:nvGrpSpPr>
        <p:grpSpPr bwMode="auto">
          <a:xfrm>
            <a:off x="14020800" y="4581525"/>
            <a:ext cx="581025" cy="2317750"/>
            <a:chOff x="0" y="0"/>
            <a:chExt cx="366" cy="1459"/>
          </a:xfrm>
        </p:grpSpPr>
        <p:sp>
          <p:nvSpPr>
            <p:cNvPr id="48153" name="AutoShape 25"/>
            <p:cNvSpPr>
              <a:spLocks/>
            </p:cNvSpPr>
            <p:nvPr/>
          </p:nvSpPr>
          <p:spPr bwMode="auto">
            <a:xfrm>
              <a:off x="2" y="0"/>
              <a:ext cx="364" cy="738"/>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8154" name="AutoShape 26"/>
            <p:cNvSpPr>
              <a:spLocks/>
            </p:cNvSpPr>
            <p:nvPr/>
          </p:nvSpPr>
          <p:spPr bwMode="auto">
            <a:xfrm rot="10800000" flipH="1">
              <a:off x="0" y="721"/>
              <a:ext cx="363" cy="738"/>
            </a:xfrm>
            <a:custGeom>
              <a:avLst/>
              <a:gdLst/>
              <a:ahLst/>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8156" name="Rectangle 28"/>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41</a:t>
            </a:r>
          </a:p>
        </p:txBody>
      </p:sp>
      <p:pic>
        <p:nvPicPr>
          <p:cNvPr id="31"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34711" y="6175840"/>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32" name="Rectangle 31"/>
          <p:cNvSpPr/>
          <p:nvPr/>
        </p:nvSpPr>
        <p:spPr bwMode="auto">
          <a:xfrm>
            <a:off x="3475033" y="6351460"/>
            <a:ext cx="3382993" cy="365659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pic>
        <p:nvPicPr>
          <p:cNvPr id="33"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892" y="6530777"/>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34" name="Rectangle 33"/>
          <p:cNvSpPr/>
          <p:nvPr/>
        </p:nvSpPr>
        <p:spPr bwMode="auto">
          <a:xfrm>
            <a:off x="8089214" y="6706397"/>
            <a:ext cx="3382993" cy="365659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5" name="Picture Placeholder 4"/>
          <p:cNvSpPr>
            <a:spLocks noGrp="1"/>
          </p:cNvSpPr>
          <p:nvPr>
            <p:ph type="pic" sz="quarter" idx="13"/>
          </p:nvPr>
        </p:nvSpPr>
        <p:spPr>
          <a:xfrm>
            <a:off x="3475034" y="7908066"/>
            <a:ext cx="2339930" cy="2099983"/>
          </a:xfrm>
        </p:spPr>
      </p:sp>
      <p:sp>
        <p:nvSpPr>
          <p:cNvPr id="7" name="Picture Placeholder 6"/>
          <p:cNvSpPr>
            <a:spLocks noGrp="1"/>
          </p:cNvSpPr>
          <p:nvPr>
            <p:ph type="pic" sz="quarter" idx="15"/>
          </p:nvPr>
        </p:nvSpPr>
        <p:spPr>
          <a:xfrm>
            <a:off x="8985499" y="7935075"/>
            <a:ext cx="2486708" cy="2427912"/>
          </a:xfrm>
        </p:spPr>
      </p:sp>
      <p:pic>
        <p:nvPicPr>
          <p:cNvPr id="35"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537730">
            <a:off x="5501132" y="7249894"/>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36" name="Rectangle 35"/>
          <p:cNvSpPr/>
          <p:nvPr/>
        </p:nvSpPr>
        <p:spPr bwMode="auto">
          <a:xfrm rot="537730">
            <a:off x="5765486" y="7425514"/>
            <a:ext cx="3382993" cy="3658439"/>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6" name="Picture Placeholder 5"/>
          <p:cNvSpPr>
            <a:spLocks noGrp="1"/>
          </p:cNvSpPr>
          <p:nvPr>
            <p:ph type="pic" sz="quarter" idx="14"/>
          </p:nvPr>
        </p:nvSpPr>
        <p:spPr/>
      </p:sp>
      <p:pic>
        <p:nvPicPr>
          <p:cNvPr id="37"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961862">
            <a:off x="3048000" y="4319815"/>
            <a:ext cx="3880274"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38" name="Rectangle 37"/>
          <p:cNvSpPr/>
          <p:nvPr/>
        </p:nvSpPr>
        <p:spPr bwMode="auto">
          <a:xfrm rot="961862">
            <a:off x="3332689" y="4499133"/>
            <a:ext cx="3382993" cy="3658438"/>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pic>
        <p:nvPicPr>
          <p:cNvPr id="39"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0241173">
            <a:off x="8089214" y="4449219"/>
            <a:ext cx="3882123"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40" name="Rectangle 39"/>
          <p:cNvSpPr/>
          <p:nvPr/>
        </p:nvSpPr>
        <p:spPr bwMode="auto">
          <a:xfrm rot="20241173">
            <a:off x="8266682" y="4639629"/>
            <a:ext cx="3382993" cy="3658438"/>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 name="Picture Placeholder 1"/>
          <p:cNvSpPr>
            <a:spLocks noGrp="1"/>
          </p:cNvSpPr>
          <p:nvPr>
            <p:ph type="pic" sz="quarter" idx="10"/>
          </p:nvPr>
        </p:nvSpPr>
        <p:spPr/>
      </p:sp>
      <p:sp>
        <p:nvSpPr>
          <p:cNvPr id="4" name="Picture Placeholder 3"/>
          <p:cNvSpPr>
            <a:spLocks noGrp="1"/>
          </p:cNvSpPr>
          <p:nvPr>
            <p:ph type="pic" sz="quarter" idx="12"/>
          </p:nvPr>
        </p:nvSpPr>
        <p:spPr/>
      </p:sp>
      <p:pic>
        <p:nvPicPr>
          <p:cNvPr id="41"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1182165">
            <a:off x="5523315" y="3733800"/>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42" name="Rectangle 41"/>
          <p:cNvSpPr/>
          <p:nvPr/>
        </p:nvSpPr>
        <p:spPr bwMode="auto">
          <a:xfrm rot="21182165">
            <a:off x="5743303" y="3911268"/>
            <a:ext cx="3382993" cy="365659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3"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3" name="Picture Placeholder 2"/>
          <p:cNvSpPr>
            <a:spLocks noGrp="1"/>
          </p:cNvSpPr>
          <p:nvPr>
            <p:ph type="pic" sz="quarter" idx="11"/>
          </p:nvPr>
        </p:nvSpPr>
        <p:spPr/>
      </p:sp>
    </p:spTree>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Line 1"/>
          <p:cNvSpPr>
            <a:spLocks noChangeShapeType="1"/>
          </p:cNvSpPr>
          <p:nvPr/>
        </p:nvSpPr>
        <p:spPr bwMode="auto">
          <a:xfrm rot="10800000" flipH="1">
            <a:off x="1447800" y="11784013"/>
            <a:ext cx="21426488" cy="1587"/>
          </a:xfrm>
          <a:prstGeom prst="line">
            <a:avLst/>
          </a:prstGeom>
          <a:noFill/>
          <a:ln w="25400" cap="flat">
            <a:solidFill>
              <a:srgbClr val="9A9999"/>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9154" name="Line 2"/>
          <p:cNvSpPr>
            <a:spLocks noChangeShapeType="1"/>
          </p:cNvSpPr>
          <p:nvPr/>
        </p:nvSpPr>
        <p:spPr bwMode="auto">
          <a:xfrm rot="10800000" flipH="1">
            <a:off x="2724150" y="7275513"/>
            <a:ext cx="20142200" cy="0"/>
          </a:xfrm>
          <a:prstGeom prst="line">
            <a:avLst/>
          </a:prstGeom>
          <a:noFill/>
          <a:ln w="25400" cap="flat">
            <a:solidFill>
              <a:srgbClr val="9A9999"/>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49157" name="Group 5"/>
          <p:cNvGrpSpPr>
            <a:grpSpLocks/>
          </p:cNvGrpSpPr>
          <p:nvPr/>
        </p:nvGrpSpPr>
        <p:grpSpPr bwMode="auto">
          <a:xfrm>
            <a:off x="1450975" y="723900"/>
            <a:ext cx="5480050" cy="1308100"/>
            <a:chOff x="0" y="0"/>
            <a:chExt cx="3451" cy="824"/>
          </a:xfrm>
        </p:grpSpPr>
        <p:sp>
          <p:nvSpPr>
            <p:cNvPr id="49155" name="Rectangle 3"/>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Portfolio</a:t>
              </a:r>
            </a:p>
          </p:txBody>
        </p:sp>
        <p:sp>
          <p:nvSpPr>
            <p:cNvPr id="49156" name="Rectangle 4"/>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49170" name="Rectangle 18"/>
          <p:cNvSpPr>
            <a:spLocks/>
          </p:cNvSpPr>
          <p:nvPr/>
        </p:nvSpPr>
        <p:spPr bwMode="auto">
          <a:xfrm>
            <a:off x="10020300" y="36322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charset="0"/>
                <a:ea typeface="ＭＳ Ｐゴシック" charset="0"/>
                <a:cs typeface="Open Sans" charset="0"/>
                <a:sym typeface="Open Sans" charset="0"/>
              </a:rPr>
              <a:t>We Creates Stuff That </a:t>
            </a:r>
            <a:r>
              <a:rPr lang="en-US" sz="6400">
                <a:solidFill>
                  <a:srgbClr val="1A1919"/>
                </a:solidFill>
                <a:latin typeface="Open Sans Semibold" charset="0"/>
                <a:ea typeface="ＭＳ Ｐゴシック" charset="0"/>
                <a:cs typeface="Open Sans Semibold" charset="0"/>
                <a:sym typeface="Open Sans Semibold" charset="0"/>
              </a:rPr>
              <a:t>Works</a:t>
            </a:r>
            <a:r>
              <a:rPr lang="en-US" sz="6400">
                <a:solidFill>
                  <a:srgbClr val="1A1919"/>
                </a:solidFill>
                <a:latin typeface="Open Sans" charset="0"/>
                <a:ea typeface="ＭＳ Ｐゴシック" charset="0"/>
                <a:cs typeface="Open Sans" charset="0"/>
                <a:sym typeface="Open Sans" charset="0"/>
              </a:rPr>
              <a:t>. Period.</a:t>
            </a:r>
          </a:p>
        </p:txBody>
      </p:sp>
      <p:sp>
        <p:nvSpPr>
          <p:cNvPr id="49171" name="Rectangle 19"/>
          <p:cNvSpPr>
            <a:spLocks/>
          </p:cNvSpPr>
          <p:nvPr/>
        </p:nvSpPr>
        <p:spPr bwMode="auto">
          <a:xfrm>
            <a:off x="17197388" y="3873500"/>
            <a:ext cx="5676900" cy="3035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a:t>
            </a:r>
          </a:p>
        </p:txBody>
      </p:sp>
      <p:sp>
        <p:nvSpPr>
          <p:cNvPr id="49172" name="Rectangle 20"/>
          <p:cNvSpPr>
            <a:spLocks/>
          </p:cNvSpPr>
          <p:nvPr/>
        </p:nvSpPr>
        <p:spPr bwMode="auto">
          <a:xfrm>
            <a:off x="1447800" y="83185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r">
              <a:lnSpc>
                <a:spcPct val="80000"/>
              </a:lnSpc>
            </a:pPr>
            <a:r>
              <a:rPr lang="en-US" sz="6400">
                <a:solidFill>
                  <a:srgbClr val="1A1919"/>
                </a:solidFill>
                <a:latin typeface="Open Sans" charset="0"/>
                <a:ea typeface="ＭＳ Ｐゴシック" charset="0"/>
                <a:cs typeface="Open Sans" charset="0"/>
                <a:sym typeface="Open Sans" charset="0"/>
              </a:rPr>
              <a:t>We Creates Stuff That </a:t>
            </a:r>
            <a:r>
              <a:rPr lang="en-US" sz="6400">
                <a:solidFill>
                  <a:srgbClr val="1A1919"/>
                </a:solidFill>
                <a:latin typeface="Open Sans Semibold" charset="0"/>
                <a:ea typeface="ＭＳ Ｐゴシック" charset="0"/>
                <a:cs typeface="Open Sans Semibold" charset="0"/>
                <a:sym typeface="Open Sans Semibold" charset="0"/>
              </a:rPr>
              <a:t>Works</a:t>
            </a:r>
            <a:r>
              <a:rPr lang="en-US" sz="6400">
                <a:solidFill>
                  <a:srgbClr val="1A1919"/>
                </a:solidFill>
                <a:latin typeface="Open Sans" charset="0"/>
                <a:ea typeface="ＭＳ Ｐゴシック" charset="0"/>
                <a:cs typeface="Open Sans" charset="0"/>
                <a:sym typeface="Open Sans" charset="0"/>
              </a:rPr>
              <a:t>. Period.</a:t>
            </a:r>
          </a:p>
        </p:txBody>
      </p:sp>
      <p:sp>
        <p:nvSpPr>
          <p:cNvPr id="49173" name="Rectangle 21"/>
          <p:cNvSpPr>
            <a:spLocks/>
          </p:cNvSpPr>
          <p:nvPr/>
        </p:nvSpPr>
        <p:spPr bwMode="auto">
          <a:xfrm>
            <a:off x="8737600" y="8318500"/>
            <a:ext cx="5676900" cy="3035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a:t>
            </a:r>
          </a:p>
        </p:txBody>
      </p:sp>
      <p:sp>
        <p:nvSpPr>
          <p:cNvPr id="49174" name="Rectangle 22"/>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42</a:t>
            </a:r>
          </a:p>
        </p:txBody>
      </p:sp>
      <p:pic>
        <p:nvPicPr>
          <p:cNvPr id="25"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537903"/>
            <a:ext cx="3655531" cy="408209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26"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75731" y="3530910"/>
            <a:ext cx="3655531" cy="408209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7" name="Rectangle 26"/>
          <p:cNvSpPr/>
          <p:nvPr/>
        </p:nvSpPr>
        <p:spPr bwMode="auto">
          <a:xfrm>
            <a:off x="1605862" y="3676012"/>
            <a:ext cx="3188757" cy="344050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8" name="Rectangle 27"/>
          <p:cNvSpPr/>
          <p:nvPr/>
        </p:nvSpPr>
        <p:spPr bwMode="auto">
          <a:xfrm>
            <a:off x="5390761" y="3676012"/>
            <a:ext cx="3188757" cy="344050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pic>
        <p:nvPicPr>
          <p:cNvPr id="3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544800" y="8084193"/>
            <a:ext cx="3655531" cy="408209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31"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348931" y="8077200"/>
            <a:ext cx="3655531" cy="408209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32" name="Rectangle 31"/>
          <p:cNvSpPr/>
          <p:nvPr/>
        </p:nvSpPr>
        <p:spPr bwMode="auto">
          <a:xfrm>
            <a:off x="15779062" y="8222302"/>
            <a:ext cx="3188757" cy="344050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3" name="Rectangle 32"/>
          <p:cNvSpPr/>
          <p:nvPr/>
        </p:nvSpPr>
        <p:spPr bwMode="auto">
          <a:xfrm>
            <a:off x="19563961" y="8222302"/>
            <a:ext cx="3188757" cy="344050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0"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9" name="Group 3"/>
          <p:cNvGrpSpPr>
            <a:grpSpLocks/>
          </p:cNvGrpSpPr>
          <p:nvPr/>
        </p:nvGrpSpPr>
        <p:grpSpPr bwMode="auto">
          <a:xfrm>
            <a:off x="1450975" y="723900"/>
            <a:ext cx="5480050" cy="1308100"/>
            <a:chOff x="0" y="0"/>
            <a:chExt cx="3451" cy="824"/>
          </a:xfrm>
        </p:grpSpPr>
        <p:sp>
          <p:nvSpPr>
            <p:cNvPr id="50177"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Portfolio</a:t>
              </a:r>
            </a:p>
          </p:txBody>
        </p:sp>
        <p:sp>
          <p:nvSpPr>
            <p:cNvPr id="50178"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sp>
        <p:nvSpPr>
          <p:cNvPr id="50187" name="Rectangle 11"/>
          <p:cNvSpPr>
            <a:spLocks/>
          </p:cNvSpPr>
          <p:nvPr/>
        </p:nvSpPr>
        <p:spPr bwMode="auto">
          <a:xfrm>
            <a:off x="13512800" y="3352800"/>
            <a:ext cx="93599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charset="0"/>
                <a:ea typeface="ＭＳ Ｐゴシック" charset="0"/>
                <a:cs typeface="Open Sans" charset="0"/>
                <a:sym typeface="Open Sans" charset="0"/>
              </a:rPr>
              <a:t>Many Peoples Said We Are </a:t>
            </a:r>
            <a:r>
              <a:rPr lang="en-US" sz="6400">
                <a:solidFill>
                  <a:srgbClr val="1A1919"/>
                </a:solidFill>
                <a:latin typeface="Open Sans Semibold" charset="0"/>
                <a:ea typeface="ＭＳ Ｐゴシック" charset="0"/>
                <a:cs typeface="Open Sans Semibold" charset="0"/>
                <a:sym typeface="Open Sans Semibold" charset="0"/>
              </a:rPr>
              <a:t>Dreamer</a:t>
            </a:r>
            <a:r>
              <a:rPr lang="en-US" sz="6400">
                <a:solidFill>
                  <a:srgbClr val="1A1919"/>
                </a:solidFill>
                <a:latin typeface="Open Sans" charset="0"/>
                <a:ea typeface="ＭＳ Ｐゴシック" charset="0"/>
                <a:cs typeface="Open Sans" charset="0"/>
                <a:sym typeface="Open Sans" charset="0"/>
              </a:rPr>
              <a:t>. But, Yes We are the Only </a:t>
            </a:r>
            <a:r>
              <a:rPr lang="en-US" sz="6400">
                <a:solidFill>
                  <a:srgbClr val="1A1919"/>
                </a:solidFill>
                <a:latin typeface="Open Sans Semibold" charset="0"/>
                <a:ea typeface="ＭＳ Ｐゴシック" charset="0"/>
                <a:cs typeface="Open Sans Semibold" charset="0"/>
                <a:sym typeface="Open Sans Semibold" charset="0"/>
              </a:rPr>
              <a:t>One</a:t>
            </a:r>
            <a:r>
              <a:rPr lang="en-US" sz="6400">
                <a:solidFill>
                  <a:srgbClr val="1A1919"/>
                </a:solidFill>
                <a:latin typeface="Open Sans" charset="0"/>
                <a:ea typeface="ＭＳ Ｐゴシック" charset="0"/>
                <a:cs typeface="Open Sans" charset="0"/>
                <a:sym typeface="Open Sans" charset="0"/>
              </a:rPr>
              <a:t>.</a:t>
            </a:r>
          </a:p>
        </p:txBody>
      </p:sp>
      <p:sp>
        <p:nvSpPr>
          <p:cNvPr id="50188" name="Rectangle 12"/>
          <p:cNvSpPr>
            <a:spLocks/>
          </p:cNvSpPr>
          <p:nvPr/>
        </p:nvSpPr>
        <p:spPr bwMode="auto">
          <a:xfrm>
            <a:off x="13514388" y="6965950"/>
            <a:ext cx="9055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Aenean lacinia bibendum nulla sed consectetur. Nulla vitae elit libero, a pharetra augue. Aenean eu leo quam. Pellentesque ornare sem lacinia quam venenatis vestibulum. Morbi leo risus, porta ac consectetur ac, vestibulum at eros.</a:t>
            </a:r>
          </a:p>
        </p:txBody>
      </p:sp>
      <p:grpSp>
        <p:nvGrpSpPr>
          <p:cNvPr id="50191" name="Group 15"/>
          <p:cNvGrpSpPr>
            <a:grpSpLocks/>
          </p:cNvGrpSpPr>
          <p:nvPr/>
        </p:nvGrpSpPr>
        <p:grpSpPr bwMode="auto">
          <a:xfrm>
            <a:off x="13525500" y="9601200"/>
            <a:ext cx="393700" cy="393700"/>
            <a:chOff x="0" y="0"/>
            <a:chExt cx="248" cy="248"/>
          </a:xfrm>
        </p:grpSpPr>
        <p:sp>
          <p:nvSpPr>
            <p:cNvPr id="50189" name="AutoShape 13"/>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50190" name="Oval 14"/>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50192" name="Rectangle 16"/>
          <p:cNvSpPr>
            <a:spLocks/>
          </p:cNvSpPr>
          <p:nvPr/>
        </p:nvSpPr>
        <p:spPr bwMode="auto">
          <a:xfrm>
            <a:off x="14160500" y="95313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Bold" charset="0"/>
                <a:ea typeface="ＭＳ Ｐゴシック" charset="0"/>
                <a:cs typeface="Open Sans Bold" charset="0"/>
                <a:sym typeface="Open Sans Bold" charset="0"/>
              </a:rPr>
              <a:t>Nullam</a:t>
            </a:r>
            <a:r>
              <a:rPr lang="en-US" sz="2400">
                <a:solidFill>
                  <a:srgbClr val="343333"/>
                </a:solidFill>
                <a:latin typeface="Open Sans Light" charset="0"/>
                <a:ea typeface="ＭＳ Ｐゴシック" charset="0"/>
                <a:cs typeface="Open Sans Light" charset="0"/>
                <a:sym typeface="Open Sans Light" charset="0"/>
              </a:rPr>
              <a:t> id dolor id nibh ultricies vehicula ut id elit.</a:t>
            </a:r>
          </a:p>
        </p:txBody>
      </p:sp>
      <p:grpSp>
        <p:nvGrpSpPr>
          <p:cNvPr id="50195" name="Group 19"/>
          <p:cNvGrpSpPr>
            <a:grpSpLocks/>
          </p:cNvGrpSpPr>
          <p:nvPr/>
        </p:nvGrpSpPr>
        <p:grpSpPr bwMode="auto">
          <a:xfrm>
            <a:off x="13525500" y="10401300"/>
            <a:ext cx="393700" cy="393700"/>
            <a:chOff x="0" y="0"/>
            <a:chExt cx="248" cy="248"/>
          </a:xfrm>
        </p:grpSpPr>
        <p:sp>
          <p:nvSpPr>
            <p:cNvPr id="50193" name="AutoShape 17"/>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50194" name="Oval 18"/>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50196" name="Rectangle 20"/>
          <p:cNvSpPr>
            <a:spLocks/>
          </p:cNvSpPr>
          <p:nvPr/>
        </p:nvSpPr>
        <p:spPr bwMode="auto">
          <a:xfrm>
            <a:off x="14160500" y="103378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 Vestibulum id ligula porta felis </a:t>
            </a:r>
            <a:r>
              <a:rPr lang="en-US" sz="2400">
                <a:solidFill>
                  <a:srgbClr val="343333"/>
                </a:solidFill>
                <a:latin typeface="Open Sans Bold" charset="0"/>
                <a:ea typeface="ＭＳ Ｐゴシック" charset="0"/>
                <a:cs typeface="Open Sans Bold" charset="0"/>
                <a:sym typeface="Open Sans Bold" charset="0"/>
              </a:rPr>
              <a:t>euismod</a:t>
            </a:r>
            <a:r>
              <a:rPr lang="en-US" sz="2400">
                <a:solidFill>
                  <a:srgbClr val="343333"/>
                </a:solidFill>
                <a:latin typeface="Open Sans Light" charset="0"/>
                <a:ea typeface="ＭＳ Ｐゴシック" charset="0"/>
                <a:cs typeface="Open Sans Light" charset="0"/>
                <a:sym typeface="Open Sans Light" charset="0"/>
              </a:rPr>
              <a:t> semper</a:t>
            </a:r>
          </a:p>
        </p:txBody>
      </p:sp>
      <p:grpSp>
        <p:nvGrpSpPr>
          <p:cNvPr id="50199" name="Group 23"/>
          <p:cNvGrpSpPr>
            <a:grpSpLocks/>
          </p:cNvGrpSpPr>
          <p:nvPr/>
        </p:nvGrpSpPr>
        <p:grpSpPr bwMode="auto">
          <a:xfrm>
            <a:off x="13525500" y="11214100"/>
            <a:ext cx="393700" cy="393700"/>
            <a:chOff x="0" y="0"/>
            <a:chExt cx="248" cy="248"/>
          </a:xfrm>
        </p:grpSpPr>
        <p:sp>
          <p:nvSpPr>
            <p:cNvPr id="50197" name="AutoShape 21"/>
            <p:cNvSpPr>
              <a:spLocks/>
            </p:cNvSpPr>
            <p:nvPr/>
          </p:nvSpPr>
          <p:spPr bwMode="auto">
            <a:xfrm rot="5400000">
              <a:off x="91" y="93"/>
              <a:ext cx="81" cy="61"/>
            </a:xfrm>
            <a:prstGeom prst="triangle">
              <a:avLst>
                <a:gd name="adj" fmla="val 50000"/>
              </a:avLst>
            </a:prstGeom>
            <a:solidFill>
              <a:srgbClr val="B3B2B2"/>
            </a:solidFill>
            <a:ln w="25400" cap="flat">
              <a:solidFill>
                <a:srgbClr val="9A9999"/>
              </a:solidFill>
              <a:prstDash val="solid"/>
              <a:miter lim="800000"/>
              <a:headEnd type="none" w="med" len="med"/>
              <a:tailEnd type="none" w="med" len="med"/>
            </a:ln>
          </p:spPr>
          <p:txBody>
            <a:bodyPr lIns="0" tIns="0" rIns="0" bIns="0"/>
            <a:lstStyle/>
            <a:p>
              <a:endParaRPr lang="en-US"/>
            </a:p>
          </p:txBody>
        </p:sp>
        <p:sp>
          <p:nvSpPr>
            <p:cNvPr id="50198" name="Oval 22"/>
            <p:cNvSpPr>
              <a:spLocks/>
            </p:cNvSpPr>
            <p:nvPr/>
          </p:nvSpPr>
          <p:spPr bwMode="auto">
            <a:xfrm>
              <a:off x="0" y="0"/>
              <a:ext cx="248" cy="248"/>
            </a:xfrm>
            <a:prstGeom prst="ellipse">
              <a:avLst/>
            </a:prstGeom>
            <a:noFill/>
            <a:ln w="25400" cap="flat">
              <a:solidFill>
                <a:srgbClr val="9A99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50200" name="Rectangle 24"/>
          <p:cNvSpPr>
            <a:spLocks/>
          </p:cNvSpPr>
          <p:nvPr/>
        </p:nvSpPr>
        <p:spPr bwMode="auto">
          <a:xfrm>
            <a:off x="14160500" y="111506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343333"/>
                </a:solidFill>
                <a:latin typeface="Open Sans Light" charset="0"/>
                <a:ea typeface="ＭＳ Ｐゴシック" charset="0"/>
                <a:cs typeface="Open Sans Light" charset="0"/>
                <a:sym typeface="Open Sans Light" charset="0"/>
              </a:rPr>
              <a:t>Nullam id </a:t>
            </a:r>
            <a:r>
              <a:rPr lang="en-US" sz="2400">
                <a:solidFill>
                  <a:srgbClr val="343333"/>
                </a:solidFill>
                <a:latin typeface="Open Sans Bold" charset="0"/>
                <a:ea typeface="ＭＳ Ｐゴシック" charset="0"/>
                <a:cs typeface="Open Sans Bold" charset="0"/>
                <a:sym typeface="Open Sans Bold" charset="0"/>
              </a:rPr>
              <a:t>dolor</a:t>
            </a:r>
            <a:r>
              <a:rPr lang="en-US" sz="2400">
                <a:solidFill>
                  <a:srgbClr val="343333"/>
                </a:solidFill>
                <a:latin typeface="Open Sans Light" charset="0"/>
                <a:ea typeface="ＭＳ Ｐゴシック" charset="0"/>
                <a:cs typeface="Open Sans Light" charset="0"/>
                <a:sym typeface="Open Sans Light" charset="0"/>
              </a:rPr>
              <a:t> id nibh ultricies vehicula ut id elit.</a:t>
            </a:r>
          </a:p>
        </p:txBody>
      </p:sp>
      <p:sp>
        <p:nvSpPr>
          <p:cNvPr id="50201" name="Rectangle 25"/>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43</a:t>
            </a:r>
          </a:p>
        </p:txBody>
      </p:sp>
      <p:sp>
        <p:nvSpPr>
          <p:cNvPr id="28" name="Rectangle 27"/>
          <p:cNvSpPr/>
          <p:nvPr/>
        </p:nvSpPr>
        <p:spPr bwMode="auto">
          <a:xfrm>
            <a:off x="1447800" y="3352800"/>
            <a:ext cx="5158596" cy="419100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9" name="Rectangle 28"/>
          <p:cNvSpPr/>
          <p:nvPr/>
        </p:nvSpPr>
        <p:spPr bwMode="auto">
          <a:xfrm>
            <a:off x="1447800" y="7696200"/>
            <a:ext cx="5158596" cy="419100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0" name="Rectangle 29"/>
          <p:cNvSpPr/>
          <p:nvPr/>
        </p:nvSpPr>
        <p:spPr bwMode="auto">
          <a:xfrm>
            <a:off x="6804804" y="3352800"/>
            <a:ext cx="5158596" cy="419100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1" name="Rectangle 30"/>
          <p:cNvSpPr/>
          <p:nvPr/>
        </p:nvSpPr>
        <p:spPr bwMode="auto">
          <a:xfrm>
            <a:off x="6804804" y="7696200"/>
            <a:ext cx="5158596" cy="419100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4"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450975" y="723900"/>
            <a:ext cx="2555875" cy="1308100"/>
            <a:chOff x="0" y="0"/>
            <a:chExt cx="1610" cy="824"/>
          </a:xfrm>
        </p:grpSpPr>
        <p:sp>
          <p:nvSpPr>
            <p:cNvPr id="51201" name="Rectangle 1"/>
            <p:cNvSpPr>
              <a:spLocks/>
            </p:cNvSpPr>
            <p:nvPr/>
          </p:nvSpPr>
          <p:spPr bwMode="auto">
            <a:xfrm>
              <a:off x="0" y="0"/>
              <a:ext cx="1338"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Icon Set</a:t>
              </a:r>
            </a:p>
          </p:txBody>
        </p:sp>
        <p:sp>
          <p:nvSpPr>
            <p:cNvPr id="51202" name="Rectangle 2"/>
            <p:cNvSpPr>
              <a:spLocks/>
            </p:cNvSpPr>
            <p:nvPr/>
          </p:nvSpPr>
          <p:spPr bwMode="auto">
            <a:xfrm>
              <a:off x="5" y="432"/>
              <a:ext cx="1605"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Fully editable  </a:t>
              </a:r>
            </a:p>
          </p:txBody>
        </p:sp>
      </p:grpSp>
      <p:sp>
        <p:nvSpPr>
          <p:cNvPr id="51204" name="AutoShape 4"/>
          <p:cNvSpPr>
            <a:spLocks/>
          </p:cNvSpPr>
          <p:nvPr/>
        </p:nvSpPr>
        <p:spPr bwMode="auto">
          <a:xfrm>
            <a:off x="22036088" y="8899525"/>
            <a:ext cx="898525" cy="901700"/>
          </a:xfrm>
          <a:custGeom>
            <a:avLst/>
            <a:gdLst/>
            <a:ahLst/>
            <a:cxnLst/>
            <a:rect l="0" t="0" r="r" b="b"/>
            <a:pathLst>
              <a:path w="21600" h="21600">
                <a:moveTo>
                  <a:pt x="17429" y="17466"/>
                </a:moveTo>
                <a:cubicBezTo>
                  <a:pt x="16670" y="16924"/>
                  <a:pt x="15846" y="16465"/>
                  <a:pt x="14964" y="16121"/>
                </a:cubicBezTo>
                <a:cubicBezTo>
                  <a:pt x="15596" y="14610"/>
                  <a:pt x="15967" y="12928"/>
                  <a:pt x="16011" y="11148"/>
                </a:cubicBezTo>
                <a:lnTo>
                  <a:pt x="20189" y="11148"/>
                </a:lnTo>
                <a:cubicBezTo>
                  <a:pt x="20098" y="13612"/>
                  <a:pt x="19065" y="15839"/>
                  <a:pt x="17429" y="17466"/>
                </a:cubicBezTo>
                <a:moveTo>
                  <a:pt x="1411" y="11148"/>
                </a:moveTo>
                <a:lnTo>
                  <a:pt x="5589" y="11148"/>
                </a:lnTo>
                <a:cubicBezTo>
                  <a:pt x="5633" y="12928"/>
                  <a:pt x="6004" y="14610"/>
                  <a:pt x="6636" y="16121"/>
                </a:cubicBezTo>
                <a:cubicBezTo>
                  <a:pt x="5754" y="16465"/>
                  <a:pt x="4931" y="16924"/>
                  <a:pt x="4171" y="17466"/>
                </a:cubicBezTo>
                <a:cubicBezTo>
                  <a:pt x="2535" y="15839"/>
                  <a:pt x="1502" y="13612"/>
                  <a:pt x="1411" y="11148"/>
                </a:cubicBezTo>
                <a:moveTo>
                  <a:pt x="3786" y="4554"/>
                </a:moveTo>
                <a:cubicBezTo>
                  <a:pt x="4579" y="5170"/>
                  <a:pt x="5449" y="5692"/>
                  <a:pt x="6389" y="6085"/>
                </a:cubicBezTo>
                <a:cubicBezTo>
                  <a:pt x="5901" y="7434"/>
                  <a:pt x="5628" y="8908"/>
                  <a:pt x="5589" y="10452"/>
                </a:cubicBezTo>
                <a:lnTo>
                  <a:pt x="1411" y="10452"/>
                </a:lnTo>
                <a:cubicBezTo>
                  <a:pt x="1494" y="8190"/>
                  <a:pt x="2376" y="6136"/>
                  <a:pt x="3786" y="4554"/>
                </a:cubicBezTo>
                <a:moveTo>
                  <a:pt x="11148" y="10452"/>
                </a:moveTo>
                <a:lnTo>
                  <a:pt x="11148" y="6950"/>
                </a:lnTo>
                <a:cubicBezTo>
                  <a:pt x="12340" y="6914"/>
                  <a:pt x="13484" y="6697"/>
                  <a:pt x="14559" y="6324"/>
                </a:cubicBezTo>
                <a:cubicBezTo>
                  <a:pt x="15018" y="7599"/>
                  <a:pt x="15277" y="8993"/>
                  <a:pt x="15314" y="10452"/>
                </a:cubicBezTo>
                <a:cubicBezTo>
                  <a:pt x="15314" y="10452"/>
                  <a:pt x="11148" y="10452"/>
                  <a:pt x="11148" y="10452"/>
                </a:cubicBezTo>
                <a:close/>
                <a:moveTo>
                  <a:pt x="14311" y="15882"/>
                </a:moveTo>
                <a:cubicBezTo>
                  <a:pt x="13309" y="15560"/>
                  <a:pt x="12247" y="15380"/>
                  <a:pt x="11148" y="15347"/>
                </a:cubicBezTo>
                <a:lnTo>
                  <a:pt x="11148" y="11148"/>
                </a:lnTo>
                <a:lnTo>
                  <a:pt x="15314" y="11148"/>
                </a:lnTo>
                <a:cubicBezTo>
                  <a:pt x="15271" y="12845"/>
                  <a:pt x="14915" y="14446"/>
                  <a:pt x="14311" y="15882"/>
                </a:cubicBezTo>
                <a:moveTo>
                  <a:pt x="14684" y="16757"/>
                </a:moveTo>
                <a:cubicBezTo>
                  <a:pt x="15477" y="17063"/>
                  <a:pt x="16218" y="17466"/>
                  <a:pt x="16905" y="17942"/>
                </a:cubicBezTo>
                <a:cubicBezTo>
                  <a:pt x="15633" y="19031"/>
                  <a:pt x="14067" y="19782"/>
                  <a:pt x="12345" y="20068"/>
                </a:cubicBezTo>
                <a:cubicBezTo>
                  <a:pt x="13281" y="19136"/>
                  <a:pt x="14076" y="18017"/>
                  <a:pt x="14684" y="16757"/>
                </a:cubicBezTo>
                <a:moveTo>
                  <a:pt x="11148" y="20189"/>
                </a:moveTo>
                <a:lnTo>
                  <a:pt x="11148" y="16043"/>
                </a:lnTo>
                <a:cubicBezTo>
                  <a:pt x="12147" y="16075"/>
                  <a:pt x="13114" y="16231"/>
                  <a:pt x="14025" y="16516"/>
                </a:cubicBezTo>
                <a:cubicBezTo>
                  <a:pt x="13314" y="17971"/>
                  <a:pt x="12343" y="19223"/>
                  <a:pt x="11185" y="20187"/>
                </a:cubicBezTo>
                <a:cubicBezTo>
                  <a:pt x="11185" y="20187"/>
                  <a:pt x="11148" y="20189"/>
                  <a:pt x="11148" y="20189"/>
                </a:cubicBezTo>
                <a:close/>
                <a:moveTo>
                  <a:pt x="9255" y="20068"/>
                </a:moveTo>
                <a:cubicBezTo>
                  <a:pt x="7533" y="19782"/>
                  <a:pt x="5967" y="19031"/>
                  <a:pt x="4695" y="17942"/>
                </a:cubicBezTo>
                <a:cubicBezTo>
                  <a:pt x="5382" y="17466"/>
                  <a:pt x="6123" y="17063"/>
                  <a:pt x="6916" y="16757"/>
                </a:cubicBezTo>
                <a:cubicBezTo>
                  <a:pt x="7524" y="18017"/>
                  <a:pt x="8319" y="19136"/>
                  <a:pt x="9255" y="20068"/>
                </a:cubicBezTo>
                <a:moveTo>
                  <a:pt x="10452" y="11148"/>
                </a:moveTo>
                <a:lnTo>
                  <a:pt x="10452" y="15347"/>
                </a:lnTo>
                <a:cubicBezTo>
                  <a:pt x="9353" y="15380"/>
                  <a:pt x="8291" y="15560"/>
                  <a:pt x="7289" y="15882"/>
                </a:cubicBezTo>
                <a:cubicBezTo>
                  <a:pt x="6685" y="14446"/>
                  <a:pt x="6329" y="12845"/>
                  <a:pt x="6286" y="11148"/>
                </a:cubicBezTo>
                <a:cubicBezTo>
                  <a:pt x="6286" y="11148"/>
                  <a:pt x="10452" y="11148"/>
                  <a:pt x="10452" y="11148"/>
                </a:cubicBezTo>
                <a:close/>
                <a:moveTo>
                  <a:pt x="7041" y="6324"/>
                </a:moveTo>
                <a:cubicBezTo>
                  <a:pt x="8116" y="6697"/>
                  <a:pt x="9260" y="6914"/>
                  <a:pt x="10452" y="6950"/>
                </a:cubicBezTo>
                <a:lnTo>
                  <a:pt x="10452" y="10452"/>
                </a:lnTo>
                <a:lnTo>
                  <a:pt x="6286" y="10452"/>
                </a:lnTo>
                <a:cubicBezTo>
                  <a:pt x="6324" y="8993"/>
                  <a:pt x="6582" y="7599"/>
                  <a:pt x="7041" y="6324"/>
                </a:cubicBezTo>
                <a:moveTo>
                  <a:pt x="6651" y="5442"/>
                </a:moveTo>
                <a:cubicBezTo>
                  <a:pt x="5791" y="5084"/>
                  <a:pt x="4993" y="4609"/>
                  <a:pt x="4264" y="4050"/>
                </a:cubicBezTo>
                <a:cubicBezTo>
                  <a:pt x="5606" y="2750"/>
                  <a:pt x="7332" y="1851"/>
                  <a:pt x="9255" y="1532"/>
                </a:cubicBezTo>
                <a:cubicBezTo>
                  <a:pt x="8176" y="2610"/>
                  <a:pt x="7286" y="3939"/>
                  <a:pt x="6651" y="5442"/>
                </a:cubicBezTo>
                <a:moveTo>
                  <a:pt x="10452" y="1411"/>
                </a:moveTo>
                <a:lnTo>
                  <a:pt x="10452" y="6253"/>
                </a:lnTo>
                <a:cubicBezTo>
                  <a:pt x="9353" y="6218"/>
                  <a:pt x="8297" y="6021"/>
                  <a:pt x="7304" y="5682"/>
                </a:cubicBezTo>
                <a:cubicBezTo>
                  <a:pt x="8029" y="3972"/>
                  <a:pt x="9102" y="2507"/>
                  <a:pt x="10416" y="1413"/>
                </a:cubicBezTo>
                <a:cubicBezTo>
                  <a:pt x="10428" y="1413"/>
                  <a:pt x="10439" y="1412"/>
                  <a:pt x="10452" y="1411"/>
                </a:cubicBezTo>
                <a:moveTo>
                  <a:pt x="12345" y="1532"/>
                </a:moveTo>
                <a:cubicBezTo>
                  <a:pt x="14268" y="1851"/>
                  <a:pt x="15994" y="2750"/>
                  <a:pt x="17336" y="4050"/>
                </a:cubicBezTo>
                <a:cubicBezTo>
                  <a:pt x="16607" y="4609"/>
                  <a:pt x="15809" y="5084"/>
                  <a:pt x="14949" y="5442"/>
                </a:cubicBezTo>
                <a:cubicBezTo>
                  <a:pt x="14314" y="3939"/>
                  <a:pt x="13424" y="2610"/>
                  <a:pt x="12345" y="1532"/>
                </a:cubicBezTo>
                <a:moveTo>
                  <a:pt x="11184" y="1413"/>
                </a:moveTo>
                <a:cubicBezTo>
                  <a:pt x="12498" y="2507"/>
                  <a:pt x="13571" y="3972"/>
                  <a:pt x="14296" y="5682"/>
                </a:cubicBezTo>
                <a:cubicBezTo>
                  <a:pt x="13303" y="6021"/>
                  <a:pt x="12247" y="6218"/>
                  <a:pt x="11148" y="6253"/>
                </a:cubicBezTo>
                <a:lnTo>
                  <a:pt x="11148" y="1411"/>
                </a:lnTo>
                <a:cubicBezTo>
                  <a:pt x="11161" y="1412"/>
                  <a:pt x="11173" y="1413"/>
                  <a:pt x="11184" y="1413"/>
                </a:cubicBezTo>
                <a:moveTo>
                  <a:pt x="10415" y="20187"/>
                </a:moveTo>
                <a:cubicBezTo>
                  <a:pt x="9257" y="19223"/>
                  <a:pt x="8286" y="17971"/>
                  <a:pt x="7575" y="16516"/>
                </a:cubicBezTo>
                <a:cubicBezTo>
                  <a:pt x="8486" y="16231"/>
                  <a:pt x="9453" y="16075"/>
                  <a:pt x="10452" y="16043"/>
                </a:cubicBezTo>
                <a:lnTo>
                  <a:pt x="10452" y="20189"/>
                </a:lnTo>
                <a:cubicBezTo>
                  <a:pt x="10452" y="20189"/>
                  <a:pt x="10415" y="20187"/>
                  <a:pt x="10415" y="20187"/>
                </a:cubicBezTo>
                <a:close/>
                <a:moveTo>
                  <a:pt x="20189" y="10452"/>
                </a:moveTo>
                <a:lnTo>
                  <a:pt x="16011" y="10452"/>
                </a:lnTo>
                <a:cubicBezTo>
                  <a:pt x="15973" y="8908"/>
                  <a:pt x="15699" y="7434"/>
                  <a:pt x="15211" y="6085"/>
                </a:cubicBezTo>
                <a:cubicBezTo>
                  <a:pt x="16151" y="5692"/>
                  <a:pt x="17021" y="5170"/>
                  <a:pt x="17814" y="4554"/>
                </a:cubicBezTo>
                <a:cubicBezTo>
                  <a:pt x="19224" y="6136"/>
                  <a:pt x="20106" y="8190"/>
                  <a:pt x="20189" y="10452"/>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5" name="AutoShape 5"/>
          <p:cNvSpPr>
            <a:spLocks/>
          </p:cNvSpPr>
          <p:nvPr/>
        </p:nvSpPr>
        <p:spPr bwMode="auto">
          <a:xfrm>
            <a:off x="20786725" y="9190038"/>
            <a:ext cx="174625" cy="233362"/>
          </a:xfrm>
          <a:custGeom>
            <a:avLst/>
            <a:gdLst/>
            <a:ahLst/>
            <a:cxnLst/>
            <a:rect l="0" t="0" r="r" b="b"/>
            <a:pathLst>
              <a:path w="21600" h="21600">
                <a:moveTo>
                  <a:pt x="18000" y="18900"/>
                </a:moveTo>
                <a:lnTo>
                  <a:pt x="3600" y="18900"/>
                </a:lnTo>
                <a:lnTo>
                  <a:pt x="3600" y="2700"/>
                </a:lnTo>
                <a:lnTo>
                  <a:pt x="7200" y="2700"/>
                </a:lnTo>
                <a:lnTo>
                  <a:pt x="18000" y="14850"/>
                </a:lnTo>
                <a:cubicBezTo>
                  <a:pt x="18000" y="14850"/>
                  <a:pt x="18000" y="18900"/>
                  <a:pt x="18000" y="18900"/>
                </a:cubicBezTo>
                <a:close/>
                <a:moveTo>
                  <a:pt x="10195" y="1202"/>
                </a:moveTo>
                <a:cubicBezTo>
                  <a:pt x="9527" y="451"/>
                  <a:pt x="8402" y="0"/>
                  <a:pt x="7200" y="0"/>
                </a:cubicBezTo>
                <a:lnTo>
                  <a:pt x="3600" y="0"/>
                </a:lnTo>
                <a:cubicBezTo>
                  <a:pt x="1610" y="0"/>
                  <a:pt x="0" y="1208"/>
                  <a:pt x="0" y="2700"/>
                </a:cubicBezTo>
                <a:lnTo>
                  <a:pt x="0" y="18900"/>
                </a:lnTo>
                <a:cubicBezTo>
                  <a:pt x="0" y="20392"/>
                  <a:pt x="1610" y="21600"/>
                  <a:pt x="3600" y="21600"/>
                </a:cubicBezTo>
                <a:lnTo>
                  <a:pt x="18000" y="21600"/>
                </a:lnTo>
                <a:cubicBezTo>
                  <a:pt x="19990" y="21600"/>
                  <a:pt x="21600" y="20392"/>
                  <a:pt x="21600" y="18900"/>
                </a:cubicBezTo>
                <a:lnTo>
                  <a:pt x="21600" y="14850"/>
                </a:lnTo>
                <a:cubicBezTo>
                  <a:pt x="21600" y="14317"/>
                  <a:pt x="21389" y="13795"/>
                  <a:pt x="20995" y="13352"/>
                </a:cubicBezTo>
                <a:cubicBezTo>
                  <a:pt x="20995" y="13352"/>
                  <a:pt x="10195" y="1202"/>
                  <a:pt x="10195" y="1202"/>
                </a:cubicBezTo>
                <a:close/>
                <a:moveTo>
                  <a:pt x="10195" y="1202"/>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6" name="AutoShape 6"/>
          <p:cNvSpPr>
            <a:spLocks/>
          </p:cNvSpPr>
          <p:nvPr/>
        </p:nvSpPr>
        <p:spPr bwMode="auto">
          <a:xfrm>
            <a:off x="20148550" y="8958263"/>
            <a:ext cx="928688" cy="755650"/>
          </a:xfrm>
          <a:custGeom>
            <a:avLst/>
            <a:gdLst/>
            <a:ahLst/>
            <a:cxnLst/>
            <a:rect l="0" t="0" r="r" b="b"/>
            <a:pathLst>
              <a:path w="21600" h="21600">
                <a:moveTo>
                  <a:pt x="20250" y="16615"/>
                </a:moveTo>
                <a:cubicBezTo>
                  <a:pt x="20250" y="17075"/>
                  <a:pt x="19948" y="17446"/>
                  <a:pt x="19575" y="17446"/>
                </a:cubicBezTo>
                <a:lnTo>
                  <a:pt x="18804" y="17446"/>
                </a:lnTo>
                <a:cubicBezTo>
                  <a:pt x="18502" y="16017"/>
                  <a:pt x="17454" y="14954"/>
                  <a:pt x="16200" y="14954"/>
                </a:cubicBezTo>
                <a:cubicBezTo>
                  <a:pt x="14945" y="14954"/>
                  <a:pt x="13897" y="16017"/>
                  <a:pt x="13595" y="17446"/>
                </a:cubicBezTo>
                <a:lnTo>
                  <a:pt x="10029" y="17446"/>
                </a:lnTo>
                <a:cubicBezTo>
                  <a:pt x="9727" y="16017"/>
                  <a:pt x="8679" y="14954"/>
                  <a:pt x="7425" y="14954"/>
                </a:cubicBezTo>
                <a:cubicBezTo>
                  <a:pt x="6170" y="14954"/>
                  <a:pt x="5122" y="16017"/>
                  <a:pt x="4820" y="17446"/>
                </a:cubicBezTo>
                <a:lnTo>
                  <a:pt x="4051" y="17446"/>
                </a:lnTo>
                <a:cubicBezTo>
                  <a:pt x="3677" y="17446"/>
                  <a:pt x="3376" y="17075"/>
                  <a:pt x="3376" y="16615"/>
                </a:cubicBezTo>
                <a:lnTo>
                  <a:pt x="3376" y="14123"/>
                </a:lnTo>
                <a:lnTo>
                  <a:pt x="12150" y="14123"/>
                </a:lnTo>
                <a:cubicBezTo>
                  <a:pt x="13267" y="14123"/>
                  <a:pt x="14175" y="13005"/>
                  <a:pt x="14175" y="11631"/>
                </a:cubicBezTo>
                <a:lnTo>
                  <a:pt x="14175" y="5815"/>
                </a:lnTo>
                <a:lnTo>
                  <a:pt x="16875" y="5815"/>
                </a:lnTo>
                <a:cubicBezTo>
                  <a:pt x="17101" y="5815"/>
                  <a:pt x="17312" y="5954"/>
                  <a:pt x="17437" y="6185"/>
                </a:cubicBezTo>
                <a:lnTo>
                  <a:pt x="20137" y="11170"/>
                </a:lnTo>
                <a:cubicBezTo>
                  <a:pt x="20210" y="11306"/>
                  <a:pt x="20250" y="11467"/>
                  <a:pt x="20250" y="11631"/>
                </a:cubicBezTo>
                <a:cubicBezTo>
                  <a:pt x="20250" y="11631"/>
                  <a:pt x="20250" y="16615"/>
                  <a:pt x="20250" y="16615"/>
                </a:cubicBezTo>
                <a:close/>
                <a:moveTo>
                  <a:pt x="16200" y="19938"/>
                </a:moveTo>
                <a:cubicBezTo>
                  <a:pt x="15455" y="19938"/>
                  <a:pt x="14850" y="19194"/>
                  <a:pt x="14850" y="18277"/>
                </a:cubicBezTo>
                <a:cubicBezTo>
                  <a:pt x="14850" y="17360"/>
                  <a:pt x="15455" y="16615"/>
                  <a:pt x="16200" y="16615"/>
                </a:cubicBezTo>
                <a:cubicBezTo>
                  <a:pt x="16946" y="16615"/>
                  <a:pt x="17550" y="17360"/>
                  <a:pt x="17550" y="18277"/>
                </a:cubicBezTo>
                <a:cubicBezTo>
                  <a:pt x="17550" y="19194"/>
                  <a:pt x="16946" y="19938"/>
                  <a:pt x="16200" y="19938"/>
                </a:cubicBezTo>
                <a:moveTo>
                  <a:pt x="7425" y="19938"/>
                </a:moveTo>
                <a:cubicBezTo>
                  <a:pt x="6680" y="19938"/>
                  <a:pt x="6075" y="19194"/>
                  <a:pt x="6075" y="18277"/>
                </a:cubicBezTo>
                <a:cubicBezTo>
                  <a:pt x="6075" y="17360"/>
                  <a:pt x="6680" y="16615"/>
                  <a:pt x="7425" y="16615"/>
                </a:cubicBezTo>
                <a:cubicBezTo>
                  <a:pt x="8171" y="16615"/>
                  <a:pt x="8775" y="17360"/>
                  <a:pt x="8775" y="18277"/>
                </a:cubicBezTo>
                <a:cubicBezTo>
                  <a:pt x="8775" y="19194"/>
                  <a:pt x="8171" y="19938"/>
                  <a:pt x="7425" y="19938"/>
                </a:cubicBezTo>
                <a:moveTo>
                  <a:pt x="2025" y="12462"/>
                </a:moveTo>
                <a:cubicBezTo>
                  <a:pt x="1653" y="12462"/>
                  <a:pt x="1350" y="12090"/>
                  <a:pt x="1350" y="11631"/>
                </a:cubicBezTo>
                <a:lnTo>
                  <a:pt x="1350" y="2492"/>
                </a:lnTo>
                <a:cubicBezTo>
                  <a:pt x="1350" y="2033"/>
                  <a:pt x="1653" y="1662"/>
                  <a:pt x="2025" y="1662"/>
                </a:cubicBezTo>
                <a:lnTo>
                  <a:pt x="12150" y="1662"/>
                </a:lnTo>
                <a:cubicBezTo>
                  <a:pt x="12523" y="1662"/>
                  <a:pt x="12825" y="2033"/>
                  <a:pt x="12825" y="2492"/>
                </a:cubicBezTo>
                <a:lnTo>
                  <a:pt x="12825" y="4154"/>
                </a:lnTo>
                <a:lnTo>
                  <a:pt x="12825" y="5815"/>
                </a:lnTo>
                <a:lnTo>
                  <a:pt x="12825" y="11631"/>
                </a:lnTo>
                <a:cubicBezTo>
                  <a:pt x="12825" y="12090"/>
                  <a:pt x="12523" y="12462"/>
                  <a:pt x="12150" y="12462"/>
                </a:cubicBezTo>
                <a:cubicBezTo>
                  <a:pt x="12150" y="12462"/>
                  <a:pt x="2025" y="12462"/>
                  <a:pt x="2025" y="12462"/>
                </a:cubicBezTo>
                <a:close/>
                <a:moveTo>
                  <a:pt x="21260" y="10248"/>
                </a:moveTo>
                <a:lnTo>
                  <a:pt x="18560" y="5264"/>
                </a:lnTo>
                <a:cubicBezTo>
                  <a:pt x="18182" y="4568"/>
                  <a:pt x="17553" y="4154"/>
                  <a:pt x="16875" y="4154"/>
                </a:cubicBezTo>
                <a:lnTo>
                  <a:pt x="14175" y="4154"/>
                </a:lnTo>
                <a:lnTo>
                  <a:pt x="14175" y="2492"/>
                </a:lnTo>
                <a:cubicBezTo>
                  <a:pt x="14175" y="1118"/>
                  <a:pt x="13267" y="0"/>
                  <a:pt x="12150" y="0"/>
                </a:cubicBezTo>
                <a:lnTo>
                  <a:pt x="2025" y="0"/>
                </a:lnTo>
                <a:cubicBezTo>
                  <a:pt x="908" y="0"/>
                  <a:pt x="0" y="1118"/>
                  <a:pt x="0" y="2492"/>
                </a:cubicBezTo>
                <a:lnTo>
                  <a:pt x="0" y="11631"/>
                </a:lnTo>
                <a:cubicBezTo>
                  <a:pt x="0" y="13005"/>
                  <a:pt x="908" y="14123"/>
                  <a:pt x="2025" y="14123"/>
                </a:cubicBezTo>
                <a:lnTo>
                  <a:pt x="2026" y="14123"/>
                </a:lnTo>
                <a:lnTo>
                  <a:pt x="2026" y="16615"/>
                </a:lnTo>
                <a:cubicBezTo>
                  <a:pt x="2026" y="17990"/>
                  <a:pt x="2933" y="19108"/>
                  <a:pt x="4051" y="19108"/>
                </a:cubicBezTo>
                <a:lnTo>
                  <a:pt x="4820" y="19108"/>
                </a:lnTo>
                <a:cubicBezTo>
                  <a:pt x="5122" y="20537"/>
                  <a:pt x="6170" y="21600"/>
                  <a:pt x="7425" y="21600"/>
                </a:cubicBezTo>
                <a:cubicBezTo>
                  <a:pt x="8679" y="21600"/>
                  <a:pt x="9727" y="20537"/>
                  <a:pt x="10029" y="19108"/>
                </a:cubicBezTo>
                <a:lnTo>
                  <a:pt x="13595" y="19108"/>
                </a:lnTo>
                <a:cubicBezTo>
                  <a:pt x="13897" y="20537"/>
                  <a:pt x="14945" y="21600"/>
                  <a:pt x="16200" y="21600"/>
                </a:cubicBezTo>
                <a:cubicBezTo>
                  <a:pt x="17454" y="21600"/>
                  <a:pt x="18502" y="20537"/>
                  <a:pt x="18804" y="19108"/>
                </a:cubicBezTo>
                <a:lnTo>
                  <a:pt x="19575" y="19108"/>
                </a:lnTo>
                <a:cubicBezTo>
                  <a:pt x="20692" y="19108"/>
                  <a:pt x="21600" y="17990"/>
                  <a:pt x="21600" y="16615"/>
                </a:cubicBezTo>
                <a:lnTo>
                  <a:pt x="21600" y="11631"/>
                </a:lnTo>
                <a:cubicBezTo>
                  <a:pt x="21600" y="11138"/>
                  <a:pt x="21483" y="10659"/>
                  <a:pt x="21260" y="10248"/>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7" name="AutoShape 7"/>
          <p:cNvSpPr>
            <a:spLocks/>
          </p:cNvSpPr>
          <p:nvPr/>
        </p:nvSpPr>
        <p:spPr bwMode="auto">
          <a:xfrm>
            <a:off x="18291175" y="8870950"/>
            <a:ext cx="928688" cy="930275"/>
          </a:xfrm>
          <a:custGeom>
            <a:avLst/>
            <a:gdLst/>
            <a:ahLst/>
            <a:cxnLst/>
            <a:rect l="0" t="0" r="r" b="b"/>
            <a:pathLst>
              <a:path w="19058" h="19059">
                <a:moveTo>
                  <a:pt x="6431" y="17269"/>
                </a:moveTo>
                <a:cubicBezTo>
                  <a:pt x="2163" y="15560"/>
                  <a:pt x="83" y="10698"/>
                  <a:pt x="1790" y="6431"/>
                </a:cubicBezTo>
                <a:cubicBezTo>
                  <a:pt x="3499" y="2164"/>
                  <a:pt x="8361" y="82"/>
                  <a:pt x="12627" y="1791"/>
                </a:cubicBezTo>
                <a:cubicBezTo>
                  <a:pt x="16894" y="3500"/>
                  <a:pt x="18975" y="8362"/>
                  <a:pt x="17267" y="12628"/>
                </a:cubicBezTo>
                <a:cubicBezTo>
                  <a:pt x="15558" y="16896"/>
                  <a:pt x="10697" y="18977"/>
                  <a:pt x="6431" y="17269"/>
                </a:cubicBezTo>
                <a:moveTo>
                  <a:pt x="13070" y="685"/>
                </a:moveTo>
                <a:cubicBezTo>
                  <a:pt x="8186" y="-1270"/>
                  <a:pt x="2642" y="1104"/>
                  <a:pt x="686" y="5988"/>
                </a:cubicBezTo>
                <a:cubicBezTo>
                  <a:pt x="-1271" y="10873"/>
                  <a:pt x="1104" y="16418"/>
                  <a:pt x="5988" y="18374"/>
                </a:cubicBezTo>
                <a:cubicBezTo>
                  <a:pt x="10872" y="20330"/>
                  <a:pt x="16416" y="17956"/>
                  <a:pt x="18373" y="13071"/>
                </a:cubicBezTo>
                <a:cubicBezTo>
                  <a:pt x="20329" y="8187"/>
                  <a:pt x="17954" y="2642"/>
                  <a:pt x="13070" y="685"/>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8" name="AutoShape 8"/>
          <p:cNvSpPr>
            <a:spLocks/>
          </p:cNvSpPr>
          <p:nvPr/>
        </p:nvSpPr>
        <p:spPr bwMode="auto">
          <a:xfrm>
            <a:off x="18697575" y="9277350"/>
            <a:ext cx="115888" cy="115888"/>
          </a:xfrm>
          <a:custGeom>
            <a:avLst/>
            <a:gdLst/>
            <a:ahLst/>
            <a:cxnLst/>
            <a:rect l="0" t="0" r="r" b="b"/>
            <a:pathLst>
              <a:path w="19059" h="19056">
                <a:moveTo>
                  <a:pt x="7753" y="13951"/>
                </a:moveTo>
                <a:cubicBezTo>
                  <a:pt x="5315" y="12970"/>
                  <a:pt x="4129" y="10198"/>
                  <a:pt x="5101" y="7756"/>
                </a:cubicBezTo>
                <a:cubicBezTo>
                  <a:pt x="6083" y="5323"/>
                  <a:pt x="8860" y="4133"/>
                  <a:pt x="11298" y="5105"/>
                </a:cubicBezTo>
                <a:cubicBezTo>
                  <a:pt x="13736" y="6081"/>
                  <a:pt x="14927" y="8858"/>
                  <a:pt x="13950" y="11300"/>
                </a:cubicBezTo>
                <a:cubicBezTo>
                  <a:pt x="12973" y="13737"/>
                  <a:pt x="10196" y="14923"/>
                  <a:pt x="7753" y="13951"/>
                </a:cubicBezTo>
                <a:moveTo>
                  <a:pt x="13071" y="686"/>
                </a:moveTo>
                <a:cubicBezTo>
                  <a:pt x="8191" y="-1272"/>
                  <a:pt x="2640" y="1105"/>
                  <a:pt x="687" y="5988"/>
                </a:cubicBezTo>
                <a:cubicBezTo>
                  <a:pt x="-1272" y="10872"/>
                  <a:pt x="1105" y="16416"/>
                  <a:pt x="5985" y="18370"/>
                </a:cubicBezTo>
                <a:cubicBezTo>
                  <a:pt x="10870" y="20328"/>
                  <a:pt x="16416" y="17951"/>
                  <a:pt x="18374" y="13072"/>
                </a:cubicBezTo>
                <a:cubicBezTo>
                  <a:pt x="20328" y="8188"/>
                  <a:pt x="17960" y="2644"/>
                  <a:pt x="13071" y="686"/>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9" name="AutoShape 9"/>
          <p:cNvSpPr>
            <a:spLocks/>
          </p:cNvSpPr>
          <p:nvPr/>
        </p:nvSpPr>
        <p:spPr bwMode="auto">
          <a:xfrm>
            <a:off x="18580100" y="9161463"/>
            <a:ext cx="349250" cy="349250"/>
          </a:xfrm>
          <a:custGeom>
            <a:avLst/>
            <a:gdLst/>
            <a:ahLst/>
            <a:cxnLst/>
            <a:rect l="0" t="0" r="r" b="b"/>
            <a:pathLst>
              <a:path w="19059" h="19058">
                <a:moveTo>
                  <a:pt x="7170" y="15424"/>
                </a:moveTo>
                <a:cubicBezTo>
                  <a:pt x="3916" y="14123"/>
                  <a:pt x="2331" y="10417"/>
                  <a:pt x="3632" y="7167"/>
                </a:cubicBezTo>
                <a:cubicBezTo>
                  <a:pt x="4935" y="3917"/>
                  <a:pt x="8638" y="2331"/>
                  <a:pt x="11890" y="3632"/>
                </a:cubicBezTo>
                <a:cubicBezTo>
                  <a:pt x="15142" y="4935"/>
                  <a:pt x="16728" y="8640"/>
                  <a:pt x="15426" y="11891"/>
                </a:cubicBezTo>
                <a:cubicBezTo>
                  <a:pt x="14125" y="15141"/>
                  <a:pt x="10420" y="16728"/>
                  <a:pt x="7170" y="15424"/>
                </a:cubicBezTo>
                <a:moveTo>
                  <a:pt x="13072" y="686"/>
                </a:moveTo>
                <a:cubicBezTo>
                  <a:pt x="8187" y="-1271"/>
                  <a:pt x="2640" y="1105"/>
                  <a:pt x="686" y="5987"/>
                </a:cubicBezTo>
                <a:cubicBezTo>
                  <a:pt x="-1271" y="10872"/>
                  <a:pt x="1105" y="16417"/>
                  <a:pt x="5988" y="18372"/>
                </a:cubicBezTo>
                <a:cubicBezTo>
                  <a:pt x="10874" y="20329"/>
                  <a:pt x="16418" y="17955"/>
                  <a:pt x="18375" y="13071"/>
                </a:cubicBezTo>
                <a:cubicBezTo>
                  <a:pt x="20329" y="8186"/>
                  <a:pt x="17956" y="2641"/>
                  <a:pt x="13072" y="686"/>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0" name="AutoShape 10"/>
          <p:cNvSpPr>
            <a:spLocks/>
          </p:cNvSpPr>
          <p:nvPr/>
        </p:nvSpPr>
        <p:spPr bwMode="auto">
          <a:xfrm>
            <a:off x="18813463" y="9393238"/>
            <a:ext cx="144462" cy="149225"/>
          </a:xfrm>
          <a:custGeom>
            <a:avLst/>
            <a:gdLst/>
            <a:ahLst/>
            <a:cxnLst/>
            <a:rect l="0" t="0" r="r" b="b"/>
            <a:pathLst>
              <a:path w="21033" h="21043">
                <a:moveTo>
                  <a:pt x="20882" y="2825"/>
                </a:moveTo>
                <a:cubicBezTo>
                  <a:pt x="21312" y="1771"/>
                  <a:pt x="20787" y="572"/>
                  <a:pt x="19714" y="150"/>
                </a:cubicBezTo>
                <a:cubicBezTo>
                  <a:pt x="18636" y="-277"/>
                  <a:pt x="17415" y="238"/>
                  <a:pt x="16985" y="1296"/>
                </a:cubicBezTo>
                <a:lnTo>
                  <a:pt x="16981" y="1292"/>
                </a:lnTo>
                <a:cubicBezTo>
                  <a:pt x="13964" y="8692"/>
                  <a:pt x="8182" y="14185"/>
                  <a:pt x="1269" y="17090"/>
                </a:cubicBezTo>
                <a:cubicBezTo>
                  <a:pt x="208" y="17537"/>
                  <a:pt x="-288" y="18748"/>
                  <a:pt x="171" y="19790"/>
                </a:cubicBezTo>
                <a:cubicBezTo>
                  <a:pt x="630" y="20840"/>
                  <a:pt x="1863" y="21323"/>
                  <a:pt x="2925" y="20876"/>
                </a:cubicBezTo>
                <a:cubicBezTo>
                  <a:pt x="2962" y="20860"/>
                  <a:pt x="2982" y="20828"/>
                  <a:pt x="3015" y="20816"/>
                </a:cubicBezTo>
                <a:cubicBezTo>
                  <a:pt x="10875" y="17480"/>
                  <a:pt x="17452" y="11227"/>
                  <a:pt x="20878" y="2825"/>
                </a:cubicBezTo>
                <a:cubicBezTo>
                  <a:pt x="20878" y="2825"/>
                  <a:pt x="20882" y="2825"/>
                  <a:pt x="20882" y="2825"/>
                </a:cubicBezTo>
                <a:close/>
                <a:moveTo>
                  <a:pt x="20882" y="2825"/>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1" name="AutoShape 11"/>
          <p:cNvSpPr>
            <a:spLocks/>
          </p:cNvSpPr>
          <p:nvPr/>
        </p:nvSpPr>
        <p:spPr bwMode="auto">
          <a:xfrm>
            <a:off x="18870613" y="9451975"/>
            <a:ext cx="207962" cy="212725"/>
          </a:xfrm>
          <a:custGeom>
            <a:avLst/>
            <a:gdLst/>
            <a:ahLst/>
            <a:cxnLst/>
            <a:rect l="0" t="0" r="r" b="b"/>
            <a:pathLst>
              <a:path w="21201" h="21209">
                <a:moveTo>
                  <a:pt x="20268" y="104"/>
                </a:moveTo>
                <a:cubicBezTo>
                  <a:pt x="19509" y="-194"/>
                  <a:pt x="18646" y="169"/>
                  <a:pt x="18339" y="913"/>
                </a:cubicBezTo>
                <a:cubicBezTo>
                  <a:pt x="14991" y="9110"/>
                  <a:pt x="8568" y="15198"/>
                  <a:pt x="895" y="18420"/>
                </a:cubicBezTo>
                <a:cubicBezTo>
                  <a:pt x="144" y="18735"/>
                  <a:pt x="-203" y="19589"/>
                  <a:pt x="121" y="20327"/>
                </a:cubicBezTo>
                <a:cubicBezTo>
                  <a:pt x="443" y="21068"/>
                  <a:pt x="1314" y="21406"/>
                  <a:pt x="2067" y="21091"/>
                </a:cubicBezTo>
                <a:cubicBezTo>
                  <a:pt x="2102" y="21074"/>
                  <a:pt x="2125" y="21043"/>
                  <a:pt x="2160" y="21026"/>
                </a:cubicBezTo>
                <a:cubicBezTo>
                  <a:pt x="10491" y="17500"/>
                  <a:pt x="17462" y="10881"/>
                  <a:pt x="21096" y="1994"/>
                </a:cubicBezTo>
                <a:cubicBezTo>
                  <a:pt x="21397" y="1251"/>
                  <a:pt x="21026" y="405"/>
                  <a:pt x="20268" y="104"/>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2" name="AutoShape 12"/>
          <p:cNvSpPr>
            <a:spLocks/>
          </p:cNvSpPr>
          <p:nvPr/>
        </p:nvSpPr>
        <p:spPr bwMode="auto">
          <a:xfrm>
            <a:off x="18842038" y="9423400"/>
            <a:ext cx="176212" cy="179388"/>
          </a:xfrm>
          <a:custGeom>
            <a:avLst/>
            <a:gdLst/>
            <a:ahLst/>
            <a:cxnLst/>
            <a:rect l="0" t="0" r="r" b="b"/>
            <a:pathLst>
              <a:path w="21128" h="21141">
                <a:moveTo>
                  <a:pt x="20035" y="123"/>
                </a:moveTo>
                <a:cubicBezTo>
                  <a:pt x="19143" y="-227"/>
                  <a:pt x="18135" y="196"/>
                  <a:pt x="17778" y="1071"/>
                </a:cubicBezTo>
                <a:cubicBezTo>
                  <a:pt x="14571" y="8937"/>
                  <a:pt x="8412" y="14779"/>
                  <a:pt x="1052" y="17868"/>
                </a:cubicBezTo>
                <a:lnTo>
                  <a:pt x="1055" y="17868"/>
                </a:lnTo>
                <a:cubicBezTo>
                  <a:pt x="173" y="18241"/>
                  <a:pt x="-238" y="19243"/>
                  <a:pt x="142" y="20108"/>
                </a:cubicBezTo>
                <a:cubicBezTo>
                  <a:pt x="522" y="20974"/>
                  <a:pt x="1544" y="21373"/>
                  <a:pt x="2426" y="21004"/>
                </a:cubicBezTo>
                <a:cubicBezTo>
                  <a:pt x="2460" y="20987"/>
                  <a:pt x="2477" y="20957"/>
                  <a:pt x="2514" y="20937"/>
                </a:cubicBezTo>
                <a:cubicBezTo>
                  <a:pt x="10652" y="17492"/>
                  <a:pt x="17459" y="11027"/>
                  <a:pt x="21002" y="2339"/>
                </a:cubicBezTo>
                <a:cubicBezTo>
                  <a:pt x="21362" y="1464"/>
                  <a:pt x="20928" y="472"/>
                  <a:pt x="20035" y="123"/>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3" name="AutoShape 13"/>
          <p:cNvSpPr>
            <a:spLocks/>
          </p:cNvSpPr>
          <p:nvPr/>
        </p:nvSpPr>
        <p:spPr bwMode="auto">
          <a:xfrm>
            <a:off x="18551525" y="9132888"/>
            <a:ext cx="146050" cy="147637"/>
          </a:xfrm>
          <a:custGeom>
            <a:avLst/>
            <a:gdLst/>
            <a:ahLst/>
            <a:cxnLst/>
            <a:rect l="0" t="0" r="r" b="b"/>
            <a:pathLst>
              <a:path w="21039" h="21044">
                <a:moveTo>
                  <a:pt x="20871" y="1248"/>
                </a:moveTo>
                <a:cubicBezTo>
                  <a:pt x="20412" y="198"/>
                  <a:pt x="19178" y="-281"/>
                  <a:pt x="18112" y="170"/>
                </a:cubicBezTo>
                <a:cubicBezTo>
                  <a:pt x="18075" y="182"/>
                  <a:pt x="18051" y="214"/>
                  <a:pt x="18022" y="226"/>
                </a:cubicBezTo>
                <a:cubicBezTo>
                  <a:pt x="10159" y="3562"/>
                  <a:pt x="3584" y="9821"/>
                  <a:pt x="152" y="18220"/>
                </a:cubicBezTo>
                <a:lnTo>
                  <a:pt x="148" y="18220"/>
                </a:lnTo>
                <a:cubicBezTo>
                  <a:pt x="-278" y="19279"/>
                  <a:pt x="243" y="20474"/>
                  <a:pt x="1321" y="20896"/>
                </a:cubicBezTo>
                <a:cubicBezTo>
                  <a:pt x="2399" y="21319"/>
                  <a:pt x="3621" y="20804"/>
                  <a:pt x="4047" y="19749"/>
                </a:cubicBezTo>
                <a:lnTo>
                  <a:pt x="4051" y="19749"/>
                </a:lnTo>
                <a:cubicBezTo>
                  <a:pt x="7068" y="12356"/>
                  <a:pt x="12857" y="6859"/>
                  <a:pt x="19764" y="3957"/>
                </a:cubicBezTo>
                <a:cubicBezTo>
                  <a:pt x="20830" y="3506"/>
                  <a:pt x="21322" y="2299"/>
                  <a:pt x="20871" y="1248"/>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4" name="AutoShape 14"/>
          <p:cNvSpPr>
            <a:spLocks/>
          </p:cNvSpPr>
          <p:nvPr/>
        </p:nvSpPr>
        <p:spPr bwMode="auto">
          <a:xfrm>
            <a:off x="18435638" y="9017000"/>
            <a:ext cx="207962" cy="211138"/>
          </a:xfrm>
          <a:custGeom>
            <a:avLst/>
            <a:gdLst/>
            <a:ahLst/>
            <a:cxnLst/>
            <a:rect l="0" t="0" r="r" b="b"/>
            <a:pathLst>
              <a:path w="21199" h="21208">
                <a:moveTo>
                  <a:pt x="21078" y="880"/>
                </a:moveTo>
                <a:cubicBezTo>
                  <a:pt x="20753" y="143"/>
                  <a:pt x="19882" y="-198"/>
                  <a:pt x="19129" y="117"/>
                </a:cubicBezTo>
                <a:cubicBezTo>
                  <a:pt x="19097" y="131"/>
                  <a:pt x="19071" y="162"/>
                  <a:pt x="19039" y="179"/>
                </a:cubicBezTo>
                <a:cubicBezTo>
                  <a:pt x="10706" y="3707"/>
                  <a:pt x="3740" y="10322"/>
                  <a:pt x="106" y="19208"/>
                </a:cubicBezTo>
                <a:cubicBezTo>
                  <a:pt x="-198" y="19957"/>
                  <a:pt x="173" y="20803"/>
                  <a:pt x="934" y="21101"/>
                </a:cubicBezTo>
                <a:cubicBezTo>
                  <a:pt x="1690" y="21402"/>
                  <a:pt x="2553" y="21042"/>
                  <a:pt x="2860" y="20292"/>
                </a:cubicBezTo>
                <a:cubicBezTo>
                  <a:pt x="6207" y="12096"/>
                  <a:pt x="12626" y="6009"/>
                  <a:pt x="20302" y="2788"/>
                </a:cubicBezTo>
                <a:cubicBezTo>
                  <a:pt x="21052" y="2470"/>
                  <a:pt x="21402" y="1618"/>
                  <a:pt x="21078" y="88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5" name="AutoShape 15"/>
          <p:cNvSpPr>
            <a:spLocks/>
          </p:cNvSpPr>
          <p:nvPr/>
        </p:nvSpPr>
        <p:spPr bwMode="auto">
          <a:xfrm>
            <a:off x="18494375" y="9074150"/>
            <a:ext cx="176213" cy="180975"/>
          </a:xfrm>
          <a:custGeom>
            <a:avLst/>
            <a:gdLst/>
            <a:ahLst/>
            <a:cxnLst/>
            <a:rect l="0" t="0" r="r" b="b"/>
            <a:pathLst>
              <a:path w="21129" h="21141">
                <a:moveTo>
                  <a:pt x="20075" y="3268"/>
                </a:moveTo>
                <a:cubicBezTo>
                  <a:pt x="20954" y="2898"/>
                  <a:pt x="21368" y="1900"/>
                  <a:pt x="20988" y="1031"/>
                </a:cubicBezTo>
                <a:cubicBezTo>
                  <a:pt x="20611" y="169"/>
                  <a:pt x="19590" y="-234"/>
                  <a:pt x="18707" y="139"/>
                </a:cubicBezTo>
                <a:cubicBezTo>
                  <a:pt x="18670" y="152"/>
                  <a:pt x="18650" y="185"/>
                  <a:pt x="18616" y="199"/>
                </a:cubicBezTo>
                <a:cubicBezTo>
                  <a:pt x="10481" y="3647"/>
                  <a:pt x="3674" y="10118"/>
                  <a:pt x="124" y="18803"/>
                </a:cubicBezTo>
                <a:cubicBezTo>
                  <a:pt x="-232" y="19678"/>
                  <a:pt x="206" y="20667"/>
                  <a:pt x="1095" y="21020"/>
                </a:cubicBezTo>
                <a:cubicBezTo>
                  <a:pt x="1984" y="21366"/>
                  <a:pt x="2992" y="20947"/>
                  <a:pt x="3355" y="20071"/>
                </a:cubicBezTo>
                <a:cubicBezTo>
                  <a:pt x="6562" y="12205"/>
                  <a:pt x="12718" y="6360"/>
                  <a:pt x="20075" y="3274"/>
                </a:cubicBezTo>
                <a:cubicBezTo>
                  <a:pt x="20075" y="3274"/>
                  <a:pt x="20075" y="3268"/>
                  <a:pt x="20075" y="3268"/>
                </a:cubicBezTo>
                <a:close/>
                <a:moveTo>
                  <a:pt x="20075" y="3268"/>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6" name="AutoShape 16"/>
          <p:cNvSpPr>
            <a:spLocks/>
          </p:cNvSpPr>
          <p:nvPr/>
        </p:nvSpPr>
        <p:spPr bwMode="auto">
          <a:xfrm>
            <a:off x="16897350" y="9393238"/>
            <a:ext cx="115888" cy="117475"/>
          </a:xfrm>
          <a:custGeom>
            <a:avLst/>
            <a:gdLst/>
            <a:ahLst/>
            <a:cxnLst/>
            <a:rect l="0" t="0" r="r" b="b"/>
            <a:pathLst>
              <a:path w="21600" h="21600">
                <a:moveTo>
                  <a:pt x="10800" y="0"/>
                </a:moveTo>
                <a:cubicBezTo>
                  <a:pt x="4838" y="0"/>
                  <a:pt x="0" y="4841"/>
                  <a:pt x="0" y="10800"/>
                </a:cubicBezTo>
                <a:cubicBezTo>
                  <a:pt x="0" y="16759"/>
                  <a:pt x="4838" y="21600"/>
                  <a:pt x="10800" y="21600"/>
                </a:cubicBezTo>
                <a:cubicBezTo>
                  <a:pt x="16762" y="21600"/>
                  <a:pt x="21600" y="16759"/>
                  <a:pt x="21600" y="10800"/>
                </a:cubicBezTo>
                <a:cubicBezTo>
                  <a:pt x="21600" y="4841"/>
                  <a:pt x="16762"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7" name="AutoShape 17"/>
          <p:cNvSpPr>
            <a:spLocks/>
          </p:cNvSpPr>
          <p:nvPr/>
        </p:nvSpPr>
        <p:spPr bwMode="auto">
          <a:xfrm>
            <a:off x="16432213" y="8899525"/>
            <a:ext cx="928687" cy="901700"/>
          </a:xfrm>
          <a:custGeom>
            <a:avLst/>
            <a:gdLst/>
            <a:ahLst/>
            <a:cxnLst/>
            <a:rect l="0" t="0" r="r" b="b"/>
            <a:pathLst>
              <a:path w="20946" h="21600">
                <a:moveTo>
                  <a:pt x="18509" y="15329"/>
                </a:moveTo>
                <a:lnTo>
                  <a:pt x="11782" y="15329"/>
                </a:lnTo>
                <a:cubicBezTo>
                  <a:pt x="10699" y="15329"/>
                  <a:pt x="9818" y="14391"/>
                  <a:pt x="9818" y="13239"/>
                </a:cubicBezTo>
                <a:cubicBezTo>
                  <a:pt x="9818" y="12086"/>
                  <a:pt x="10699" y="11148"/>
                  <a:pt x="11782" y="11148"/>
                </a:cubicBezTo>
                <a:lnTo>
                  <a:pt x="17673" y="11148"/>
                </a:lnTo>
                <a:cubicBezTo>
                  <a:pt x="18078" y="11143"/>
                  <a:pt x="18478" y="10935"/>
                  <a:pt x="18722" y="10588"/>
                </a:cubicBezTo>
                <a:cubicBezTo>
                  <a:pt x="18790" y="10491"/>
                  <a:pt x="18842" y="10382"/>
                  <a:pt x="18886" y="10267"/>
                </a:cubicBezTo>
                <a:cubicBezTo>
                  <a:pt x="18891" y="10252"/>
                  <a:pt x="18902" y="10240"/>
                  <a:pt x="18907" y="10224"/>
                </a:cubicBezTo>
                <a:cubicBezTo>
                  <a:pt x="19378" y="10881"/>
                  <a:pt x="19637" y="11687"/>
                  <a:pt x="19637" y="12542"/>
                </a:cubicBezTo>
                <a:cubicBezTo>
                  <a:pt x="19637" y="13614"/>
                  <a:pt x="19230" y="14608"/>
                  <a:pt x="18509" y="15329"/>
                </a:cubicBezTo>
                <a:moveTo>
                  <a:pt x="17673" y="17768"/>
                </a:moveTo>
                <a:cubicBezTo>
                  <a:pt x="17673" y="19114"/>
                  <a:pt x="16647" y="20206"/>
                  <a:pt x="15382" y="20206"/>
                </a:cubicBezTo>
                <a:lnTo>
                  <a:pt x="3600" y="20206"/>
                </a:lnTo>
                <a:cubicBezTo>
                  <a:pt x="2335" y="20206"/>
                  <a:pt x="1309" y="19114"/>
                  <a:pt x="1309" y="17768"/>
                </a:cubicBezTo>
                <a:lnTo>
                  <a:pt x="1309" y="6786"/>
                </a:lnTo>
                <a:cubicBezTo>
                  <a:pt x="1931" y="7335"/>
                  <a:pt x="2730" y="7665"/>
                  <a:pt x="3600" y="7665"/>
                </a:cubicBezTo>
                <a:lnTo>
                  <a:pt x="14400" y="7665"/>
                </a:lnTo>
                <a:lnTo>
                  <a:pt x="17019" y="7665"/>
                </a:lnTo>
                <a:cubicBezTo>
                  <a:pt x="17379" y="7665"/>
                  <a:pt x="17673" y="7977"/>
                  <a:pt x="17673" y="8361"/>
                </a:cubicBezTo>
                <a:lnTo>
                  <a:pt x="17673" y="9755"/>
                </a:lnTo>
                <a:lnTo>
                  <a:pt x="11782" y="9755"/>
                </a:lnTo>
                <a:cubicBezTo>
                  <a:pt x="9974" y="9755"/>
                  <a:pt x="8509" y="11314"/>
                  <a:pt x="8509" y="13239"/>
                </a:cubicBezTo>
                <a:cubicBezTo>
                  <a:pt x="8509" y="15163"/>
                  <a:pt x="9974" y="16723"/>
                  <a:pt x="11782" y="16723"/>
                </a:cubicBezTo>
                <a:lnTo>
                  <a:pt x="17673" y="16723"/>
                </a:lnTo>
                <a:cubicBezTo>
                  <a:pt x="17673" y="16723"/>
                  <a:pt x="17673" y="17768"/>
                  <a:pt x="17673" y="17768"/>
                </a:cubicBezTo>
                <a:close/>
                <a:moveTo>
                  <a:pt x="16363" y="5574"/>
                </a:moveTo>
                <a:lnTo>
                  <a:pt x="16363" y="6271"/>
                </a:lnTo>
                <a:lnTo>
                  <a:pt x="14400" y="6271"/>
                </a:lnTo>
                <a:lnTo>
                  <a:pt x="3600" y="6271"/>
                </a:lnTo>
                <a:cubicBezTo>
                  <a:pt x="3247" y="6271"/>
                  <a:pt x="2916" y="6179"/>
                  <a:pt x="2618" y="6027"/>
                </a:cubicBezTo>
                <a:lnTo>
                  <a:pt x="2618" y="5574"/>
                </a:lnTo>
                <a:cubicBezTo>
                  <a:pt x="2618" y="5574"/>
                  <a:pt x="16363" y="5574"/>
                  <a:pt x="16363" y="5574"/>
                </a:cubicBezTo>
                <a:close/>
                <a:moveTo>
                  <a:pt x="16363" y="4877"/>
                </a:moveTo>
                <a:lnTo>
                  <a:pt x="2618" y="4877"/>
                </a:lnTo>
                <a:lnTo>
                  <a:pt x="2618" y="4181"/>
                </a:lnTo>
                <a:lnTo>
                  <a:pt x="16363" y="4181"/>
                </a:lnTo>
                <a:cubicBezTo>
                  <a:pt x="16363" y="4181"/>
                  <a:pt x="16363" y="4877"/>
                  <a:pt x="16363" y="4877"/>
                </a:cubicBezTo>
                <a:close/>
                <a:moveTo>
                  <a:pt x="16363" y="3484"/>
                </a:moveTo>
                <a:lnTo>
                  <a:pt x="2618" y="3484"/>
                </a:lnTo>
                <a:lnTo>
                  <a:pt x="2618" y="2787"/>
                </a:lnTo>
                <a:lnTo>
                  <a:pt x="16363" y="2787"/>
                </a:lnTo>
                <a:cubicBezTo>
                  <a:pt x="16363" y="2787"/>
                  <a:pt x="16363" y="3484"/>
                  <a:pt x="16363" y="3484"/>
                </a:cubicBezTo>
                <a:close/>
                <a:moveTo>
                  <a:pt x="3600" y="1394"/>
                </a:moveTo>
                <a:lnTo>
                  <a:pt x="14400" y="1394"/>
                </a:lnTo>
                <a:lnTo>
                  <a:pt x="17019" y="1394"/>
                </a:lnTo>
                <a:cubicBezTo>
                  <a:pt x="17379" y="1394"/>
                  <a:pt x="17673" y="1706"/>
                  <a:pt x="17673" y="2090"/>
                </a:cubicBezTo>
                <a:lnTo>
                  <a:pt x="17673" y="3832"/>
                </a:lnTo>
                <a:lnTo>
                  <a:pt x="17673" y="4181"/>
                </a:lnTo>
                <a:lnTo>
                  <a:pt x="17673" y="6399"/>
                </a:lnTo>
                <a:cubicBezTo>
                  <a:pt x="17467" y="6321"/>
                  <a:pt x="17249" y="6271"/>
                  <a:pt x="17019" y="6271"/>
                </a:cubicBezTo>
                <a:lnTo>
                  <a:pt x="17018" y="6271"/>
                </a:lnTo>
                <a:lnTo>
                  <a:pt x="17018" y="5574"/>
                </a:lnTo>
                <a:lnTo>
                  <a:pt x="17018" y="4181"/>
                </a:lnTo>
                <a:lnTo>
                  <a:pt x="17018" y="2787"/>
                </a:lnTo>
                <a:cubicBezTo>
                  <a:pt x="17018" y="2402"/>
                  <a:pt x="16725" y="2090"/>
                  <a:pt x="16363" y="2090"/>
                </a:cubicBezTo>
                <a:lnTo>
                  <a:pt x="2618" y="2090"/>
                </a:lnTo>
                <a:cubicBezTo>
                  <a:pt x="2256" y="2090"/>
                  <a:pt x="1963" y="2402"/>
                  <a:pt x="1963" y="2787"/>
                </a:cubicBezTo>
                <a:lnTo>
                  <a:pt x="1963" y="4181"/>
                </a:lnTo>
                <a:lnTo>
                  <a:pt x="1963" y="5535"/>
                </a:lnTo>
                <a:cubicBezTo>
                  <a:pt x="1559" y="5094"/>
                  <a:pt x="1309" y="4496"/>
                  <a:pt x="1309" y="3832"/>
                </a:cubicBezTo>
                <a:cubicBezTo>
                  <a:pt x="1309" y="2486"/>
                  <a:pt x="2335" y="1394"/>
                  <a:pt x="3600" y="1394"/>
                </a:cubicBezTo>
                <a:moveTo>
                  <a:pt x="18983" y="8361"/>
                </a:moveTo>
                <a:lnTo>
                  <a:pt x="18982" y="8361"/>
                </a:lnTo>
                <a:lnTo>
                  <a:pt x="18982" y="4181"/>
                </a:lnTo>
                <a:lnTo>
                  <a:pt x="18982" y="3832"/>
                </a:lnTo>
                <a:lnTo>
                  <a:pt x="18982" y="2090"/>
                </a:lnTo>
                <a:cubicBezTo>
                  <a:pt x="18982" y="936"/>
                  <a:pt x="18102" y="0"/>
                  <a:pt x="17019" y="0"/>
                </a:cubicBezTo>
                <a:lnTo>
                  <a:pt x="14400" y="0"/>
                </a:lnTo>
                <a:lnTo>
                  <a:pt x="3600" y="0"/>
                </a:lnTo>
                <a:cubicBezTo>
                  <a:pt x="1615" y="0"/>
                  <a:pt x="0" y="1719"/>
                  <a:pt x="0" y="3832"/>
                </a:cubicBezTo>
                <a:lnTo>
                  <a:pt x="0" y="17768"/>
                </a:lnTo>
                <a:cubicBezTo>
                  <a:pt x="0" y="19881"/>
                  <a:pt x="1615" y="21600"/>
                  <a:pt x="3600" y="21600"/>
                </a:cubicBezTo>
                <a:lnTo>
                  <a:pt x="15382" y="21600"/>
                </a:lnTo>
                <a:cubicBezTo>
                  <a:pt x="17367" y="21600"/>
                  <a:pt x="18982" y="19881"/>
                  <a:pt x="18982" y="17768"/>
                </a:cubicBezTo>
                <a:lnTo>
                  <a:pt x="18982" y="16723"/>
                </a:lnTo>
                <a:lnTo>
                  <a:pt x="18983" y="16723"/>
                </a:lnTo>
                <a:cubicBezTo>
                  <a:pt x="21600" y="14632"/>
                  <a:pt x="21600" y="10452"/>
                  <a:pt x="18983" y="8361"/>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8" name="AutoShape 18"/>
          <p:cNvSpPr>
            <a:spLocks/>
          </p:cNvSpPr>
          <p:nvPr/>
        </p:nvSpPr>
        <p:spPr bwMode="auto">
          <a:xfrm>
            <a:off x="14574838" y="8870950"/>
            <a:ext cx="928687" cy="930275"/>
          </a:xfrm>
          <a:custGeom>
            <a:avLst/>
            <a:gdLst/>
            <a:ahLst/>
            <a:cxnLst/>
            <a:rect l="0" t="0" r="r" b="b"/>
            <a:pathLst>
              <a:path w="21600" h="21600">
                <a:moveTo>
                  <a:pt x="20250" y="19800"/>
                </a:moveTo>
                <a:cubicBezTo>
                  <a:pt x="20250" y="20048"/>
                  <a:pt x="20048" y="20250"/>
                  <a:pt x="19800" y="20250"/>
                </a:cubicBezTo>
                <a:lnTo>
                  <a:pt x="1800" y="20250"/>
                </a:lnTo>
                <a:cubicBezTo>
                  <a:pt x="1552" y="20250"/>
                  <a:pt x="1350" y="20048"/>
                  <a:pt x="1350" y="19800"/>
                </a:cubicBezTo>
                <a:lnTo>
                  <a:pt x="1350" y="3825"/>
                </a:lnTo>
                <a:cubicBezTo>
                  <a:pt x="1350" y="3577"/>
                  <a:pt x="1552" y="3375"/>
                  <a:pt x="1800" y="3375"/>
                </a:cubicBezTo>
                <a:lnTo>
                  <a:pt x="4725" y="3375"/>
                </a:lnTo>
                <a:lnTo>
                  <a:pt x="4725" y="4725"/>
                </a:lnTo>
                <a:cubicBezTo>
                  <a:pt x="4725" y="5098"/>
                  <a:pt x="5028" y="5400"/>
                  <a:pt x="5400" y="5400"/>
                </a:cubicBezTo>
                <a:cubicBezTo>
                  <a:pt x="5772" y="5400"/>
                  <a:pt x="6075" y="5098"/>
                  <a:pt x="6075" y="4725"/>
                </a:cubicBezTo>
                <a:lnTo>
                  <a:pt x="6075" y="3375"/>
                </a:lnTo>
                <a:lnTo>
                  <a:pt x="10125" y="3375"/>
                </a:lnTo>
                <a:lnTo>
                  <a:pt x="10125" y="4725"/>
                </a:lnTo>
                <a:cubicBezTo>
                  <a:pt x="10125" y="5098"/>
                  <a:pt x="10428" y="5400"/>
                  <a:pt x="10800" y="5400"/>
                </a:cubicBezTo>
                <a:cubicBezTo>
                  <a:pt x="11172" y="5400"/>
                  <a:pt x="11475" y="5098"/>
                  <a:pt x="11475" y="4725"/>
                </a:cubicBezTo>
                <a:lnTo>
                  <a:pt x="11475" y="3375"/>
                </a:lnTo>
                <a:lnTo>
                  <a:pt x="15525" y="3375"/>
                </a:lnTo>
                <a:lnTo>
                  <a:pt x="15525" y="4725"/>
                </a:lnTo>
                <a:cubicBezTo>
                  <a:pt x="15525" y="5098"/>
                  <a:pt x="15828" y="5400"/>
                  <a:pt x="16200" y="5400"/>
                </a:cubicBezTo>
                <a:cubicBezTo>
                  <a:pt x="16572" y="5400"/>
                  <a:pt x="16875" y="5098"/>
                  <a:pt x="16875" y="4725"/>
                </a:cubicBezTo>
                <a:lnTo>
                  <a:pt x="16875" y="3375"/>
                </a:lnTo>
                <a:lnTo>
                  <a:pt x="19800" y="3375"/>
                </a:lnTo>
                <a:cubicBezTo>
                  <a:pt x="20048" y="3375"/>
                  <a:pt x="20250" y="3577"/>
                  <a:pt x="20250" y="3825"/>
                </a:cubicBezTo>
                <a:cubicBezTo>
                  <a:pt x="20250" y="3825"/>
                  <a:pt x="20250" y="19800"/>
                  <a:pt x="20250" y="19800"/>
                </a:cubicBezTo>
                <a:close/>
                <a:moveTo>
                  <a:pt x="19800" y="2025"/>
                </a:moveTo>
                <a:lnTo>
                  <a:pt x="16875" y="2025"/>
                </a:lnTo>
                <a:lnTo>
                  <a:pt x="16875" y="675"/>
                </a:lnTo>
                <a:cubicBezTo>
                  <a:pt x="16875" y="302"/>
                  <a:pt x="16572" y="0"/>
                  <a:pt x="16200" y="0"/>
                </a:cubicBezTo>
                <a:cubicBezTo>
                  <a:pt x="15828" y="0"/>
                  <a:pt x="15525" y="302"/>
                  <a:pt x="15525" y="675"/>
                </a:cubicBezTo>
                <a:lnTo>
                  <a:pt x="15525" y="2025"/>
                </a:lnTo>
                <a:lnTo>
                  <a:pt x="11475" y="2025"/>
                </a:lnTo>
                <a:lnTo>
                  <a:pt x="11475" y="675"/>
                </a:lnTo>
                <a:cubicBezTo>
                  <a:pt x="11475" y="302"/>
                  <a:pt x="11172" y="0"/>
                  <a:pt x="10800" y="0"/>
                </a:cubicBezTo>
                <a:cubicBezTo>
                  <a:pt x="10428" y="0"/>
                  <a:pt x="10125" y="302"/>
                  <a:pt x="10125" y="675"/>
                </a:cubicBezTo>
                <a:lnTo>
                  <a:pt x="10125" y="2025"/>
                </a:lnTo>
                <a:lnTo>
                  <a:pt x="6075" y="2025"/>
                </a:lnTo>
                <a:lnTo>
                  <a:pt x="6075" y="675"/>
                </a:lnTo>
                <a:cubicBezTo>
                  <a:pt x="6075" y="302"/>
                  <a:pt x="5772" y="0"/>
                  <a:pt x="5400" y="0"/>
                </a:cubicBezTo>
                <a:cubicBezTo>
                  <a:pt x="5028" y="0"/>
                  <a:pt x="4725" y="302"/>
                  <a:pt x="4725" y="675"/>
                </a:cubicBezTo>
                <a:lnTo>
                  <a:pt x="4725" y="2025"/>
                </a:lnTo>
                <a:lnTo>
                  <a:pt x="1800" y="2025"/>
                </a:lnTo>
                <a:cubicBezTo>
                  <a:pt x="806" y="2025"/>
                  <a:pt x="0" y="2831"/>
                  <a:pt x="0" y="3825"/>
                </a:cubicBezTo>
                <a:lnTo>
                  <a:pt x="0" y="19800"/>
                </a:lnTo>
                <a:cubicBezTo>
                  <a:pt x="0" y="20794"/>
                  <a:pt x="806" y="21600"/>
                  <a:pt x="1800" y="21600"/>
                </a:cubicBezTo>
                <a:lnTo>
                  <a:pt x="19800" y="21600"/>
                </a:lnTo>
                <a:cubicBezTo>
                  <a:pt x="20794" y="21600"/>
                  <a:pt x="21600" y="20794"/>
                  <a:pt x="21600" y="19800"/>
                </a:cubicBezTo>
                <a:lnTo>
                  <a:pt x="21600" y="3825"/>
                </a:lnTo>
                <a:cubicBezTo>
                  <a:pt x="21600" y="2831"/>
                  <a:pt x="20794" y="2025"/>
                  <a:pt x="19800" y="2025"/>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9" name="AutoShape 19"/>
          <p:cNvSpPr>
            <a:spLocks/>
          </p:cNvSpPr>
          <p:nvPr/>
        </p:nvSpPr>
        <p:spPr bwMode="auto">
          <a:xfrm>
            <a:off x="14778038" y="9220200"/>
            <a:ext cx="115887" cy="87313"/>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0" name="AutoShape 20"/>
          <p:cNvSpPr>
            <a:spLocks/>
          </p:cNvSpPr>
          <p:nvPr/>
        </p:nvSpPr>
        <p:spPr bwMode="auto">
          <a:xfrm>
            <a:off x="14778038" y="9364663"/>
            <a:ext cx="115887" cy="87312"/>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1" name="AutoShape 21"/>
          <p:cNvSpPr>
            <a:spLocks/>
          </p:cNvSpPr>
          <p:nvPr/>
        </p:nvSpPr>
        <p:spPr bwMode="auto">
          <a:xfrm>
            <a:off x="14778038" y="9510713"/>
            <a:ext cx="115887" cy="85725"/>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2" name="AutoShape 22"/>
          <p:cNvSpPr>
            <a:spLocks/>
          </p:cNvSpPr>
          <p:nvPr/>
        </p:nvSpPr>
        <p:spPr bwMode="auto">
          <a:xfrm>
            <a:off x="14981238" y="9510713"/>
            <a:ext cx="115887" cy="85725"/>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3" name="AutoShape 23"/>
          <p:cNvSpPr>
            <a:spLocks/>
          </p:cNvSpPr>
          <p:nvPr/>
        </p:nvSpPr>
        <p:spPr bwMode="auto">
          <a:xfrm>
            <a:off x="14981238" y="9364663"/>
            <a:ext cx="115887" cy="87312"/>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4" name="AutoShape 24"/>
          <p:cNvSpPr>
            <a:spLocks/>
          </p:cNvSpPr>
          <p:nvPr/>
        </p:nvSpPr>
        <p:spPr bwMode="auto">
          <a:xfrm>
            <a:off x="14981238" y="9220200"/>
            <a:ext cx="115887" cy="87313"/>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5" name="AutoShape 25"/>
          <p:cNvSpPr>
            <a:spLocks/>
          </p:cNvSpPr>
          <p:nvPr/>
        </p:nvSpPr>
        <p:spPr bwMode="auto">
          <a:xfrm>
            <a:off x="15184438" y="9510713"/>
            <a:ext cx="115887" cy="85725"/>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6" name="AutoShape 26"/>
          <p:cNvSpPr>
            <a:spLocks/>
          </p:cNvSpPr>
          <p:nvPr/>
        </p:nvSpPr>
        <p:spPr bwMode="auto">
          <a:xfrm>
            <a:off x="15184438" y="9364663"/>
            <a:ext cx="115887" cy="87312"/>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7" name="AutoShape 27"/>
          <p:cNvSpPr>
            <a:spLocks/>
          </p:cNvSpPr>
          <p:nvPr/>
        </p:nvSpPr>
        <p:spPr bwMode="auto">
          <a:xfrm>
            <a:off x="15184438" y="9220200"/>
            <a:ext cx="115887" cy="87313"/>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8" name="AutoShape 28"/>
          <p:cNvSpPr>
            <a:spLocks/>
          </p:cNvSpPr>
          <p:nvPr/>
        </p:nvSpPr>
        <p:spPr bwMode="auto">
          <a:xfrm>
            <a:off x="12715875" y="8870950"/>
            <a:ext cx="930275" cy="930275"/>
          </a:xfrm>
          <a:custGeom>
            <a:avLst/>
            <a:gdLst/>
            <a:ahLst/>
            <a:cxnLst/>
            <a:rect l="0" t="0" r="r" b="b"/>
            <a:pathLst>
              <a:path w="21600" h="21600">
                <a:moveTo>
                  <a:pt x="20250" y="9450"/>
                </a:moveTo>
                <a:cubicBezTo>
                  <a:pt x="20250" y="9823"/>
                  <a:pt x="19947" y="10125"/>
                  <a:pt x="19575" y="10125"/>
                </a:cubicBezTo>
                <a:lnTo>
                  <a:pt x="18324" y="10125"/>
                </a:lnTo>
                <a:lnTo>
                  <a:pt x="15624" y="5400"/>
                </a:lnTo>
                <a:lnTo>
                  <a:pt x="17550" y="5400"/>
                </a:lnTo>
                <a:cubicBezTo>
                  <a:pt x="17763" y="5400"/>
                  <a:pt x="17962" y="5500"/>
                  <a:pt x="18090" y="5670"/>
                </a:cubicBezTo>
                <a:lnTo>
                  <a:pt x="20115" y="8370"/>
                </a:lnTo>
                <a:cubicBezTo>
                  <a:pt x="20203" y="8487"/>
                  <a:pt x="20250" y="8629"/>
                  <a:pt x="20250" y="8775"/>
                </a:cubicBezTo>
                <a:cubicBezTo>
                  <a:pt x="20250" y="8775"/>
                  <a:pt x="20250" y="9450"/>
                  <a:pt x="20250" y="9450"/>
                </a:cubicBezTo>
                <a:close/>
                <a:moveTo>
                  <a:pt x="18225" y="20250"/>
                </a:moveTo>
                <a:lnTo>
                  <a:pt x="14175" y="20250"/>
                </a:lnTo>
                <a:lnTo>
                  <a:pt x="14175" y="13500"/>
                </a:lnTo>
                <a:cubicBezTo>
                  <a:pt x="14175" y="13127"/>
                  <a:pt x="13872" y="12825"/>
                  <a:pt x="13500" y="12825"/>
                </a:cubicBezTo>
                <a:lnTo>
                  <a:pt x="8437" y="12825"/>
                </a:lnTo>
                <a:cubicBezTo>
                  <a:pt x="8064" y="12825"/>
                  <a:pt x="7762" y="13127"/>
                  <a:pt x="7762" y="13500"/>
                </a:cubicBezTo>
                <a:lnTo>
                  <a:pt x="7762" y="20250"/>
                </a:lnTo>
                <a:lnTo>
                  <a:pt x="3375" y="20250"/>
                </a:lnTo>
                <a:lnTo>
                  <a:pt x="3375" y="11475"/>
                </a:lnTo>
                <a:lnTo>
                  <a:pt x="18225" y="11475"/>
                </a:lnTo>
                <a:cubicBezTo>
                  <a:pt x="18225" y="11475"/>
                  <a:pt x="18225" y="20250"/>
                  <a:pt x="18225" y="20250"/>
                </a:cubicBezTo>
                <a:close/>
                <a:moveTo>
                  <a:pt x="13500" y="20250"/>
                </a:moveTo>
                <a:lnTo>
                  <a:pt x="8437" y="20250"/>
                </a:lnTo>
                <a:lnTo>
                  <a:pt x="8437" y="13500"/>
                </a:lnTo>
                <a:lnTo>
                  <a:pt x="13500" y="13500"/>
                </a:lnTo>
                <a:cubicBezTo>
                  <a:pt x="13500" y="13500"/>
                  <a:pt x="13500" y="20250"/>
                  <a:pt x="13500" y="20250"/>
                </a:cubicBezTo>
                <a:close/>
                <a:moveTo>
                  <a:pt x="1350" y="9450"/>
                </a:moveTo>
                <a:lnTo>
                  <a:pt x="1350" y="8775"/>
                </a:lnTo>
                <a:cubicBezTo>
                  <a:pt x="1350" y="8629"/>
                  <a:pt x="1397" y="8487"/>
                  <a:pt x="1485" y="8370"/>
                </a:cubicBezTo>
                <a:lnTo>
                  <a:pt x="3510" y="5670"/>
                </a:lnTo>
                <a:cubicBezTo>
                  <a:pt x="3638" y="5500"/>
                  <a:pt x="3837" y="5400"/>
                  <a:pt x="4050" y="5400"/>
                </a:cubicBezTo>
                <a:lnTo>
                  <a:pt x="5975" y="5400"/>
                </a:lnTo>
                <a:lnTo>
                  <a:pt x="3276" y="10125"/>
                </a:lnTo>
                <a:lnTo>
                  <a:pt x="2025" y="10125"/>
                </a:lnTo>
                <a:cubicBezTo>
                  <a:pt x="1653" y="10125"/>
                  <a:pt x="1350" y="9823"/>
                  <a:pt x="1350" y="9450"/>
                </a:cubicBezTo>
                <a:moveTo>
                  <a:pt x="13369" y="5400"/>
                </a:moveTo>
                <a:lnTo>
                  <a:pt x="14847" y="5400"/>
                </a:lnTo>
                <a:lnTo>
                  <a:pt x="17547" y="10125"/>
                </a:lnTo>
                <a:lnTo>
                  <a:pt x="14719" y="10125"/>
                </a:lnTo>
                <a:cubicBezTo>
                  <a:pt x="14719" y="10125"/>
                  <a:pt x="13369" y="5400"/>
                  <a:pt x="13369" y="5400"/>
                </a:cubicBezTo>
                <a:close/>
                <a:moveTo>
                  <a:pt x="11138" y="5400"/>
                </a:moveTo>
                <a:lnTo>
                  <a:pt x="12666" y="5400"/>
                </a:lnTo>
                <a:lnTo>
                  <a:pt x="14016" y="10125"/>
                </a:lnTo>
                <a:lnTo>
                  <a:pt x="11138" y="10125"/>
                </a:lnTo>
                <a:cubicBezTo>
                  <a:pt x="11138" y="10125"/>
                  <a:pt x="11138" y="5400"/>
                  <a:pt x="11138" y="5400"/>
                </a:cubicBezTo>
                <a:close/>
                <a:moveTo>
                  <a:pt x="8933" y="5400"/>
                </a:moveTo>
                <a:lnTo>
                  <a:pt x="10462" y="5400"/>
                </a:lnTo>
                <a:lnTo>
                  <a:pt x="10462" y="10125"/>
                </a:lnTo>
                <a:lnTo>
                  <a:pt x="7583" y="10125"/>
                </a:lnTo>
                <a:cubicBezTo>
                  <a:pt x="7583" y="10125"/>
                  <a:pt x="8933" y="5400"/>
                  <a:pt x="8933" y="5400"/>
                </a:cubicBezTo>
                <a:close/>
                <a:moveTo>
                  <a:pt x="6880" y="10125"/>
                </a:moveTo>
                <a:lnTo>
                  <a:pt x="4053" y="10125"/>
                </a:lnTo>
                <a:lnTo>
                  <a:pt x="6753" y="5400"/>
                </a:lnTo>
                <a:lnTo>
                  <a:pt x="8230" y="5400"/>
                </a:lnTo>
                <a:cubicBezTo>
                  <a:pt x="8230" y="5400"/>
                  <a:pt x="6880" y="10125"/>
                  <a:pt x="6880" y="10125"/>
                </a:cubicBezTo>
                <a:close/>
                <a:moveTo>
                  <a:pt x="17550" y="1350"/>
                </a:moveTo>
                <a:lnTo>
                  <a:pt x="17550" y="4050"/>
                </a:lnTo>
                <a:lnTo>
                  <a:pt x="4050" y="4050"/>
                </a:lnTo>
                <a:lnTo>
                  <a:pt x="4050" y="1350"/>
                </a:lnTo>
                <a:cubicBezTo>
                  <a:pt x="4050" y="1350"/>
                  <a:pt x="17550" y="1350"/>
                  <a:pt x="17550" y="1350"/>
                </a:cubicBezTo>
                <a:close/>
                <a:moveTo>
                  <a:pt x="21195" y="7560"/>
                </a:moveTo>
                <a:lnTo>
                  <a:pt x="19171" y="4861"/>
                </a:lnTo>
                <a:cubicBezTo>
                  <a:pt x="19092" y="4755"/>
                  <a:pt x="18997" y="4664"/>
                  <a:pt x="18900" y="4576"/>
                </a:cubicBezTo>
                <a:lnTo>
                  <a:pt x="18900" y="1350"/>
                </a:lnTo>
                <a:cubicBezTo>
                  <a:pt x="18900" y="605"/>
                  <a:pt x="18295" y="0"/>
                  <a:pt x="17550" y="0"/>
                </a:cubicBezTo>
                <a:lnTo>
                  <a:pt x="4050" y="0"/>
                </a:lnTo>
                <a:cubicBezTo>
                  <a:pt x="3304" y="0"/>
                  <a:pt x="2700" y="605"/>
                  <a:pt x="2700" y="1350"/>
                </a:cubicBezTo>
                <a:lnTo>
                  <a:pt x="2700" y="4577"/>
                </a:lnTo>
                <a:cubicBezTo>
                  <a:pt x="2603" y="4664"/>
                  <a:pt x="2509" y="4755"/>
                  <a:pt x="2430" y="4860"/>
                </a:cubicBezTo>
                <a:lnTo>
                  <a:pt x="406" y="7559"/>
                </a:lnTo>
                <a:cubicBezTo>
                  <a:pt x="144" y="7908"/>
                  <a:pt x="0" y="8339"/>
                  <a:pt x="0" y="8775"/>
                </a:cubicBezTo>
                <a:lnTo>
                  <a:pt x="0" y="9450"/>
                </a:lnTo>
                <a:cubicBezTo>
                  <a:pt x="0" y="10567"/>
                  <a:pt x="909" y="11475"/>
                  <a:pt x="2025" y="11475"/>
                </a:cubicBezTo>
                <a:lnTo>
                  <a:pt x="2025" y="20250"/>
                </a:lnTo>
                <a:cubicBezTo>
                  <a:pt x="2025" y="20995"/>
                  <a:pt x="2629" y="21600"/>
                  <a:pt x="3375" y="21600"/>
                </a:cubicBezTo>
                <a:lnTo>
                  <a:pt x="18225" y="21600"/>
                </a:lnTo>
                <a:cubicBezTo>
                  <a:pt x="18970" y="21600"/>
                  <a:pt x="19575" y="20995"/>
                  <a:pt x="19575" y="20250"/>
                </a:cubicBezTo>
                <a:lnTo>
                  <a:pt x="19575" y="11475"/>
                </a:lnTo>
                <a:cubicBezTo>
                  <a:pt x="20691" y="11475"/>
                  <a:pt x="21600" y="10567"/>
                  <a:pt x="21600" y="9450"/>
                </a:cubicBezTo>
                <a:lnTo>
                  <a:pt x="21600" y="8775"/>
                </a:lnTo>
                <a:cubicBezTo>
                  <a:pt x="21600" y="8339"/>
                  <a:pt x="21456" y="7908"/>
                  <a:pt x="21195" y="756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9" name="AutoShape 29"/>
          <p:cNvSpPr>
            <a:spLocks/>
          </p:cNvSpPr>
          <p:nvPr/>
        </p:nvSpPr>
        <p:spPr bwMode="auto">
          <a:xfrm>
            <a:off x="22005925" y="7042150"/>
            <a:ext cx="928688" cy="841375"/>
          </a:xfrm>
          <a:custGeom>
            <a:avLst/>
            <a:gdLst/>
            <a:ahLst/>
            <a:cxnLst/>
            <a:rect l="0" t="0" r="r" b="b"/>
            <a:pathLst>
              <a:path w="20595" h="20497">
                <a:moveTo>
                  <a:pt x="18898" y="1864"/>
                </a:moveTo>
                <a:cubicBezTo>
                  <a:pt x="16637" y="-621"/>
                  <a:pt x="12969" y="-621"/>
                  <a:pt x="10707" y="1864"/>
                </a:cubicBezTo>
                <a:lnTo>
                  <a:pt x="1317" y="12053"/>
                </a:lnTo>
                <a:cubicBezTo>
                  <a:pt x="-439" y="13982"/>
                  <a:pt x="-439" y="17121"/>
                  <a:pt x="1317" y="19051"/>
                </a:cubicBezTo>
                <a:cubicBezTo>
                  <a:pt x="3073" y="20979"/>
                  <a:pt x="5932" y="20979"/>
                  <a:pt x="7688" y="19051"/>
                </a:cubicBezTo>
                <a:lnTo>
                  <a:pt x="17078" y="8860"/>
                </a:lnTo>
                <a:cubicBezTo>
                  <a:pt x="18335" y="7480"/>
                  <a:pt x="18335" y="5243"/>
                  <a:pt x="17078" y="3863"/>
                </a:cubicBezTo>
                <a:cubicBezTo>
                  <a:pt x="15821" y="2483"/>
                  <a:pt x="13783" y="2483"/>
                  <a:pt x="12528" y="3863"/>
                </a:cubicBezTo>
                <a:lnTo>
                  <a:pt x="5468" y="11614"/>
                </a:lnTo>
                <a:cubicBezTo>
                  <a:pt x="5216" y="11891"/>
                  <a:pt x="5216" y="12338"/>
                  <a:pt x="5468" y="12614"/>
                </a:cubicBezTo>
                <a:cubicBezTo>
                  <a:pt x="5719" y="12890"/>
                  <a:pt x="6127" y="12890"/>
                  <a:pt x="6378" y="12614"/>
                </a:cubicBezTo>
                <a:lnTo>
                  <a:pt x="13438" y="4862"/>
                </a:lnTo>
                <a:cubicBezTo>
                  <a:pt x="14191" y="4036"/>
                  <a:pt x="15415" y="4036"/>
                  <a:pt x="16168" y="4862"/>
                </a:cubicBezTo>
                <a:cubicBezTo>
                  <a:pt x="16921" y="5689"/>
                  <a:pt x="16921" y="7034"/>
                  <a:pt x="16168" y="7861"/>
                </a:cubicBezTo>
                <a:lnTo>
                  <a:pt x="6778" y="18050"/>
                </a:lnTo>
                <a:cubicBezTo>
                  <a:pt x="5521" y="19431"/>
                  <a:pt x="3484" y="19431"/>
                  <a:pt x="2227" y="18050"/>
                </a:cubicBezTo>
                <a:cubicBezTo>
                  <a:pt x="970" y="16671"/>
                  <a:pt x="970" y="14433"/>
                  <a:pt x="2227" y="13053"/>
                </a:cubicBezTo>
                <a:lnTo>
                  <a:pt x="11526" y="2963"/>
                </a:lnTo>
                <a:cubicBezTo>
                  <a:pt x="13286" y="1031"/>
                  <a:pt x="16139" y="1031"/>
                  <a:pt x="17896" y="2963"/>
                </a:cubicBezTo>
                <a:cubicBezTo>
                  <a:pt x="19658" y="4897"/>
                  <a:pt x="19658" y="8027"/>
                  <a:pt x="17898" y="9960"/>
                </a:cubicBezTo>
                <a:lnTo>
                  <a:pt x="10930" y="17611"/>
                </a:lnTo>
                <a:cubicBezTo>
                  <a:pt x="10677" y="17888"/>
                  <a:pt x="10677" y="18335"/>
                  <a:pt x="10930" y="18611"/>
                </a:cubicBezTo>
                <a:cubicBezTo>
                  <a:pt x="11181" y="18888"/>
                  <a:pt x="11589" y="18888"/>
                  <a:pt x="11840" y="18611"/>
                </a:cubicBezTo>
                <a:lnTo>
                  <a:pt x="18898" y="10859"/>
                </a:lnTo>
                <a:cubicBezTo>
                  <a:pt x="21161" y="8375"/>
                  <a:pt x="21161" y="4348"/>
                  <a:pt x="18898" y="1864"/>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0" name="AutoShape 30"/>
          <p:cNvSpPr>
            <a:spLocks/>
          </p:cNvSpPr>
          <p:nvPr/>
        </p:nvSpPr>
        <p:spPr bwMode="auto">
          <a:xfrm>
            <a:off x="20293013" y="7011988"/>
            <a:ext cx="639762" cy="930275"/>
          </a:xfrm>
          <a:custGeom>
            <a:avLst/>
            <a:gdLst/>
            <a:ahLst/>
            <a:cxnLst/>
            <a:rect l="0" t="0" r="r" b="b"/>
            <a:pathLst>
              <a:path w="20767" h="21600">
                <a:moveTo>
                  <a:pt x="18567" y="16551"/>
                </a:moveTo>
                <a:cubicBezTo>
                  <a:pt x="17960" y="18285"/>
                  <a:pt x="17275" y="20250"/>
                  <a:pt x="9437" y="20250"/>
                </a:cubicBezTo>
                <a:cubicBezTo>
                  <a:pt x="4711" y="20250"/>
                  <a:pt x="1888" y="17810"/>
                  <a:pt x="1888" y="15451"/>
                </a:cubicBezTo>
                <a:cubicBezTo>
                  <a:pt x="1888" y="13645"/>
                  <a:pt x="2350" y="12162"/>
                  <a:pt x="2835" y="10592"/>
                </a:cubicBezTo>
                <a:cubicBezTo>
                  <a:pt x="3455" y="8601"/>
                  <a:pt x="4089" y="6563"/>
                  <a:pt x="3814" y="3868"/>
                </a:cubicBezTo>
                <a:cubicBezTo>
                  <a:pt x="6724" y="6750"/>
                  <a:pt x="7760" y="10567"/>
                  <a:pt x="7760" y="10567"/>
                </a:cubicBezTo>
                <a:cubicBezTo>
                  <a:pt x="7760" y="10567"/>
                  <a:pt x="10469" y="7847"/>
                  <a:pt x="11197" y="6583"/>
                </a:cubicBezTo>
                <a:cubicBezTo>
                  <a:pt x="11755" y="7395"/>
                  <a:pt x="12267" y="10125"/>
                  <a:pt x="12267" y="12825"/>
                </a:cubicBezTo>
                <a:cubicBezTo>
                  <a:pt x="12267" y="12825"/>
                  <a:pt x="14774" y="11348"/>
                  <a:pt x="16654" y="9127"/>
                </a:cubicBezTo>
                <a:cubicBezTo>
                  <a:pt x="18633" y="11666"/>
                  <a:pt x="19346" y="14321"/>
                  <a:pt x="18567" y="16551"/>
                </a:cubicBezTo>
                <a:moveTo>
                  <a:pt x="16042" y="6075"/>
                </a:moveTo>
                <a:cubicBezTo>
                  <a:pt x="15983" y="7880"/>
                  <a:pt x="14088" y="9405"/>
                  <a:pt x="14088" y="9405"/>
                </a:cubicBezTo>
                <a:cubicBezTo>
                  <a:pt x="14088" y="6047"/>
                  <a:pt x="10380" y="3375"/>
                  <a:pt x="10380" y="3375"/>
                </a:cubicBezTo>
                <a:cubicBezTo>
                  <a:pt x="10380" y="3375"/>
                  <a:pt x="10331" y="5374"/>
                  <a:pt x="8453" y="7389"/>
                </a:cubicBezTo>
                <a:cubicBezTo>
                  <a:pt x="6575" y="2687"/>
                  <a:pt x="939" y="0"/>
                  <a:pt x="939" y="0"/>
                </a:cubicBezTo>
                <a:cubicBezTo>
                  <a:pt x="3757" y="7389"/>
                  <a:pt x="0" y="10077"/>
                  <a:pt x="0" y="15451"/>
                </a:cubicBezTo>
                <a:cubicBezTo>
                  <a:pt x="0" y="18605"/>
                  <a:pt x="3731" y="21600"/>
                  <a:pt x="9437" y="21600"/>
                </a:cubicBezTo>
                <a:cubicBezTo>
                  <a:pt x="17888" y="21600"/>
                  <a:pt x="19523" y="19380"/>
                  <a:pt x="20397" y="16879"/>
                </a:cubicBezTo>
                <a:cubicBezTo>
                  <a:pt x="21600" y="13436"/>
                  <a:pt x="19798" y="9433"/>
                  <a:pt x="16042" y="6075"/>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1" name="AutoShape 31"/>
          <p:cNvSpPr>
            <a:spLocks/>
          </p:cNvSpPr>
          <p:nvPr/>
        </p:nvSpPr>
        <p:spPr bwMode="auto">
          <a:xfrm>
            <a:off x="20410488" y="7418388"/>
            <a:ext cx="411162" cy="333375"/>
          </a:xfrm>
          <a:custGeom>
            <a:avLst/>
            <a:gdLst/>
            <a:ahLst/>
            <a:cxnLst/>
            <a:rect l="0" t="0" r="r" b="b"/>
            <a:pathLst>
              <a:path w="21282" h="21600">
                <a:moveTo>
                  <a:pt x="20698" y="5891"/>
                </a:moveTo>
                <a:lnTo>
                  <a:pt x="19424" y="7749"/>
                </a:lnTo>
                <a:cubicBezTo>
                  <a:pt x="17846" y="10064"/>
                  <a:pt x="16353" y="12259"/>
                  <a:pt x="12365" y="14784"/>
                </a:cubicBezTo>
                <a:cubicBezTo>
                  <a:pt x="11794" y="12631"/>
                  <a:pt x="11276" y="10259"/>
                  <a:pt x="11276" y="6632"/>
                </a:cubicBezTo>
                <a:lnTo>
                  <a:pt x="11276" y="3409"/>
                </a:lnTo>
                <a:lnTo>
                  <a:pt x="9001" y="7893"/>
                </a:lnTo>
                <a:cubicBezTo>
                  <a:pt x="8234" y="9422"/>
                  <a:pt x="7598" y="10690"/>
                  <a:pt x="6650" y="12374"/>
                </a:cubicBezTo>
                <a:cubicBezTo>
                  <a:pt x="5212" y="8296"/>
                  <a:pt x="4196" y="5282"/>
                  <a:pt x="3423" y="2545"/>
                </a:cubicBezTo>
                <a:lnTo>
                  <a:pt x="2705" y="0"/>
                </a:lnTo>
                <a:lnTo>
                  <a:pt x="1927" y="2847"/>
                </a:lnTo>
                <a:cubicBezTo>
                  <a:pt x="937" y="6470"/>
                  <a:pt x="0" y="9891"/>
                  <a:pt x="0" y="18771"/>
                </a:cubicBezTo>
                <a:cubicBezTo>
                  <a:pt x="0" y="19292"/>
                  <a:pt x="334" y="19714"/>
                  <a:pt x="750" y="19714"/>
                </a:cubicBezTo>
                <a:cubicBezTo>
                  <a:pt x="1162" y="19714"/>
                  <a:pt x="1499" y="19292"/>
                  <a:pt x="1499" y="18771"/>
                </a:cubicBezTo>
                <a:cubicBezTo>
                  <a:pt x="1499" y="11965"/>
                  <a:pt x="2038" y="8595"/>
                  <a:pt x="2758" y="5681"/>
                </a:cubicBezTo>
                <a:cubicBezTo>
                  <a:pt x="3537" y="8175"/>
                  <a:pt x="4521" y="11009"/>
                  <a:pt x="5812" y="14639"/>
                </a:cubicBezTo>
                <a:lnTo>
                  <a:pt x="6339" y="16118"/>
                </a:lnTo>
                <a:lnTo>
                  <a:pt x="7100" y="14812"/>
                </a:lnTo>
                <a:cubicBezTo>
                  <a:pt x="8345" y="12681"/>
                  <a:pt x="9086" y="11248"/>
                  <a:pt x="9897" y="9639"/>
                </a:cubicBezTo>
                <a:cubicBezTo>
                  <a:pt x="10134" y="12429"/>
                  <a:pt x="10681" y="14429"/>
                  <a:pt x="11223" y="16409"/>
                </a:cubicBezTo>
                <a:lnTo>
                  <a:pt x="11495" y="17405"/>
                </a:lnTo>
                <a:lnTo>
                  <a:pt x="12254" y="16954"/>
                </a:lnTo>
                <a:cubicBezTo>
                  <a:pt x="16306" y="14532"/>
                  <a:pt x="18203" y="12328"/>
                  <a:pt x="19708" y="10212"/>
                </a:cubicBezTo>
                <a:cubicBezTo>
                  <a:pt x="19943" y="13727"/>
                  <a:pt x="19574" y="17574"/>
                  <a:pt x="18698" y="20305"/>
                </a:cubicBezTo>
                <a:cubicBezTo>
                  <a:pt x="18543" y="20788"/>
                  <a:pt x="18731" y="21337"/>
                  <a:pt x="19114" y="21532"/>
                </a:cubicBezTo>
                <a:cubicBezTo>
                  <a:pt x="19205" y="21578"/>
                  <a:pt x="19302" y="21600"/>
                  <a:pt x="19395" y="21600"/>
                </a:cubicBezTo>
                <a:cubicBezTo>
                  <a:pt x="19691" y="21600"/>
                  <a:pt x="19972" y="21377"/>
                  <a:pt x="20089" y="21009"/>
                </a:cubicBezTo>
                <a:cubicBezTo>
                  <a:pt x="21252" y="17381"/>
                  <a:pt x="21600" y="12213"/>
                  <a:pt x="20976" y="7841"/>
                </a:cubicBezTo>
                <a:cubicBezTo>
                  <a:pt x="20976" y="7841"/>
                  <a:pt x="20698" y="5891"/>
                  <a:pt x="20698" y="5891"/>
                </a:cubicBezTo>
                <a:close/>
                <a:moveTo>
                  <a:pt x="20698" y="5891"/>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2" name="AutoShape 32"/>
          <p:cNvSpPr>
            <a:spLocks/>
          </p:cNvSpPr>
          <p:nvPr/>
        </p:nvSpPr>
        <p:spPr bwMode="auto">
          <a:xfrm>
            <a:off x="18291175" y="7070725"/>
            <a:ext cx="928688" cy="812800"/>
          </a:xfrm>
          <a:custGeom>
            <a:avLst/>
            <a:gdLst/>
            <a:ahLst/>
            <a:cxnLst/>
            <a:rect l="0" t="0" r="r" b="b"/>
            <a:pathLst>
              <a:path w="21384" h="21600">
                <a:moveTo>
                  <a:pt x="18711" y="9257"/>
                </a:moveTo>
                <a:lnTo>
                  <a:pt x="16706" y="7714"/>
                </a:lnTo>
                <a:lnTo>
                  <a:pt x="16706" y="20057"/>
                </a:lnTo>
                <a:lnTo>
                  <a:pt x="4678" y="20057"/>
                </a:lnTo>
                <a:lnTo>
                  <a:pt x="4678" y="7714"/>
                </a:lnTo>
                <a:lnTo>
                  <a:pt x="2673" y="9257"/>
                </a:lnTo>
                <a:lnTo>
                  <a:pt x="1337" y="4629"/>
                </a:lnTo>
                <a:lnTo>
                  <a:pt x="4678" y="1543"/>
                </a:lnTo>
                <a:lnTo>
                  <a:pt x="7469" y="1543"/>
                </a:lnTo>
                <a:cubicBezTo>
                  <a:pt x="7842" y="2871"/>
                  <a:pt x="9137" y="3857"/>
                  <a:pt x="10692" y="3857"/>
                </a:cubicBezTo>
                <a:cubicBezTo>
                  <a:pt x="12247" y="3857"/>
                  <a:pt x="13542" y="2871"/>
                  <a:pt x="13915" y="1543"/>
                </a:cubicBezTo>
                <a:lnTo>
                  <a:pt x="16706" y="1543"/>
                </a:lnTo>
                <a:lnTo>
                  <a:pt x="20047" y="4629"/>
                </a:lnTo>
                <a:cubicBezTo>
                  <a:pt x="20047" y="4629"/>
                  <a:pt x="18711" y="9257"/>
                  <a:pt x="18711" y="9257"/>
                </a:cubicBezTo>
                <a:close/>
                <a:moveTo>
                  <a:pt x="13200" y="1543"/>
                </a:moveTo>
                <a:cubicBezTo>
                  <a:pt x="12832" y="2439"/>
                  <a:pt x="11852" y="3086"/>
                  <a:pt x="10692" y="3086"/>
                </a:cubicBezTo>
                <a:cubicBezTo>
                  <a:pt x="9532" y="3086"/>
                  <a:pt x="8552" y="2439"/>
                  <a:pt x="8184" y="1543"/>
                </a:cubicBezTo>
                <a:cubicBezTo>
                  <a:pt x="8184" y="1543"/>
                  <a:pt x="13200" y="1543"/>
                  <a:pt x="13200" y="1543"/>
                </a:cubicBezTo>
                <a:close/>
                <a:moveTo>
                  <a:pt x="20882" y="3424"/>
                </a:moveTo>
                <a:lnTo>
                  <a:pt x="17541" y="338"/>
                </a:lnTo>
                <a:cubicBezTo>
                  <a:pt x="17304" y="119"/>
                  <a:pt x="17010" y="0"/>
                  <a:pt x="16706" y="0"/>
                </a:cubicBezTo>
                <a:lnTo>
                  <a:pt x="4678" y="0"/>
                </a:lnTo>
                <a:cubicBezTo>
                  <a:pt x="4374" y="0"/>
                  <a:pt x="4080" y="119"/>
                  <a:pt x="3843" y="338"/>
                </a:cubicBezTo>
                <a:lnTo>
                  <a:pt x="501" y="3424"/>
                </a:lnTo>
                <a:cubicBezTo>
                  <a:pt x="64" y="3828"/>
                  <a:pt x="-108" y="4504"/>
                  <a:pt x="69" y="5117"/>
                </a:cubicBezTo>
                <a:lnTo>
                  <a:pt x="1405" y="9745"/>
                </a:lnTo>
                <a:cubicBezTo>
                  <a:pt x="1537" y="10201"/>
                  <a:pt x="1845" y="10560"/>
                  <a:pt x="2239" y="10716"/>
                </a:cubicBezTo>
                <a:cubicBezTo>
                  <a:pt x="2381" y="10772"/>
                  <a:pt x="2528" y="10800"/>
                  <a:pt x="2673" y="10800"/>
                </a:cubicBezTo>
                <a:cubicBezTo>
                  <a:pt x="2906" y="10800"/>
                  <a:pt x="3137" y="10730"/>
                  <a:pt x="3341" y="10594"/>
                </a:cubicBezTo>
                <a:lnTo>
                  <a:pt x="3341" y="20057"/>
                </a:lnTo>
                <a:cubicBezTo>
                  <a:pt x="3341" y="20908"/>
                  <a:pt x="3941" y="21600"/>
                  <a:pt x="4678" y="21600"/>
                </a:cubicBezTo>
                <a:lnTo>
                  <a:pt x="16706" y="21600"/>
                </a:lnTo>
                <a:cubicBezTo>
                  <a:pt x="17443" y="21600"/>
                  <a:pt x="18043" y="20908"/>
                  <a:pt x="18043" y="20057"/>
                </a:cubicBezTo>
                <a:lnTo>
                  <a:pt x="18043" y="10594"/>
                </a:lnTo>
                <a:cubicBezTo>
                  <a:pt x="18247" y="10730"/>
                  <a:pt x="18478" y="10800"/>
                  <a:pt x="18711" y="10800"/>
                </a:cubicBezTo>
                <a:cubicBezTo>
                  <a:pt x="18856" y="10800"/>
                  <a:pt x="19002" y="10772"/>
                  <a:pt x="19145" y="10716"/>
                </a:cubicBezTo>
                <a:cubicBezTo>
                  <a:pt x="19539" y="10560"/>
                  <a:pt x="19847" y="10201"/>
                  <a:pt x="19979" y="9745"/>
                </a:cubicBezTo>
                <a:lnTo>
                  <a:pt x="21315" y="5117"/>
                </a:lnTo>
                <a:cubicBezTo>
                  <a:pt x="21492" y="4504"/>
                  <a:pt x="21320" y="3828"/>
                  <a:pt x="20882" y="3424"/>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3" name="AutoShape 33"/>
          <p:cNvSpPr>
            <a:spLocks/>
          </p:cNvSpPr>
          <p:nvPr/>
        </p:nvSpPr>
        <p:spPr bwMode="auto">
          <a:xfrm>
            <a:off x="16432213" y="7361238"/>
            <a:ext cx="928687" cy="581025"/>
          </a:xfrm>
          <a:custGeom>
            <a:avLst/>
            <a:gdLst/>
            <a:ahLst/>
            <a:cxnLst/>
            <a:rect l="0" t="0" r="r" b="b"/>
            <a:pathLst>
              <a:path w="21505" h="21600">
                <a:moveTo>
                  <a:pt x="17472" y="17280"/>
                </a:moveTo>
                <a:lnTo>
                  <a:pt x="17472" y="18900"/>
                </a:lnTo>
                <a:cubicBezTo>
                  <a:pt x="17472" y="19198"/>
                  <a:pt x="17322" y="19440"/>
                  <a:pt x="17136" y="19440"/>
                </a:cubicBezTo>
                <a:lnTo>
                  <a:pt x="4368" y="19440"/>
                </a:lnTo>
                <a:cubicBezTo>
                  <a:pt x="4183" y="19440"/>
                  <a:pt x="4032" y="19198"/>
                  <a:pt x="4032" y="18900"/>
                </a:cubicBezTo>
                <a:lnTo>
                  <a:pt x="4032" y="17280"/>
                </a:lnTo>
                <a:lnTo>
                  <a:pt x="1344" y="12420"/>
                </a:lnTo>
                <a:cubicBezTo>
                  <a:pt x="1344" y="12122"/>
                  <a:pt x="1495" y="11880"/>
                  <a:pt x="1680" y="11880"/>
                </a:cubicBezTo>
                <a:lnTo>
                  <a:pt x="3360" y="11880"/>
                </a:lnTo>
                <a:lnTo>
                  <a:pt x="4032" y="11880"/>
                </a:lnTo>
                <a:lnTo>
                  <a:pt x="4704" y="11880"/>
                </a:lnTo>
                <a:lnTo>
                  <a:pt x="5376" y="11880"/>
                </a:lnTo>
                <a:lnTo>
                  <a:pt x="6048" y="11880"/>
                </a:lnTo>
                <a:lnTo>
                  <a:pt x="6720" y="11880"/>
                </a:lnTo>
                <a:lnTo>
                  <a:pt x="7392" y="11880"/>
                </a:lnTo>
                <a:lnTo>
                  <a:pt x="8064" y="11880"/>
                </a:lnTo>
                <a:lnTo>
                  <a:pt x="8736" y="11880"/>
                </a:lnTo>
                <a:lnTo>
                  <a:pt x="12768" y="11880"/>
                </a:lnTo>
                <a:lnTo>
                  <a:pt x="13440" y="11880"/>
                </a:lnTo>
                <a:lnTo>
                  <a:pt x="14112" y="11880"/>
                </a:lnTo>
                <a:lnTo>
                  <a:pt x="14784" y="11880"/>
                </a:lnTo>
                <a:lnTo>
                  <a:pt x="15456" y="11880"/>
                </a:lnTo>
                <a:lnTo>
                  <a:pt x="16128" y="11880"/>
                </a:lnTo>
                <a:lnTo>
                  <a:pt x="16800" y="11880"/>
                </a:lnTo>
                <a:lnTo>
                  <a:pt x="17472" y="11880"/>
                </a:lnTo>
                <a:lnTo>
                  <a:pt x="18144" y="11880"/>
                </a:lnTo>
                <a:lnTo>
                  <a:pt x="19824" y="11880"/>
                </a:lnTo>
                <a:cubicBezTo>
                  <a:pt x="20010" y="11880"/>
                  <a:pt x="20160" y="12122"/>
                  <a:pt x="20160" y="12420"/>
                </a:cubicBezTo>
                <a:cubicBezTo>
                  <a:pt x="20160" y="12420"/>
                  <a:pt x="17472" y="17280"/>
                  <a:pt x="17472" y="17280"/>
                </a:cubicBezTo>
                <a:close/>
                <a:moveTo>
                  <a:pt x="10752" y="4320"/>
                </a:moveTo>
                <a:cubicBezTo>
                  <a:pt x="8625" y="4320"/>
                  <a:pt x="6826" y="6601"/>
                  <a:pt x="6246" y="9720"/>
                </a:cubicBezTo>
                <a:lnTo>
                  <a:pt x="5553" y="9720"/>
                </a:lnTo>
                <a:cubicBezTo>
                  <a:pt x="6152" y="6000"/>
                  <a:pt x="8252" y="3240"/>
                  <a:pt x="10752" y="3240"/>
                </a:cubicBezTo>
                <a:cubicBezTo>
                  <a:pt x="12934" y="3240"/>
                  <a:pt x="14813" y="5344"/>
                  <a:pt x="15655" y="8353"/>
                </a:cubicBezTo>
                <a:lnTo>
                  <a:pt x="15054" y="8835"/>
                </a:lnTo>
                <a:cubicBezTo>
                  <a:pt x="14324" y="6180"/>
                  <a:pt x="12672" y="4320"/>
                  <a:pt x="10752" y="4320"/>
                </a:cubicBezTo>
                <a:moveTo>
                  <a:pt x="10752" y="8640"/>
                </a:moveTo>
                <a:cubicBezTo>
                  <a:pt x="10159" y="8640"/>
                  <a:pt x="9630" y="9062"/>
                  <a:pt x="9260" y="9720"/>
                </a:cubicBezTo>
                <a:lnTo>
                  <a:pt x="8438" y="9720"/>
                </a:lnTo>
                <a:cubicBezTo>
                  <a:pt x="8904" y="8435"/>
                  <a:pt x="9762" y="7560"/>
                  <a:pt x="10752" y="7560"/>
                </a:cubicBezTo>
                <a:cubicBezTo>
                  <a:pt x="11743" y="7560"/>
                  <a:pt x="12600" y="8435"/>
                  <a:pt x="13067" y="9720"/>
                </a:cubicBezTo>
                <a:lnTo>
                  <a:pt x="12244" y="9720"/>
                </a:lnTo>
                <a:cubicBezTo>
                  <a:pt x="11874" y="9062"/>
                  <a:pt x="11346" y="8640"/>
                  <a:pt x="10752" y="8640"/>
                </a:cubicBezTo>
                <a:moveTo>
                  <a:pt x="13828" y="9720"/>
                </a:moveTo>
                <a:cubicBezTo>
                  <a:pt x="13307" y="7816"/>
                  <a:pt x="12126" y="6480"/>
                  <a:pt x="10752" y="6480"/>
                </a:cubicBezTo>
                <a:cubicBezTo>
                  <a:pt x="9378" y="6480"/>
                  <a:pt x="8197" y="7816"/>
                  <a:pt x="7677" y="9720"/>
                </a:cubicBezTo>
                <a:lnTo>
                  <a:pt x="6955" y="9720"/>
                </a:lnTo>
                <a:cubicBezTo>
                  <a:pt x="7510" y="7208"/>
                  <a:pt x="9001" y="5400"/>
                  <a:pt x="10752" y="5400"/>
                </a:cubicBezTo>
                <a:cubicBezTo>
                  <a:pt x="12409" y="5400"/>
                  <a:pt x="13835" y="7016"/>
                  <a:pt x="14454" y="9317"/>
                </a:cubicBezTo>
                <a:lnTo>
                  <a:pt x="13954" y="9720"/>
                </a:lnTo>
                <a:cubicBezTo>
                  <a:pt x="13954" y="9720"/>
                  <a:pt x="13828" y="9720"/>
                  <a:pt x="13828" y="9720"/>
                </a:cubicBezTo>
                <a:close/>
                <a:moveTo>
                  <a:pt x="10752" y="1080"/>
                </a:moveTo>
                <a:cubicBezTo>
                  <a:pt x="13460" y="1080"/>
                  <a:pt x="15792" y="3672"/>
                  <a:pt x="16856" y="7388"/>
                </a:cubicBezTo>
                <a:lnTo>
                  <a:pt x="16257" y="7869"/>
                </a:lnTo>
                <a:cubicBezTo>
                  <a:pt x="15306" y="4505"/>
                  <a:pt x="13202" y="2160"/>
                  <a:pt x="10752" y="2160"/>
                </a:cubicBezTo>
                <a:cubicBezTo>
                  <a:pt x="7875" y="2160"/>
                  <a:pt x="5471" y="5393"/>
                  <a:pt x="4859" y="9720"/>
                </a:cubicBezTo>
                <a:lnTo>
                  <a:pt x="4168" y="9720"/>
                </a:lnTo>
                <a:cubicBezTo>
                  <a:pt x="4792" y="4797"/>
                  <a:pt x="7507" y="1080"/>
                  <a:pt x="10752" y="1080"/>
                </a:cubicBezTo>
                <a:moveTo>
                  <a:pt x="17337" y="9720"/>
                </a:moveTo>
                <a:lnTo>
                  <a:pt x="16959" y="9720"/>
                </a:lnTo>
                <a:lnTo>
                  <a:pt x="17294" y="9450"/>
                </a:lnTo>
                <a:cubicBezTo>
                  <a:pt x="17308" y="9541"/>
                  <a:pt x="17325" y="9628"/>
                  <a:pt x="17337" y="9720"/>
                </a:cubicBezTo>
                <a:moveTo>
                  <a:pt x="19824" y="9720"/>
                </a:moveTo>
                <a:lnTo>
                  <a:pt x="18016" y="9720"/>
                </a:lnTo>
                <a:cubicBezTo>
                  <a:pt x="17987" y="9462"/>
                  <a:pt x="17948" y="9210"/>
                  <a:pt x="17909" y="8957"/>
                </a:cubicBezTo>
                <a:lnTo>
                  <a:pt x="21133" y="6366"/>
                </a:lnTo>
                <a:cubicBezTo>
                  <a:pt x="21465" y="6099"/>
                  <a:pt x="21600" y="5451"/>
                  <a:pt x="21434" y="4917"/>
                </a:cubicBezTo>
                <a:cubicBezTo>
                  <a:pt x="21267" y="4383"/>
                  <a:pt x="20865" y="4169"/>
                  <a:pt x="20532" y="4434"/>
                </a:cubicBezTo>
                <a:lnTo>
                  <a:pt x="17456" y="6905"/>
                </a:lnTo>
                <a:cubicBezTo>
                  <a:pt x="16282" y="2836"/>
                  <a:pt x="13722" y="0"/>
                  <a:pt x="10752" y="0"/>
                </a:cubicBezTo>
                <a:cubicBezTo>
                  <a:pt x="7136" y="0"/>
                  <a:pt x="4123" y="4199"/>
                  <a:pt x="3488" y="9720"/>
                </a:cubicBezTo>
                <a:lnTo>
                  <a:pt x="1680" y="9720"/>
                </a:lnTo>
                <a:cubicBezTo>
                  <a:pt x="754" y="9720"/>
                  <a:pt x="0" y="10931"/>
                  <a:pt x="0" y="12420"/>
                </a:cubicBezTo>
                <a:cubicBezTo>
                  <a:pt x="0" y="12949"/>
                  <a:pt x="121" y="13460"/>
                  <a:pt x="339" y="13855"/>
                </a:cubicBezTo>
                <a:lnTo>
                  <a:pt x="2688" y="18102"/>
                </a:lnTo>
                <a:lnTo>
                  <a:pt x="2688" y="18900"/>
                </a:lnTo>
                <a:cubicBezTo>
                  <a:pt x="2688" y="20389"/>
                  <a:pt x="3442" y="21600"/>
                  <a:pt x="4368" y="21600"/>
                </a:cubicBezTo>
                <a:lnTo>
                  <a:pt x="17136" y="21600"/>
                </a:lnTo>
                <a:cubicBezTo>
                  <a:pt x="18062" y="21600"/>
                  <a:pt x="18816" y="20389"/>
                  <a:pt x="18816" y="18900"/>
                </a:cubicBezTo>
                <a:lnTo>
                  <a:pt x="18816" y="18102"/>
                </a:lnTo>
                <a:lnTo>
                  <a:pt x="21165" y="13855"/>
                </a:lnTo>
                <a:cubicBezTo>
                  <a:pt x="21383" y="13460"/>
                  <a:pt x="21505" y="12949"/>
                  <a:pt x="21505" y="12420"/>
                </a:cubicBezTo>
                <a:cubicBezTo>
                  <a:pt x="21505" y="10931"/>
                  <a:pt x="20750" y="9720"/>
                  <a:pt x="19824" y="972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4" name="AutoShape 34"/>
          <p:cNvSpPr>
            <a:spLocks/>
          </p:cNvSpPr>
          <p:nvPr/>
        </p:nvSpPr>
        <p:spPr bwMode="auto">
          <a:xfrm>
            <a:off x="16663988" y="7129463"/>
            <a:ext cx="66675" cy="217487"/>
          </a:xfrm>
          <a:custGeom>
            <a:avLst/>
            <a:gdLst/>
            <a:ahLst/>
            <a:cxnLst/>
            <a:rect l="0" t="0" r="r" b="b"/>
            <a:pathLst>
              <a:path w="16970" h="21600">
                <a:moveTo>
                  <a:pt x="1764" y="20770"/>
                </a:moveTo>
                <a:cubicBezTo>
                  <a:pt x="1786" y="20787"/>
                  <a:pt x="1800" y="20804"/>
                  <a:pt x="1822" y="20821"/>
                </a:cubicBezTo>
                <a:lnTo>
                  <a:pt x="1841" y="20821"/>
                </a:lnTo>
                <a:cubicBezTo>
                  <a:pt x="2472" y="21282"/>
                  <a:pt x="3720" y="21600"/>
                  <a:pt x="5169" y="21600"/>
                </a:cubicBezTo>
                <a:cubicBezTo>
                  <a:pt x="7250" y="21600"/>
                  <a:pt x="8949" y="20948"/>
                  <a:pt x="8949" y="20152"/>
                </a:cubicBezTo>
                <a:cubicBezTo>
                  <a:pt x="8949" y="20028"/>
                  <a:pt x="8890" y="19907"/>
                  <a:pt x="8813" y="19792"/>
                </a:cubicBezTo>
                <a:cubicBezTo>
                  <a:pt x="8828" y="19772"/>
                  <a:pt x="8828" y="19755"/>
                  <a:pt x="8806" y="19735"/>
                </a:cubicBezTo>
                <a:cubicBezTo>
                  <a:pt x="5995" y="17196"/>
                  <a:pt x="8670" y="14408"/>
                  <a:pt x="11955" y="11408"/>
                </a:cubicBezTo>
                <a:cubicBezTo>
                  <a:pt x="15518" y="8165"/>
                  <a:pt x="19327" y="4565"/>
                  <a:pt x="15125" y="903"/>
                </a:cubicBezTo>
                <a:cubicBezTo>
                  <a:pt x="14593" y="374"/>
                  <a:pt x="13265" y="0"/>
                  <a:pt x="11701" y="0"/>
                </a:cubicBezTo>
                <a:cubicBezTo>
                  <a:pt x="9672" y="0"/>
                  <a:pt x="8017" y="633"/>
                  <a:pt x="8017" y="1412"/>
                </a:cubicBezTo>
                <a:cubicBezTo>
                  <a:pt x="8017" y="1583"/>
                  <a:pt x="8109" y="1747"/>
                  <a:pt x="8259" y="1898"/>
                </a:cubicBezTo>
                <a:cubicBezTo>
                  <a:pt x="8259" y="1904"/>
                  <a:pt x="8259" y="1910"/>
                  <a:pt x="8266" y="1915"/>
                </a:cubicBezTo>
                <a:cubicBezTo>
                  <a:pt x="8274" y="1924"/>
                  <a:pt x="8281" y="1932"/>
                  <a:pt x="8296" y="1941"/>
                </a:cubicBezTo>
                <a:lnTo>
                  <a:pt x="8325" y="1974"/>
                </a:lnTo>
                <a:cubicBezTo>
                  <a:pt x="11360" y="4593"/>
                  <a:pt x="8424" y="7276"/>
                  <a:pt x="5107" y="10305"/>
                </a:cubicBezTo>
                <a:cubicBezTo>
                  <a:pt x="1606" y="13500"/>
                  <a:pt x="-2273" y="17041"/>
                  <a:pt x="1635" y="20649"/>
                </a:cubicBezTo>
                <a:cubicBezTo>
                  <a:pt x="1672" y="20692"/>
                  <a:pt x="1720" y="20731"/>
                  <a:pt x="1764" y="2077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5" name="AutoShape 35"/>
          <p:cNvSpPr>
            <a:spLocks/>
          </p:cNvSpPr>
          <p:nvPr/>
        </p:nvSpPr>
        <p:spPr bwMode="auto">
          <a:xfrm>
            <a:off x="17013238" y="7129463"/>
            <a:ext cx="65087" cy="217487"/>
          </a:xfrm>
          <a:custGeom>
            <a:avLst/>
            <a:gdLst/>
            <a:ahLst/>
            <a:cxnLst/>
            <a:rect l="0" t="0" r="r" b="b"/>
            <a:pathLst>
              <a:path w="16970" h="21600">
                <a:moveTo>
                  <a:pt x="1764" y="20770"/>
                </a:moveTo>
                <a:cubicBezTo>
                  <a:pt x="1786" y="20787"/>
                  <a:pt x="1800" y="20804"/>
                  <a:pt x="1822" y="20821"/>
                </a:cubicBezTo>
                <a:lnTo>
                  <a:pt x="1841" y="20821"/>
                </a:lnTo>
                <a:cubicBezTo>
                  <a:pt x="2472" y="21282"/>
                  <a:pt x="3720" y="21600"/>
                  <a:pt x="5169" y="21600"/>
                </a:cubicBezTo>
                <a:cubicBezTo>
                  <a:pt x="7250" y="21600"/>
                  <a:pt x="8949" y="20950"/>
                  <a:pt x="8949" y="20152"/>
                </a:cubicBezTo>
                <a:cubicBezTo>
                  <a:pt x="8949" y="20028"/>
                  <a:pt x="8890" y="19907"/>
                  <a:pt x="8813" y="19792"/>
                </a:cubicBezTo>
                <a:cubicBezTo>
                  <a:pt x="8828" y="19772"/>
                  <a:pt x="8828" y="19755"/>
                  <a:pt x="8806" y="19735"/>
                </a:cubicBezTo>
                <a:cubicBezTo>
                  <a:pt x="5995" y="17196"/>
                  <a:pt x="8670" y="14408"/>
                  <a:pt x="11955" y="11408"/>
                </a:cubicBezTo>
                <a:cubicBezTo>
                  <a:pt x="15518" y="8165"/>
                  <a:pt x="19327" y="4565"/>
                  <a:pt x="15125" y="903"/>
                </a:cubicBezTo>
                <a:cubicBezTo>
                  <a:pt x="14593" y="374"/>
                  <a:pt x="13265" y="0"/>
                  <a:pt x="11701" y="0"/>
                </a:cubicBezTo>
                <a:cubicBezTo>
                  <a:pt x="9672" y="0"/>
                  <a:pt x="8017" y="633"/>
                  <a:pt x="8017" y="1412"/>
                </a:cubicBezTo>
                <a:cubicBezTo>
                  <a:pt x="8017" y="1583"/>
                  <a:pt x="8109" y="1747"/>
                  <a:pt x="8259" y="1898"/>
                </a:cubicBezTo>
                <a:cubicBezTo>
                  <a:pt x="8259" y="1904"/>
                  <a:pt x="8259" y="1910"/>
                  <a:pt x="8266" y="1915"/>
                </a:cubicBezTo>
                <a:cubicBezTo>
                  <a:pt x="8274" y="1924"/>
                  <a:pt x="8281" y="1932"/>
                  <a:pt x="8296" y="1941"/>
                </a:cubicBezTo>
                <a:lnTo>
                  <a:pt x="8325" y="1974"/>
                </a:lnTo>
                <a:cubicBezTo>
                  <a:pt x="11360" y="4593"/>
                  <a:pt x="8424" y="7276"/>
                  <a:pt x="5107" y="10305"/>
                </a:cubicBezTo>
                <a:cubicBezTo>
                  <a:pt x="1606" y="13500"/>
                  <a:pt x="-2273" y="17041"/>
                  <a:pt x="1635" y="20649"/>
                </a:cubicBezTo>
                <a:cubicBezTo>
                  <a:pt x="1672" y="20692"/>
                  <a:pt x="1720" y="20731"/>
                  <a:pt x="1764" y="2077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6" name="AutoShape 36"/>
          <p:cNvSpPr>
            <a:spLocks/>
          </p:cNvSpPr>
          <p:nvPr/>
        </p:nvSpPr>
        <p:spPr bwMode="auto">
          <a:xfrm>
            <a:off x="16867188" y="7011988"/>
            <a:ext cx="66675" cy="219075"/>
          </a:xfrm>
          <a:custGeom>
            <a:avLst/>
            <a:gdLst/>
            <a:ahLst/>
            <a:cxnLst/>
            <a:rect l="0" t="0" r="r" b="b"/>
            <a:pathLst>
              <a:path w="16970" h="21600">
                <a:moveTo>
                  <a:pt x="1764" y="20770"/>
                </a:moveTo>
                <a:cubicBezTo>
                  <a:pt x="1786" y="20787"/>
                  <a:pt x="1800" y="20804"/>
                  <a:pt x="1822" y="20821"/>
                </a:cubicBezTo>
                <a:lnTo>
                  <a:pt x="1841" y="20821"/>
                </a:lnTo>
                <a:cubicBezTo>
                  <a:pt x="2472" y="21282"/>
                  <a:pt x="3720" y="21600"/>
                  <a:pt x="5169" y="21600"/>
                </a:cubicBezTo>
                <a:cubicBezTo>
                  <a:pt x="7250" y="21600"/>
                  <a:pt x="8949" y="20950"/>
                  <a:pt x="8949" y="20152"/>
                </a:cubicBezTo>
                <a:cubicBezTo>
                  <a:pt x="8949" y="20028"/>
                  <a:pt x="8890" y="19907"/>
                  <a:pt x="8813" y="19792"/>
                </a:cubicBezTo>
                <a:cubicBezTo>
                  <a:pt x="8828" y="19772"/>
                  <a:pt x="8828" y="19755"/>
                  <a:pt x="8806" y="19735"/>
                </a:cubicBezTo>
                <a:cubicBezTo>
                  <a:pt x="5995" y="17196"/>
                  <a:pt x="8670" y="14408"/>
                  <a:pt x="11955" y="11408"/>
                </a:cubicBezTo>
                <a:cubicBezTo>
                  <a:pt x="15518" y="8165"/>
                  <a:pt x="19327" y="4565"/>
                  <a:pt x="15125" y="903"/>
                </a:cubicBezTo>
                <a:cubicBezTo>
                  <a:pt x="14593" y="374"/>
                  <a:pt x="13265" y="0"/>
                  <a:pt x="11701" y="0"/>
                </a:cubicBezTo>
                <a:cubicBezTo>
                  <a:pt x="9672" y="0"/>
                  <a:pt x="8017" y="633"/>
                  <a:pt x="8017" y="1412"/>
                </a:cubicBezTo>
                <a:cubicBezTo>
                  <a:pt x="8017" y="1583"/>
                  <a:pt x="8109" y="1749"/>
                  <a:pt x="8259" y="1898"/>
                </a:cubicBezTo>
                <a:cubicBezTo>
                  <a:pt x="8259" y="1904"/>
                  <a:pt x="8259" y="1910"/>
                  <a:pt x="8266" y="1915"/>
                </a:cubicBezTo>
                <a:cubicBezTo>
                  <a:pt x="8274" y="1924"/>
                  <a:pt x="8281" y="1932"/>
                  <a:pt x="8296" y="1941"/>
                </a:cubicBezTo>
                <a:lnTo>
                  <a:pt x="8325" y="1974"/>
                </a:lnTo>
                <a:cubicBezTo>
                  <a:pt x="11360" y="4593"/>
                  <a:pt x="8424" y="7276"/>
                  <a:pt x="5107" y="10305"/>
                </a:cubicBezTo>
                <a:cubicBezTo>
                  <a:pt x="1606" y="13500"/>
                  <a:pt x="-2273" y="17041"/>
                  <a:pt x="1635" y="20649"/>
                </a:cubicBezTo>
                <a:cubicBezTo>
                  <a:pt x="1676" y="20692"/>
                  <a:pt x="1720" y="20731"/>
                  <a:pt x="1764" y="2077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7" name="AutoShape 37"/>
          <p:cNvSpPr>
            <a:spLocks/>
          </p:cNvSpPr>
          <p:nvPr/>
        </p:nvSpPr>
        <p:spPr bwMode="auto">
          <a:xfrm>
            <a:off x="14574838" y="7099300"/>
            <a:ext cx="846137" cy="842963"/>
          </a:xfrm>
          <a:custGeom>
            <a:avLst/>
            <a:gdLst/>
            <a:ahLst/>
            <a:cxnLst/>
            <a:rect l="0" t="0" r="r" b="b"/>
            <a:pathLst>
              <a:path w="21502" h="21600">
                <a:moveTo>
                  <a:pt x="19918" y="7880"/>
                </a:moveTo>
                <a:lnTo>
                  <a:pt x="18875" y="8933"/>
                </a:lnTo>
                <a:cubicBezTo>
                  <a:pt x="18731" y="9079"/>
                  <a:pt x="18497" y="9079"/>
                  <a:pt x="18353" y="8933"/>
                </a:cubicBezTo>
                <a:lnTo>
                  <a:pt x="17049" y="7617"/>
                </a:lnTo>
                <a:lnTo>
                  <a:pt x="15991" y="10290"/>
                </a:lnTo>
                <a:lnTo>
                  <a:pt x="16080" y="10065"/>
                </a:lnTo>
                <a:cubicBezTo>
                  <a:pt x="13860" y="7827"/>
                  <a:pt x="11602" y="7544"/>
                  <a:pt x="9565" y="7292"/>
                </a:cubicBezTo>
                <a:cubicBezTo>
                  <a:pt x="8910" y="7210"/>
                  <a:pt x="8277" y="7126"/>
                  <a:pt x="7652" y="6990"/>
                </a:cubicBezTo>
                <a:lnTo>
                  <a:pt x="13919" y="4457"/>
                </a:lnTo>
                <a:lnTo>
                  <a:pt x="12652" y="3179"/>
                </a:lnTo>
                <a:cubicBezTo>
                  <a:pt x="12508" y="3034"/>
                  <a:pt x="12508" y="2798"/>
                  <a:pt x="12653" y="2653"/>
                </a:cubicBezTo>
                <a:lnTo>
                  <a:pt x="13696" y="1599"/>
                </a:lnTo>
                <a:cubicBezTo>
                  <a:pt x="13840" y="1453"/>
                  <a:pt x="14074" y="1453"/>
                  <a:pt x="14217" y="1599"/>
                </a:cubicBezTo>
                <a:lnTo>
                  <a:pt x="19918" y="7354"/>
                </a:lnTo>
                <a:cubicBezTo>
                  <a:pt x="20063" y="7499"/>
                  <a:pt x="20063" y="7735"/>
                  <a:pt x="19918" y="7880"/>
                </a:cubicBezTo>
                <a:moveTo>
                  <a:pt x="12292" y="19639"/>
                </a:moveTo>
                <a:cubicBezTo>
                  <a:pt x="12201" y="19872"/>
                  <a:pt x="11999" y="20044"/>
                  <a:pt x="11756" y="20095"/>
                </a:cubicBezTo>
                <a:cubicBezTo>
                  <a:pt x="11701" y="20107"/>
                  <a:pt x="11644" y="20112"/>
                  <a:pt x="11587" y="20110"/>
                </a:cubicBezTo>
                <a:cubicBezTo>
                  <a:pt x="11400" y="20106"/>
                  <a:pt x="11219" y="20030"/>
                  <a:pt x="11084" y="19893"/>
                </a:cubicBezTo>
                <a:lnTo>
                  <a:pt x="1692" y="10517"/>
                </a:lnTo>
                <a:cubicBezTo>
                  <a:pt x="1519" y="10343"/>
                  <a:pt x="1443" y="10094"/>
                  <a:pt x="1488" y="9852"/>
                </a:cubicBezTo>
                <a:cubicBezTo>
                  <a:pt x="1533" y="9611"/>
                  <a:pt x="1695" y="9407"/>
                  <a:pt x="1918" y="9308"/>
                </a:cubicBezTo>
                <a:lnTo>
                  <a:pt x="6506" y="7453"/>
                </a:lnTo>
                <a:cubicBezTo>
                  <a:pt x="9597" y="8491"/>
                  <a:pt x="12689" y="7492"/>
                  <a:pt x="15781" y="10822"/>
                </a:cubicBezTo>
                <a:cubicBezTo>
                  <a:pt x="15781" y="10822"/>
                  <a:pt x="12292" y="19639"/>
                  <a:pt x="12292" y="19639"/>
                </a:cubicBezTo>
                <a:close/>
                <a:moveTo>
                  <a:pt x="15261" y="546"/>
                </a:moveTo>
                <a:cubicBezTo>
                  <a:pt x="14912" y="193"/>
                  <a:pt x="14449" y="0"/>
                  <a:pt x="13957" y="0"/>
                </a:cubicBezTo>
                <a:cubicBezTo>
                  <a:pt x="13464" y="0"/>
                  <a:pt x="13001" y="193"/>
                  <a:pt x="12651" y="546"/>
                </a:cubicBezTo>
                <a:lnTo>
                  <a:pt x="11611" y="1598"/>
                </a:lnTo>
                <a:cubicBezTo>
                  <a:pt x="11261" y="1949"/>
                  <a:pt x="11069" y="2417"/>
                  <a:pt x="11069" y="2915"/>
                </a:cubicBezTo>
                <a:cubicBezTo>
                  <a:pt x="11069" y="3266"/>
                  <a:pt x="11164" y="3602"/>
                  <a:pt x="11342" y="3894"/>
                </a:cubicBezTo>
                <a:lnTo>
                  <a:pt x="1324" y="7944"/>
                </a:lnTo>
                <a:cubicBezTo>
                  <a:pt x="655" y="8242"/>
                  <a:pt x="174" y="8851"/>
                  <a:pt x="39" y="9575"/>
                </a:cubicBezTo>
                <a:cubicBezTo>
                  <a:pt x="-98" y="10302"/>
                  <a:pt x="131" y="11049"/>
                  <a:pt x="655" y="11576"/>
                </a:cubicBezTo>
                <a:lnTo>
                  <a:pt x="10041" y="20946"/>
                </a:lnTo>
                <a:cubicBezTo>
                  <a:pt x="10445" y="21354"/>
                  <a:pt x="10982" y="21586"/>
                  <a:pt x="11550" y="21599"/>
                </a:cubicBezTo>
                <a:cubicBezTo>
                  <a:pt x="11563" y="21600"/>
                  <a:pt x="11594" y="21600"/>
                  <a:pt x="11606" y="21600"/>
                </a:cubicBezTo>
                <a:cubicBezTo>
                  <a:pt x="11755" y="21600"/>
                  <a:pt x="11906" y="21585"/>
                  <a:pt x="12057" y="21553"/>
                </a:cubicBezTo>
                <a:cubicBezTo>
                  <a:pt x="12789" y="21400"/>
                  <a:pt x="13391" y="20889"/>
                  <a:pt x="13662" y="20192"/>
                </a:cubicBezTo>
                <a:lnTo>
                  <a:pt x="17605" y="10229"/>
                </a:lnTo>
                <a:cubicBezTo>
                  <a:pt x="17903" y="10426"/>
                  <a:pt x="18250" y="10532"/>
                  <a:pt x="18614" y="10532"/>
                </a:cubicBezTo>
                <a:cubicBezTo>
                  <a:pt x="19107" y="10532"/>
                  <a:pt x="19571" y="10338"/>
                  <a:pt x="19918" y="9986"/>
                </a:cubicBezTo>
                <a:lnTo>
                  <a:pt x="20958" y="8938"/>
                </a:lnTo>
                <a:cubicBezTo>
                  <a:pt x="21309" y="8585"/>
                  <a:pt x="21502" y="8117"/>
                  <a:pt x="21502" y="7617"/>
                </a:cubicBezTo>
                <a:cubicBezTo>
                  <a:pt x="21502" y="7117"/>
                  <a:pt x="21309" y="6649"/>
                  <a:pt x="20962" y="6300"/>
                </a:cubicBezTo>
                <a:cubicBezTo>
                  <a:pt x="20962" y="6300"/>
                  <a:pt x="15261" y="546"/>
                  <a:pt x="15261" y="546"/>
                </a:cubicBezTo>
                <a:close/>
                <a:moveTo>
                  <a:pt x="15261" y="546"/>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8" name="AutoShape 38"/>
          <p:cNvSpPr>
            <a:spLocks/>
          </p:cNvSpPr>
          <p:nvPr/>
        </p:nvSpPr>
        <p:spPr bwMode="auto">
          <a:xfrm>
            <a:off x="14981238" y="7477125"/>
            <a:ext cx="144462" cy="146050"/>
          </a:xfrm>
          <a:custGeom>
            <a:avLst/>
            <a:gdLst/>
            <a:ahLst/>
            <a:cxnLst/>
            <a:rect l="0" t="0" r="r" b="b"/>
            <a:pathLst>
              <a:path w="21600" h="21600">
                <a:moveTo>
                  <a:pt x="10800" y="4320"/>
                </a:moveTo>
                <a:cubicBezTo>
                  <a:pt x="14382" y="4320"/>
                  <a:pt x="17280" y="7222"/>
                  <a:pt x="17280" y="10800"/>
                </a:cubicBezTo>
                <a:cubicBezTo>
                  <a:pt x="17280" y="14377"/>
                  <a:pt x="14382" y="17280"/>
                  <a:pt x="10800" y="17280"/>
                </a:cubicBezTo>
                <a:cubicBezTo>
                  <a:pt x="7218" y="17280"/>
                  <a:pt x="4320" y="14377"/>
                  <a:pt x="4320" y="10800"/>
                </a:cubicBezTo>
                <a:cubicBezTo>
                  <a:pt x="4320" y="7222"/>
                  <a:pt x="7218" y="4320"/>
                  <a:pt x="10800" y="4320"/>
                </a:cubicBezTo>
                <a:moveTo>
                  <a:pt x="10800" y="21600"/>
                </a:moveTo>
                <a:cubicBezTo>
                  <a:pt x="16753" y="21600"/>
                  <a:pt x="21600" y="16757"/>
                  <a:pt x="21600" y="10800"/>
                </a:cubicBezTo>
                <a:cubicBezTo>
                  <a:pt x="21600" y="4843"/>
                  <a:pt x="16753" y="0"/>
                  <a:pt x="10800" y="0"/>
                </a:cubicBezTo>
                <a:cubicBezTo>
                  <a:pt x="4847" y="0"/>
                  <a:pt x="0" y="4843"/>
                  <a:pt x="0" y="10800"/>
                </a:cubicBezTo>
                <a:cubicBezTo>
                  <a:pt x="0" y="16757"/>
                  <a:pt x="4847" y="21600"/>
                  <a:pt x="10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9" name="AutoShape 39"/>
          <p:cNvSpPr>
            <a:spLocks/>
          </p:cNvSpPr>
          <p:nvPr/>
        </p:nvSpPr>
        <p:spPr bwMode="auto">
          <a:xfrm>
            <a:off x="15359063" y="7011988"/>
            <a:ext cx="144462" cy="146050"/>
          </a:xfrm>
          <a:custGeom>
            <a:avLst/>
            <a:gdLst/>
            <a:ahLst/>
            <a:cxnLst/>
            <a:rect l="0" t="0" r="r" b="b"/>
            <a:pathLst>
              <a:path w="21600" h="21600">
                <a:moveTo>
                  <a:pt x="10800" y="17280"/>
                </a:moveTo>
                <a:cubicBezTo>
                  <a:pt x="7218" y="17280"/>
                  <a:pt x="4320" y="14377"/>
                  <a:pt x="4320" y="10800"/>
                </a:cubicBezTo>
                <a:cubicBezTo>
                  <a:pt x="4320" y="7223"/>
                  <a:pt x="7218" y="4320"/>
                  <a:pt x="10800" y="4320"/>
                </a:cubicBezTo>
                <a:cubicBezTo>
                  <a:pt x="14382" y="4320"/>
                  <a:pt x="17280" y="7223"/>
                  <a:pt x="17280" y="10800"/>
                </a:cubicBezTo>
                <a:cubicBezTo>
                  <a:pt x="17280" y="14377"/>
                  <a:pt x="14382" y="17280"/>
                  <a:pt x="10800" y="17280"/>
                </a:cubicBezTo>
                <a:moveTo>
                  <a:pt x="10800" y="0"/>
                </a:moveTo>
                <a:cubicBezTo>
                  <a:pt x="4847" y="0"/>
                  <a:pt x="0" y="4843"/>
                  <a:pt x="0" y="10800"/>
                </a:cubicBezTo>
                <a:cubicBezTo>
                  <a:pt x="0" y="16757"/>
                  <a:pt x="4847" y="21600"/>
                  <a:pt x="10800" y="21600"/>
                </a:cubicBezTo>
                <a:cubicBezTo>
                  <a:pt x="16753" y="21600"/>
                  <a:pt x="21600" y="16757"/>
                  <a:pt x="21600" y="10800"/>
                </a:cubicBezTo>
                <a:cubicBezTo>
                  <a:pt x="21600" y="4843"/>
                  <a:pt x="16753"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0" name="AutoShape 40"/>
          <p:cNvSpPr>
            <a:spLocks/>
          </p:cNvSpPr>
          <p:nvPr/>
        </p:nvSpPr>
        <p:spPr bwMode="auto">
          <a:xfrm>
            <a:off x="14806613" y="7448550"/>
            <a:ext cx="115887" cy="115888"/>
          </a:xfrm>
          <a:custGeom>
            <a:avLst/>
            <a:gdLst/>
            <a:ahLst/>
            <a:cxnLst/>
            <a:rect l="0" t="0" r="r" b="b"/>
            <a:pathLst>
              <a:path w="21600" h="21600">
                <a:moveTo>
                  <a:pt x="10800" y="5400"/>
                </a:moveTo>
                <a:cubicBezTo>
                  <a:pt x="13779" y="5400"/>
                  <a:pt x="16200" y="7815"/>
                  <a:pt x="16200" y="10800"/>
                </a:cubicBezTo>
                <a:cubicBezTo>
                  <a:pt x="16200" y="13785"/>
                  <a:pt x="13779" y="16200"/>
                  <a:pt x="10800" y="16200"/>
                </a:cubicBezTo>
                <a:cubicBezTo>
                  <a:pt x="7821" y="16200"/>
                  <a:pt x="5400" y="13785"/>
                  <a:pt x="5400" y="10800"/>
                </a:cubicBezTo>
                <a:cubicBezTo>
                  <a:pt x="5400" y="7815"/>
                  <a:pt x="7821" y="5400"/>
                  <a:pt x="10800" y="5400"/>
                </a:cubicBezTo>
                <a:moveTo>
                  <a:pt x="0" y="10800"/>
                </a:moveTo>
                <a:cubicBezTo>
                  <a:pt x="0" y="16754"/>
                  <a:pt x="4844" y="21600"/>
                  <a:pt x="10800" y="21600"/>
                </a:cubicBezTo>
                <a:cubicBezTo>
                  <a:pt x="16756" y="21600"/>
                  <a:pt x="21600" y="16754"/>
                  <a:pt x="21600" y="10800"/>
                </a:cubicBezTo>
                <a:cubicBezTo>
                  <a:pt x="21600" y="4846"/>
                  <a:pt x="16756" y="0"/>
                  <a:pt x="10800" y="0"/>
                </a:cubicBezTo>
                <a:cubicBezTo>
                  <a:pt x="4844" y="0"/>
                  <a:pt x="0" y="4846"/>
                  <a:pt x="0" y="108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1" name="AutoShape 41"/>
          <p:cNvSpPr>
            <a:spLocks/>
          </p:cNvSpPr>
          <p:nvPr/>
        </p:nvSpPr>
        <p:spPr bwMode="auto">
          <a:xfrm>
            <a:off x="14922500" y="7651750"/>
            <a:ext cx="58738" cy="57150"/>
          </a:xfrm>
          <a:custGeom>
            <a:avLst/>
            <a:gdLst/>
            <a:ahLst/>
            <a:cxnLst/>
            <a:rect l="0" t="0" r="r" b="b"/>
            <a:pathLst>
              <a:path w="21600" h="21600">
                <a:moveTo>
                  <a:pt x="10800" y="21600"/>
                </a:moveTo>
                <a:cubicBezTo>
                  <a:pt x="16759" y="21600"/>
                  <a:pt x="21600" y="16770"/>
                  <a:pt x="21600" y="10800"/>
                </a:cubicBezTo>
                <a:cubicBezTo>
                  <a:pt x="21600" y="4830"/>
                  <a:pt x="16759" y="0"/>
                  <a:pt x="10800" y="0"/>
                </a:cubicBezTo>
                <a:cubicBezTo>
                  <a:pt x="4841" y="0"/>
                  <a:pt x="0" y="4830"/>
                  <a:pt x="0" y="10800"/>
                </a:cubicBezTo>
                <a:cubicBezTo>
                  <a:pt x="0" y="16770"/>
                  <a:pt x="4841" y="21600"/>
                  <a:pt x="10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2" name="AutoShape 42"/>
          <p:cNvSpPr>
            <a:spLocks/>
          </p:cNvSpPr>
          <p:nvPr/>
        </p:nvSpPr>
        <p:spPr bwMode="auto">
          <a:xfrm>
            <a:off x="15387638" y="7215188"/>
            <a:ext cx="57150" cy="58737"/>
          </a:xfrm>
          <a:custGeom>
            <a:avLst/>
            <a:gdLst/>
            <a:ahLst/>
            <a:cxnLst/>
            <a:rect l="0" t="0" r="r" b="b"/>
            <a:pathLst>
              <a:path w="21600" h="21600">
                <a:moveTo>
                  <a:pt x="10800" y="0"/>
                </a:moveTo>
                <a:cubicBezTo>
                  <a:pt x="4841" y="0"/>
                  <a:pt x="0" y="4830"/>
                  <a:pt x="0" y="10800"/>
                </a:cubicBezTo>
                <a:cubicBezTo>
                  <a:pt x="0" y="16770"/>
                  <a:pt x="4841" y="21600"/>
                  <a:pt x="10800" y="21600"/>
                </a:cubicBezTo>
                <a:cubicBezTo>
                  <a:pt x="16759" y="21600"/>
                  <a:pt x="21600" y="16770"/>
                  <a:pt x="21600" y="10800"/>
                </a:cubicBezTo>
                <a:cubicBezTo>
                  <a:pt x="21600" y="4830"/>
                  <a:pt x="16759"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3" name="AutoShape 43"/>
          <p:cNvSpPr>
            <a:spLocks/>
          </p:cNvSpPr>
          <p:nvPr/>
        </p:nvSpPr>
        <p:spPr bwMode="auto">
          <a:xfrm>
            <a:off x="12715875" y="7070725"/>
            <a:ext cx="930275" cy="668338"/>
          </a:xfrm>
          <a:custGeom>
            <a:avLst/>
            <a:gdLst/>
            <a:ahLst/>
            <a:cxnLst/>
            <a:rect l="0" t="0" r="r" b="b"/>
            <a:pathLst>
              <a:path w="21600" h="21600">
                <a:moveTo>
                  <a:pt x="10952" y="9367"/>
                </a:moveTo>
                <a:cubicBezTo>
                  <a:pt x="10902" y="9383"/>
                  <a:pt x="10851" y="9391"/>
                  <a:pt x="10800" y="9391"/>
                </a:cubicBezTo>
                <a:cubicBezTo>
                  <a:pt x="10749" y="9391"/>
                  <a:pt x="10698" y="9383"/>
                  <a:pt x="10648" y="9367"/>
                </a:cubicBezTo>
                <a:lnTo>
                  <a:pt x="1873" y="6550"/>
                </a:lnTo>
                <a:cubicBezTo>
                  <a:pt x="1567" y="6453"/>
                  <a:pt x="1350" y="6072"/>
                  <a:pt x="1350" y="5635"/>
                </a:cubicBezTo>
                <a:cubicBezTo>
                  <a:pt x="1350" y="5197"/>
                  <a:pt x="1567" y="4818"/>
                  <a:pt x="1873" y="4719"/>
                </a:cubicBezTo>
                <a:lnTo>
                  <a:pt x="10648" y="1902"/>
                </a:lnTo>
                <a:cubicBezTo>
                  <a:pt x="10698" y="1887"/>
                  <a:pt x="10749" y="1878"/>
                  <a:pt x="10800" y="1878"/>
                </a:cubicBezTo>
                <a:cubicBezTo>
                  <a:pt x="10851" y="1878"/>
                  <a:pt x="10902" y="1887"/>
                  <a:pt x="10952" y="1902"/>
                </a:cubicBezTo>
                <a:lnTo>
                  <a:pt x="19727" y="4719"/>
                </a:lnTo>
                <a:cubicBezTo>
                  <a:pt x="20033" y="4818"/>
                  <a:pt x="20250" y="5197"/>
                  <a:pt x="20250" y="5635"/>
                </a:cubicBezTo>
                <a:cubicBezTo>
                  <a:pt x="20250" y="6072"/>
                  <a:pt x="20033" y="6453"/>
                  <a:pt x="19727" y="6550"/>
                </a:cubicBezTo>
                <a:cubicBezTo>
                  <a:pt x="19727" y="6550"/>
                  <a:pt x="10952" y="9367"/>
                  <a:pt x="10952" y="9367"/>
                </a:cubicBezTo>
                <a:close/>
                <a:moveTo>
                  <a:pt x="16875" y="16904"/>
                </a:moveTo>
                <a:cubicBezTo>
                  <a:pt x="16875" y="17943"/>
                  <a:pt x="14850" y="19722"/>
                  <a:pt x="10800" y="19722"/>
                </a:cubicBezTo>
                <a:cubicBezTo>
                  <a:pt x="6750" y="19722"/>
                  <a:pt x="4725" y="17943"/>
                  <a:pt x="4725" y="16904"/>
                </a:cubicBezTo>
                <a:lnTo>
                  <a:pt x="4725" y="9394"/>
                </a:lnTo>
                <a:lnTo>
                  <a:pt x="10353" y="11201"/>
                </a:lnTo>
                <a:cubicBezTo>
                  <a:pt x="10501" y="11247"/>
                  <a:pt x="10651" y="11270"/>
                  <a:pt x="10800" y="11270"/>
                </a:cubicBezTo>
                <a:cubicBezTo>
                  <a:pt x="10949" y="11270"/>
                  <a:pt x="11099" y="11247"/>
                  <a:pt x="11256" y="11198"/>
                </a:cubicBezTo>
                <a:lnTo>
                  <a:pt x="16875" y="9394"/>
                </a:lnTo>
                <a:cubicBezTo>
                  <a:pt x="16875" y="9394"/>
                  <a:pt x="16875" y="16904"/>
                  <a:pt x="16875" y="16904"/>
                </a:cubicBezTo>
                <a:close/>
                <a:moveTo>
                  <a:pt x="21600" y="5635"/>
                </a:moveTo>
                <a:cubicBezTo>
                  <a:pt x="21600" y="4314"/>
                  <a:pt x="20954" y="3185"/>
                  <a:pt x="20031" y="2889"/>
                </a:cubicBezTo>
                <a:lnTo>
                  <a:pt x="11247" y="69"/>
                </a:lnTo>
                <a:cubicBezTo>
                  <a:pt x="11099" y="23"/>
                  <a:pt x="10949" y="0"/>
                  <a:pt x="10800" y="0"/>
                </a:cubicBezTo>
                <a:cubicBezTo>
                  <a:pt x="10651" y="0"/>
                  <a:pt x="10501" y="23"/>
                  <a:pt x="10345" y="72"/>
                </a:cubicBezTo>
                <a:lnTo>
                  <a:pt x="1570" y="2889"/>
                </a:lnTo>
                <a:cubicBezTo>
                  <a:pt x="645" y="3185"/>
                  <a:pt x="0" y="4314"/>
                  <a:pt x="0" y="5635"/>
                </a:cubicBezTo>
                <a:cubicBezTo>
                  <a:pt x="0" y="6955"/>
                  <a:pt x="645" y="8084"/>
                  <a:pt x="1570" y="8381"/>
                </a:cubicBezTo>
                <a:lnTo>
                  <a:pt x="3375" y="8960"/>
                </a:lnTo>
                <a:lnTo>
                  <a:pt x="3375" y="16904"/>
                </a:lnTo>
                <a:cubicBezTo>
                  <a:pt x="3375" y="19397"/>
                  <a:pt x="5425" y="21600"/>
                  <a:pt x="10800" y="21600"/>
                </a:cubicBezTo>
                <a:cubicBezTo>
                  <a:pt x="16174" y="21600"/>
                  <a:pt x="18225" y="19397"/>
                  <a:pt x="18225" y="16904"/>
                </a:cubicBezTo>
                <a:lnTo>
                  <a:pt x="18225" y="8960"/>
                </a:lnTo>
                <a:lnTo>
                  <a:pt x="20030" y="8381"/>
                </a:lnTo>
                <a:cubicBezTo>
                  <a:pt x="20954" y="8084"/>
                  <a:pt x="21600" y="6955"/>
                  <a:pt x="21600" y="5635"/>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4" name="AutoShape 44"/>
          <p:cNvSpPr>
            <a:spLocks/>
          </p:cNvSpPr>
          <p:nvPr/>
        </p:nvSpPr>
        <p:spPr bwMode="auto">
          <a:xfrm>
            <a:off x="13558838" y="7361238"/>
            <a:ext cx="57150" cy="319087"/>
          </a:xfrm>
          <a:custGeom>
            <a:avLst/>
            <a:gdLst/>
            <a:ahLst/>
            <a:cxnLst/>
            <a:rect l="0" t="0" r="r" b="b"/>
            <a:pathLst>
              <a:path w="21600" h="21600">
                <a:moveTo>
                  <a:pt x="0" y="1964"/>
                </a:moveTo>
                <a:lnTo>
                  <a:pt x="0" y="19636"/>
                </a:lnTo>
                <a:cubicBezTo>
                  <a:pt x="0" y="20722"/>
                  <a:pt x="4841" y="21600"/>
                  <a:pt x="10800" y="21600"/>
                </a:cubicBezTo>
                <a:cubicBezTo>
                  <a:pt x="16759" y="21600"/>
                  <a:pt x="21600" y="20722"/>
                  <a:pt x="21600" y="19636"/>
                </a:cubicBezTo>
                <a:lnTo>
                  <a:pt x="21600" y="1964"/>
                </a:lnTo>
                <a:cubicBezTo>
                  <a:pt x="21600" y="878"/>
                  <a:pt x="16759" y="0"/>
                  <a:pt x="10800" y="0"/>
                </a:cubicBezTo>
                <a:cubicBezTo>
                  <a:pt x="4841" y="0"/>
                  <a:pt x="0" y="878"/>
                  <a:pt x="0" y="1964"/>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5" name="AutoShape 45"/>
          <p:cNvSpPr>
            <a:spLocks/>
          </p:cNvSpPr>
          <p:nvPr/>
        </p:nvSpPr>
        <p:spPr bwMode="auto">
          <a:xfrm>
            <a:off x="13528675" y="7708900"/>
            <a:ext cx="117475" cy="174625"/>
          </a:xfrm>
          <a:custGeom>
            <a:avLst/>
            <a:gdLst/>
            <a:ahLst/>
            <a:cxnLst/>
            <a:rect l="0" t="0" r="r" b="b"/>
            <a:pathLst>
              <a:path w="21600" h="21600">
                <a:moveTo>
                  <a:pt x="10800" y="0"/>
                </a:moveTo>
                <a:cubicBezTo>
                  <a:pt x="4838" y="0"/>
                  <a:pt x="0" y="10427"/>
                  <a:pt x="0" y="14400"/>
                </a:cubicBezTo>
                <a:cubicBezTo>
                  <a:pt x="0" y="18373"/>
                  <a:pt x="4838" y="21600"/>
                  <a:pt x="10800" y="21600"/>
                </a:cubicBezTo>
                <a:cubicBezTo>
                  <a:pt x="16762" y="21600"/>
                  <a:pt x="21600" y="18373"/>
                  <a:pt x="21600" y="14400"/>
                </a:cubicBezTo>
                <a:cubicBezTo>
                  <a:pt x="21600" y="10427"/>
                  <a:pt x="16762"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6" name="AutoShape 46"/>
          <p:cNvSpPr>
            <a:spLocks/>
          </p:cNvSpPr>
          <p:nvPr/>
        </p:nvSpPr>
        <p:spPr bwMode="auto">
          <a:xfrm>
            <a:off x="22005925" y="5154613"/>
            <a:ext cx="928688" cy="928687"/>
          </a:xfrm>
          <a:custGeom>
            <a:avLst/>
            <a:gdLst/>
            <a:ahLst/>
            <a:cxnLst/>
            <a:rect l="0" t="0" r="r" b="b"/>
            <a:pathLst>
              <a:path w="21600" h="21600">
                <a:moveTo>
                  <a:pt x="16875" y="17550"/>
                </a:moveTo>
                <a:cubicBezTo>
                  <a:pt x="15513" y="17550"/>
                  <a:pt x="14344" y="15612"/>
                  <a:pt x="13810" y="12825"/>
                </a:cubicBezTo>
                <a:lnTo>
                  <a:pt x="15525" y="12825"/>
                </a:lnTo>
                <a:cubicBezTo>
                  <a:pt x="17038" y="12825"/>
                  <a:pt x="18225" y="11343"/>
                  <a:pt x="18225" y="9450"/>
                </a:cubicBezTo>
                <a:cubicBezTo>
                  <a:pt x="18225" y="7558"/>
                  <a:pt x="17038" y="6075"/>
                  <a:pt x="15525" y="6075"/>
                </a:cubicBezTo>
                <a:lnTo>
                  <a:pt x="13810" y="6075"/>
                </a:lnTo>
                <a:cubicBezTo>
                  <a:pt x="14344" y="3289"/>
                  <a:pt x="15513" y="1350"/>
                  <a:pt x="16875" y="1350"/>
                </a:cubicBezTo>
                <a:cubicBezTo>
                  <a:pt x="18739" y="1350"/>
                  <a:pt x="20250" y="4977"/>
                  <a:pt x="20250" y="9450"/>
                </a:cubicBezTo>
                <a:cubicBezTo>
                  <a:pt x="20250" y="13923"/>
                  <a:pt x="18739" y="17550"/>
                  <a:pt x="16875" y="17550"/>
                </a:cubicBezTo>
                <a:moveTo>
                  <a:pt x="8927" y="11483"/>
                </a:moveTo>
                <a:lnTo>
                  <a:pt x="8775" y="11483"/>
                </a:lnTo>
                <a:lnTo>
                  <a:pt x="8775" y="11475"/>
                </a:lnTo>
                <a:cubicBezTo>
                  <a:pt x="8029" y="11475"/>
                  <a:pt x="7425" y="10569"/>
                  <a:pt x="7425" y="9450"/>
                </a:cubicBezTo>
                <a:cubicBezTo>
                  <a:pt x="7425" y="8332"/>
                  <a:pt x="8029" y="7425"/>
                  <a:pt x="8775" y="7425"/>
                </a:cubicBezTo>
                <a:lnTo>
                  <a:pt x="8927" y="7425"/>
                </a:lnTo>
                <a:cubicBezTo>
                  <a:pt x="10200" y="7425"/>
                  <a:pt x="11392" y="6924"/>
                  <a:pt x="12441" y="6063"/>
                </a:cubicBezTo>
                <a:cubicBezTo>
                  <a:pt x="12249" y="7149"/>
                  <a:pt x="12150" y="8300"/>
                  <a:pt x="12150" y="9450"/>
                </a:cubicBezTo>
                <a:cubicBezTo>
                  <a:pt x="12150" y="10604"/>
                  <a:pt x="12249" y="11758"/>
                  <a:pt x="12443" y="12846"/>
                </a:cubicBezTo>
                <a:cubicBezTo>
                  <a:pt x="11393" y="11984"/>
                  <a:pt x="10200" y="11483"/>
                  <a:pt x="8927" y="11483"/>
                </a:cubicBezTo>
                <a:moveTo>
                  <a:pt x="8096" y="20250"/>
                </a:moveTo>
                <a:lnTo>
                  <a:pt x="5396" y="20250"/>
                </a:lnTo>
                <a:lnTo>
                  <a:pt x="5396" y="14175"/>
                </a:lnTo>
                <a:cubicBezTo>
                  <a:pt x="5396" y="13683"/>
                  <a:pt x="5264" y="13223"/>
                  <a:pt x="5033" y="12825"/>
                </a:cubicBezTo>
                <a:lnTo>
                  <a:pt x="5505" y="12825"/>
                </a:lnTo>
                <a:lnTo>
                  <a:pt x="5505" y="12833"/>
                </a:lnTo>
                <a:lnTo>
                  <a:pt x="7536" y="12833"/>
                </a:lnTo>
                <a:cubicBezTo>
                  <a:pt x="7463" y="13043"/>
                  <a:pt x="7421" y="13265"/>
                  <a:pt x="7421" y="13500"/>
                </a:cubicBezTo>
                <a:lnTo>
                  <a:pt x="7421" y="18225"/>
                </a:lnTo>
                <a:cubicBezTo>
                  <a:pt x="7421" y="18875"/>
                  <a:pt x="7785" y="19307"/>
                  <a:pt x="8001" y="19566"/>
                </a:cubicBezTo>
                <a:cubicBezTo>
                  <a:pt x="8031" y="19601"/>
                  <a:pt x="8066" y="19638"/>
                  <a:pt x="8096" y="19678"/>
                </a:cubicBezTo>
                <a:cubicBezTo>
                  <a:pt x="8096" y="19678"/>
                  <a:pt x="8096" y="20250"/>
                  <a:pt x="8096" y="20250"/>
                </a:cubicBezTo>
                <a:close/>
                <a:moveTo>
                  <a:pt x="1350" y="9450"/>
                </a:moveTo>
                <a:cubicBezTo>
                  <a:pt x="1350" y="8332"/>
                  <a:pt x="1954" y="7425"/>
                  <a:pt x="2700" y="7425"/>
                </a:cubicBezTo>
                <a:lnTo>
                  <a:pt x="7434" y="7425"/>
                </a:lnTo>
                <a:cubicBezTo>
                  <a:pt x="7015" y="7917"/>
                  <a:pt x="6750" y="8631"/>
                  <a:pt x="6750" y="9450"/>
                </a:cubicBezTo>
                <a:cubicBezTo>
                  <a:pt x="6750" y="10270"/>
                  <a:pt x="7015" y="10985"/>
                  <a:pt x="7434" y="11475"/>
                </a:cubicBezTo>
                <a:lnTo>
                  <a:pt x="2700" y="11475"/>
                </a:lnTo>
                <a:cubicBezTo>
                  <a:pt x="1954" y="11475"/>
                  <a:pt x="1350" y="10569"/>
                  <a:pt x="1350" y="9450"/>
                </a:cubicBezTo>
                <a:moveTo>
                  <a:pt x="13500" y="9450"/>
                </a:moveTo>
                <a:cubicBezTo>
                  <a:pt x="13500" y="8750"/>
                  <a:pt x="13541" y="8074"/>
                  <a:pt x="13611" y="7425"/>
                </a:cubicBezTo>
                <a:lnTo>
                  <a:pt x="15525" y="7425"/>
                </a:lnTo>
                <a:cubicBezTo>
                  <a:pt x="16270" y="7425"/>
                  <a:pt x="16875" y="8332"/>
                  <a:pt x="16875" y="9450"/>
                </a:cubicBezTo>
                <a:cubicBezTo>
                  <a:pt x="16875" y="10569"/>
                  <a:pt x="16270" y="11475"/>
                  <a:pt x="15525" y="11475"/>
                </a:cubicBezTo>
                <a:lnTo>
                  <a:pt x="13611" y="11475"/>
                </a:lnTo>
                <a:cubicBezTo>
                  <a:pt x="13541" y="10826"/>
                  <a:pt x="13500" y="10151"/>
                  <a:pt x="13500" y="9450"/>
                </a:cubicBezTo>
                <a:moveTo>
                  <a:pt x="16875" y="0"/>
                </a:moveTo>
                <a:cubicBezTo>
                  <a:pt x="15489" y="0"/>
                  <a:pt x="14400" y="952"/>
                  <a:pt x="13619" y="2421"/>
                </a:cubicBezTo>
                <a:lnTo>
                  <a:pt x="13604" y="2413"/>
                </a:lnTo>
                <a:cubicBezTo>
                  <a:pt x="12469" y="4635"/>
                  <a:pt x="10779" y="6075"/>
                  <a:pt x="8927" y="6075"/>
                </a:cubicBezTo>
                <a:lnTo>
                  <a:pt x="8479" y="6075"/>
                </a:lnTo>
                <a:lnTo>
                  <a:pt x="5505" y="6075"/>
                </a:lnTo>
                <a:lnTo>
                  <a:pt x="2700" y="6075"/>
                </a:lnTo>
                <a:cubicBezTo>
                  <a:pt x="1185" y="6075"/>
                  <a:pt x="0" y="7558"/>
                  <a:pt x="0" y="9450"/>
                </a:cubicBezTo>
                <a:cubicBezTo>
                  <a:pt x="0" y="11343"/>
                  <a:pt x="1185" y="12825"/>
                  <a:pt x="2700" y="12825"/>
                </a:cubicBezTo>
                <a:cubicBezTo>
                  <a:pt x="3444" y="12828"/>
                  <a:pt x="4046" y="13430"/>
                  <a:pt x="4046" y="14175"/>
                </a:cubicBezTo>
                <a:lnTo>
                  <a:pt x="4046" y="20250"/>
                </a:lnTo>
                <a:cubicBezTo>
                  <a:pt x="4046" y="20996"/>
                  <a:pt x="4651" y="21600"/>
                  <a:pt x="5396" y="21600"/>
                </a:cubicBezTo>
                <a:lnTo>
                  <a:pt x="8096" y="21600"/>
                </a:lnTo>
                <a:cubicBezTo>
                  <a:pt x="8842" y="21600"/>
                  <a:pt x="9446" y="20996"/>
                  <a:pt x="9446" y="20250"/>
                </a:cubicBezTo>
                <a:lnTo>
                  <a:pt x="9446" y="19575"/>
                </a:lnTo>
                <a:cubicBezTo>
                  <a:pt x="9446" y="18900"/>
                  <a:pt x="8771" y="18598"/>
                  <a:pt x="8771" y="18225"/>
                </a:cubicBezTo>
                <a:lnTo>
                  <a:pt x="8771" y="13500"/>
                </a:lnTo>
                <a:cubicBezTo>
                  <a:pt x="8771" y="13484"/>
                  <a:pt x="8782" y="13474"/>
                  <a:pt x="8783" y="13458"/>
                </a:cubicBezTo>
                <a:cubicBezTo>
                  <a:pt x="8790" y="13362"/>
                  <a:pt x="8816" y="13272"/>
                  <a:pt x="8859" y="13192"/>
                </a:cubicBezTo>
                <a:cubicBezTo>
                  <a:pt x="8871" y="13169"/>
                  <a:pt x="8884" y="13152"/>
                  <a:pt x="8899" y="13132"/>
                </a:cubicBezTo>
                <a:cubicBezTo>
                  <a:pt x="8953" y="13052"/>
                  <a:pt x="9020" y="12986"/>
                  <a:pt x="9103" y="12934"/>
                </a:cubicBezTo>
                <a:cubicBezTo>
                  <a:pt x="9107" y="12932"/>
                  <a:pt x="9109" y="12928"/>
                  <a:pt x="9112" y="12925"/>
                </a:cubicBezTo>
                <a:cubicBezTo>
                  <a:pt x="9115" y="12925"/>
                  <a:pt x="9118" y="12923"/>
                  <a:pt x="9120" y="12923"/>
                </a:cubicBezTo>
                <a:cubicBezTo>
                  <a:pt x="9174" y="12892"/>
                  <a:pt x="9238" y="12886"/>
                  <a:pt x="9300" y="12869"/>
                </a:cubicBezTo>
                <a:cubicBezTo>
                  <a:pt x="11003" y="13049"/>
                  <a:pt x="12546" y="14424"/>
                  <a:pt x="13604" y="16496"/>
                </a:cubicBezTo>
                <a:lnTo>
                  <a:pt x="13621" y="16487"/>
                </a:lnTo>
                <a:cubicBezTo>
                  <a:pt x="14404" y="17951"/>
                  <a:pt x="15491" y="18900"/>
                  <a:pt x="16875" y="18900"/>
                </a:cubicBezTo>
                <a:cubicBezTo>
                  <a:pt x="19977" y="18900"/>
                  <a:pt x="21600" y="14146"/>
                  <a:pt x="21600" y="9450"/>
                </a:cubicBezTo>
                <a:cubicBezTo>
                  <a:pt x="21600" y="4754"/>
                  <a:pt x="19977" y="0"/>
                  <a:pt x="16875"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7" name="AutoShape 47"/>
          <p:cNvSpPr>
            <a:spLocks/>
          </p:cNvSpPr>
          <p:nvPr/>
        </p:nvSpPr>
        <p:spPr bwMode="auto">
          <a:xfrm>
            <a:off x="20148550" y="5154613"/>
            <a:ext cx="928688" cy="928687"/>
          </a:xfrm>
          <a:custGeom>
            <a:avLst/>
            <a:gdLst/>
            <a:ahLst/>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2" y="18553"/>
                  <a:pt x="14628" y="18026"/>
                  <a:pt x="14188" y="16839"/>
                </a:cubicBezTo>
                <a:cubicBezTo>
                  <a:pt x="13746" y="15652"/>
                  <a:pt x="14691" y="14251"/>
                  <a:pt x="16301" y="13712"/>
                </a:cubicBezTo>
                <a:cubicBezTo>
                  <a:pt x="17910" y="13173"/>
                  <a:pt x="19574" y="13699"/>
                  <a:pt x="20015" y="14887"/>
                </a:cubicBezTo>
                <a:cubicBezTo>
                  <a:pt x="20457" y="16075"/>
                  <a:pt x="19511" y="17475"/>
                  <a:pt x="17901" y="18014"/>
                </a:cubicBezTo>
                <a:moveTo>
                  <a:pt x="5163" y="20039"/>
                </a:moveTo>
                <a:cubicBezTo>
                  <a:pt x="3554" y="20578"/>
                  <a:pt x="1890" y="20051"/>
                  <a:pt x="1450" y="18864"/>
                </a:cubicBezTo>
                <a:cubicBezTo>
                  <a:pt x="1008" y="17677"/>
                  <a:pt x="1954" y="16276"/>
                  <a:pt x="3563" y="15737"/>
                </a:cubicBezTo>
                <a:cubicBezTo>
                  <a:pt x="5172" y="15198"/>
                  <a:pt x="6836" y="15724"/>
                  <a:pt x="7277" y="16912"/>
                </a:cubicBezTo>
                <a:cubicBezTo>
                  <a:pt x="7719" y="18100"/>
                  <a:pt x="6773" y="19500"/>
                  <a:pt x="5163" y="20039"/>
                </a:cubicBezTo>
                <a:moveTo>
                  <a:pt x="21013" y="316"/>
                </a:moveTo>
                <a:cubicBezTo>
                  <a:pt x="20770" y="111"/>
                  <a:pt x="20463" y="0"/>
                  <a:pt x="20150" y="0"/>
                </a:cubicBezTo>
                <a:cubicBezTo>
                  <a:pt x="20072" y="0"/>
                  <a:pt x="19994" y="7"/>
                  <a:pt x="19916" y="21"/>
                </a:cubicBezTo>
                <a:lnTo>
                  <a:pt x="8497" y="2046"/>
                </a:lnTo>
                <a:cubicBezTo>
                  <a:pt x="7856" y="2159"/>
                  <a:pt x="7387" y="2720"/>
                  <a:pt x="7387" y="3375"/>
                </a:cubicBezTo>
                <a:lnTo>
                  <a:pt x="7387" y="4725"/>
                </a:lnTo>
                <a:lnTo>
                  <a:pt x="7387" y="5400"/>
                </a:lnTo>
                <a:lnTo>
                  <a:pt x="7387" y="14965"/>
                </a:lnTo>
                <a:cubicBezTo>
                  <a:pt x="6706" y="14468"/>
                  <a:pt x="5822" y="14175"/>
                  <a:pt x="4839" y="14175"/>
                </a:cubicBezTo>
                <a:cubicBezTo>
                  <a:pt x="4268" y="14175"/>
                  <a:pt x="3697" y="14270"/>
                  <a:pt x="3140" y="14456"/>
                </a:cubicBezTo>
                <a:cubicBezTo>
                  <a:pt x="1866" y="14883"/>
                  <a:pt x="843" y="15740"/>
                  <a:pt x="336" y="16808"/>
                </a:cubicBezTo>
                <a:cubicBezTo>
                  <a:pt x="-56" y="17633"/>
                  <a:pt x="-107" y="18531"/>
                  <a:pt x="193" y="19336"/>
                </a:cubicBezTo>
                <a:cubicBezTo>
                  <a:pt x="703" y="20711"/>
                  <a:pt x="2156" y="21600"/>
                  <a:pt x="3892" y="21600"/>
                </a:cubicBezTo>
                <a:cubicBezTo>
                  <a:pt x="4463" y="21600"/>
                  <a:pt x="5033" y="21506"/>
                  <a:pt x="5590" y="21319"/>
                </a:cubicBezTo>
                <a:cubicBezTo>
                  <a:pt x="6865" y="20893"/>
                  <a:pt x="7887" y="20036"/>
                  <a:pt x="8395" y="18970"/>
                </a:cubicBezTo>
                <a:cubicBezTo>
                  <a:pt x="8612" y="18510"/>
                  <a:pt x="8715" y="18027"/>
                  <a:pt x="8719" y="17550"/>
                </a:cubicBezTo>
                <a:lnTo>
                  <a:pt x="8731" y="17550"/>
                </a:lnTo>
                <a:lnTo>
                  <a:pt x="8731" y="6750"/>
                </a:lnTo>
                <a:cubicBezTo>
                  <a:pt x="8808" y="6750"/>
                  <a:pt x="8887" y="6743"/>
                  <a:pt x="8964" y="6730"/>
                </a:cubicBezTo>
                <a:lnTo>
                  <a:pt x="20150" y="4746"/>
                </a:lnTo>
                <a:lnTo>
                  <a:pt x="20150" y="12940"/>
                </a:lnTo>
                <a:cubicBezTo>
                  <a:pt x="19469" y="12443"/>
                  <a:pt x="18585" y="12150"/>
                  <a:pt x="17601" y="12150"/>
                </a:cubicBezTo>
                <a:cubicBezTo>
                  <a:pt x="17030" y="12150"/>
                  <a:pt x="16460" y="12245"/>
                  <a:pt x="15902" y="12431"/>
                </a:cubicBezTo>
                <a:cubicBezTo>
                  <a:pt x="14628" y="12858"/>
                  <a:pt x="13606" y="13715"/>
                  <a:pt x="13099" y="14783"/>
                </a:cubicBezTo>
                <a:cubicBezTo>
                  <a:pt x="12707" y="15608"/>
                  <a:pt x="12657" y="16506"/>
                  <a:pt x="12956" y="17311"/>
                </a:cubicBezTo>
                <a:cubicBezTo>
                  <a:pt x="13466" y="18686"/>
                  <a:pt x="14918" y="19575"/>
                  <a:pt x="16654" y="19575"/>
                </a:cubicBezTo>
                <a:cubicBezTo>
                  <a:pt x="17224" y="19575"/>
                  <a:pt x="17796" y="19481"/>
                  <a:pt x="18353" y="19294"/>
                </a:cubicBezTo>
                <a:cubicBezTo>
                  <a:pt x="19628" y="18868"/>
                  <a:pt x="20650" y="18011"/>
                  <a:pt x="21157" y="16945"/>
                </a:cubicBezTo>
                <a:cubicBezTo>
                  <a:pt x="21375" y="16485"/>
                  <a:pt x="21477" y="16002"/>
                  <a:pt x="21481" y="15525"/>
                </a:cubicBezTo>
                <a:lnTo>
                  <a:pt x="21493" y="15525"/>
                </a:lnTo>
                <a:lnTo>
                  <a:pt x="21493" y="3375"/>
                </a:lnTo>
                <a:lnTo>
                  <a:pt x="21493" y="2700"/>
                </a:lnTo>
                <a:lnTo>
                  <a:pt x="21493" y="1350"/>
                </a:lnTo>
                <a:cubicBezTo>
                  <a:pt x="21493" y="952"/>
                  <a:pt x="21317" y="572"/>
                  <a:pt x="21013" y="316"/>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8" name="AutoShape 48"/>
          <p:cNvSpPr>
            <a:spLocks/>
          </p:cNvSpPr>
          <p:nvPr/>
        </p:nvSpPr>
        <p:spPr bwMode="auto">
          <a:xfrm>
            <a:off x="18348325" y="5154613"/>
            <a:ext cx="812800" cy="928687"/>
          </a:xfrm>
          <a:custGeom>
            <a:avLst/>
            <a:gdLst/>
            <a:ahLst/>
            <a:cxnLst/>
            <a:rect l="0" t="0" r="r" b="b"/>
            <a:pathLst>
              <a:path w="21600" h="21600">
                <a:moveTo>
                  <a:pt x="10800" y="7425"/>
                </a:moveTo>
                <a:cubicBezTo>
                  <a:pt x="5687" y="7425"/>
                  <a:pt x="1543" y="6064"/>
                  <a:pt x="1543" y="4387"/>
                </a:cubicBezTo>
                <a:cubicBezTo>
                  <a:pt x="1543" y="2709"/>
                  <a:pt x="5687" y="1350"/>
                  <a:pt x="10800" y="1350"/>
                </a:cubicBezTo>
                <a:cubicBezTo>
                  <a:pt x="15913" y="1350"/>
                  <a:pt x="20057" y="2709"/>
                  <a:pt x="20057" y="4387"/>
                </a:cubicBezTo>
                <a:cubicBezTo>
                  <a:pt x="20057" y="6064"/>
                  <a:pt x="15913" y="7425"/>
                  <a:pt x="10800" y="7425"/>
                </a:cubicBezTo>
                <a:moveTo>
                  <a:pt x="20057" y="9113"/>
                </a:moveTo>
                <a:lnTo>
                  <a:pt x="20054" y="9113"/>
                </a:lnTo>
                <a:cubicBezTo>
                  <a:pt x="20054" y="9119"/>
                  <a:pt x="20057" y="9127"/>
                  <a:pt x="20057" y="9134"/>
                </a:cubicBezTo>
                <a:cubicBezTo>
                  <a:pt x="20057" y="10800"/>
                  <a:pt x="15912" y="12150"/>
                  <a:pt x="10800" y="12150"/>
                </a:cubicBezTo>
                <a:cubicBezTo>
                  <a:pt x="5688" y="12150"/>
                  <a:pt x="1543" y="10800"/>
                  <a:pt x="1543" y="9134"/>
                </a:cubicBezTo>
                <a:cubicBezTo>
                  <a:pt x="1543" y="9127"/>
                  <a:pt x="1546" y="9119"/>
                  <a:pt x="1546" y="9113"/>
                </a:cubicBezTo>
                <a:lnTo>
                  <a:pt x="1543" y="9113"/>
                </a:lnTo>
                <a:lnTo>
                  <a:pt x="1543" y="6794"/>
                </a:lnTo>
                <a:cubicBezTo>
                  <a:pt x="3565" y="8141"/>
                  <a:pt x="7271" y="8775"/>
                  <a:pt x="10800" y="8775"/>
                </a:cubicBezTo>
                <a:cubicBezTo>
                  <a:pt x="14329" y="8775"/>
                  <a:pt x="18035" y="8141"/>
                  <a:pt x="20057" y="6794"/>
                </a:cubicBezTo>
                <a:cubicBezTo>
                  <a:pt x="20057" y="6794"/>
                  <a:pt x="20057" y="9113"/>
                  <a:pt x="20057" y="9113"/>
                </a:cubicBezTo>
                <a:close/>
                <a:moveTo>
                  <a:pt x="20057" y="13163"/>
                </a:moveTo>
                <a:lnTo>
                  <a:pt x="20054" y="13163"/>
                </a:lnTo>
                <a:cubicBezTo>
                  <a:pt x="20054" y="13169"/>
                  <a:pt x="20057" y="13177"/>
                  <a:pt x="20057" y="13184"/>
                </a:cubicBezTo>
                <a:cubicBezTo>
                  <a:pt x="20057" y="14850"/>
                  <a:pt x="15912" y="16200"/>
                  <a:pt x="10800" y="16200"/>
                </a:cubicBezTo>
                <a:cubicBezTo>
                  <a:pt x="5688" y="16200"/>
                  <a:pt x="1543" y="14850"/>
                  <a:pt x="1543" y="13184"/>
                </a:cubicBezTo>
                <a:cubicBezTo>
                  <a:pt x="1543" y="13177"/>
                  <a:pt x="1546" y="13169"/>
                  <a:pt x="1546" y="13163"/>
                </a:cubicBezTo>
                <a:lnTo>
                  <a:pt x="1543" y="13163"/>
                </a:lnTo>
                <a:lnTo>
                  <a:pt x="1543" y="10640"/>
                </a:lnTo>
                <a:cubicBezTo>
                  <a:pt x="3137" y="12077"/>
                  <a:pt x="6982" y="12825"/>
                  <a:pt x="10800" y="12825"/>
                </a:cubicBezTo>
                <a:cubicBezTo>
                  <a:pt x="14618" y="12825"/>
                  <a:pt x="18463" y="12077"/>
                  <a:pt x="20057" y="10640"/>
                </a:cubicBezTo>
                <a:cubicBezTo>
                  <a:pt x="20057" y="10640"/>
                  <a:pt x="20057" y="13163"/>
                  <a:pt x="20057" y="13163"/>
                </a:cubicBezTo>
                <a:close/>
                <a:moveTo>
                  <a:pt x="20057" y="17213"/>
                </a:moveTo>
                <a:cubicBezTo>
                  <a:pt x="20057" y="18889"/>
                  <a:pt x="15913" y="20250"/>
                  <a:pt x="10800" y="20250"/>
                </a:cubicBezTo>
                <a:cubicBezTo>
                  <a:pt x="5687" y="20250"/>
                  <a:pt x="1543" y="18889"/>
                  <a:pt x="1543" y="17213"/>
                </a:cubicBezTo>
                <a:lnTo>
                  <a:pt x="1543" y="14690"/>
                </a:lnTo>
                <a:cubicBezTo>
                  <a:pt x="3137" y="16127"/>
                  <a:pt x="6982" y="16875"/>
                  <a:pt x="10800" y="16875"/>
                </a:cubicBezTo>
                <a:cubicBezTo>
                  <a:pt x="14618" y="16875"/>
                  <a:pt x="18463" y="16127"/>
                  <a:pt x="20057" y="14690"/>
                </a:cubicBezTo>
                <a:cubicBezTo>
                  <a:pt x="20057" y="14690"/>
                  <a:pt x="20057" y="17213"/>
                  <a:pt x="20057" y="17213"/>
                </a:cubicBezTo>
                <a:close/>
                <a:moveTo>
                  <a:pt x="10800" y="0"/>
                </a:moveTo>
                <a:cubicBezTo>
                  <a:pt x="5598" y="0"/>
                  <a:pt x="0" y="1372"/>
                  <a:pt x="0" y="4387"/>
                </a:cubicBezTo>
                <a:lnTo>
                  <a:pt x="0" y="17213"/>
                </a:lnTo>
                <a:cubicBezTo>
                  <a:pt x="0" y="20226"/>
                  <a:pt x="5598" y="21600"/>
                  <a:pt x="10800" y="21600"/>
                </a:cubicBezTo>
                <a:cubicBezTo>
                  <a:pt x="16002" y="21600"/>
                  <a:pt x="21600" y="20226"/>
                  <a:pt x="21600" y="17213"/>
                </a:cubicBezTo>
                <a:lnTo>
                  <a:pt x="21600" y="4387"/>
                </a:lnTo>
                <a:cubicBezTo>
                  <a:pt x="21600" y="1372"/>
                  <a:pt x="16002"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9" name="AutoShape 49"/>
          <p:cNvSpPr>
            <a:spLocks/>
          </p:cNvSpPr>
          <p:nvPr/>
        </p:nvSpPr>
        <p:spPr bwMode="auto">
          <a:xfrm>
            <a:off x="18986500" y="5880100"/>
            <a:ext cx="58738" cy="57150"/>
          </a:xfrm>
          <a:custGeom>
            <a:avLst/>
            <a:gdLst/>
            <a:ahLst/>
            <a:cxnLst/>
            <a:rect l="0" t="0" r="r" b="b"/>
            <a:pathLst>
              <a:path w="21600" h="21600">
                <a:moveTo>
                  <a:pt x="10800" y="21600"/>
                </a:moveTo>
                <a:cubicBezTo>
                  <a:pt x="16770" y="21600"/>
                  <a:pt x="21600" y="16770"/>
                  <a:pt x="21600" y="10800"/>
                </a:cubicBezTo>
                <a:cubicBezTo>
                  <a:pt x="21600" y="4830"/>
                  <a:pt x="16770" y="0"/>
                  <a:pt x="10800" y="0"/>
                </a:cubicBezTo>
                <a:cubicBezTo>
                  <a:pt x="4830" y="0"/>
                  <a:pt x="0" y="4830"/>
                  <a:pt x="0" y="10800"/>
                </a:cubicBezTo>
                <a:cubicBezTo>
                  <a:pt x="0" y="16770"/>
                  <a:pt x="4830" y="21600"/>
                  <a:pt x="10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0" name="AutoShape 50"/>
          <p:cNvSpPr>
            <a:spLocks/>
          </p:cNvSpPr>
          <p:nvPr/>
        </p:nvSpPr>
        <p:spPr bwMode="auto">
          <a:xfrm>
            <a:off x="18986500" y="5705475"/>
            <a:ext cx="58738" cy="58738"/>
          </a:xfrm>
          <a:custGeom>
            <a:avLst/>
            <a:gdLst/>
            <a:ahLst/>
            <a:cxnLst/>
            <a:rect l="0" t="0" r="r" b="b"/>
            <a:pathLst>
              <a:path w="21600" h="21600">
                <a:moveTo>
                  <a:pt x="10800" y="21600"/>
                </a:moveTo>
                <a:cubicBezTo>
                  <a:pt x="16770" y="21600"/>
                  <a:pt x="21600" y="16770"/>
                  <a:pt x="21600" y="10800"/>
                </a:cubicBezTo>
                <a:cubicBezTo>
                  <a:pt x="21600" y="4830"/>
                  <a:pt x="16770" y="0"/>
                  <a:pt x="10800" y="0"/>
                </a:cubicBezTo>
                <a:cubicBezTo>
                  <a:pt x="4830" y="0"/>
                  <a:pt x="0" y="4830"/>
                  <a:pt x="0" y="10800"/>
                </a:cubicBezTo>
                <a:cubicBezTo>
                  <a:pt x="0" y="16770"/>
                  <a:pt x="4830" y="21600"/>
                  <a:pt x="10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1" name="AutoShape 51"/>
          <p:cNvSpPr>
            <a:spLocks/>
          </p:cNvSpPr>
          <p:nvPr/>
        </p:nvSpPr>
        <p:spPr bwMode="auto">
          <a:xfrm>
            <a:off x="18986500" y="5530850"/>
            <a:ext cx="58738" cy="58738"/>
          </a:xfrm>
          <a:custGeom>
            <a:avLst/>
            <a:gdLst/>
            <a:ahLst/>
            <a:cxnLst/>
            <a:rect l="0" t="0" r="r" b="b"/>
            <a:pathLst>
              <a:path w="21600" h="21600">
                <a:moveTo>
                  <a:pt x="10800" y="21600"/>
                </a:moveTo>
                <a:cubicBezTo>
                  <a:pt x="16770" y="21600"/>
                  <a:pt x="21600" y="16770"/>
                  <a:pt x="21600" y="10800"/>
                </a:cubicBezTo>
                <a:cubicBezTo>
                  <a:pt x="21600" y="4830"/>
                  <a:pt x="16770" y="0"/>
                  <a:pt x="10800" y="0"/>
                </a:cubicBezTo>
                <a:cubicBezTo>
                  <a:pt x="4830" y="0"/>
                  <a:pt x="0" y="4830"/>
                  <a:pt x="0" y="10800"/>
                </a:cubicBezTo>
                <a:cubicBezTo>
                  <a:pt x="0" y="16770"/>
                  <a:pt x="4830" y="21600"/>
                  <a:pt x="10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2" name="AutoShape 52"/>
          <p:cNvSpPr>
            <a:spLocks/>
          </p:cNvSpPr>
          <p:nvPr/>
        </p:nvSpPr>
        <p:spPr bwMode="auto">
          <a:xfrm>
            <a:off x="16432213" y="5154613"/>
            <a:ext cx="928687" cy="928687"/>
          </a:xfrm>
          <a:custGeom>
            <a:avLst/>
            <a:gdLst/>
            <a:ahLst/>
            <a:cxnLst/>
            <a:rect l="0" t="0" r="r" b="b"/>
            <a:pathLst>
              <a:path w="21426" h="21453">
                <a:moveTo>
                  <a:pt x="8035" y="20113"/>
                </a:moveTo>
                <a:cubicBezTo>
                  <a:pt x="5817" y="17892"/>
                  <a:pt x="3557" y="15628"/>
                  <a:pt x="1338" y="13409"/>
                </a:cubicBezTo>
                <a:cubicBezTo>
                  <a:pt x="3241" y="7240"/>
                  <a:pt x="11489" y="7510"/>
                  <a:pt x="13391" y="1341"/>
                </a:cubicBezTo>
                <a:cubicBezTo>
                  <a:pt x="15609" y="3561"/>
                  <a:pt x="17870" y="5825"/>
                  <a:pt x="20088" y="8045"/>
                </a:cubicBezTo>
                <a:cubicBezTo>
                  <a:pt x="18185" y="14213"/>
                  <a:pt x="9937" y="13944"/>
                  <a:pt x="8035" y="20113"/>
                </a:cubicBezTo>
                <a:moveTo>
                  <a:pt x="21034" y="7097"/>
                </a:moveTo>
                <a:lnTo>
                  <a:pt x="14339" y="393"/>
                </a:lnTo>
                <a:cubicBezTo>
                  <a:pt x="14006" y="61"/>
                  <a:pt x="13525" y="-73"/>
                  <a:pt x="13070" y="40"/>
                </a:cubicBezTo>
                <a:cubicBezTo>
                  <a:pt x="12829" y="99"/>
                  <a:pt x="12614" y="223"/>
                  <a:pt x="12444" y="393"/>
                </a:cubicBezTo>
                <a:cubicBezTo>
                  <a:pt x="12292" y="546"/>
                  <a:pt x="12178" y="734"/>
                  <a:pt x="12112" y="944"/>
                </a:cubicBezTo>
                <a:cubicBezTo>
                  <a:pt x="11808" y="1929"/>
                  <a:pt x="11284" y="2785"/>
                  <a:pt x="10508" y="3563"/>
                </a:cubicBezTo>
                <a:cubicBezTo>
                  <a:pt x="9472" y="4599"/>
                  <a:pt x="8122" y="5385"/>
                  <a:pt x="6693" y="6215"/>
                </a:cubicBezTo>
                <a:cubicBezTo>
                  <a:pt x="5177" y="7095"/>
                  <a:pt x="3612" y="8006"/>
                  <a:pt x="2328" y="9291"/>
                </a:cubicBezTo>
                <a:cubicBezTo>
                  <a:pt x="1237" y="10384"/>
                  <a:pt x="494" y="11600"/>
                  <a:pt x="59" y="13012"/>
                </a:cubicBezTo>
                <a:cubicBezTo>
                  <a:pt x="-87" y="13489"/>
                  <a:pt x="41" y="14004"/>
                  <a:pt x="392" y="14357"/>
                </a:cubicBezTo>
                <a:lnTo>
                  <a:pt x="7087" y="21061"/>
                </a:lnTo>
                <a:cubicBezTo>
                  <a:pt x="7420" y="21393"/>
                  <a:pt x="7901" y="21527"/>
                  <a:pt x="8356" y="21414"/>
                </a:cubicBezTo>
                <a:cubicBezTo>
                  <a:pt x="8597" y="21354"/>
                  <a:pt x="8812" y="21231"/>
                  <a:pt x="8982" y="21061"/>
                </a:cubicBezTo>
                <a:cubicBezTo>
                  <a:pt x="9134" y="20909"/>
                  <a:pt x="9248" y="20720"/>
                  <a:pt x="9314" y="20508"/>
                </a:cubicBezTo>
                <a:cubicBezTo>
                  <a:pt x="9618" y="19524"/>
                  <a:pt x="10142" y="18667"/>
                  <a:pt x="10919" y="17891"/>
                </a:cubicBezTo>
                <a:cubicBezTo>
                  <a:pt x="11955" y="16854"/>
                  <a:pt x="13304" y="16069"/>
                  <a:pt x="14733" y="15239"/>
                </a:cubicBezTo>
                <a:cubicBezTo>
                  <a:pt x="16249" y="14358"/>
                  <a:pt x="17814" y="13447"/>
                  <a:pt x="19098" y="12162"/>
                </a:cubicBezTo>
                <a:cubicBezTo>
                  <a:pt x="20189" y="11070"/>
                  <a:pt x="20932" y="9852"/>
                  <a:pt x="21367" y="8441"/>
                </a:cubicBezTo>
                <a:cubicBezTo>
                  <a:pt x="21513" y="7965"/>
                  <a:pt x="21385" y="7448"/>
                  <a:pt x="21034" y="7097"/>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3" name="AutoShape 53"/>
          <p:cNvSpPr>
            <a:spLocks/>
          </p:cNvSpPr>
          <p:nvPr/>
        </p:nvSpPr>
        <p:spPr bwMode="auto">
          <a:xfrm>
            <a:off x="16781463" y="5473700"/>
            <a:ext cx="250825" cy="260350"/>
          </a:xfrm>
          <a:custGeom>
            <a:avLst/>
            <a:gdLst/>
            <a:ahLst/>
            <a:cxnLst/>
            <a:rect l="0" t="0" r="r" b="b"/>
            <a:pathLst>
              <a:path w="21484" h="21516">
                <a:moveTo>
                  <a:pt x="17511" y="14987"/>
                </a:moveTo>
                <a:cubicBezTo>
                  <a:pt x="17288" y="15385"/>
                  <a:pt x="17032" y="15740"/>
                  <a:pt x="16731" y="16049"/>
                </a:cubicBezTo>
                <a:cubicBezTo>
                  <a:pt x="15341" y="14693"/>
                  <a:pt x="13948" y="13205"/>
                  <a:pt x="12560" y="11676"/>
                </a:cubicBezTo>
                <a:cubicBezTo>
                  <a:pt x="12912" y="11521"/>
                  <a:pt x="13287" y="11362"/>
                  <a:pt x="13690" y="11199"/>
                </a:cubicBezTo>
                <a:cubicBezTo>
                  <a:pt x="14092" y="11035"/>
                  <a:pt x="14495" y="10927"/>
                  <a:pt x="14896" y="10862"/>
                </a:cubicBezTo>
                <a:cubicBezTo>
                  <a:pt x="15308" y="10801"/>
                  <a:pt x="15715" y="10820"/>
                  <a:pt x="16123" y="10913"/>
                </a:cubicBezTo>
                <a:cubicBezTo>
                  <a:pt x="16528" y="11012"/>
                  <a:pt x="16910" y="11222"/>
                  <a:pt x="17262" y="11554"/>
                </a:cubicBezTo>
                <a:cubicBezTo>
                  <a:pt x="17613" y="11891"/>
                  <a:pt x="17836" y="12244"/>
                  <a:pt x="17923" y="12621"/>
                </a:cubicBezTo>
                <a:cubicBezTo>
                  <a:pt x="18020" y="13004"/>
                  <a:pt x="18025" y="13392"/>
                  <a:pt x="17958" y="13790"/>
                </a:cubicBezTo>
                <a:cubicBezTo>
                  <a:pt x="17883" y="14187"/>
                  <a:pt x="17739" y="14585"/>
                  <a:pt x="17511" y="14987"/>
                </a:cubicBezTo>
                <a:moveTo>
                  <a:pt x="5799" y="10193"/>
                </a:moveTo>
                <a:cubicBezTo>
                  <a:pt x="5096" y="10221"/>
                  <a:pt x="4483" y="9997"/>
                  <a:pt x="3947" y="9496"/>
                </a:cubicBezTo>
                <a:cubicBezTo>
                  <a:pt x="3718" y="9286"/>
                  <a:pt x="3559" y="9028"/>
                  <a:pt x="3462" y="8724"/>
                </a:cubicBezTo>
                <a:cubicBezTo>
                  <a:pt x="3360" y="8420"/>
                  <a:pt x="3326" y="8088"/>
                  <a:pt x="3366" y="7723"/>
                </a:cubicBezTo>
                <a:cubicBezTo>
                  <a:pt x="3398" y="7363"/>
                  <a:pt x="3509" y="6989"/>
                  <a:pt x="3703" y="6610"/>
                </a:cubicBezTo>
                <a:cubicBezTo>
                  <a:pt x="3890" y="6231"/>
                  <a:pt x="4160" y="5852"/>
                  <a:pt x="4511" y="5488"/>
                </a:cubicBezTo>
                <a:cubicBezTo>
                  <a:pt x="5769" y="6694"/>
                  <a:pt x="7023" y="8018"/>
                  <a:pt x="8282" y="9389"/>
                </a:cubicBezTo>
                <a:cubicBezTo>
                  <a:pt x="7331" y="9894"/>
                  <a:pt x="6501" y="10165"/>
                  <a:pt x="5799" y="10193"/>
                </a:cubicBezTo>
                <a:moveTo>
                  <a:pt x="19679" y="8570"/>
                </a:moveTo>
                <a:cubicBezTo>
                  <a:pt x="18869" y="7915"/>
                  <a:pt x="18055" y="7471"/>
                  <a:pt x="17236" y="7251"/>
                </a:cubicBezTo>
                <a:cubicBezTo>
                  <a:pt x="16421" y="7031"/>
                  <a:pt x="15604" y="6942"/>
                  <a:pt x="14779" y="6998"/>
                </a:cubicBezTo>
                <a:cubicBezTo>
                  <a:pt x="13965" y="7059"/>
                  <a:pt x="13131" y="7237"/>
                  <a:pt x="12297" y="7546"/>
                </a:cubicBezTo>
                <a:cubicBezTo>
                  <a:pt x="11462" y="7859"/>
                  <a:pt x="10626" y="8200"/>
                  <a:pt x="9782" y="8593"/>
                </a:cubicBezTo>
                <a:cubicBezTo>
                  <a:pt x="8448" y="7115"/>
                  <a:pt x="7115" y="5658"/>
                  <a:pt x="5779" y="4300"/>
                </a:cubicBezTo>
                <a:cubicBezTo>
                  <a:pt x="6382" y="3776"/>
                  <a:pt x="6963" y="3509"/>
                  <a:pt x="7527" y="3490"/>
                </a:cubicBezTo>
                <a:cubicBezTo>
                  <a:pt x="8088" y="3467"/>
                  <a:pt x="8631" y="3523"/>
                  <a:pt x="9145" y="3649"/>
                </a:cubicBezTo>
                <a:cubicBezTo>
                  <a:pt x="9669" y="3776"/>
                  <a:pt x="10149" y="3883"/>
                  <a:pt x="10591" y="3967"/>
                </a:cubicBezTo>
                <a:cubicBezTo>
                  <a:pt x="11038" y="4052"/>
                  <a:pt x="11425" y="3958"/>
                  <a:pt x="11765" y="3682"/>
                </a:cubicBezTo>
                <a:cubicBezTo>
                  <a:pt x="12123" y="3383"/>
                  <a:pt x="12322" y="2995"/>
                  <a:pt x="12351" y="2527"/>
                </a:cubicBezTo>
                <a:cubicBezTo>
                  <a:pt x="12377" y="2054"/>
                  <a:pt x="12190" y="1596"/>
                  <a:pt x="11782" y="1147"/>
                </a:cubicBezTo>
                <a:cubicBezTo>
                  <a:pt x="11259" y="569"/>
                  <a:pt x="10631" y="216"/>
                  <a:pt x="9873" y="85"/>
                </a:cubicBezTo>
                <a:cubicBezTo>
                  <a:pt x="9126" y="-41"/>
                  <a:pt x="8359" y="-29"/>
                  <a:pt x="7565" y="137"/>
                </a:cubicBezTo>
                <a:cubicBezTo>
                  <a:pt x="6780" y="310"/>
                  <a:pt x="6032" y="595"/>
                  <a:pt x="5324" y="997"/>
                </a:cubicBezTo>
                <a:cubicBezTo>
                  <a:pt x="4617" y="1400"/>
                  <a:pt x="4049" y="1811"/>
                  <a:pt x="3627" y="2213"/>
                </a:cubicBezTo>
                <a:cubicBezTo>
                  <a:pt x="3464" y="2066"/>
                  <a:pt x="3303" y="1919"/>
                  <a:pt x="3142" y="1774"/>
                </a:cubicBezTo>
                <a:cubicBezTo>
                  <a:pt x="2963" y="1615"/>
                  <a:pt x="2739" y="1531"/>
                  <a:pt x="2471" y="1535"/>
                </a:cubicBezTo>
                <a:cubicBezTo>
                  <a:pt x="2201" y="1535"/>
                  <a:pt x="1978" y="1648"/>
                  <a:pt x="1794" y="1853"/>
                </a:cubicBezTo>
                <a:cubicBezTo>
                  <a:pt x="1615" y="2054"/>
                  <a:pt x="1530" y="2288"/>
                  <a:pt x="1566" y="2536"/>
                </a:cubicBezTo>
                <a:cubicBezTo>
                  <a:pt x="1590" y="2793"/>
                  <a:pt x="1697" y="2990"/>
                  <a:pt x="1881" y="3140"/>
                </a:cubicBezTo>
                <a:cubicBezTo>
                  <a:pt x="2045" y="3271"/>
                  <a:pt x="2203" y="3402"/>
                  <a:pt x="2365" y="3537"/>
                </a:cubicBezTo>
                <a:cubicBezTo>
                  <a:pt x="1732" y="4276"/>
                  <a:pt x="1208" y="5095"/>
                  <a:pt x="796" y="5958"/>
                </a:cubicBezTo>
                <a:cubicBezTo>
                  <a:pt x="379" y="6821"/>
                  <a:pt x="130" y="7677"/>
                  <a:pt x="38" y="8509"/>
                </a:cubicBezTo>
                <a:cubicBezTo>
                  <a:pt x="-59" y="9346"/>
                  <a:pt x="33" y="10114"/>
                  <a:pt x="299" y="10824"/>
                </a:cubicBezTo>
                <a:cubicBezTo>
                  <a:pt x="567" y="11540"/>
                  <a:pt x="1056" y="12148"/>
                  <a:pt x="1774" y="12723"/>
                </a:cubicBezTo>
                <a:cubicBezTo>
                  <a:pt x="2943" y="13659"/>
                  <a:pt x="4321" y="14057"/>
                  <a:pt x="5916" y="13968"/>
                </a:cubicBezTo>
                <a:cubicBezTo>
                  <a:pt x="7508" y="13874"/>
                  <a:pt x="9223" y="13416"/>
                  <a:pt x="11065" y="12462"/>
                </a:cubicBezTo>
                <a:cubicBezTo>
                  <a:pt x="12533" y="14094"/>
                  <a:pt x="14002" y="15717"/>
                  <a:pt x="15471" y="17223"/>
                </a:cubicBezTo>
                <a:cubicBezTo>
                  <a:pt x="14850" y="17728"/>
                  <a:pt x="14305" y="18018"/>
                  <a:pt x="13827" y="18112"/>
                </a:cubicBezTo>
                <a:cubicBezTo>
                  <a:pt x="13344" y="18210"/>
                  <a:pt x="12917" y="18201"/>
                  <a:pt x="12530" y="18088"/>
                </a:cubicBezTo>
                <a:cubicBezTo>
                  <a:pt x="12143" y="17971"/>
                  <a:pt x="11782" y="17803"/>
                  <a:pt x="11455" y="17588"/>
                </a:cubicBezTo>
                <a:cubicBezTo>
                  <a:pt x="11125" y="17368"/>
                  <a:pt x="10799" y="17181"/>
                  <a:pt x="10474" y="17027"/>
                </a:cubicBezTo>
                <a:cubicBezTo>
                  <a:pt x="10154" y="16872"/>
                  <a:pt x="9823" y="16788"/>
                  <a:pt x="9486" y="16783"/>
                </a:cubicBezTo>
                <a:cubicBezTo>
                  <a:pt x="9145" y="16779"/>
                  <a:pt x="8785" y="16938"/>
                  <a:pt x="8389" y="17265"/>
                </a:cubicBezTo>
                <a:cubicBezTo>
                  <a:pt x="7982" y="17607"/>
                  <a:pt x="7778" y="18004"/>
                  <a:pt x="7778" y="18453"/>
                </a:cubicBezTo>
                <a:cubicBezTo>
                  <a:pt x="7778" y="18898"/>
                  <a:pt x="7991" y="19351"/>
                  <a:pt x="8408" y="19810"/>
                </a:cubicBezTo>
                <a:cubicBezTo>
                  <a:pt x="8830" y="20268"/>
                  <a:pt x="9379" y="20652"/>
                  <a:pt x="10043" y="20956"/>
                </a:cubicBezTo>
                <a:cubicBezTo>
                  <a:pt x="10708" y="21260"/>
                  <a:pt x="11455" y="21451"/>
                  <a:pt x="12280" y="21503"/>
                </a:cubicBezTo>
                <a:cubicBezTo>
                  <a:pt x="13104" y="21559"/>
                  <a:pt x="13971" y="21437"/>
                  <a:pt x="14886" y="21110"/>
                </a:cubicBezTo>
                <a:cubicBezTo>
                  <a:pt x="15808" y="20787"/>
                  <a:pt x="16722" y="20203"/>
                  <a:pt x="17618" y="19333"/>
                </a:cubicBezTo>
                <a:cubicBezTo>
                  <a:pt x="18052" y="19740"/>
                  <a:pt x="18489" y="20128"/>
                  <a:pt x="18921" y="20502"/>
                </a:cubicBezTo>
                <a:cubicBezTo>
                  <a:pt x="19108" y="20656"/>
                  <a:pt x="19328" y="20731"/>
                  <a:pt x="19601" y="20712"/>
                </a:cubicBezTo>
                <a:cubicBezTo>
                  <a:pt x="19862" y="20703"/>
                  <a:pt x="20091" y="20586"/>
                  <a:pt x="20269" y="20376"/>
                </a:cubicBezTo>
                <a:cubicBezTo>
                  <a:pt x="20456" y="20160"/>
                  <a:pt x="20532" y="19922"/>
                  <a:pt x="20503" y="19674"/>
                </a:cubicBezTo>
                <a:cubicBezTo>
                  <a:pt x="20478" y="19421"/>
                  <a:pt x="20371" y="19230"/>
                  <a:pt x="20193" y="19089"/>
                </a:cubicBezTo>
                <a:cubicBezTo>
                  <a:pt x="19755" y="18753"/>
                  <a:pt x="19321" y="18397"/>
                  <a:pt x="18885" y="18023"/>
                </a:cubicBezTo>
                <a:cubicBezTo>
                  <a:pt x="19627" y="17144"/>
                  <a:pt x="20222" y="16217"/>
                  <a:pt x="20664" y="15301"/>
                </a:cubicBezTo>
                <a:cubicBezTo>
                  <a:pt x="21103" y="14379"/>
                  <a:pt x="21368" y="13491"/>
                  <a:pt x="21454" y="12667"/>
                </a:cubicBezTo>
                <a:cubicBezTo>
                  <a:pt x="21541" y="11839"/>
                  <a:pt x="21439" y="11091"/>
                  <a:pt x="21159" y="10413"/>
                </a:cubicBezTo>
                <a:cubicBezTo>
                  <a:pt x="20880" y="9725"/>
                  <a:pt x="20387" y="9136"/>
                  <a:pt x="19679" y="857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4" name="AutoShape 54"/>
          <p:cNvSpPr>
            <a:spLocks/>
          </p:cNvSpPr>
          <p:nvPr/>
        </p:nvSpPr>
        <p:spPr bwMode="auto">
          <a:xfrm>
            <a:off x="16751300" y="5792788"/>
            <a:ext cx="141288" cy="147637"/>
          </a:xfrm>
          <a:custGeom>
            <a:avLst/>
            <a:gdLst/>
            <a:ahLst/>
            <a:cxnLst/>
            <a:rect l="0" t="0" r="r" b="b"/>
            <a:pathLst>
              <a:path w="21188" h="21203">
                <a:moveTo>
                  <a:pt x="17615" y="468"/>
                </a:moveTo>
                <a:lnTo>
                  <a:pt x="17607" y="468"/>
                </a:lnTo>
                <a:cubicBezTo>
                  <a:pt x="14871" y="2476"/>
                  <a:pt x="12201" y="4591"/>
                  <a:pt x="9728" y="6958"/>
                </a:cubicBezTo>
                <a:cubicBezTo>
                  <a:pt x="7349" y="9227"/>
                  <a:pt x="5200" y="11619"/>
                  <a:pt x="3330" y="14060"/>
                </a:cubicBezTo>
                <a:lnTo>
                  <a:pt x="342" y="17962"/>
                </a:lnTo>
                <a:lnTo>
                  <a:pt x="350" y="17970"/>
                </a:lnTo>
                <a:cubicBezTo>
                  <a:pt x="-197" y="18787"/>
                  <a:pt x="-105" y="19880"/>
                  <a:pt x="639" y="20591"/>
                </a:cubicBezTo>
                <a:cubicBezTo>
                  <a:pt x="1492" y="21407"/>
                  <a:pt x="2890" y="21407"/>
                  <a:pt x="3747" y="20591"/>
                </a:cubicBezTo>
                <a:cubicBezTo>
                  <a:pt x="3877" y="20460"/>
                  <a:pt x="3984" y="20321"/>
                  <a:pt x="4070" y="20174"/>
                </a:cubicBezTo>
                <a:lnTo>
                  <a:pt x="6868" y="16517"/>
                </a:lnTo>
                <a:cubicBezTo>
                  <a:pt x="8601" y="14256"/>
                  <a:pt x="10606" y="12027"/>
                  <a:pt x="12825" y="9913"/>
                </a:cubicBezTo>
                <a:cubicBezTo>
                  <a:pt x="15281" y="7570"/>
                  <a:pt x="17558" y="5758"/>
                  <a:pt x="20330" y="3750"/>
                </a:cubicBezTo>
                <a:lnTo>
                  <a:pt x="20321" y="3742"/>
                </a:lnTo>
                <a:cubicBezTo>
                  <a:pt x="20400" y="3685"/>
                  <a:pt x="20473" y="3636"/>
                  <a:pt x="20544" y="3570"/>
                </a:cubicBezTo>
                <a:cubicBezTo>
                  <a:pt x="21403" y="2754"/>
                  <a:pt x="21403" y="1427"/>
                  <a:pt x="20544" y="607"/>
                </a:cubicBezTo>
                <a:cubicBezTo>
                  <a:pt x="19742" y="-160"/>
                  <a:pt x="18472" y="-193"/>
                  <a:pt x="17615" y="468"/>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5" name="AutoShape 55"/>
          <p:cNvSpPr>
            <a:spLocks/>
          </p:cNvSpPr>
          <p:nvPr/>
        </p:nvSpPr>
        <p:spPr bwMode="auto">
          <a:xfrm>
            <a:off x="16897350" y="5299075"/>
            <a:ext cx="142875" cy="149225"/>
          </a:xfrm>
          <a:custGeom>
            <a:avLst/>
            <a:gdLst/>
            <a:ahLst/>
            <a:cxnLst/>
            <a:rect l="0" t="0" r="r" b="b"/>
            <a:pathLst>
              <a:path w="21180" h="21196">
                <a:moveTo>
                  <a:pt x="8372" y="11356"/>
                </a:moveTo>
                <a:cubicBezTo>
                  <a:pt x="6123" y="13509"/>
                  <a:pt x="3676" y="15445"/>
                  <a:pt x="1144" y="17292"/>
                </a:cubicBezTo>
                <a:cubicBezTo>
                  <a:pt x="963" y="17389"/>
                  <a:pt x="787" y="17493"/>
                  <a:pt x="637" y="17646"/>
                </a:cubicBezTo>
                <a:cubicBezTo>
                  <a:pt x="-213" y="18457"/>
                  <a:pt x="-213" y="19774"/>
                  <a:pt x="637" y="20586"/>
                </a:cubicBezTo>
                <a:cubicBezTo>
                  <a:pt x="1464" y="21381"/>
                  <a:pt x="2796" y="21397"/>
                  <a:pt x="3652" y="20642"/>
                </a:cubicBezTo>
                <a:lnTo>
                  <a:pt x="3665" y="20650"/>
                </a:lnTo>
                <a:cubicBezTo>
                  <a:pt x="6365" y="18674"/>
                  <a:pt x="8989" y="16581"/>
                  <a:pt x="11419" y="14264"/>
                </a:cubicBezTo>
                <a:cubicBezTo>
                  <a:pt x="13759" y="12031"/>
                  <a:pt x="15874" y="9685"/>
                  <a:pt x="17715" y="7284"/>
                </a:cubicBezTo>
                <a:lnTo>
                  <a:pt x="20663" y="3428"/>
                </a:lnTo>
                <a:lnTo>
                  <a:pt x="20655" y="3420"/>
                </a:lnTo>
                <a:cubicBezTo>
                  <a:pt x="21387" y="2600"/>
                  <a:pt x="21358" y="1379"/>
                  <a:pt x="20541" y="608"/>
                </a:cubicBezTo>
                <a:cubicBezTo>
                  <a:pt x="19697" y="-203"/>
                  <a:pt x="18323" y="-203"/>
                  <a:pt x="17469" y="608"/>
                </a:cubicBezTo>
                <a:cubicBezTo>
                  <a:pt x="17313" y="761"/>
                  <a:pt x="17197" y="938"/>
                  <a:pt x="17094" y="1114"/>
                </a:cubicBezTo>
                <a:lnTo>
                  <a:pt x="14228" y="4858"/>
                </a:lnTo>
                <a:cubicBezTo>
                  <a:pt x="12526" y="7091"/>
                  <a:pt x="10552" y="9276"/>
                  <a:pt x="8372" y="11356"/>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6" name="AutoShape 56"/>
          <p:cNvSpPr>
            <a:spLocks/>
          </p:cNvSpPr>
          <p:nvPr/>
        </p:nvSpPr>
        <p:spPr bwMode="auto">
          <a:xfrm>
            <a:off x="14574838" y="5154613"/>
            <a:ext cx="290512" cy="928687"/>
          </a:xfrm>
          <a:custGeom>
            <a:avLst/>
            <a:gdLst/>
            <a:ahLst/>
            <a:cxnLst/>
            <a:rect l="0" t="0" r="r" b="b"/>
            <a:pathLst>
              <a:path w="21600" h="21600">
                <a:moveTo>
                  <a:pt x="16989" y="7317"/>
                </a:moveTo>
                <a:cubicBezTo>
                  <a:pt x="16954" y="7352"/>
                  <a:pt x="16924" y="7387"/>
                  <a:pt x="16883" y="7424"/>
                </a:cubicBezTo>
                <a:cubicBezTo>
                  <a:pt x="16678" y="7602"/>
                  <a:pt x="16414" y="7770"/>
                  <a:pt x="16066" y="7921"/>
                </a:cubicBezTo>
                <a:cubicBezTo>
                  <a:pt x="16058" y="7925"/>
                  <a:pt x="16045" y="7927"/>
                  <a:pt x="16039" y="7931"/>
                </a:cubicBezTo>
                <a:cubicBezTo>
                  <a:pt x="15662" y="8092"/>
                  <a:pt x="15215" y="8234"/>
                  <a:pt x="14706" y="8354"/>
                </a:cubicBezTo>
                <a:cubicBezTo>
                  <a:pt x="14697" y="8357"/>
                  <a:pt x="14693" y="8358"/>
                  <a:pt x="14687" y="8360"/>
                </a:cubicBezTo>
                <a:cubicBezTo>
                  <a:pt x="14163" y="8482"/>
                  <a:pt x="13584" y="8581"/>
                  <a:pt x="12960" y="8650"/>
                </a:cubicBezTo>
                <a:cubicBezTo>
                  <a:pt x="12280" y="8726"/>
                  <a:pt x="11560" y="8775"/>
                  <a:pt x="10800" y="8775"/>
                </a:cubicBezTo>
                <a:cubicBezTo>
                  <a:pt x="10037" y="8775"/>
                  <a:pt x="9318" y="8726"/>
                  <a:pt x="8640" y="8650"/>
                </a:cubicBezTo>
                <a:cubicBezTo>
                  <a:pt x="8017" y="8581"/>
                  <a:pt x="7436" y="8482"/>
                  <a:pt x="6915" y="8360"/>
                </a:cubicBezTo>
                <a:cubicBezTo>
                  <a:pt x="6908" y="8358"/>
                  <a:pt x="6902" y="8357"/>
                  <a:pt x="6893" y="8354"/>
                </a:cubicBezTo>
                <a:cubicBezTo>
                  <a:pt x="6385" y="8234"/>
                  <a:pt x="5938" y="8092"/>
                  <a:pt x="5562" y="7931"/>
                </a:cubicBezTo>
                <a:cubicBezTo>
                  <a:pt x="5554" y="7927"/>
                  <a:pt x="5541" y="7925"/>
                  <a:pt x="5532" y="7921"/>
                </a:cubicBezTo>
                <a:cubicBezTo>
                  <a:pt x="5185" y="7770"/>
                  <a:pt x="4921" y="7602"/>
                  <a:pt x="4716" y="7424"/>
                </a:cubicBezTo>
                <a:cubicBezTo>
                  <a:pt x="4676" y="7387"/>
                  <a:pt x="4645" y="7352"/>
                  <a:pt x="4612" y="7317"/>
                </a:cubicBezTo>
                <a:cubicBezTo>
                  <a:pt x="4437" y="7136"/>
                  <a:pt x="4320" y="6948"/>
                  <a:pt x="4320" y="6750"/>
                </a:cubicBezTo>
                <a:cubicBezTo>
                  <a:pt x="4320" y="6551"/>
                  <a:pt x="4437" y="6362"/>
                  <a:pt x="4612" y="6182"/>
                </a:cubicBezTo>
                <a:cubicBezTo>
                  <a:pt x="4645" y="6146"/>
                  <a:pt x="4676" y="6111"/>
                  <a:pt x="4716" y="6076"/>
                </a:cubicBezTo>
                <a:cubicBezTo>
                  <a:pt x="4921" y="5898"/>
                  <a:pt x="5185" y="5730"/>
                  <a:pt x="5532" y="5578"/>
                </a:cubicBezTo>
                <a:cubicBezTo>
                  <a:pt x="5541" y="5574"/>
                  <a:pt x="5554" y="5571"/>
                  <a:pt x="5562" y="5567"/>
                </a:cubicBezTo>
                <a:cubicBezTo>
                  <a:pt x="5938" y="5408"/>
                  <a:pt x="6385" y="5264"/>
                  <a:pt x="6893" y="5144"/>
                </a:cubicBezTo>
                <a:cubicBezTo>
                  <a:pt x="6902" y="5143"/>
                  <a:pt x="6908" y="5140"/>
                  <a:pt x="6915" y="5139"/>
                </a:cubicBezTo>
                <a:cubicBezTo>
                  <a:pt x="7436" y="5018"/>
                  <a:pt x="8017" y="4919"/>
                  <a:pt x="8640" y="4849"/>
                </a:cubicBezTo>
                <a:cubicBezTo>
                  <a:pt x="9318" y="4774"/>
                  <a:pt x="10037" y="4725"/>
                  <a:pt x="10800" y="4725"/>
                </a:cubicBezTo>
                <a:cubicBezTo>
                  <a:pt x="11560" y="4725"/>
                  <a:pt x="12280" y="4774"/>
                  <a:pt x="12960" y="4849"/>
                </a:cubicBezTo>
                <a:cubicBezTo>
                  <a:pt x="13584" y="4919"/>
                  <a:pt x="14163" y="5018"/>
                  <a:pt x="14687" y="5139"/>
                </a:cubicBezTo>
                <a:cubicBezTo>
                  <a:pt x="14693" y="5140"/>
                  <a:pt x="14697" y="5143"/>
                  <a:pt x="14706" y="5144"/>
                </a:cubicBezTo>
                <a:cubicBezTo>
                  <a:pt x="15215" y="5264"/>
                  <a:pt x="15662" y="5408"/>
                  <a:pt x="16039" y="5567"/>
                </a:cubicBezTo>
                <a:cubicBezTo>
                  <a:pt x="16045" y="5571"/>
                  <a:pt x="16058" y="5574"/>
                  <a:pt x="16066" y="5578"/>
                </a:cubicBezTo>
                <a:cubicBezTo>
                  <a:pt x="16414" y="5730"/>
                  <a:pt x="16678" y="5898"/>
                  <a:pt x="16883" y="6076"/>
                </a:cubicBezTo>
                <a:cubicBezTo>
                  <a:pt x="16924" y="6111"/>
                  <a:pt x="16954" y="6146"/>
                  <a:pt x="16989" y="6182"/>
                </a:cubicBezTo>
                <a:cubicBezTo>
                  <a:pt x="17162" y="6362"/>
                  <a:pt x="17280" y="6551"/>
                  <a:pt x="17280" y="6750"/>
                </a:cubicBezTo>
                <a:cubicBezTo>
                  <a:pt x="17280" y="6948"/>
                  <a:pt x="17162" y="7136"/>
                  <a:pt x="16989" y="7317"/>
                </a:cubicBezTo>
                <a:moveTo>
                  <a:pt x="12960" y="19575"/>
                </a:moveTo>
                <a:cubicBezTo>
                  <a:pt x="12960" y="19948"/>
                  <a:pt x="11993" y="20250"/>
                  <a:pt x="10800" y="20250"/>
                </a:cubicBezTo>
                <a:cubicBezTo>
                  <a:pt x="9606" y="20250"/>
                  <a:pt x="8640" y="19948"/>
                  <a:pt x="8640" y="19575"/>
                </a:cubicBezTo>
                <a:lnTo>
                  <a:pt x="8640" y="10056"/>
                </a:lnTo>
                <a:cubicBezTo>
                  <a:pt x="9338" y="10101"/>
                  <a:pt x="10060" y="10125"/>
                  <a:pt x="10800" y="10125"/>
                </a:cubicBezTo>
                <a:cubicBezTo>
                  <a:pt x="11541" y="10125"/>
                  <a:pt x="12263" y="10101"/>
                  <a:pt x="12960" y="10056"/>
                </a:cubicBezTo>
                <a:cubicBezTo>
                  <a:pt x="12960" y="10056"/>
                  <a:pt x="12960" y="19575"/>
                  <a:pt x="12960" y="19575"/>
                </a:cubicBezTo>
                <a:close/>
                <a:moveTo>
                  <a:pt x="8640" y="2025"/>
                </a:moveTo>
                <a:cubicBezTo>
                  <a:pt x="8640" y="1652"/>
                  <a:pt x="9606" y="1350"/>
                  <a:pt x="10800" y="1350"/>
                </a:cubicBezTo>
                <a:cubicBezTo>
                  <a:pt x="11993" y="1350"/>
                  <a:pt x="12960" y="1652"/>
                  <a:pt x="12960" y="2025"/>
                </a:cubicBezTo>
                <a:lnTo>
                  <a:pt x="12960" y="3442"/>
                </a:lnTo>
                <a:cubicBezTo>
                  <a:pt x="12263" y="3399"/>
                  <a:pt x="11541" y="3375"/>
                  <a:pt x="10800" y="3375"/>
                </a:cubicBezTo>
                <a:cubicBezTo>
                  <a:pt x="10060" y="3375"/>
                  <a:pt x="9338" y="3399"/>
                  <a:pt x="8640" y="3442"/>
                </a:cubicBezTo>
                <a:cubicBezTo>
                  <a:pt x="8640" y="3442"/>
                  <a:pt x="8640" y="2025"/>
                  <a:pt x="8640" y="2025"/>
                </a:cubicBezTo>
                <a:close/>
                <a:moveTo>
                  <a:pt x="17280" y="4065"/>
                </a:moveTo>
                <a:lnTo>
                  <a:pt x="17280" y="2025"/>
                </a:lnTo>
                <a:cubicBezTo>
                  <a:pt x="17280" y="908"/>
                  <a:pt x="14373" y="0"/>
                  <a:pt x="10800" y="0"/>
                </a:cubicBezTo>
                <a:cubicBezTo>
                  <a:pt x="7226" y="0"/>
                  <a:pt x="4320" y="908"/>
                  <a:pt x="4320" y="2025"/>
                </a:cubicBezTo>
                <a:lnTo>
                  <a:pt x="4320" y="4065"/>
                </a:lnTo>
                <a:cubicBezTo>
                  <a:pt x="1711" y="4681"/>
                  <a:pt x="0" y="5649"/>
                  <a:pt x="0" y="6750"/>
                </a:cubicBezTo>
                <a:cubicBezTo>
                  <a:pt x="0" y="7851"/>
                  <a:pt x="1711" y="8819"/>
                  <a:pt x="4320" y="9434"/>
                </a:cubicBezTo>
                <a:lnTo>
                  <a:pt x="4320" y="19575"/>
                </a:lnTo>
                <a:cubicBezTo>
                  <a:pt x="4320" y="20692"/>
                  <a:pt x="7226" y="21600"/>
                  <a:pt x="10800" y="21600"/>
                </a:cubicBezTo>
                <a:cubicBezTo>
                  <a:pt x="14373" y="21600"/>
                  <a:pt x="17280" y="20692"/>
                  <a:pt x="17280" y="19575"/>
                </a:cubicBezTo>
                <a:lnTo>
                  <a:pt x="17280" y="9434"/>
                </a:lnTo>
                <a:cubicBezTo>
                  <a:pt x="19889" y="8819"/>
                  <a:pt x="21600" y="7851"/>
                  <a:pt x="21600" y="6750"/>
                </a:cubicBezTo>
                <a:cubicBezTo>
                  <a:pt x="21600" y="5649"/>
                  <a:pt x="19889" y="4681"/>
                  <a:pt x="17280" y="4065"/>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7" name="AutoShape 57"/>
          <p:cNvSpPr>
            <a:spLocks/>
          </p:cNvSpPr>
          <p:nvPr/>
        </p:nvSpPr>
        <p:spPr bwMode="auto">
          <a:xfrm>
            <a:off x="15213013" y="5154613"/>
            <a:ext cx="290512" cy="928687"/>
          </a:xfrm>
          <a:custGeom>
            <a:avLst/>
            <a:gdLst/>
            <a:ahLst/>
            <a:cxnLst/>
            <a:rect l="0" t="0" r="r" b="b"/>
            <a:pathLst>
              <a:path w="21600" h="21600">
                <a:moveTo>
                  <a:pt x="16989" y="7317"/>
                </a:moveTo>
                <a:cubicBezTo>
                  <a:pt x="16954" y="7352"/>
                  <a:pt x="16924" y="7387"/>
                  <a:pt x="16883" y="7424"/>
                </a:cubicBezTo>
                <a:cubicBezTo>
                  <a:pt x="16678" y="7602"/>
                  <a:pt x="16414" y="7770"/>
                  <a:pt x="16066" y="7921"/>
                </a:cubicBezTo>
                <a:cubicBezTo>
                  <a:pt x="16058" y="7925"/>
                  <a:pt x="16045" y="7927"/>
                  <a:pt x="16039" y="7931"/>
                </a:cubicBezTo>
                <a:cubicBezTo>
                  <a:pt x="15662" y="8092"/>
                  <a:pt x="15215" y="8234"/>
                  <a:pt x="14706" y="8354"/>
                </a:cubicBezTo>
                <a:cubicBezTo>
                  <a:pt x="14697" y="8357"/>
                  <a:pt x="14693" y="8358"/>
                  <a:pt x="14687" y="8360"/>
                </a:cubicBezTo>
                <a:cubicBezTo>
                  <a:pt x="14163" y="8482"/>
                  <a:pt x="13584" y="8581"/>
                  <a:pt x="12960" y="8650"/>
                </a:cubicBezTo>
                <a:cubicBezTo>
                  <a:pt x="12280" y="8726"/>
                  <a:pt x="11560" y="8775"/>
                  <a:pt x="10800" y="8775"/>
                </a:cubicBezTo>
                <a:cubicBezTo>
                  <a:pt x="10037" y="8775"/>
                  <a:pt x="9318" y="8726"/>
                  <a:pt x="8640" y="8650"/>
                </a:cubicBezTo>
                <a:cubicBezTo>
                  <a:pt x="8017" y="8581"/>
                  <a:pt x="7436" y="8482"/>
                  <a:pt x="6915" y="8360"/>
                </a:cubicBezTo>
                <a:cubicBezTo>
                  <a:pt x="6908" y="8358"/>
                  <a:pt x="6902" y="8357"/>
                  <a:pt x="6893" y="8354"/>
                </a:cubicBezTo>
                <a:cubicBezTo>
                  <a:pt x="6385" y="8234"/>
                  <a:pt x="5938" y="8092"/>
                  <a:pt x="5562" y="7931"/>
                </a:cubicBezTo>
                <a:cubicBezTo>
                  <a:pt x="5554" y="7927"/>
                  <a:pt x="5541" y="7925"/>
                  <a:pt x="5532" y="7921"/>
                </a:cubicBezTo>
                <a:cubicBezTo>
                  <a:pt x="5185" y="7770"/>
                  <a:pt x="4921" y="7602"/>
                  <a:pt x="4716" y="7424"/>
                </a:cubicBezTo>
                <a:cubicBezTo>
                  <a:pt x="4676" y="7387"/>
                  <a:pt x="4645" y="7352"/>
                  <a:pt x="4612" y="7317"/>
                </a:cubicBezTo>
                <a:cubicBezTo>
                  <a:pt x="4437" y="7136"/>
                  <a:pt x="4320" y="6948"/>
                  <a:pt x="4320" y="6750"/>
                </a:cubicBezTo>
                <a:cubicBezTo>
                  <a:pt x="4320" y="6551"/>
                  <a:pt x="4437" y="6362"/>
                  <a:pt x="4612" y="6182"/>
                </a:cubicBezTo>
                <a:cubicBezTo>
                  <a:pt x="4645" y="6146"/>
                  <a:pt x="4676" y="6111"/>
                  <a:pt x="4716" y="6076"/>
                </a:cubicBezTo>
                <a:cubicBezTo>
                  <a:pt x="4921" y="5898"/>
                  <a:pt x="5185" y="5730"/>
                  <a:pt x="5532" y="5578"/>
                </a:cubicBezTo>
                <a:cubicBezTo>
                  <a:pt x="5541" y="5574"/>
                  <a:pt x="5554" y="5571"/>
                  <a:pt x="5562" y="5567"/>
                </a:cubicBezTo>
                <a:cubicBezTo>
                  <a:pt x="5938" y="5408"/>
                  <a:pt x="6385" y="5264"/>
                  <a:pt x="6893" y="5144"/>
                </a:cubicBezTo>
                <a:cubicBezTo>
                  <a:pt x="6902" y="5143"/>
                  <a:pt x="6908" y="5140"/>
                  <a:pt x="6915" y="5139"/>
                </a:cubicBezTo>
                <a:cubicBezTo>
                  <a:pt x="7436" y="5018"/>
                  <a:pt x="8017" y="4919"/>
                  <a:pt x="8640" y="4849"/>
                </a:cubicBezTo>
                <a:cubicBezTo>
                  <a:pt x="9318" y="4774"/>
                  <a:pt x="10037" y="4725"/>
                  <a:pt x="10800" y="4725"/>
                </a:cubicBezTo>
                <a:cubicBezTo>
                  <a:pt x="11560" y="4725"/>
                  <a:pt x="12280" y="4774"/>
                  <a:pt x="12960" y="4849"/>
                </a:cubicBezTo>
                <a:cubicBezTo>
                  <a:pt x="13584" y="4919"/>
                  <a:pt x="14163" y="5018"/>
                  <a:pt x="14687" y="5139"/>
                </a:cubicBezTo>
                <a:cubicBezTo>
                  <a:pt x="14693" y="5140"/>
                  <a:pt x="14697" y="5143"/>
                  <a:pt x="14706" y="5144"/>
                </a:cubicBezTo>
                <a:cubicBezTo>
                  <a:pt x="15215" y="5264"/>
                  <a:pt x="15662" y="5408"/>
                  <a:pt x="16039" y="5567"/>
                </a:cubicBezTo>
                <a:cubicBezTo>
                  <a:pt x="16045" y="5571"/>
                  <a:pt x="16058" y="5574"/>
                  <a:pt x="16066" y="5578"/>
                </a:cubicBezTo>
                <a:cubicBezTo>
                  <a:pt x="16414" y="5730"/>
                  <a:pt x="16678" y="5898"/>
                  <a:pt x="16883" y="6076"/>
                </a:cubicBezTo>
                <a:cubicBezTo>
                  <a:pt x="16924" y="6111"/>
                  <a:pt x="16954" y="6146"/>
                  <a:pt x="16989" y="6182"/>
                </a:cubicBezTo>
                <a:cubicBezTo>
                  <a:pt x="17162" y="6362"/>
                  <a:pt x="17280" y="6551"/>
                  <a:pt x="17280" y="6750"/>
                </a:cubicBezTo>
                <a:cubicBezTo>
                  <a:pt x="17280" y="6948"/>
                  <a:pt x="17162" y="7136"/>
                  <a:pt x="16989" y="7317"/>
                </a:cubicBezTo>
                <a:moveTo>
                  <a:pt x="12960" y="19575"/>
                </a:moveTo>
                <a:cubicBezTo>
                  <a:pt x="12960" y="19948"/>
                  <a:pt x="11993" y="20250"/>
                  <a:pt x="10800" y="20250"/>
                </a:cubicBezTo>
                <a:cubicBezTo>
                  <a:pt x="9606" y="20250"/>
                  <a:pt x="8640" y="19948"/>
                  <a:pt x="8640" y="19575"/>
                </a:cubicBezTo>
                <a:lnTo>
                  <a:pt x="8640" y="10056"/>
                </a:lnTo>
                <a:cubicBezTo>
                  <a:pt x="9338" y="10101"/>
                  <a:pt x="10060" y="10125"/>
                  <a:pt x="10800" y="10125"/>
                </a:cubicBezTo>
                <a:cubicBezTo>
                  <a:pt x="11541" y="10125"/>
                  <a:pt x="12263" y="10101"/>
                  <a:pt x="12960" y="10056"/>
                </a:cubicBezTo>
                <a:cubicBezTo>
                  <a:pt x="12960" y="10056"/>
                  <a:pt x="12960" y="19575"/>
                  <a:pt x="12960" y="19575"/>
                </a:cubicBezTo>
                <a:close/>
                <a:moveTo>
                  <a:pt x="8640" y="2025"/>
                </a:moveTo>
                <a:cubicBezTo>
                  <a:pt x="8640" y="1652"/>
                  <a:pt x="9606" y="1350"/>
                  <a:pt x="10800" y="1350"/>
                </a:cubicBezTo>
                <a:cubicBezTo>
                  <a:pt x="11993" y="1350"/>
                  <a:pt x="12960" y="1652"/>
                  <a:pt x="12960" y="2025"/>
                </a:cubicBezTo>
                <a:lnTo>
                  <a:pt x="12960" y="3442"/>
                </a:lnTo>
                <a:cubicBezTo>
                  <a:pt x="12263" y="3399"/>
                  <a:pt x="11541" y="3375"/>
                  <a:pt x="10800" y="3375"/>
                </a:cubicBezTo>
                <a:cubicBezTo>
                  <a:pt x="10060" y="3375"/>
                  <a:pt x="9338" y="3399"/>
                  <a:pt x="8640" y="3442"/>
                </a:cubicBezTo>
                <a:cubicBezTo>
                  <a:pt x="8640" y="3442"/>
                  <a:pt x="8640" y="2025"/>
                  <a:pt x="8640" y="2025"/>
                </a:cubicBezTo>
                <a:close/>
                <a:moveTo>
                  <a:pt x="17280" y="4065"/>
                </a:moveTo>
                <a:lnTo>
                  <a:pt x="17280" y="2025"/>
                </a:lnTo>
                <a:cubicBezTo>
                  <a:pt x="17280" y="908"/>
                  <a:pt x="14373" y="0"/>
                  <a:pt x="10800" y="0"/>
                </a:cubicBezTo>
                <a:cubicBezTo>
                  <a:pt x="7226" y="0"/>
                  <a:pt x="4320" y="908"/>
                  <a:pt x="4320" y="2025"/>
                </a:cubicBezTo>
                <a:lnTo>
                  <a:pt x="4320" y="4065"/>
                </a:lnTo>
                <a:cubicBezTo>
                  <a:pt x="1711" y="4681"/>
                  <a:pt x="0" y="5649"/>
                  <a:pt x="0" y="6750"/>
                </a:cubicBezTo>
                <a:cubicBezTo>
                  <a:pt x="0" y="7851"/>
                  <a:pt x="1711" y="8819"/>
                  <a:pt x="4320" y="9434"/>
                </a:cubicBezTo>
                <a:lnTo>
                  <a:pt x="4320" y="19575"/>
                </a:lnTo>
                <a:cubicBezTo>
                  <a:pt x="4320" y="20692"/>
                  <a:pt x="7226" y="21600"/>
                  <a:pt x="10800" y="21600"/>
                </a:cubicBezTo>
                <a:cubicBezTo>
                  <a:pt x="14373" y="21600"/>
                  <a:pt x="17280" y="20692"/>
                  <a:pt x="17280" y="19575"/>
                </a:cubicBezTo>
                <a:lnTo>
                  <a:pt x="17280" y="9434"/>
                </a:lnTo>
                <a:cubicBezTo>
                  <a:pt x="19889" y="8819"/>
                  <a:pt x="21600" y="7851"/>
                  <a:pt x="21600" y="6750"/>
                </a:cubicBezTo>
                <a:cubicBezTo>
                  <a:pt x="21600" y="5649"/>
                  <a:pt x="19889" y="4681"/>
                  <a:pt x="17280" y="4065"/>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8" name="AutoShape 58"/>
          <p:cNvSpPr>
            <a:spLocks/>
          </p:cNvSpPr>
          <p:nvPr/>
        </p:nvSpPr>
        <p:spPr bwMode="auto">
          <a:xfrm>
            <a:off x="14893925" y="5154613"/>
            <a:ext cx="290513" cy="928687"/>
          </a:xfrm>
          <a:custGeom>
            <a:avLst/>
            <a:gdLst/>
            <a:ahLst/>
            <a:cxnLst/>
            <a:rect l="0" t="0" r="r" b="b"/>
            <a:pathLst>
              <a:path w="21600" h="21600">
                <a:moveTo>
                  <a:pt x="16989" y="15417"/>
                </a:moveTo>
                <a:cubicBezTo>
                  <a:pt x="16954" y="15452"/>
                  <a:pt x="16924" y="15487"/>
                  <a:pt x="16883" y="15524"/>
                </a:cubicBezTo>
                <a:cubicBezTo>
                  <a:pt x="16678" y="15702"/>
                  <a:pt x="16414" y="15870"/>
                  <a:pt x="16066" y="16021"/>
                </a:cubicBezTo>
                <a:cubicBezTo>
                  <a:pt x="16058" y="16025"/>
                  <a:pt x="16045" y="16027"/>
                  <a:pt x="16039" y="16031"/>
                </a:cubicBezTo>
                <a:cubicBezTo>
                  <a:pt x="15662" y="16192"/>
                  <a:pt x="15215" y="16334"/>
                  <a:pt x="14706" y="16454"/>
                </a:cubicBezTo>
                <a:cubicBezTo>
                  <a:pt x="14697" y="16457"/>
                  <a:pt x="14693" y="16458"/>
                  <a:pt x="14687" y="16460"/>
                </a:cubicBezTo>
                <a:cubicBezTo>
                  <a:pt x="14163" y="16582"/>
                  <a:pt x="13584" y="16681"/>
                  <a:pt x="12960" y="16750"/>
                </a:cubicBezTo>
                <a:cubicBezTo>
                  <a:pt x="12280" y="16826"/>
                  <a:pt x="11560" y="16875"/>
                  <a:pt x="10800" y="16875"/>
                </a:cubicBezTo>
                <a:cubicBezTo>
                  <a:pt x="10037" y="16875"/>
                  <a:pt x="9318" y="16826"/>
                  <a:pt x="8640" y="16750"/>
                </a:cubicBezTo>
                <a:cubicBezTo>
                  <a:pt x="8017" y="16681"/>
                  <a:pt x="7436" y="16582"/>
                  <a:pt x="6915" y="16460"/>
                </a:cubicBezTo>
                <a:cubicBezTo>
                  <a:pt x="6908" y="16458"/>
                  <a:pt x="6902" y="16457"/>
                  <a:pt x="6893" y="16454"/>
                </a:cubicBezTo>
                <a:cubicBezTo>
                  <a:pt x="6385" y="16334"/>
                  <a:pt x="5938" y="16192"/>
                  <a:pt x="5562" y="16031"/>
                </a:cubicBezTo>
                <a:cubicBezTo>
                  <a:pt x="5554" y="16027"/>
                  <a:pt x="5541" y="16025"/>
                  <a:pt x="5532" y="16021"/>
                </a:cubicBezTo>
                <a:cubicBezTo>
                  <a:pt x="5185" y="15870"/>
                  <a:pt x="4921" y="15702"/>
                  <a:pt x="4716" y="15524"/>
                </a:cubicBezTo>
                <a:cubicBezTo>
                  <a:pt x="4676" y="15487"/>
                  <a:pt x="4645" y="15452"/>
                  <a:pt x="4612" y="15417"/>
                </a:cubicBezTo>
                <a:cubicBezTo>
                  <a:pt x="4437" y="15236"/>
                  <a:pt x="4320" y="15048"/>
                  <a:pt x="4320" y="14850"/>
                </a:cubicBezTo>
                <a:cubicBezTo>
                  <a:pt x="4320" y="14651"/>
                  <a:pt x="4437" y="14462"/>
                  <a:pt x="4612" y="14282"/>
                </a:cubicBezTo>
                <a:cubicBezTo>
                  <a:pt x="4645" y="14246"/>
                  <a:pt x="4676" y="14211"/>
                  <a:pt x="4716" y="14176"/>
                </a:cubicBezTo>
                <a:cubicBezTo>
                  <a:pt x="4921" y="13998"/>
                  <a:pt x="5185" y="13830"/>
                  <a:pt x="5532" y="13678"/>
                </a:cubicBezTo>
                <a:cubicBezTo>
                  <a:pt x="5541" y="13674"/>
                  <a:pt x="5554" y="13671"/>
                  <a:pt x="5562" y="13667"/>
                </a:cubicBezTo>
                <a:cubicBezTo>
                  <a:pt x="5938" y="13508"/>
                  <a:pt x="6385" y="13364"/>
                  <a:pt x="6893" y="13244"/>
                </a:cubicBezTo>
                <a:cubicBezTo>
                  <a:pt x="6902" y="13243"/>
                  <a:pt x="6908" y="13240"/>
                  <a:pt x="6915" y="13239"/>
                </a:cubicBezTo>
                <a:cubicBezTo>
                  <a:pt x="7436" y="13118"/>
                  <a:pt x="8017" y="13019"/>
                  <a:pt x="8640" y="12949"/>
                </a:cubicBezTo>
                <a:cubicBezTo>
                  <a:pt x="9318" y="12874"/>
                  <a:pt x="10037" y="12825"/>
                  <a:pt x="10800" y="12825"/>
                </a:cubicBezTo>
                <a:cubicBezTo>
                  <a:pt x="11560" y="12825"/>
                  <a:pt x="12280" y="12874"/>
                  <a:pt x="12960" y="12949"/>
                </a:cubicBezTo>
                <a:cubicBezTo>
                  <a:pt x="13584" y="13019"/>
                  <a:pt x="14163" y="13118"/>
                  <a:pt x="14687" y="13239"/>
                </a:cubicBezTo>
                <a:cubicBezTo>
                  <a:pt x="14693" y="13240"/>
                  <a:pt x="14697" y="13243"/>
                  <a:pt x="14706" y="13244"/>
                </a:cubicBezTo>
                <a:cubicBezTo>
                  <a:pt x="15215" y="13364"/>
                  <a:pt x="15662" y="13508"/>
                  <a:pt x="16039" y="13667"/>
                </a:cubicBezTo>
                <a:cubicBezTo>
                  <a:pt x="16045" y="13671"/>
                  <a:pt x="16058" y="13674"/>
                  <a:pt x="16066" y="13678"/>
                </a:cubicBezTo>
                <a:cubicBezTo>
                  <a:pt x="16414" y="13830"/>
                  <a:pt x="16678" y="13998"/>
                  <a:pt x="16883" y="14176"/>
                </a:cubicBezTo>
                <a:cubicBezTo>
                  <a:pt x="16924" y="14211"/>
                  <a:pt x="16954" y="14246"/>
                  <a:pt x="16989" y="14282"/>
                </a:cubicBezTo>
                <a:cubicBezTo>
                  <a:pt x="17162" y="14462"/>
                  <a:pt x="17280" y="14651"/>
                  <a:pt x="17280" y="14850"/>
                </a:cubicBezTo>
                <a:cubicBezTo>
                  <a:pt x="17280" y="15048"/>
                  <a:pt x="17162" y="15236"/>
                  <a:pt x="16989" y="15417"/>
                </a:cubicBezTo>
                <a:moveTo>
                  <a:pt x="12960" y="19575"/>
                </a:moveTo>
                <a:cubicBezTo>
                  <a:pt x="12960" y="19948"/>
                  <a:pt x="11993" y="20250"/>
                  <a:pt x="10800" y="20250"/>
                </a:cubicBezTo>
                <a:cubicBezTo>
                  <a:pt x="9606" y="20250"/>
                  <a:pt x="8640" y="19948"/>
                  <a:pt x="8640" y="19575"/>
                </a:cubicBezTo>
                <a:lnTo>
                  <a:pt x="8640" y="18156"/>
                </a:lnTo>
                <a:cubicBezTo>
                  <a:pt x="9338" y="18201"/>
                  <a:pt x="10060" y="18225"/>
                  <a:pt x="10800" y="18225"/>
                </a:cubicBezTo>
                <a:cubicBezTo>
                  <a:pt x="11541" y="18225"/>
                  <a:pt x="12263" y="18201"/>
                  <a:pt x="12960" y="18156"/>
                </a:cubicBezTo>
                <a:cubicBezTo>
                  <a:pt x="12960" y="18156"/>
                  <a:pt x="12960" y="19575"/>
                  <a:pt x="12960" y="19575"/>
                </a:cubicBezTo>
                <a:close/>
                <a:moveTo>
                  <a:pt x="8640" y="2025"/>
                </a:moveTo>
                <a:cubicBezTo>
                  <a:pt x="8640" y="1652"/>
                  <a:pt x="9606" y="1350"/>
                  <a:pt x="10800" y="1350"/>
                </a:cubicBezTo>
                <a:cubicBezTo>
                  <a:pt x="11993" y="1350"/>
                  <a:pt x="12960" y="1652"/>
                  <a:pt x="12960" y="2025"/>
                </a:cubicBezTo>
                <a:lnTo>
                  <a:pt x="12960" y="11542"/>
                </a:lnTo>
                <a:cubicBezTo>
                  <a:pt x="12263" y="11499"/>
                  <a:pt x="11541" y="11475"/>
                  <a:pt x="10800" y="11475"/>
                </a:cubicBezTo>
                <a:cubicBezTo>
                  <a:pt x="10060" y="11475"/>
                  <a:pt x="9338" y="11499"/>
                  <a:pt x="8640" y="11542"/>
                </a:cubicBezTo>
                <a:cubicBezTo>
                  <a:pt x="8640" y="11542"/>
                  <a:pt x="8640" y="2025"/>
                  <a:pt x="8640" y="2025"/>
                </a:cubicBezTo>
                <a:close/>
                <a:moveTo>
                  <a:pt x="17280" y="12165"/>
                </a:moveTo>
                <a:lnTo>
                  <a:pt x="17280" y="2025"/>
                </a:lnTo>
                <a:cubicBezTo>
                  <a:pt x="17280" y="908"/>
                  <a:pt x="14373" y="0"/>
                  <a:pt x="10800" y="0"/>
                </a:cubicBezTo>
                <a:cubicBezTo>
                  <a:pt x="7226" y="0"/>
                  <a:pt x="4320" y="908"/>
                  <a:pt x="4320" y="2025"/>
                </a:cubicBezTo>
                <a:lnTo>
                  <a:pt x="4320" y="12165"/>
                </a:lnTo>
                <a:cubicBezTo>
                  <a:pt x="1711" y="12781"/>
                  <a:pt x="0" y="13749"/>
                  <a:pt x="0" y="14850"/>
                </a:cubicBezTo>
                <a:cubicBezTo>
                  <a:pt x="0" y="15951"/>
                  <a:pt x="1711" y="16919"/>
                  <a:pt x="4320" y="17534"/>
                </a:cubicBezTo>
                <a:lnTo>
                  <a:pt x="4320" y="19575"/>
                </a:lnTo>
                <a:cubicBezTo>
                  <a:pt x="4320" y="20692"/>
                  <a:pt x="7226" y="21600"/>
                  <a:pt x="10800" y="21600"/>
                </a:cubicBezTo>
                <a:cubicBezTo>
                  <a:pt x="14373" y="21600"/>
                  <a:pt x="17280" y="20692"/>
                  <a:pt x="17280" y="19575"/>
                </a:cubicBezTo>
                <a:lnTo>
                  <a:pt x="17280" y="17534"/>
                </a:lnTo>
                <a:cubicBezTo>
                  <a:pt x="19889" y="16919"/>
                  <a:pt x="21600" y="15951"/>
                  <a:pt x="21600" y="14850"/>
                </a:cubicBezTo>
                <a:cubicBezTo>
                  <a:pt x="21600" y="13749"/>
                  <a:pt x="19889" y="12781"/>
                  <a:pt x="17280" y="12165"/>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9" name="AutoShape 59"/>
          <p:cNvSpPr>
            <a:spLocks/>
          </p:cNvSpPr>
          <p:nvPr/>
        </p:nvSpPr>
        <p:spPr bwMode="auto">
          <a:xfrm>
            <a:off x="12715875" y="5154613"/>
            <a:ext cx="930275" cy="928687"/>
          </a:xfrm>
          <a:custGeom>
            <a:avLst/>
            <a:gdLst/>
            <a:ahLst/>
            <a:cxnLst/>
            <a:rect l="0" t="0" r="r" b="b"/>
            <a:pathLst>
              <a:path w="21543" h="21600">
                <a:moveTo>
                  <a:pt x="16976" y="19986"/>
                </a:moveTo>
                <a:lnTo>
                  <a:pt x="11226" y="17681"/>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5"/>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0" name="AutoShape 60"/>
          <p:cNvSpPr>
            <a:spLocks/>
          </p:cNvSpPr>
          <p:nvPr/>
        </p:nvSpPr>
        <p:spPr bwMode="auto">
          <a:xfrm>
            <a:off x="22442488" y="3556000"/>
            <a:ext cx="57150" cy="58738"/>
          </a:xfrm>
          <a:custGeom>
            <a:avLst/>
            <a:gdLst/>
            <a:ahLst/>
            <a:cxnLst/>
            <a:rect l="0" t="0" r="r" b="b"/>
            <a:pathLst>
              <a:path w="21600" h="21600">
                <a:moveTo>
                  <a:pt x="10800" y="21600"/>
                </a:moveTo>
                <a:cubicBezTo>
                  <a:pt x="16770" y="21600"/>
                  <a:pt x="21600" y="16770"/>
                  <a:pt x="21600" y="10800"/>
                </a:cubicBezTo>
                <a:cubicBezTo>
                  <a:pt x="21600" y="4820"/>
                  <a:pt x="16770" y="0"/>
                  <a:pt x="10800" y="0"/>
                </a:cubicBezTo>
                <a:cubicBezTo>
                  <a:pt x="4830" y="0"/>
                  <a:pt x="0" y="4820"/>
                  <a:pt x="0" y="10800"/>
                </a:cubicBezTo>
                <a:cubicBezTo>
                  <a:pt x="0" y="16770"/>
                  <a:pt x="4830" y="21600"/>
                  <a:pt x="10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1" name="AutoShape 61"/>
          <p:cNvSpPr>
            <a:spLocks/>
          </p:cNvSpPr>
          <p:nvPr/>
        </p:nvSpPr>
        <p:spPr bwMode="auto">
          <a:xfrm>
            <a:off x="22442488" y="3905250"/>
            <a:ext cx="57150" cy="57150"/>
          </a:xfrm>
          <a:custGeom>
            <a:avLst/>
            <a:gdLst/>
            <a:ahLst/>
            <a:cxnLst/>
            <a:rect l="0" t="0" r="r" b="b"/>
            <a:pathLst>
              <a:path w="21600" h="21600">
                <a:moveTo>
                  <a:pt x="10800" y="0"/>
                </a:moveTo>
                <a:cubicBezTo>
                  <a:pt x="4830" y="0"/>
                  <a:pt x="0" y="4830"/>
                  <a:pt x="0" y="10800"/>
                </a:cubicBezTo>
                <a:cubicBezTo>
                  <a:pt x="0" y="16770"/>
                  <a:pt x="4830" y="21600"/>
                  <a:pt x="10800" y="21600"/>
                </a:cubicBezTo>
                <a:cubicBezTo>
                  <a:pt x="16770" y="21600"/>
                  <a:pt x="21600" y="16770"/>
                  <a:pt x="21600" y="10800"/>
                </a:cubicBezTo>
                <a:cubicBezTo>
                  <a:pt x="21600" y="4830"/>
                  <a:pt x="16770"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2" name="AutoShape 62"/>
          <p:cNvSpPr>
            <a:spLocks/>
          </p:cNvSpPr>
          <p:nvPr/>
        </p:nvSpPr>
        <p:spPr bwMode="auto">
          <a:xfrm>
            <a:off x="22267863" y="3730625"/>
            <a:ext cx="57150" cy="58738"/>
          </a:xfrm>
          <a:custGeom>
            <a:avLst/>
            <a:gdLst/>
            <a:ahLst/>
            <a:cxnLst/>
            <a:rect l="0" t="0" r="r" b="b"/>
            <a:pathLst>
              <a:path w="21600" h="21600">
                <a:moveTo>
                  <a:pt x="10800" y="0"/>
                </a:moveTo>
                <a:cubicBezTo>
                  <a:pt x="4830" y="0"/>
                  <a:pt x="0" y="4820"/>
                  <a:pt x="0" y="10800"/>
                </a:cubicBezTo>
                <a:cubicBezTo>
                  <a:pt x="0" y="16770"/>
                  <a:pt x="4830" y="21600"/>
                  <a:pt x="10800" y="21600"/>
                </a:cubicBezTo>
                <a:cubicBezTo>
                  <a:pt x="16770" y="21600"/>
                  <a:pt x="21600" y="16770"/>
                  <a:pt x="21600" y="10800"/>
                </a:cubicBezTo>
                <a:cubicBezTo>
                  <a:pt x="21600" y="4820"/>
                  <a:pt x="16770"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3" name="AutoShape 63"/>
          <p:cNvSpPr>
            <a:spLocks/>
          </p:cNvSpPr>
          <p:nvPr/>
        </p:nvSpPr>
        <p:spPr bwMode="auto">
          <a:xfrm>
            <a:off x="22615525" y="3730625"/>
            <a:ext cx="58738" cy="58738"/>
          </a:xfrm>
          <a:custGeom>
            <a:avLst/>
            <a:gdLst/>
            <a:ahLst/>
            <a:cxnLst/>
            <a:rect l="0" t="0" r="r" b="b"/>
            <a:pathLst>
              <a:path w="21600" h="21600">
                <a:moveTo>
                  <a:pt x="0" y="10800"/>
                </a:moveTo>
                <a:cubicBezTo>
                  <a:pt x="0" y="16770"/>
                  <a:pt x="4830" y="21600"/>
                  <a:pt x="10800" y="21600"/>
                </a:cubicBezTo>
                <a:cubicBezTo>
                  <a:pt x="16770" y="21600"/>
                  <a:pt x="21600" y="16770"/>
                  <a:pt x="21600" y="10800"/>
                </a:cubicBezTo>
                <a:cubicBezTo>
                  <a:pt x="21600" y="4820"/>
                  <a:pt x="16770" y="0"/>
                  <a:pt x="10800" y="0"/>
                </a:cubicBezTo>
                <a:cubicBezTo>
                  <a:pt x="4830" y="0"/>
                  <a:pt x="0" y="4820"/>
                  <a:pt x="0" y="108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4" name="AutoShape 64"/>
          <p:cNvSpPr>
            <a:spLocks/>
          </p:cNvSpPr>
          <p:nvPr/>
        </p:nvSpPr>
        <p:spPr bwMode="auto">
          <a:xfrm>
            <a:off x="22325013" y="3846513"/>
            <a:ext cx="58737" cy="58737"/>
          </a:xfrm>
          <a:custGeom>
            <a:avLst/>
            <a:gdLst/>
            <a:ahLst/>
            <a:cxnLst/>
            <a:rect l="0" t="0" r="r" b="b"/>
            <a:pathLst>
              <a:path w="19675" h="19678">
                <a:moveTo>
                  <a:pt x="2894" y="2882"/>
                </a:moveTo>
                <a:cubicBezTo>
                  <a:pt x="-965" y="6726"/>
                  <a:pt x="-965" y="12952"/>
                  <a:pt x="2894" y="16796"/>
                </a:cubicBezTo>
                <a:cubicBezTo>
                  <a:pt x="6734" y="20639"/>
                  <a:pt x="12936" y="20639"/>
                  <a:pt x="16795" y="16796"/>
                </a:cubicBezTo>
                <a:cubicBezTo>
                  <a:pt x="20635" y="12952"/>
                  <a:pt x="20635" y="6726"/>
                  <a:pt x="16795" y="2882"/>
                </a:cubicBezTo>
                <a:cubicBezTo>
                  <a:pt x="12936" y="-961"/>
                  <a:pt x="6734" y="-961"/>
                  <a:pt x="2894" y="288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5" name="AutoShape 65"/>
          <p:cNvSpPr>
            <a:spLocks/>
          </p:cNvSpPr>
          <p:nvPr/>
        </p:nvSpPr>
        <p:spPr bwMode="auto">
          <a:xfrm>
            <a:off x="22325013" y="3614738"/>
            <a:ext cx="58737" cy="58737"/>
          </a:xfrm>
          <a:custGeom>
            <a:avLst/>
            <a:gdLst/>
            <a:ahLst/>
            <a:cxnLst/>
            <a:rect l="0" t="0" r="r" b="b"/>
            <a:pathLst>
              <a:path w="19678" h="19673">
                <a:moveTo>
                  <a:pt x="2897" y="2894"/>
                </a:moveTo>
                <a:cubicBezTo>
                  <a:pt x="-962" y="6734"/>
                  <a:pt x="-962" y="12936"/>
                  <a:pt x="2878" y="16785"/>
                </a:cubicBezTo>
                <a:cubicBezTo>
                  <a:pt x="6737" y="20635"/>
                  <a:pt x="12939" y="20635"/>
                  <a:pt x="16798" y="16785"/>
                </a:cubicBezTo>
                <a:cubicBezTo>
                  <a:pt x="20638" y="12936"/>
                  <a:pt x="20638" y="6734"/>
                  <a:pt x="16798" y="2894"/>
                </a:cubicBezTo>
                <a:cubicBezTo>
                  <a:pt x="12939" y="-965"/>
                  <a:pt x="6737" y="-965"/>
                  <a:pt x="2897" y="2894"/>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6" name="AutoShape 66"/>
          <p:cNvSpPr>
            <a:spLocks/>
          </p:cNvSpPr>
          <p:nvPr/>
        </p:nvSpPr>
        <p:spPr bwMode="auto">
          <a:xfrm>
            <a:off x="22558375" y="3846513"/>
            <a:ext cx="57150" cy="58737"/>
          </a:xfrm>
          <a:custGeom>
            <a:avLst/>
            <a:gdLst/>
            <a:ahLst/>
            <a:cxnLst/>
            <a:rect l="0" t="0" r="r" b="b"/>
            <a:pathLst>
              <a:path w="19678" h="19678">
                <a:moveTo>
                  <a:pt x="2882" y="2882"/>
                </a:moveTo>
                <a:cubicBezTo>
                  <a:pt x="-961" y="6726"/>
                  <a:pt x="-961" y="12952"/>
                  <a:pt x="2882" y="16796"/>
                </a:cubicBezTo>
                <a:cubicBezTo>
                  <a:pt x="6726" y="20639"/>
                  <a:pt x="12952" y="20639"/>
                  <a:pt x="16796" y="16796"/>
                </a:cubicBezTo>
                <a:cubicBezTo>
                  <a:pt x="20639" y="12952"/>
                  <a:pt x="20639" y="6726"/>
                  <a:pt x="16796" y="2882"/>
                </a:cubicBezTo>
                <a:cubicBezTo>
                  <a:pt x="12952" y="-961"/>
                  <a:pt x="6726" y="-961"/>
                  <a:pt x="2882" y="288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7" name="AutoShape 67"/>
          <p:cNvSpPr>
            <a:spLocks/>
          </p:cNvSpPr>
          <p:nvPr/>
        </p:nvSpPr>
        <p:spPr bwMode="auto">
          <a:xfrm>
            <a:off x="22180550" y="3295650"/>
            <a:ext cx="638175" cy="928688"/>
          </a:xfrm>
          <a:custGeom>
            <a:avLst/>
            <a:gdLst/>
            <a:ahLst/>
            <a:cxnLst/>
            <a:rect l="0" t="0" r="r" b="b"/>
            <a:pathLst>
              <a:path w="21600" h="21600">
                <a:moveTo>
                  <a:pt x="9818" y="16200"/>
                </a:moveTo>
                <a:cubicBezTo>
                  <a:pt x="5486" y="16200"/>
                  <a:pt x="1964" y="13777"/>
                  <a:pt x="1964" y="10800"/>
                </a:cubicBezTo>
                <a:cubicBezTo>
                  <a:pt x="1964" y="7822"/>
                  <a:pt x="5486" y="5400"/>
                  <a:pt x="9818" y="5400"/>
                </a:cubicBezTo>
                <a:cubicBezTo>
                  <a:pt x="14148" y="5400"/>
                  <a:pt x="17673" y="7822"/>
                  <a:pt x="17673" y="10800"/>
                </a:cubicBezTo>
                <a:cubicBezTo>
                  <a:pt x="17673" y="13777"/>
                  <a:pt x="14148" y="16200"/>
                  <a:pt x="9818" y="16200"/>
                </a:cubicBezTo>
                <a:moveTo>
                  <a:pt x="13745" y="20250"/>
                </a:moveTo>
                <a:lnTo>
                  <a:pt x="5891" y="20250"/>
                </a:lnTo>
                <a:lnTo>
                  <a:pt x="4909" y="16614"/>
                </a:lnTo>
                <a:cubicBezTo>
                  <a:pt x="6359" y="17193"/>
                  <a:pt x="8019" y="17550"/>
                  <a:pt x="9818" y="17550"/>
                </a:cubicBezTo>
                <a:cubicBezTo>
                  <a:pt x="11615" y="17550"/>
                  <a:pt x="13278" y="17193"/>
                  <a:pt x="14727" y="16614"/>
                </a:cubicBezTo>
                <a:cubicBezTo>
                  <a:pt x="14727" y="16614"/>
                  <a:pt x="13745" y="20250"/>
                  <a:pt x="13745" y="20250"/>
                </a:cubicBezTo>
                <a:close/>
                <a:moveTo>
                  <a:pt x="5993" y="1350"/>
                </a:moveTo>
                <a:lnTo>
                  <a:pt x="13847" y="1350"/>
                </a:lnTo>
                <a:lnTo>
                  <a:pt x="14829" y="4985"/>
                </a:lnTo>
                <a:cubicBezTo>
                  <a:pt x="13379" y="4407"/>
                  <a:pt x="11719" y="4050"/>
                  <a:pt x="9920" y="4050"/>
                </a:cubicBezTo>
                <a:cubicBezTo>
                  <a:pt x="8123" y="4050"/>
                  <a:pt x="6460" y="4407"/>
                  <a:pt x="5011" y="4985"/>
                </a:cubicBezTo>
                <a:cubicBezTo>
                  <a:pt x="5011" y="4985"/>
                  <a:pt x="5993" y="1350"/>
                  <a:pt x="5993" y="1350"/>
                </a:cubicBezTo>
                <a:close/>
                <a:moveTo>
                  <a:pt x="19636" y="9450"/>
                </a:moveTo>
                <a:cubicBezTo>
                  <a:pt x="19567" y="9450"/>
                  <a:pt x="19510" y="9472"/>
                  <a:pt x="19443" y="9477"/>
                </a:cubicBezTo>
                <a:cubicBezTo>
                  <a:pt x="19101" y="8298"/>
                  <a:pt x="18294" y="7246"/>
                  <a:pt x="17188" y="6376"/>
                </a:cubicBezTo>
                <a:lnTo>
                  <a:pt x="15778" y="1103"/>
                </a:lnTo>
                <a:cubicBezTo>
                  <a:pt x="15606" y="464"/>
                  <a:pt x="14794" y="0"/>
                  <a:pt x="13847" y="0"/>
                </a:cubicBezTo>
                <a:lnTo>
                  <a:pt x="5993" y="0"/>
                </a:lnTo>
                <a:cubicBezTo>
                  <a:pt x="5047" y="0"/>
                  <a:pt x="4236" y="464"/>
                  <a:pt x="4062" y="1103"/>
                </a:cubicBezTo>
                <a:lnTo>
                  <a:pt x="2687" y="6198"/>
                </a:lnTo>
                <a:cubicBezTo>
                  <a:pt x="1037" y="7405"/>
                  <a:pt x="0" y="9012"/>
                  <a:pt x="0" y="10800"/>
                </a:cubicBezTo>
                <a:cubicBezTo>
                  <a:pt x="0" y="12543"/>
                  <a:pt x="995" y="14110"/>
                  <a:pt x="2573" y="15307"/>
                </a:cubicBezTo>
                <a:lnTo>
                  <a:pt x="3960" y="20497"/>
                </a:lnTo>
                <a:cubicBezTo>
                  <a:pt x="4132" y="21136"/>
                  <a:pt x="4944" y="21600"/>
                  <a:pt x="5891" y="21600"/>
                </a:cubicBezTo>
                <a:lnTo>
                  <a:pt x="13745" y="21600"/>
                </a:lnTo>
                <a:cubicBezTo>
                  <a:pt x="14691" y="21600"/>
                  <a:pt x="15502" y="21136"/>
                  <a:pt x="15676" y="20497"/>
                </a:cubicBezTo>
                <a:lnTo>
                  <a:pt x="17074" y="15311"/>
                </a:lnTo>
                <a:cubicBezTo>
                  <a:pt x="18242" y="14427"/>
                  <a:pt x="19090" y="13340"/>
                  <a:pt x="19443" y="12122"/>
                </a:cubicBezTo>
                <a:cubicBezTo>
                  <a:pt x="19510" y="12128"/>
                  <a:pt x="19567" y="12150"/>
                  <a:pt x="19636" y="12150"/>
                </a:cubicBezTo>
                <a:cubicBezTo>
                  <a:pt x="20720" y="12150"/>
                  <a:pt x="21600" y="11545"/>
                  <a:pt x="21600" y="10800"/>
                </a:cubicBezTo>
                <a:cubicBezTo>
                  <a:pt x="21600" y="10054"/>
                  <a:pt x="20720" y="9450"/>
                  <a:pt x="19636" y="945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8" name="AutoShape 68"/>
          <p:cNvSpPr>
            <a:spLocks/>
          </p:cNvSpPr>
          <p:nvPr/>
        </p:nvSpPr>
        <p:spPr bwMode="auto">
          <a:xfrm>
            <a:off x="22442488" y="3614738"/>
            <a:ext cx="174625" cy="176212"/>
          </a:xfrm>
          <a:custGeom>
            <a:avLst/>
            <a:gdLst/>
            <a:ahLst/>
            <a:cxnLst/>
            <a:rect l="0" t="0" r="r" b="b"/>
            <a:pathLst>
              <a:path w="21481" h="21480">
                <a:moveTo>
                  <a:pt x="21128" y="346"/>
                </a:moveTo>
                <a:cubicBezTo>
                  <a:pt x="20697" y="-82"/>
                  <a:pt x="20003" y="-120"/>
                  <a:pt x="19516" y="270"/>
                </a:cubicBezTo>
                <a:lnTo>
                  <a:pt x="1056" y="15433"/>
                </a:lnTo>
                <a:cubicBezTo>
                  <a:pt x="375" y="16114"/>
                  <a:pt x="0" y="17012"/>
                  <a:pt x="0" y="17973"/>
                </a:cubicBezTo>
                <a:cubicBezTo>
                  <a:pt x="0" y="18902"/>
                  <a:pt x="361" y="19783"/>
                  <a:pt x="1028" y="20447"/>
                </a:cubicBezTo>
                <a:cubicBezTo>
                  <a:pt x="1695" y="21103"/>
                  <a:pt x="2584" y="21473"/>
                  <a:pt x="3542" y="21480"/>
                </a:cubicBezTo>
                <a:cubicBezTo>
                  <a:pt x="4431" y="21473"/>
                  <a:pt x="5355" y="21145"/>
                  <a:pt x="6029" y="20495"/>
                </a:cubicBezTo>
                <a:lnTo>
                  <a:pt x="12599" y="12627"/>
                </a:lnTo>
                <a:lnTo>
                  <a:pt x="21225" y="1936"/>
                </a:lnTo>
                <a:cubicBezTo>
                  <a:pt x="21600" y="1463"/>
                  <a:pt x="21558" y="772"/>
                  <a:pt x="21128" y="346"/>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9" name="AutoShape 69"/>
          <p:cNvSpPr>
            <a:spLocks/>
          </p:cNvSpPr>
          <p:nvPr/>
        </p:nvSpPr>
        <p:spPr bwMode="auto">
          <a:xfrm>
            <a:off x="20148550" y="3295650"/>
            <a:ext cx="928688" cy="871538"/>
          </a:xfrm>
          <a:custGeom>
            <a:avLst/>
            <a:gdLst/>
            <a:ahLst/>
            <a:cxnLst/>
            <a:rect l="0" t="0" r="r" b="b"/>
            <a:pathLst>
              <a:path w="21600" h="21600">
                <a:moveTo>
                  <a:pt x="18224" y="5760"/>
                </a:moveTo>
                <a:lnTo>
                  <a:pt x="17549" y="5760"/>
                </a:lnTo>
                <a:cubicBezTo>
                  <a:pt x="16805" y="5760"/>
                  <a:pt x="16199" y="5115"/>
                  <a:pt x="16199" y="4320"/>
                </a:cubicBezTo>
                <a:lnTo>
                  <a:pt x="16200" y="4320"/>
                </a:lnTo>
                <a:lnTo>
                  <a:pt x="16200" y="1440"/>
                </a:lnTo>
                <a:lnTo>
                  <a:pt x="20250" y="5760"/>
                </a:lnTo>
                <a:cubicBezTo>
                  <a:pt x="20250" y="5760"/>
                  <a:pt x="18224" y="5760"/>
                  <a:pt x="18224" y="5760"/>
                </a:cubicBezTo>
                <a:close/>
                <a:moveTo>
                  <a:pt x="20250" y="19440"/>
                </a:moveTo>
                <a:cubicBezTo>
                  <a:pt x="20250" y="19838"/>
                  <a:pt x="19948" y="20160"/>
                  <a:pt x="19575" y="20160"/>
                </a:cubicBezTo>
                <a:lnTo>
                  <a:pt x="2025" y="20160"/>
                </a:lnTo>
                <a:cubicBezTo>
                  <a:pt x="1652" y="20160"/>
                  <a:pt x="1350" y="19838"/>
                  <a:pt x="1350" y="19440"/>
                </a:cubicBezTo>
                <a:lnTo>
                  <a:pt x="1350" y="2160"/>
                </a:lnTo>
                <a:cubicBezTo>
                  <a:pt x="1350" y="1762"/>
                  <a:pt x="1652" y="1440"/>
                  <a:pt x="2025" y="1440"/>
                </a:cubicBezTo>
                <a:lnTo>
                  <a:pt x="15525" y="1440"/>
                </a:lnTo>
                <a:lnTo>
                  <a:pt x="15525" y="4320"/>
                </a:lnTo>
                <a:lnTo>
                  <a:pt x="15524" y="4320"/>
                </a:lnTo>
                <a:cubicBezTo>
                  <a:pt x="15524" y="5513"/>
                  <a:pt x="16431" y="6480"/>
                  <a:pt x="17549" y="6480"/>
                </a:cubicBezTo>
                <a:lnTo>
                  <a:pt x="18224" y="6480"/>
                </a:lnTo>
                <a:lnTo>
                  <a:pt x="20250" y="6480"/>
                </a:lnTo>
                <a:cubicBezTo>
                  <a:pt x="20250" y="6480"/>
                  <a:pt x="20250" y="19440"/>
                  <a:pt x="20250" y="19440"/>
                </a:cubicBezTo>
                <a:close/>
                <a:moveTo>
                  <a:pt x="21205" y="4742"/>
                </a:moveTo>
                <a:lnTo>
                  <a:pt x="17155" y="422"/>
                </a:lnTo>
                <a:cubicBezTo>
                  <a:pt x="16902" y="152"/>
                  <a:pt x="16557" y="0"/>
                  <a:pt x="16200" y="0"/>
                </a:cubicBezTo>
                <a:lnTo>
                  <a:pt x="2025" y="0"/>
                </a:lnTo>
                <a:cubicBezTo>
                  <a:pt x="908" y="0"/>
                  <a:pt x="0" y="969"/>
                  <a:pt x="0" y="2160"/>
                </a:cubicBezTo>
                <a:lnTo>
                  <a:pt x="0" y="19440"/>
                </a:lnTo>
                <a:cubicBezTo>
                  <a:pt x="0" y="20631"/>
                  <a:pt x="908" y="21600"/>
                  <a:pt x="2025" y="21600"/>
                </a:cubicBezTo>
                <a:lnTo>
                  <a:pt x="19575" y="21600"/>
                </a:lnTo>
                <a:cubicBezTo>
                  <a:pt x="20692" y="21600"/>
                  <a:pt x="21600" y="20631"/>
                  <a:pt x="21600" y="19440"/>
                </a:cubicBezTo>
                <a:lnTo>
                  <a:pt x="21600" y="5760"/>
                </a:lnTo>
                <a:cubicBezTo>
                  <a:pt x="21600" y="5378"/>
                  <a:pt x="21458" y="5012"/>
                  <a:pt x="21205" y="474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0" name="AutoShape 70"/>
          <p:cNvSpPr>
            <a:spLocks/>
          </p:cNvSpPr>
          <p:nvPr/>
        </p:nvSpPr>
        <p:spPr bwMode="auto">
          <a:xfrm>
            <a:off x="20583525" y="3468688"/>
            <a:ext cx="174625" cy="30162"/>
          </a:xfrm>
          <a:custGeom>
            <a:avLst/>
            <a:gdLst/>
            <a:ahLst/>
            <a:cxnLst/>
            <a:rect l="0" t="0" r="r" b="b"/>
            <a:pathLst>
              <a:path w="21600" h="21600">
                <a:moveTo>
                  <a:pt x="1800" y="21600"/>
                </a:moveTo>
                <a:lnTo>
                  <a:pt x="19800" y="21600"/>
                </a:lnTo>
                <a:cubicBezTo>
                  <a:pt x="20791" y="21600"/>
                  <a:pt x="21600" y="16770"/>
                  <a:pt x="21600" y="10800"/>
                </a:cubicBezTo>
                <a:cubicBezTo>
                  <a:pt x="21600" y="4830"/>
                  <a:pt x="20791" y="0"/>
                  <a:pt x="19800" y="0"/>
                </a:cubicBezTo>
                <a:lnTo>
                  <a:pt x="1800" y="0"/>
                </a:lnTo>
                <a:cubicBezTo>
                  <a:pt x="802" y="0"/>
                  <a:pt x="0" y="4830"/>
                  <a:pt x="0" y="10800"/>
                </a:cubicBezTo>
                <a:cubicBezTo>
                  <a:pt x="0" y="16770"/>
                  <a:pt x="802" y="21600"/>
                  <a:pt x="1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1" name="AutoShape 71"/>
          <p:cNvSpPr>
            <a:spLocks/>
          </p:cNvSpPr>
          <p:nvPr/>
        </p:nvSpPr>
        <p:spPr bwMode="auto">
          <a:xfrm>
            <a:off x="20583525" y="3556000"/>
            <a:ext cx="174625" cy="30163"/>
          </a:xfrm>
          <a:custGeom>
            <a:avLst/>
            <a:gdLst/>
            <a:ahLst/>
            <a:cxnLst/>
            <a:rect l="0" t="0" r="r" b="b"/>
            <a:pathLst>
              <a:path w="21600" h="21600">
                <a:moveTo>
                  <a:pt x="1800" y="21600"/>
                </a:moveTo>
                <a:lnTo>
                  <a:pt x="19800" y="21600"/>
                </a:lnTo>
                <a:cubicBezTo>
                  <a:pt x="20791" y="21600"/>
                  <a:pt x="21600" y="16770"/>
                  <a:pt x="21600" y="10800"/>
                </a:cubicBezTo>
                <a:cubicBezTo>
                  <a:pt x="21600" y="4830"/>
                  <a:pt x="20791" y="0"/>
                  <a:pt x="19800" y="0"/>
                </a:cubicBezTo>
                <a:lnTo>
                  <a:pt x="1800" y="0"/>
                </a:lnTo>
                <a:cubicBezTo>
                  <a:pt x="802" y="0"/>
                  <a:pt x="0" y="4830"/>
                  <a:pt x="0" y="10800"/>
                </a:cubicBezTo>
                <a:cubicBezTo>
                  <a:pt x="0" y="16770"/>
                  <a:pt x="802" y="21600"/>
                  <a:pt x="1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2" name="AutoShape 72"/>
          <p:cNvSpPr>
            <a:spLocks/>
          </p:cNvSpPr>
          <p:nvPr/>
        </p:nvSpPr>
        <p:spPr bwMode="auto">
          <a:xfrm>
            <a:off x="20583525" y="3643313"/>
            <a:ext cx="377825" cy="30162"/>
          </a:xfrm>
          <a:custGeom>
            <a:avLst/>
            <a:gdLst/>
            <a:ahLst/>
            <a:cxnLst/>
            <a:rect l="0" t="0" r="r" b="b"/>
            <a:pathLst>
              <a:path w="21600" h="21600">
                <a:moveTo>
                  <a:pt x="0" y="10800"/>
                </a:moveTo>
                <a:cubicBezTo>
                  <a:pt x="0" y="16770"/>
                  <a:pt x="370" y="21600"/>
                  <a:pt x="831" y="21600"/>
                </a:cubicBezTo>
                <a:lnTo>
                  <a:pt x="20769" y="21600"/>
                </a:lnTo>
                <a:cubicBezTo>
                  <a:pt x="21227" y="21600"/>
                  <a:pt x="21600" y="16770"/>
                  <a:pt x="21600" y="10800"/>
                </a:cubicBezTo>
                <a:cubicBezTo>
                  <a:pt x="21600" y="4830"/>
                  <a:pt x="21227" y="0"/>
                  <a:pt x="20769" y="0"/>
                </a:cubicBezTo>
                <a:lnTo>
                  <a:pt x="831" y="0"/>
                </a:lnTo>
                <a:cubicBezTo>
                  <a:pt x="370" y="0"/>
                  <a:pt x="0" y="4830"/>
                  <a:pt x="0" y="108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3" name="AutoShape 73"/>
          <p:cNvSpPr>
            <a:spLocks/>
          </p:cNvSpPr>
          <p:nvPr/>
        </p:nvSpPr>
        <p:spPr bwMode="auto">
          <a:xfrm>
            <a:off x="20264438" y="3817938"/>
            <a:ext cx="696912" cy="28575"/>
          </a:xfrm>
          <a:custGeom>
            <a:avLst/>
            <a:gdLst/>
            <a:ahLst/>
            <a:cxnLst/>
            <a:rect l="0" t="0" r="r" b="b"/>
            <a:pathLst>
              <a:path w="21600" h="21600">
                <a:moveTo>
                  <a:pt x="21150" y="0"/>
                </a:moveTo>
                <a:lnTo>
                  <a:pt x="450" y="0"/>
                </a:lnTo>
                <a:cubicBezTo>
                  <a:pt x="201" y="0"/>
                  <a:pt x="0" y="4830"/>
                  <a:pt x="0" y="10800"/>
                </a:cubicBezTo>
                <a:cubicBezTo>
                  <a:pt x="0" y="16748"/>
                  <a:pt x="201" y="21600"/>
                  <a:pt x="450" y="21600"/>
                </a:cubicBezTo>
                <a:lnTo>
                  <a:pt x="21150" y="21600"/>
                </a:lnTo>
                <a:cubicBezTo>
                  <a:pt x="21398" y="21600"/>
                  <a:pt x="21600" y="16748"/>
                  <a:pt x="21600" y="10800"/>
                </a:cubicBezTo>
                <a:cubicBezTo>
                  <a:pt x="21600" y="4830"/>
                  <a:pt x="21398" y="0"/>
                  <a:pt x="2115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4" name="AutoShape 74"/>
          <p:cNvSpPr>
            <a:spLocks/>
          </p:cNvSpPr>
          <p:nvPr/>
        </p:nvSpPr>
        <p:spPr bwMode="auto">
          <a:xfrm>
            <a:off x="20264438" y="3905250"/>
            <a:ext cx="696912" cy="28575"/>
          </a:xfrm>
          <a:custGeom>
            <a:avLst/>
            <a:gdLst/>
            <a:ahLst/>
            <a:cxnLst/>
            <a:rect l="0" t="0" r="r" b="b"/>
            <a:pathLst>
              <a:path w="21600" h="21600">
                <a:moveTo>
                  <a:pt x="21150" y="0"/>
                </a:moveTo>
                <a:lnTo>
                  <a:pt x="450" y="0"/>
                </a:lnTo>
                <a:cubicBezTo>
                  <a:pt x="201" y="0"/>
                  <a:pt x="0" y="4830"/>
                  <a:pt x="0" y="10800"/>
                </a:cubicBezTo>
                <a:cubicBezTo>
                  <a:pt x="0" y="16748"/>
                  <a:pt x="201" y="21600"/>
                  <a:pt x="450" y="21600"/>
                </a:cubicBezTo>
                <a:lnTo>
                  <a:pt x="21150" y="21600"/>
                </a:lnTo>
                <a:cubicBezTo>
                  <a:pt x="21398" y="21600"/>
                  <a:pt x="21600" y="16748"/>
                  <a:pt x="21600" y="10800"/>
                </a:cubicBezTo>
                <a:cubicBezTo>
                  <a:pt x="21600" y="4830"/>
                  <a:pt x="21398" y="0"/>
                  <a:pt x="2115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5" name="AutoShape 75"/>
          <p:cNvSpPr>
            <a:spLocks/>
          </p:cNvSpPr>
          <p:nvPr/>
        </p:nvSpPr>
        <p:spPr bwMode="auto">
          <a:xfrm>
            <a:off x="20264438" y="3992563"/>
            <a:ext cx="696912" cy="28575"/>
          </a:xfrm>
          <a:custGeom>
            <a:avLst/>
            <a:gdLst/>
            <a:ahLst/>
            <a:cxnLst/>
            <a:rect l="0" t="0" r="r" b="b"/>
            <a:pathLst>
              <a:path w="21600" h="21600">
                <a:moveTo>
                  <a:pt x="21150" y="0"/>
                </a:moveTo>
                <a:lnTo>
                  <a:pt x="450" y="0"/>
                </a:lnTo>
                <a:cubicBezTo>
                  <a:pt x="201" y="0"/>
                  <a:pt x="0" y="4830"/>
                  <a:pt x="0" y="10800"/>
                </a:cubicBezTo>
                <a:cubicBezTo>
                  <a:pt x="0" y="16748"/>
                  <a:pt x="201" y="21600"/>
                  <a:pt x="450" y="21600"/>
                </a:cubicBezTo>
                <a:lnTo>
                  <a:pt x="21150" y="21600"/>
                </a:lnTo>
                <a:cubicBezTo>
                  <a:pt x="21398" y="21600"/>
                  <a:pt x="21600" y="16748"/>
                  <a:pt x="21600" y="10800"/>
                </a:cubicBezTo>
                <a:cubicBezTo>
                  <a:pt x="21600" y="4830"/>
                  <a:pt x="21398" y="0"/>
                  <a:pt x="2115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6" name="AutoShape 76"/>
          <p:cNvSpPr>
            <a:spLocks/>
          </p:cNvSpPr>
          <p:nvPr/>
        </p:nvSpPr>
        <p:spPr bwMode="auto">
          <a:xfrm>
            <a:off x="20264438" y="3730625"/>
            <a:ext cx="696912" cy="28575"/>
          </a:xfrm>
          <a:custGeom>
            <a:avLst/>
            <a:gdLst/>
            <a:ahLst/>
            <a:cxnLst/>
            <a:rect l="0" t="0" r="r" b="b"/>
            <a:pathLst>
              <a:path w="21600" h="21600">
                <a:moveTo>
                  <a:pt x="21150" y="0"/>
                </a:moveTo>
                <a:lnTo>
                  <a:pt x="450" y="0"/>
                </a:lnTo>
                <a:cubicBezTo>
                  <a:pt x="201" y="0"/>
                  <a:pt x="0" y="4830"/>
                  <a:pt x="0" y="10800"/>
                </a:cubicBezTo>
                <a:cubicBezTo>
                  <a:pt x="0" y="16770"/>
                  <a:pt x="201" y="21600"/>
                  <a:pt x="450" y="21600"/>
                </a:cubicBezTo>
                <a:lnTo>
                  <a:pt x="21150" y="21600"/>
                </a:lnTo>
                <a:cubicBezTo>
                  <a:pt x="21398" y="21600"/>
                  <a:pt x="21600" y="16770"/>
                  <a:pt x="21600" y="10800"/>
                </a:cubicBezTo>
                <a:cubicBezTo>
                  <a:pt x="21600" y="4830"/>
                  <a:pt x="21398" y="0"/>
                  <a:pt x="2115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7" name="AutoShape 77"/>
          <p:cNvSpPr>
            <a:spLocks/>
          </p:cNvSpPr>
          <p:nvPr/>
        </p:nvSpPr>
        <p:spPr bwMode="auto">
          <a:xfrm>
            <a:off x="20264438" y="3440113"/>
            <a:ext cx="261937" cy="233362"/>
          </a:xfrm>
          <a:custGeom>
            <a:avLst/>
            <a:gdLst/>
            <a:ahLst/>
            <a:cxnLst/>
            <a:rect l="0" t="0" r="r" b="b"/>
            <a:pathLst>
              <a:path w="21600" h="21600">
                <a:moveTo>
                  <a:pt x="4799" y="5400"/>
                </a:moveTo>
                <a:lnTo>
                  <a:pt x="16801" y="5400"/>
                </a:lnTo>
                <a:lnTo>
                  <a:pt x="16801" y="16200"/>
                </a:lnTo>
                <a:lnTo>
                  <a:pt x="4799" y="16200"/>
                </a:lnTo>
                <a:cubicBezTo>
                  <a:pt x="4799" y="16200"/>
                  <a:pt x="4799" y="5400"/>
                  <a:pt x="4799" y="5400"/>
                </a:cubicBezTo>
                <a:close/>
                <a:moveTo>
                  <a:pt x="2400" y="21600"/>
                </a:moveTo>
                <a:lnTo>
                  <a:pt x="19200" y="21600"/>
                </a:lnTo>
                <a:cubicBezTo>
                  <a:pt x="20527" y="21600"/>
                  <a:pt x="21600" y="20392"/>
                  <a:pt x="21600" y="18900"/>
                </a:cubicBezTo>
                <a:lnTo>
                  <a:pt x="21600" y="2700"/>
                </a:lnTo>
                <a:cubicBezTo>
                  <a:pt x="21600" y="1208"/>
                  <a:pt x="20527" y="0"/>
                  <a:pt x="19200" y="0"/>
                </a:cubicBezTo>
                <a:lnTo>
                  <a:pt x="2400" y="0"/>
                </a:lnTo>
                <a:cubicBezTo>
                  <a:pt x="1073" y="0"/>
                  <a:pt x="0" y="1208"/>
                  <a:pt x="0" y="2700"/>
                </a:cubicBezTo>
                <a:lnTo>
                  <a:pt x="0" y="18900"/>
                </a:lnTo>
                <a:cubicBezTo>
                  <a:pt x="0" y="20392"/>
                  <a:pt x="1073" y="21600"/>
                  <a:pt x="24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8" name="AutoShape 78"/>
          <p:cNvSpPr>
            <a:spLocks/>
          </p:cNvSpPr>
          <p:nvPr/>
        </p:nvSpPr>
        <p:spPr bwMode="auto">
          <a:xfrm>
            <a:off x="18319750" y="3295650"/>
            <a:ext cx="869950" cy="928688"/>
          </a:xfrm>
          <a:custGeom>
            <a:avLst/>
            <a:gdLst/>
            <a:ahLst/>
            <a:cxnLst/>
            <a:rect l="0" t="0" r="r" b="b"/>
            <a:pathLst>
              <a:path w="21600" h="21600">
                <a:moveTo>
                  <a:pt x="20160" y="18900"/>
                </a:moveTo>
                <a:cubicBezTo>
                  <a:pt x="20160" y="19644"/>
                  <a:pt x="19514" y="20250"/>
                  <a:pt x="18720" y="20250"/>
                </a:cubicBezTo>
                <a:lnTo>
                  <a:pt x="2880" y="20250"/>
                </a:lnTo>
                <a:cubicBezTo>
                  <a:pt x="2086" y="20250"/>
                  <a:pt x="1440" y="19644"/>
                  <a:pt x="1440" y="18900"/>
                </a:cubicBezTo>
                <a:lnTo>
                  <a:pt x="1440" y="2700"/>
                </a:lnTo>
                <a:cubicBezTo>
                  <a:pt x="1440" y="1956"/>
                  <a:pt x="2086" y="1350"/>
                  <a:pt x="2880" y="1350"/>
                </a:cubicBezTo>
                <a:lnTo>
                  <a:pt x="18720" y="1350"/>
                </a:lnTo>
                <a:cubicBezTo>
                  <a:pt x="19514" y="1350"/>
                  <a:pt x="20160" y="1956"/>
                  <a:pt x="20160" y="2700"/>
                </a:cubicBezTo>
                <a:cubicBezTo>
                  <a:pt x="20160" y="2700"/>
                  <a:pt x="20160" y="18900"/>
                  <a:pt x="20160" y="18900"/>
                </a:cubicBezTo>
                <a:close/>
                <a:moveTo>
                  <a:pt x="18720" y="0"/>
                </a:moveTo>
                <a:lnTo>
                  <a:pt x="2880" y="0"/>
                </a:lnTo>
                <a:cubicBezTo>
                  <a:pt x="1290" y="0"/>
                  <a:pt x="0" y="1209"/>
                  <a:pt x="0" y="2700"/>
                </a:cubicBezTo>
                <a:lnTo>
                  <a:pt x="0" y="18900"/>
                </a:lnTo>
                <a:cubicBezTo>
                  <a:pt x="0" y="20391"/>
                  <a:pt x="1290" y="21600"/>
                  <a:pt x="2880" y="21600"/>
                </a:cubicBezTo>
                <a:lnTo>
                  <a:pt x="18720" y="21600"/>
                </a:lnTo>
                <a:cubicBezTo>
                  <a:pt x="20310" y="21600"/>
                  <a:pt x="21600" y="20391"/>
                  <a:pt x="21600" y="18900"/>
                </a:cubicBezTo>
                <a:lnTo>
                  <a:pt x="21600" y="2700"/>
                </a:lnTo>
                <a:cubicBezTo>
                  <a:pt x="21600" y="1209"/>
                  <a:pt x="20310" y="0"/>
                  <a:pt x="1872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9" name="AutoShape 79"/>
          <p:cNvSpPr>
            <a:spLocks/>
          </p:cNvSpPr>
          <p:nvPr/>
        </p:nvSpPr>
        <p:spPr bwMode="auto">
          <a:xfrm>
            <a:off x="18435638" y="3411538"/>
            <a:ext cx="638175" cy="581025"/>
          </a:xfrm>
          <a:custGeom>
            <a:avLst/>
            <a:gdLst/>
            <a:ahLst/>
            <a:cxnLst/>
            <a:rect l="0" t="0" r="r" b="b"/>
            <a:pathLst>
              <a:path w="21600" h="21600">
                <a:moveTo>
                  <a:pt x="17419" y="20520"/>
                </a:moveTo>
                <a:lnTo>
                  <a:pt x="14053" y="16249"/>
                </a:lnTo>
                <a:lnTo>
                  <a:pt x="16691" y="12960"/>
                </a:lnTo>
                <a:lnTo>
                  <a:pt x="20618" y="17689"/>
                </a:lnTo>
                <a:lnTo>
                  <a:pt x="20618" y="20520"/>
                </a:lnTo>
                <a:cubicBezTo>
                  <a:pt x="20618" y="20520"/>
                  <a:pt x="17419" y="20520"/>
                  <a:pt x="17419" y="20520"/>
                </a:cubicBezTo>
                <a:close/>
                <a:moveTo>
                  <a:pt x="982" y="11447"/>
                </a:moveTo>
                <a:lnTo>
                  <a:pt x="4909" y="6480"/>
                </a:lnTo>
                <a:lnTo>
                  <a:pt x="12829" y="16354"/>
                </a:lnTo>
                <a:lnTo>
                  <a:pt x="13398" y="17065"/>
                </a:lnTo>
                <a:lnTo>
                  <a:pt x="16110" y="20520"/>
                </a:lnTo>
                <a:lnTo>
                  <a:pt x="982" y="20520"/>
                </a:lnTo>
                <a:cubicBezTo>
                  <a:pt x="982" y="20520"/>
                  <a:pt x="982" y="11447"/>
                  <a:pt x="982" y="11447"/>
                </a:cubicBezTo>
                <a:close/>
                <a:moveTo>
                  <a:pt x="20618" y="1080"/>
                </a:moveTo>
                <a:lnTo>
                  <a:pt x="20618" y="16059"/>
                </a:lnTo>
                <a:lnTo>
                  <a:pt x="17427" y="12245"/>
                </a:lnTo>
                <a:cubicBezTo>
                  <a:pt x="17240" y="12013"/>
                  <a:pt x="16973" y="11880"/>
                  <a:pt x="16691" y="11880"/>
                </a:cubicBezTo>
                <a:cubicBezTo>
                  <a:pt x="16409" y="11880"/>
                  <a:pt x="16142" y="12013"/>
                  <a:pt x="15955" y="12245"/>
                </a:cubicBezTo>
                <a:lnTo>
                  <a:pt x="13399" y="15432"/>
                </a:lnTo>
                <a:lnTo>
                  <a:pt x="5645" y="5765"/>
                </a:lnTo>
                <a:cubicBezTo>
                  <a:pt x="5458" y="5533"/>
                  <a:pt x="5191" y="5400"/>
                  <a:pt x="4909" y="5400"/>
                </a:cubicBezTo>
                <a:cubicBezTo>
                  <a:pt x="4627" y="5400"/>
                  <a:pt x="4360" y="5533"/>
                  <a:pt x="4173" y="5765"/>
                </a:cubicBezTo>
                <a:lnTo>
                  <a:pt x="982" y="9813"/>
                </a:lnTo>
                <a:lnTo>
                  <a:pt x="982" y="1080"/>
                </a:lnTo>
                <a:cubicBezTo>
                  <a:pt x="982" y="1080"/>
                  <a:pt x="20618" y="1080"/>
                  <a:pt x="20618" y="1080"/>
                </a:cubicBezTo>
                <a:close/>
                <a:moveTo>
                  <a:pt x="20618" y="0"/>
                </a:moveTo>
                <a:lnTo>
                  <a:pt x="982" y="0"/>
                </a:lnTo>
                <a:cubicBezTo>
                  <a:pt x="439" y="0"/>
                  <a:pt x="0" y="483"/>
                  <a:pt x="0" y="1080"/>
                </a:cubicBezTo>
                <a:lnTo>
                  <a:pt x="0" y="20520"/>
                </a:lnTo>
                <a:cubicBezTo>
                  <a:pt x="0" y="21117"/>
                  <a:pt x="439" y="21600"/>
                  <a:pt x="982" y="21600"/>
                </a:cubicBezTo>
                <a:lnTo>
                  <a:pt x="20618" y="21600"/>
                </a:lnTo>
                <a:cubicBezTo>
                  <a:pt x="21161" y="21600"/>
                  <a:pt x="21600" y="21117"/>
                  <a:pt x="21600" y="20520"/>
                </a:cubicBezTo>
                <a:lnTo>
                  <a:pt x="21600" y="1080"/>
                </a:lnTo>
                <a:cubicBezTo>
                  <a:pt x="21600" y="483"/>
                  <a:pt x="21161" y="0"/>
                  <a:pt x="20618"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0" name="AutoShape 80"/>
          <p:cNvSpPr>
            <a:spLocks/>
          </p:cNvSpPr>
          <p:nvPr/>
        </p:nvSpPr>
        <p:spPr bwMode="auto">
          <a:xfrm>
            <a:off x="18783300" y="3498850"/>
            <a:ext cx="174625" cy="174625"/>
          </a:xfrm>
          <a:custGeom>
            <a:avLst/>
            <a:gdLst/>
            <a:ahLst/>
            <a:cxnLst/>
            <a:rect l="0" t="0" r="r" b="b"/>
            <a:pathLst>
              <a:path w="21600" h="21600">
                <a:moveTo>
                  <a:pt x="10800" y="3600"/>
                </a:moveTo>
                <a:cubicBezTo>
                  <a:pt x="14769" y="3600"/>
                  <a:pt x="18000" y="6827"/>
                  <a:pt x="18000" y="10800"/>
                </a:cubicBezTo>
                <a:cubicBezTo>
                  <a:pt x="18000" y="14769"/>
                  <a:pt x="14769" y="18000"/>
                  <a:pt x="10800" y="18000"/>
                </a:cubicBezTo>
                <a:cubicBezTo>
                  <a:pt x="6831" y="18000"/>
                  <a:pt x="3600" y="14769"/>
                  <a:pt x="3600" y="10800"/>
                </a:cubicBezTo>
                <a:cubicBezTo>
                  <a:pt x="3600" y="6827"/>
                  <a:pt x="6831" y="3600"/>
                  <a:pt x="10800" y="3600"/>
                </a:cubicBezTo>
                <a:moveTo>
                  <a:pt x="10800" y="21600"/>
                </a:moveTo>
                <a:cubicBezTo>
                  <a:pt x="16766" y="21600"/>
                  <a:pt x="21600" y="16763"/>
                  <a:pt x="21600" y="10800"/>
                </a:cubicBezTo>
                <a:cubicBezTo>
                  <a:pt x="21600" y="4834"/>
                  <a:pt x="16766" y="0"/>
                  <a:pt x="10800" y="0"/>
                </a:cubicBezTo>
                <a:cubicBezTo>
                  <a:pt x="4834" y="0"/>
                  <a:pt x="0" y="4834"/>
                  <a:pt x="0" y="10800"/>
                </a:cubicBezTo>
                <a:cubicBezTo>
                  <a:pt x="0" y="16763"/>
                  <a:pt x="4834" y="21600"/>
                  <a:pt x="10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1" name="AutoShape 81"/>
          <p:cNvSpPr>
            <a:spLocks/>
          </p:cNvSpPr>
          <p:nvPr/>
        </p:nvSpPr>
        <p:spPr bwMode="auto">
          <a:xfrm>
            <a:off x="16432213" y="3295650"/>
            <a:ext cx="928687" cy="928688"/>
          </a:xfrm>
          <a:custGeom>
            <a:avLst/>
            <a:gdLst/>
            <a:ahLst/>
            <a:cxnLst/>
            <a:rect l="0" t="0" r="r" b="b"/>
            <a:pathLst>
              <a:path w="21600" h="21600">
                <a:moveTo>
                  <a:pt x="20235" y="9811"/>
                </a:moveTo>
                <a:cubicBezTo>
                  <a:pt x="20221" y="10145"/>
                  <a:pt x="20081" y="10800"/>
                  <a:pt x="18900" y="10800"/>
                </a:cubicBezTo>
                <a:lnTo>
                  <a:pt x="17550" y="10800"/>
                </a:lnTo>
                <a:cubicBezTo>
                  <a:pt x="17364" y="10800"/>
                  <a:pt x="17212" y="10951"/>
                  <a:pt x="17212" y="11138"/>
                </a:cubicBezTo>
                <a:cubicBezTo>
                  <a:pt x="17212" y="11324"/>
                  <a:pt x="17364" y="11475"/>
                  <a:pt x="17550" y="11475"/>
                </a:cubicBezTo>
                <a:lnTo>
                  <a:pt x="18858" y="11475"/>
                </a:lnTo>
                <a:cubicBezTo>
                  <a:pt x="19871" y="11475"/>
                  <a:pt x="20003" y="12315"/>
                  <a:pt x="19938" y="12720"/>
                </a:cubicBezTo>
                <a:cubicBezTo>
                  <a:pt x="19856" y="13223"/>
                  <a:pt x="19619" y="14175"/>
                  <a:pt x="18479" y="14175"/>
                </a:cubicBezTo>
                <a:lnTo>
                  <a:pt x="16875" y="14175"/>
                </a:lnTo>
                <a:cubicBezTo>
                  <a:pt x="16689" y="14175"/>
                  <a:pt x="16537" y="14326"/>
                  <a:pt x="16537" y="14513"/>
                </a:cubicBezTo>
                <a:cubicBezTo>
                  <a:pt x="16537" y="14699"/>
                  <a:pt x="16689" y="14850"/>
                  <a:pt x="16875" y="14850"/>
                </a:cubicBezTo>
                <a:lnTo>
                  <a:pt x="18204" y="14850"/>
                </a:lnTo>
                <a:cubicBezTo>
                  <a:pt x="19343" y="14850"/>
                  <a:pt x="19243" y="15719"/>
                  <a:pt x="19080" y="16238"/>
                </a:cubicBezTo>
                <a:cubicBezTo>
                  <a:pt x="18865" y="16919"/>
                  <a:pt x="18733" y="17550"/>
                  <a:pt x="17298" y="17550"/>
                </a:cubicBezTo>
                <a:lnTo>
                  <a:pt x="16197" y="17550"/>
                </a:lnTo>
                <a:cubicBezTo>
                  <a:pt x="16009" y="17550"/>
                  <a:pt x="15859" y="17701"/>
                  <a:pt x="15859" y="17888"/>
                </a:cubicBezTo>
                <a:cubicBezTo>
                  <a:pt x="15859" y="18073"/>
                  <a:pt x="16009" y="18225"/>
                  <a:pt x="16197" y="18225"/>
                </a:cubicBezTo>
                <a:lnTo>
                  <a:pt x="17255" y="18225"/>
                </a:lnTo>
                <a:cubicBezTo>
                  <a:pt x="17993" y="18225"/>
                  <a:pt x="18028" y="18924"/>
                  <a:pt x="17951" y="19174"/>
                </a:cubicBezTo>
                <a:cubicBezTo>
                  <a:pt x="17866" y="19448"/>
                  <a:pt x="17767" y="19651"/>
                  <a:pt x="17763" y="19661"/>
                </a:cubicBezTo>
                <a:cubicBezTo>
                  <a:pt x="17558" y="20029"/>
                  <a:pt x="17230" y="20250"/>
                  <a:pt x="16534" y="20250"/>
                </a:cubicBezTo>
                <a:lnTo>
                  <a:pt x="12844" y="20250"/>
                </a:lnTo>
                <a:cubicBezTo>
                  <a:pt x="10990" y="20250"/>
                  <a:pt x="9152" y="19829"/>
                  <a:pt x="9104" y="19819"/>
                </a:cubicBezTo>
                <a:cubicBezTo>
                  <a:pt x="6300" y="19173"/>
                  <a:pt x="6152" y="19123"/>
                  <a:pt x="5976" y="19073"/>
                </a:cubicBezTo>
                <a:cubicBezTo>
                  <a:pt x="5976" y="19073"/>
                  <a:pt x="5405" y="18976"/>
                  <a:pt x="5405" y="18478"/>
                </a:cubicBezTo>
                <a:lnTo>
                  <a:pt x="5400" y="9155"/>
                </a:lnTo>
                <a:cubicBezTo>
                  <a:pt x="5400" y="8840"/>
                  <a:pt x="5602" y="8553"/>
                  <a:pt x="5936" y="8452"/>
                </a:cubicBezTo>
                <a:cubicBezTo>
                  <a:pt x="5978" y="8436"/>
                  <a:pt x="6034" y="8419"/>
                  <a:pt x="6075" y="8401"/>
                </a:cubicBezTo>
                <a:cubicBezTo>
                  <a:pt x="9159" y="7125"/>
                  <a:pt x="10097" y="4324"/>
                  <a:pt x="10125" y="2025"/>
                </a:cubicBezTo>
                <a:cubicBezTo>
                  <a:pt x="10129" y="1702"/>
                  <a:pt x="10378" y="1350"/>
                  <a:pt x="10800" y="1350"/>
                </a:cubicBezTo>
                <a:cubicBezTo>
                  <a:pt x="11514" y="1350"/>
                  <a:pt x="12775" y="2782"/>
                  <a:pt x="12775" y="4555"/>
                </a:cubicBezTo>
                <a:cubicBezTo>
                  <a:pt x="12775" y="6155"/>
                  <a:pt x="12712" y="6432"/>
                  <a:pt x="12150" y="8100"/>
                </a:cubicBezTo>
                <a:cubicBezTo>
                  <a:pt x="18900" y="8100"/>
                  <a:pt x="18853" y="8197"/>
                  <a:pt x="19449" y="8353"/>
                </a:cubicBezTo>
                <a:cubicBezTo>
                  <a:pt x="20187" y="8564"/>
                  <a:pt x="20250" y="9176"/>
                  <a:pt x="20250" y="9387"/>
                </a:cubicBezTo>
                <a:cubicBezTo>
                  <a:pt x="20250" y="9618"/>
                  <a:pt x="20244" y="9584"/>
                  <a:pt x="20235" y="9811"/>
                </a:cubicBezTo>
                <a:moveTo>
                  <a:pt x="4725" y="19575"/>
                </a:moveTo>
                <a:cubicBezTo>
                  <a:pt x="4725" y="19948"/>
                  <a:pt x="4423" y="20250"/>
                  <a:pt x="4050" y="20250"/>
                </a:cubicBezTo>
                <a:lnTo>
                  <a:pt x="2025" y="20250"/>
                </a:lnTo>
                <a:cubicBezTo>
                  <a:pt x="1652" y="20250"/>
                  <a:pt x="1350" y="19948"/>
                  <a:pt x="1350" y="19575"/>
                </a:cubicBezTo>
                <a:lnTo>
                  <a:pt x="1350" y="8775"/>
                </a:lnTo>
                <a:cubicBezTo>
                  <a:pt x="1350" y="8402"/>
                  <a:pt x="1652" y="8100"/>
                  <a:pt x="2025" y="8100"/>
                </a:cubicBezTo>
                <a:lnTo>
                  <a:pt x="4050" y="8100"/>
                </a:lnTo>
                <a:cubicBezTo>
                  <a:pt x="4423" y="8100"/>
                  <a:pt x="4725" y="8402"/>
                  <a:pt x="4725" y="8775"/>
                </a:cubicBezTo>
                <a:cubicBezTo>
                  <a:pt x="4725" y="8775"/>
                  <a:pt x="4725" y="19575"/>
                  <a:pt x="4725" y="19575"/>
                </a:cubicBezTo>
                <a:close/>
                <a:moveTo>
                  <a:pt x="19686" y="7069"/>
                </a:moveTo>
                <a:cubicBezTo>
                  <a:pt x="18843" y="6847"/>
                  <a:pt x="16858" y="6850"/>
                  <a:pt x="13956" y="6773"/>
                </a:cubicBezTo>
                <a:cubicBezTo>
                  <a:pt x="14094" y="6140"/>
                  <a:pt x="14125" y="5569"/>
                  <a:pt x="14125" y="4555"/>
                </a:cubicBezTo>
                <a:cubicBezTo>
                  <a:pt x="14125" y="2133"/>
                  <a:pt x="12361" y="0"/>
                  <a:pt x="10800" y="0"/>
                </a:cubicBezTo>
                <a:cubicBezTo>
                  <a:pt x="9699" y="0"/>
                  <a:pt x="8789" y="901"/>
                  <a:pt x="8775" y="2009"/>
                </a:cubicBezTo>
                <a:cubicBezTo>
                  <a:pt x="8760" y="3368"/>
                  <a:pt x="8340" y="5716"/>
                  <a:pt x="6075" y="6907"/>
                </a:cubicBezTo>
                <a:cubicBezTo>
                  <a:pt x="5909" y="6995"/>
                  <a:pt x="5434" y="7229"/>
                  <a:pt x="5365" y="7260"/>
                </a:cubicBezTo>
                <a:lnTo>
                  <a:pt x="5400" y="7290"/>
                </a:lnTo>
                <a:cubicBezTo>
                  <a:pt x="5046" y="6985"/>
                  <a:pt x="4555" y="6750"/>
                  <a:pt x="4050" y="6750"/>
                </a:cubicBezTo>
                <a:lnTo>
                  <a:pt x="2025" y="6750"/>
                </a:lnTo>
                <a:cubicBezTo>
                  <a:pt x="909" y="6750"/>
                  <a:pt x="0" y="7658"/>
                  <a:pt x="0" y="8775"/>
                </a:cubicBezTo>
                <a:lnTo>
                  <a:pt x="0" y="19575"/>
                </a:lnTo>
                <a:cubicBezTo>
                  <a:pt x="0" y="20692"/>
                  <a:pt x="909" y="21600"/>
                  <a:pt x="2025" y="21600"/>
                </a:cubicBezTo>
                <a:lnTo>
                  <a:pt x="4050" y="21600"/>
                </a:lnTo>
                <a:cubicBezTo>
                  <a:pt x="4854" y="21600"/>
                  <a:pt x="5526" y="21115"/>
                  <a:pt x="5851" y="20435"/>
                </a:cubicBezTo>
                <a:cubicBezTo>
                  <a:pt x="5859" y="20437"/>
                  <a:pt x="5874" y="20441"/>
                  <a:pt x="5883" y="20442"/>
                </a:cubicBezTo>
                <a:cubicBezTo>
                  <a:pt x="5928" y="20454"/>
                  <a:pt x="5980" y="20468"/>
                  <a:pt x="6045" y="20485"/>
                </a:cubicBezTo>
                <a:cubicBezTo>
                  <a:pt x="6056" y="20487"/>
                  <a:pt x="6063" y="20489"/>
                  <a:pt x="6075" y="20493"/>
                </a:cubicBezTo>
                <a:cubicBezTo>
                  <a:pt x="6465" y="20589"/>
                  <a:pt x="7212" y="20768"/>
                  <a:pt x="8812" y="21136"/>
                </a:cubicBezTo>
                <a:cubicBezTo>
                  <a:pt x="9156" y="21214"/>
                  <a:pt x="10967" y="21600"/>
                  <a:pt x="12844" y="21600"/>
                </a:cubicBezTo>
                <a:lnTo>
                  <a:pt x="16534" y="21600"/>
                </a:lnTo>
                <a:cubicBezTo>
                  <a:pt x="17659" y="21600"/>
                  <a:pt x="18469" y="21168"/>
                  <a:pt x="18952" y="20299"/>
                </a:cubicBezTo>
                <a:cubicBezTo>
                  <a:pt x="18959" y="20286"/>
                  <a:pt x="19115" y="19982"/>
                  <a:pt x="19241" y="19572"/>
                </a:cubicBezTo>
                <a:cubicBezTo>
                  <a:pt x="19336" y="19264"/>
                  <a:pt x="19372" y="18827"/>
                  <a:pt x="19257" y="18385"/>
                </a:cubicBezTo>
                <a:cubicBezTo>
                  <a:pt x="19981" y="17886"/>
                  <a:pt x="20215" y="17133"/>
                  <a:pt x="20367" y="16644"/>
                </a:cubicBezTo>
                <a:cubicBezTo>
                  <a:pt x="20620" y="15839"/>
                  <a:pt x="20544" y="15236"/>
                  <a:pt x="20367" y="14803"/>
                </a:cubicBezTo>
                <a:cubicBezTo>
                  <a:pt x="20775" y="14418"/>
                  <a:pt x="21123" y="13832"/>
                  <a:pt x="21270" y="12936"/>
                </a:cubicBezTo>
                <a:cubicBezTo>
                  <a:pt x="21361" y="12381"/>
                  <a:pt x="21263" y="11810"/>
                  <a:pt x="21007" y="11335"/>
                </a:cubicBezTo>
                <a:cubicBezTo>
                  <a:pt x="21389" y="10905"/>
                  <a:pt x="21564" y="10366"/>
                  <a:pt x="21583" y="9866"/>
                </a:cubicBezTo>
                <a:lnTo>
                  <a:pt x="21591" y="9725"/>
                </a:lnTo>
                <a:cubicBezTo>
                  <a:pt x="21597" y="9636"/>
                  <a:pt x="21600" y="9581"/>
                  <a:pt x="21600" y="9387"/>
                </a:cubicBezTo>
                <a:cubicBezTo>
                  <a:pt x="21600" y="8534"/>
                  <a:pt x="21010" y="7447"/>
                  <a:pt x="19686" y="7069"/>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2" name="AutoShape 82"/>
          <p:cNvSpPr>
            <a:spLocks/>
          </p:cNvSpPr>
          <p:nvPr/>
        </p:nvSpPr>
        <p:spPr bwMode="auto">
          <a:xfrm>
            <a:off x="16519525" y="4049713"/>
            <a:ext cx="87313" cy="87312"/>
          </a:xfrm>
          <a:custGeom>
            <a:avLst/>
            <a:gdLst/>
            <a:ahLst/>
            <a:cxnLst/>
            <a:rect l="0" t="0" r="r" b="b"/>
            <a:pathLst>
              <a:path w="21600" h="21600">
                <a:moveTo>
                  <a:pt x="10800" y="14400"/>
                </a:moveTo>
                <a:cubicBezTo>
                  <a:pt x="8821" y="14400"/>
                  <a:pt x="7200" y="12783"/>
                  <a:pt x="7200" y="10800"/>
                </a:cubicBezTo>
                <a:cubicBezTo>
                  <a:pt x="7200" y="8817"/>
                  <a:pt x="8821" y="7200"/>
                  <a:pt x="10800" y="7200"/>
                </a:cubicBezTo>
                <a:cubicBezTo>
                  <a:pt x="12779" y="7200"/>
                  <a:pt x="14400" y="8817"/>
                  <a:pt x="14400" y="10800"/>
                </a:cubicBezTo>
                <a:cubicBezTo>
                  <a:pt x="14400" y="12783"/>
                  <a:pt x="12779" y="14400"/>
                  <a:pt x="10800" y="14400"/>
                </a:cubicBezTo>
                <a:moveTo>
                  <a:pt x="10800" y="0"/>
                </a:moveTo>
                <a:cubicBezTo>
                  <a:pt x="4837" y="0"/>
                  <a:pt x="0" y="4838"/>
                  <a:pt x="0" y="10800"/>
                </a:cubicBezTo>
                <a:cubicBezTo>
                  <a:pt x="0" y="16763"/>
                  <a:pt x="4837" y="21600"/>
                  <a:pt x="10800" y="21600"/>
                </a:cubicBezTo>
                <a:cubicBezTo>
                  <a:pt x="16762" y="21600"/>
                  <a:pt x="21600" y="16763"/>
                  <a:pt x="21600" y="10800"/>
                </a:cubicBezTo>
                <a:cubicBezTo>
                  <a:pt x="21600" y="4838"/>
                  <a:pt x="16762"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3" name="AutoShape 83"/>
          <p:cNvSpPr>
            <a:spLocks/>
          </p:cNvSpPr>
          <p:nvPr/>
        </p:nvSpPr>
        <p:spPr bwMode="auto">
          <a:xfrm>
            <a:off x="14574838" y="3440113"/>
            <a:ext cx="928687" cy="609600"/>
          </a:xfrm>
          <a:custGeom>
            <a:avLst/>
            <a:gdLst/>
            <a:ahLst/>
            <a:cxnLst/>
            <a:rect l="0" t="0" r="r" b="b"/>
            <a:pathLst>
              <a:path w="21600" h="21600">
                <a:moveTo>
                  <a:pt x="11610" y="13990"/>
                </a:moveTo>
                <a:cubicBezTo>
                  <a:pt x="11374" y="14259"/>
                  <a:pt x="11094" y="14401"/>
                  <a:pt x="10800" y="14401"/>
                </a:cubicBezTo>
                <a:cubicBezTo>
                  <a:pt x="10506" y="14401"/>
                  <a:pt x="10226" y="14259"/>
                  <a:pt x="9990" y="13990"/>
                </a:cubicBezTo>
                <a:lnTo>
                  <a:pt x="7199" y="10800"/>
                </a:lnTo>
                <a:lnTo>
                  <a:pt x="6637" y="10157"/>
                </a:lnTo>
                <a:lnTo>
                  <a:pt x="1350" y="4115"/>
                </a:lnTo>
                <a:lnTo>
                  <a:pt x="1350" y="4114"/>
                </a:lnTo>
                <a:cubicBezTo>
                  <a:pt x="1350" y="2980"/>
                  <a:pt x="1955" y="2057"/>
                  <a:pt x="2700" y="2057"/>
                </a:cubicBezTo>
                <a:lnTo>
                  <a:pt x="18900" y="2057"/>
                </a:lnTo>
                <a:cubicBezTo>
                  <a:pt x="19644" y="2057"/>
                  <a:pt x="20250" y="2980"/>
                  <a:pt x="20250" y="4114"/>
                </a:cubicBezTo>
                <a:cubicBezTo>
                  <a:pt x="20250" y="4114"/>
                  <a:pt x="11610" y="13990"/>
                  <a:pt x="11610" y="13990"/>
                </a:cubicBezTo>
                <a:close/>
                <a:moveTo>
                  <a:pt x="20250" y="16199"/>
                </a:moveTo>
                <a:lnTo>
                  <a:pt x="15526" y="10800"/>
                </a:lnTo>
                <a:lnTo>
                  <a:pt x="20250" y="5400"/>
                </a:lnTo>
                <a:cubicBezTo>
                  <a:pt x="20250" y="5400"/>
                  <a:pt x="20250" y="16199"/>
                  <a:pt x="20250" y="16199"/>
                </a:cubicBezTo>
                <a:close/>
                <a:moveTo>
                  <a:pt x="20250" y="17485"/>
                </a:moveTo>
                <a:cubicBezTo>
                  <a:pt x="20250" y="18621"/>
                  <a:pt x="19644" y="19542"/>
                  <a:pt x="18900" y="19542"/>
                </a:cubicBezTo>
                <a:lnTo>
                  <a:pt x="2700" y="19542"/>
                </a:lnTo>
                <a:cubicBezTo>
                  <a:pt x="1955" y="19542"/>
                  <a:pt x="1350" y="18621"/>
                  <a:pt x="1350" y="17485"/>
                </a:cubicBezTo>
                <a:lnTo>
                  <a:pt x="6637" y="11443"/>
                </a:lnTo>
                <a:lnTo>
                  <a:pt x="9585" y="14814"/>
                </a:lnTo>
                <a:cubicBezTo>
                  <a:pt x="9945" y="15223"/>
                  <a:pt x="10372" y="15430"/>
                  <a:pt x="10800" y="15430"/>
                </a:cubicBezTo>
                <a:cubicBezTo>
                  <a:pt x="11228" y="15430"/>
                  <a:pt x="11655" y="15223"/>
                  <a:pt x="12015" y="14814"/>
                </a:cubicBezTo>
                <a:lnTo>
                  <a:pt x="14963" y="11443"/>
                </a:lnTo>
                <a:cubicBezTo>
                  <a:pt x="14963" y="11443"/>
                  <a:pt x="20250" y="17485"/>
                  <a:pt x="20250" y="17485"/>
                </a:cubicBezTo>
                <a:close/>
                <a:moveTo>
                  <a:pt x="1350" y="5400"/>
                </a:moveTo>
                <a:lnTo>
                  <a:pt x="6074" y="10800"/>
                </a:lnTo>
                <a:lnTo>
                  <a:pt x="1350" y="16199"/>
                </a:lnTo>
                <a:cubicBezTo>
                  <a:pt x="1350" y="16199"/>
                  <a:pt x="1350" y="5400"/>
                  <a:pt x="1350" y="5400"/>
                </a:cubicBezTo>
                <a:close/>
                <a:moveTo>
                  <a:pt x="18900" y="0"/>
                </a:moveTo>
                <a:lnTo>
                  <a:pt x="2700" y="0"/>
                </a:lnTo>
                <a:cubicBezTo>
                  <a:pt x="1209" y="0"/>
                  <a:pt x="0" y="1842"/>
                  <a:pt x="0" y="4114"/>
                </a:cubicBezTo>
                <a:lnTo>
                  <a:pt x="0" y="17485"/>
                </a:lnTo>
                <a:cubicBezTo>
                  <a:pt x="0" y="19757"/>
                  <a:pt x="1209" y="21600"/>
                  <a:pt x="2700" y="21600"/>
                </a:cubicBezTo>
                <a:lnTo>
                  <a:pt x="18900" y="21600"/>
                </a:lnTo>
                <a:cubicBezTo>
                  <a:pt x="20391" y="21600"/>
                  <a:pt x="21600" y="19757"/>
                  <a:pt x="21600" y="17485"/>
                </a:cubicBezTo>
                <a:lnTo>
                  <a:pt x="21600" y="4114"/>
                </a:lnTo>
                <a:cubicBezTo>
                  <a:pt x="21600" y="1842"/>
                  <a:pt x="20391" y="0"/>
                  <a:pt x="189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4" name="AutoShape 84"/>
          <p:cNvSpPr>
            <a:spLocks/>
          </p:cNvSpPr>
          <p:nvPr/>
        </p:nvSpPr>
        <p:spPr bwMode="auto">
          <a:xfrm>
            <a:off x="12715875" y="3295650"/>
            <a:ext cx="930275" cy="928688"/>
          </a:xfrm>
          <a:custGeom>
            <a:avLst/>
            <a:gdLst/>
            <a:ahLst/>
            <a:cxnLst/>
            <a:rect l="0" t="0" r="r" b="b"/>
            <a:pathLst>
              <a:path w="21600" h="21600">
                <a:moveTo>
                  <a:pt x="20250" y="18900"/>
                </a:moveTo>
                <a:cubicBezTo>
                  <a:pt x="20250" y="19644"/>
                  <a:pt x="19645" y="20250"/>
                  <a:pt x="18900" y="20250"/>
                </a:cubicBezTo>
                <a:lnTo>
                  <a:pt x="2700" y="20250"/>
                </a:lnTo>
                <a:cubicBezTo>
                  <a:pt x="1955" y="20250"/>
                  <a:pt x="1350" y="19644"/>
                  <a:pt x="1350" y="18900"/>
                </a:cubicBezTo>
                <a:lnTo>
                  <a:pt x="1350" y="5400"/>
                </a:lnTo>
                <a:cubicBezTo>
                  <a:pt x="1350" y="5028"/>
                  <a:pt x="1653" y="4725"/>
                  <a:pt x="2025" y="4725"/>
                </a:cubicBezTo>
                <a:lnTo>
                  <a:pt x="2700" y="4725"/>
                </a:lnTo>
                <a:lnTo>
                  <a:pt x="2700" y="18225"/>
                </a:lnTo>
                <a:cubicBezTo>
                  <a:pt x="2700" y="18598"/>
                  <a:pt x="3002" y="18900"/>
                  <a:pt x="3375" y="18900"/>
                </a:cubicBezTo>
                <a:cubicBezTo>
                  <a:pt x="3748" y="18900"/>
                  <a:pt x="4050" y="18598"/>
                  <a:pt x="4050" y="18225"/>
                </a:cubicBezTo>
                <a:lnTo>
                  <a:pt x="4050" y="2025"/>
                </a:lnTo>
                <a:cubicBezTo>
                  <a:pt x="4050" y="1653"/>
                  <a:pt x="4353" y="1350"/>
                  <a:pt x="4725" y="1350"/>
                </a:cubicBezTo>
                <a:lnTo>
                  <a:pt x="19575" y="1350"/>
                </a:lnTo>
                <a:cubicBezTo>
                  <a:pt x="19947" y="1350"/>
                  <a:pt x="20250" y="1653"/>
                  <a:pt x="20250" y="2025"/>
                </a:cubicBezTo>
                <a:cubicBezTo>
                  <a:pt x="20250" y="2025"/>
                  <a:pt x="20250" y="18900"/>
                  <a:pt x="20250" y="18900"/>
                </a:cubicBezTo>
                <a:close/>
                <a:moveTo>
                  <a:pt x="19575" y="0"/>
                </a:moveTo>
                <a:lnTo>
                  <a:pt x="4725" y="0"/>
                </a:lnTo>
                <a:cubicBezTo>
                  <a:pt x="3606" y="0"/>
                  <a:pt x="2700" y="906"/>
                  <a:pt x="2700" y="2025"/>
                </a:cubicBezTo>
                <a:lnTo>
                  <a:pt x="2700" y="3375"/>
                </a:lnTo>
                <a:lnTo>
                  <a:pt x="2025" y="3375"/>
                </a:lnTo>
                <a:cubicBezTo>
                  <a:pt x="906" y="3375"/>
                  <a:pt x="0" y="4281"/>
                  <a:pt x="0" y="5400"/>
                </a:cubicBezTo>
                <a:lnTo>
                  <a:pt x="0" y="18900"/>
                </a:lnTo>
                <a:cubicBezTo>
                  <a:pt x="0" y="20391"/>
                  <a:pt x="1209" y="21600"/>
                  <a:pt x="2700" y="21600"/>
                </a:cubicBezTo>
                <a:lnTo>
                  <a:pt x="18900" y="21600"/>
                </a:lnTo>
                <a:cubicBezTo>
                  <a:pt x="20391" y="21600"/>
                  <a:pt x="21600" y="20391"/>
                  <a:pt x="21600" y="18900"/>
                </a:cubicBezTo>
                <a:lnTo>
                  <a:pt x="21600" y="2025"/>
                </a:lnTo>
                <a:cubicBezTo>
                  <a:pt x="21600" y="906"/>
                  <a:pt x="20694" y="0"/>
                  <a:pt x="19575"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5" name="AutoShape 85"/>
          <p:cNvSpPr>
            <a:spLocks/>
          </p:cNvSpPr>
          <p:nvPr/>
        </p:nvSpPr>
        <p:spPr bwMode="auto">
          <a:xfrm>
            <a:off x="13268325" y="3643313"/>
            <a:ext cx="260350" cy="30162"/>
          </a:xfrm>
          <a:custGeom>
            <a:avLst/>
            <a:gdLst/>
            <a:ahLst/>
            <a:cxnLst/>
            <a:rect l="0" t="0" r="r" b="b"/>
            <a:pathLst>
              <a:path w="21600" h="21600">
                <a:moveTo>
                  <a:pt x="1200" y="21600"/>
                </a:moveTo>
                <a:lnTo>
                  <a:pt x="20400" y="21600"/>
                </a:lnTo>
                <a:cubicBezTo>
                  <a:pt x="21062" y="21600"/>
                  <a:pt x="21600" y="16748"/>
                  <a:pt x="21600" y="10800"/>
                </a:cubicBezTo>
                <a:cubicBezTo>
                  <a:pt x="21600" y="4830"/>
                  <a:pt x="21062" y="0"/>
                  <a:pt x="20400" y="0"/>
                </a:cubicBezTo>
                <a:lnTo>
                  <a:pt x="1200" y="0"/>
                </a:lnTo>
                <a:cubicBezTo>
                  <a:pt x="538" y="0"/>
                  <a:pt x="0" y="4830"/>
                  <a:pt x="0" y="10800"/>
                </a:cubicBezTo>
                <a:cubicBezTo>
                  <a:pt x="0" y="16748"/>
                  <a:pt x="538" y="21600"/>
                  <a:pt x="12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6" name="AutoShape 86"/>
          <p:cNvSpPr>
            <a:spLocks/>
          </p:cNvSpPr>
          <p:nvPr/>
        </p:nvSpPr>
        <p:spPr bwMode="auto">
          <a:xfrm>
            <a:off x="13268325" y="3556000"/>
            <a:ext cx="260350" cy="30163"/>
          </a:xfrm>
          <a:custGeom>
            <a:avLst/>
            <a:gdLst/>
            <a:ahLst/>
            <a:cxnLst/>
            <a:rect l="0" t="0" r="r" b="b"/>
            <a:pathLst>
              <a:path w="21600" h="21600">
                <a:moveTo>
                  <a:pt x="1200" y="21600"/>
                </a:moveTo>
                <a:lnTo>
                  <a:pt x="20400" y="21600"/>
                </a:lnTo>
                <a:cubicBezTo>
                  <a:pt x="21062" y="21600"/>
                  <a:pt x="21600" y="16748"/>
                  <a:pt x="21600" y="10800"/>
                </a:cubicBezTo>
                <a:cubicBezTo>
                  <a:pt x="21600" y="4830"/>
                  <a:pt x="21062" y="0"/>
                  <a:pt x="20400" y="0"/>
                </a:cubicBezTo>
                <a:lnTo>
                  <a:pt x="1200" y="0"/>
                </a:lnTo>
                <a:cubicBezTo>
                  <a:pt x="538" y="0"/>
                  <a:pt x="0" y="4830"/>
                  <a:pt x="0" y="10800"/>
                </a:cubicBezTo>
                <a:cubicBezTo>
                  <a:pt x="0" y="16748"/>
                  <a:pt x="538" y="21600"/>
                  <a:pt x="12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7" name="AutoShape 87"/>
          <p:cNvSpPr>
            <a:spLocks/>
          </p:cNvSpPr>
          <p:nvPr/>
        </p:nvSpPr>
        <p:spPr bwMode="auto">
          <a:xfrm>
            <a:off x="13268325" y="3468688"/>
            <a:ext cx="260350" cy="30162"/>
          </a:xfrm>
          <a:custGeom>
            <a:avLst/>
            <a:gdLst/>
            <a:ahLst/>
            <a:cxnLst/>
            <a:rect l="0" t="0" r="r" b="b"/>
            <a:pathLst>
              <a:path w="21600" h="21600">
                <a:moveTo>
                  <a:pt x="1200" y="21600"/>
                </a:moveTo>
                <a:lnTo>
                  <a:pt x="20400" y="21600"/>
                </a:lnTo>
                <a:cubicBezTo>
                  <a:pt x="21062" y="21600"/>
                  <a:pt x="21600" y="16748"/>
                  <a:pt x="21600" y="10800"/>
                </a:cubicBezTo>
                <a:cubicBezTo>
                  <a:pt x="21600" y="4830"/>
                  <a:pt x="21062" y="0"/>
                  <a:pt x="20400" y="0"/>
                </a:cubicBezTo>
                <a:lnTo>
                  <a:pt x="1200" y="0"/>
                </a:lnTo>
                <a:cubicBezTo>
                  <a:pt x="538" y="0"/>
                  <a:pt x="0" y="4830"/>
                  <a:pt x="0" y="10800"/>
                </a:cubicBezTo>
                <a:cubicBezTo>
                  <a:pt x="0" y="16748"/>
                  <a:pt x="538" y="21600"/>
                  <a:pt x="12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8" name="AutoShape 88"/>
          <p:cNvSpPr>
            <a:spLocks/>
          </p:cNvSpPr>
          <p:nvPr/>
        </p:nvSpPr>
        <p:spPr bwMode="auto">
          <a:xfrm>
            <a:off x="12949238" y="4079875"/>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9" name="AutoShape 89"/>
          <p:cNvSpPr>
            <a:spLocks/>
          </p:cNvSpPr>
          <p:nvPr/>
        </p:nvSpPr>
        <p:spPr bwMode="auto">
          <a:xfrm>
            <a:off x="12949238" y="3992563"/>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0" name="AutoShape 90"/>
          <p:cNvSpPr>
            <a:spLocks/>
          </p:cNvSpPr>
          <p:nvPr/>
        </p:nvSpPr>
        <p:spPr bwMode="auto">
          <a:xfrm>
            <a:off x="12949238" y="3905250"/>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1" name="AutoShape 91"/>
          <p:cNvSpPr>
            <a:spLocks/>
          </p:cNvSpPr>
          <p:nvPr/>
        </p:nvSpPr>
        <p:spPr bwMode="auto">
          <a:xfrm>
            <a:off x="13268325" y="4079875"/>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2" name="AutoShape 92"/>
          <p:cNvSpPr>
            <a:spLocks/>
          </p:cNvSpPr>
          <p:nvPr/>
        </p:nvSpPr>
        <p:spPr bwMode="auto">
          <a:xfrm>
            <a:off x="13268325" y="3992563"/>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3" name="AutoShape 93"/>
          <p:cNvSpPr>
            <a:spLocks/>
          </p:cNvSpPr>
          <p:nvPr/>
        </p:nvSpPr>
        <p:spPr bwMode="auto">
          <a:xfrm>
            <a:off x="13268325" y="3905250"/>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4" name="AutoShape 94"/>
          <p:cNvSpPr>
            <a:spLocks/>
          </p:cNvSpPr>
          <p:nvPr/>
        </p:nvSpPr>
        <p:spPr bwMode="auto">
          <a:xfrm>
            <a:off x="12949238" y="3730625"/>
            <a:ext cx="579437" cy="28575"/>
          </a:xfrm>
          <a:custGeom>
            <a:avLst/>
            <a:gdLst/>
            <a:ahLst/>
            <a:cxnLst/>
            <a:rect l="0" t="0" r="r" b="b"/>
            <a:pathLst>
              <a:path w="21600" h="21600">
                <a:moveTo>
                  <a:pt x="21060" y="0"/>
                </a:moveTo>
                <a:lnTo>
                  <a:pt x="540" y="0"/>
                </a:lnTo>
                <a:cubicBezTo>
                  <a:pt x="242" y="0"/>
                  <a:pt x="0" y="4852"/>
                  <a:pt x="0" y="10800"/>
                </a:cubicBezTo>
                <a:cubicBezTo>
                  <a:pt x="0" y="16770"/>
                  <a:pt x="242" y="21600"/>
                  <a:pt x="540" y="21600"/>
                </a:cubicBezTo>
                <a:lnTo>
                  <a:pt x="21060" y="21600"/>
                </a:lnTo>
                <a:cubicBezTo>
                  <a:pt x="21358" y="21600"/>
                  <a:pt x="21600" y="16770"/>
                  <a:pt x="21600" y="10800"/>
                </a:cubicBezTo>
                <a:cubicBezTo>
                  <a:pt x="21600" y="4852"/>
                  <a:pt x="21358" y="0"/>
                  <a:pt x="2106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5" name="AutoShape 95"/>
          <p:cNvSpPr>
            <a:spLocks/>
          </p:cNvSpPr>
          <p:nvPr/>
        </p:nvSpPr>
        <p:spPr bwMode="auto">
          <a:xfrm>
            <a:off x="12949238" y="3817938"/>
            <a:ext cx="579437" cy="28575"/>
          </a:xfrm>
          <a:custGeom>
            <a:avLst/>
            <a:gdLst/>
            <a:ahLst/>
            <a:cxnLst/>
            <a:rect l="0" t="0" r="r" b="b"/>
            <a:pathLst>
              <a:path w="21600" h="21600">
                <a:moveTo>
                  <a:pt x="21060" y="0"/>
                </a:moveTo>
                <a:lnTo>
                  <a:pt x="540" y="0"/>
                </a:lnTo>
                <a:cubicBezTo>
                  <a:pt x="242" y="0"/>
                  <a:pt x="0" y="4852"/>
                  <a:pt x="0" y="10800"/>
                </a:cubicBezTo>
                <a:cubicBezTo>
                  <a:pt x="0" y="16791"/>
                  <a:pt x="242" y="21600"/>
                  <a:pt x="540" y="21600"/>
                </a:cubicBezTo>
                <a:lnTo>
                  <a:pt x="21060" y="21600"/>
                </a:lnTo>
                <a:cubicBezTo>
                  <a:pt x="21358" y="21600"/>
                  <a:pt x="21600" y="16791"/>
                  <a:pt x="21600" y="10800"/>
                </a:cubicBezTo>
                <a:cubicBezTo>
                  <a:pt x="21600" y="4852"/>
                  <a:pt x="21358" y="0"/>
                  <a:pt x="2106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6" name="AutoShape 96"/>
          <p:cNvSpPr>
            <a:spLocks/>
          </p:cNvSpPr>
          <p:nvPr/>
        </p:nvSpPr>
        <p:spPr bwMode="auto">
          <a:xfrm>
            <a:off x="12949238" y="3411538"/>
            <a:ext cx="260350" cy="260350"/>
          </a:xfrm>
          <a:custGeom>
            <a:avLst/>
            <a:gdLst/>
            <a:ahLst/>
            <a:cxnLst/>
            <a:rect l="0" t="0" r="r" b="b"/>
            <a:pathLst>
              <a:path w="21600" h="21600">
                <a:moveTo>
                  <a:pt x="4800" y="4793"/>
                </a:moveTo>
                <a:lnTo>
                  <a:pt x="16800" y="4793"/>
                </a:lnTo>
                <a:lnTo>
                  <a:pt x="16800" y="16798"/>
                </a:lnTo>
                <a:lnTo>
                  <a:pt x="4800" y="16798"/>
                </a:lnTo>
                <a:cubicBezTo>
                  <a:pt x="4800" y="16798"/>
                  <a:pt x="4800" y="4793"/>
                  <a:pt x="4800" y="4793"/>
                </a:cubicBezTo>
                <a:close/>
                <a:moveTo>
                  <a:pt x="2400" y="21600"/>
                </a:moveTo>
                <a:lnTo>
                  <a:pt x="19200" y="21600"/>
                </a:lnTo>
                <a:cubicBezTo>
                  <a:pt x="20528" y="21600"/>
                  <a:pt x="21600" y="20524"/>
                  <a:pt x="21600" y="19199"/>
                </a:cubicBezTo>
                <a:lnTo>
                  <a:pt x="21600" y="2401"/>
                </a:lnTo>
                <a:cubicBezTo>
                  <a:pt x="21600" y="1076"/>
                  <a:pt x="20528" y="0"/>
                  <a:pt x="19200" y="0"/>
                </a:cubicBezTo>
                <a:lnTo>
                  <a:pt x="2400" y="0"/>
                </a:lnTo>
                <a:cubicBezTo>
                  <a:pt x="1072" y="0"/>
                  <a:pt x="0" y="1076"/>
                  <a:pt x="0" y="2401"/>
                </a:cubicBezTo>
                <a:lnTo>
                  <a:pt x="0" y="19199"/>
                </a:lnTo>
                <a:cubicBezTo>
                  <a:pt x="0" y="20524"/>
                  <a:pt x="1072" y="21600"/>
                  <a:pt x="24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7" name="AutoShape 97"/>
          <p:cNvSpPr>
            <a:spLocks/>
          </p:cNvSpPr>
          <p:nvPr/>
        </p:nvSpPr>
        <p:spPr bwMode="auto">
          <a:xfrm>
            <a:off x="10882313" y="8880475"/>
            <a:ext cx="638175" cy="930275"/>
          </a:xfrm>
          <a:custGeom>
            <a:avLst/>
            <a:gdLst/>
            <a:ahLst/>
            <a:cxnLst/>
            <a:rect l="0" t="0" r="r" b="b"/>
            <a:pathLst>
              <a:path w="21600" h="21600">
                <a:moveTo>
                  <a:pt x="19636" y="3375"/>
                </a:moveTo>
                <a:lnTo>
                  <a:pt x="1964" y="3376"/>
                </a:lnTo>
                <a:lnTo>
                  <a:pt x="1964" y="2026"/>
                </a:lnTo>
                <a:cubicBezTo>
                  <a:pt x="1964" y="1653"/>
                  <a:pt x="2403" y="1351"/>
                  <a:pt x="2945" y="1351"/>
                </a:cubicBezTo>
                <a:lnTo>
                  <a:pt x="18655" y="1350"/>
                </a:lnTo>
                <a:cubicBezTo>
                  <a:pt x="19195" y="1350"/>
                  <a:pt x="19636" y="1653"/>
                  <a:pt x="19636" y="2025"/>
                </a:cubicBezTo>
                <a:cubicBezTo>
                  <a:pt x="19636" y="2025"/>
                  <a:pt x="19636" y="3375"/>
                  <a:pt x="19636" y="3375"/>
                </a:cubicBezTo>
                <a:close/>
                <a:moveTo>
                  <a:pt x="19636" y="17547"/>
                </a:moveTo>
                <a:lnTo>
                  <a:pt x="1964" y="17547"/>
                </a:lnTo>
                <a:lnTo>
                  <a:pt x="1964" y="4051"/>
                </a:lnTo>
                <a:lnTo>
                  <a:pt x="19636" y="4050"/>
                </a:lnTo>
                <a:cubicBezTo>
                  <a:pt x="19636" y="4050"/>
                  <a:pt x="19636" y="17547"/>
                  <a:pt x="19636" y="17547"/>
                </a:cubicBezTo>
                <a:close/>
                <a:moveTo>
                  <a:pt x="19636" y="19574"/>
                </a:moveTo>
                <a:cubicBezTo>
                  <a:pt x="19636" y="19947"/>
                  <a:pt x="19195" y="20249"/>
                  <a:pt x="18655" y="20249"/>
                </a:cubicBezTo>
                <a:lnTo>
                  <a:pt x="2945" y="20250"/>
                </a:lnTo>
                <a:cubicBezTo>
                  <a:pt x="2403" y="20250"/>
                  <a:pt x="1964" y="19947"/>
                  <a:pt x="1964" y="19575"/>
                </a:cubicBezTo>
                <a:lnTo>
                  <a:pt x="1964" y="18222"/>
                </a:lnTo>
                <a:lnTo>
                  <a:pt x="19636" y="18222"/>
                </a:lnTo>
                <a:cubicBezTo>
                  <a:pt x="19636" y="18222"/>
                  <a:pt x="19636" y="19574"/>
                  <a:pt x="19636" y="19574"/>
                </a:cubicBezTo>
                <a:close/>
                <a:moveTo>
                  <a:pt x="18655" y="0"/>
                </a:moveTo>
                <a:lnTo>
                  <a:pt x="2945" y="1"/>
                </a:lnTo>
                <a:cubicBezTo>
                  <a:pt x="1317" y="1"/>
                  <a:pt x="0" y="907"/>
                  <a:pt x="0" y="2026"/>
                </a:cubicBezTo>
                <a:lnTo>
                  <a:pt x="0" y="19575"/>
                </a:lnTo>
                <a:cubicBezTo>
                  <a:pt x="0" y="20694"/>
                  <a:pt x="1317" y="21600"/>
                  <a:pt x="2945" y="21600"/>
                </a:cubicBezTo>
                <a:lnTo>
                  <a:pt x="18655" y="21599"/>
                </a:lnTo>
                <a:cubicBezTo>
                  <a:pt x="20281" y="21599"/>
                  <a:pt x="21600" y="20693"/>
                  <a:pt x="21600" y="19574"/>
                </a:cubicBezTo>
                <a:lnTo>
                  <a:pt x="21600" y="2025"/>
                </a:lnTo>
                <a:cubicBezTo>
                  <a:pt x="21600" y="906"/>
                  <a:pt x="20281" y="0"/>
                  <a:pt x="18655"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8" name="AutoShape 98"/>
          <p:cNvSpPr>
            <a:spLocks/>
          </p:cNvSpPr>
          <p:nvPr/>
        </p:nvSpPr>
        <p:spPr bwMode="auto">
          <a:xfrm>
            <a:off x="11142663" y="8967788"/>
            <a:ext cx="117475" cy="28575"/>
          </a:xfrm>
          <a:custGeom>
            <a:avLst/>
            <a:gdLst/>
            <a:ahLst/>
            <a:cxnLst/>
            <a:rect l="0" t="0" r="r" b="b"/>
            <a:pathLst>
              <a:path w="21600" h="21600">
                <a:moveTo>
                  <a:pt x="21600" y="10800"/>
                </a:moveTo>
                <a:cubicBezTo>
                  <a:pt x="21600" y="16759"/>
                  <a:pt x="20387" y="21600"/>
                  <a:pt x="18900" y="21600"/>
                </a:cubicBezTo>
                <a:lnTo>
                  <a:pt x="2700" y="21600"/>
                </a:lnTo>
                <a:cubicBezTo>
                  <a:pt x="1202" y="21600"/>
                  <a:pt x="0" y="16759"/>
                  <a:pt x="0" y="10800"/>
                </a:cubicBezTo>
                <a:cubicBezTo>
                  <a:pt x="0" y="4841"/>
                  <a:pt x="1202" y="0"/>
                  <a:pt x="2700" y="0"/>
                </a:cubicBezTo>
                <a:lnTo>
                  <a:pt x="18900" y="0"/>
                </a:lnTo>
                <a:cubicBezTo>
                  <a:pt x="20387" y="0"/>
                  <a:pt x="21600" y="4841"/>
                  <a:pt x="21600" y="108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9" name="AutoShape 99"/>
          <p:cNvSpPr>
            <a:spLocks/>
          </p:cNvSpPr>
          <p:nvPr/>
        </p:nvSpPr>
        <p:spPr bwMode="auto">
          <a:xfrm>
            <a:off x="11172825" y="9694863"/>
            <a:ext cx="57150" cy="28575"/>
          </a:xfrm>
          <a:custGeom>
            <a:avLst/>
            <a:gdLst/>
            <a:ahLst/>
            <a:cxnLst/>
            <a:rect l="0" t="0" r="r" b="b"/>
            <a:pathLst>
              <a:path w="21600" h="21600">
                <a:moveTo>
                  <a:pt x="21600" y="10800"/>
                </a:moveTo>
                <a:cubicBezTo>
                  <a:pt x="21600" y="16770"/>
                  <a:pt x="19174" y="21600"/>
                  <a:pt x="16200" y="21600"/>
                </a:cubicBezTo>
                <a:lnTo>
                  <a:pt x="5400" y="21600"/>
                </a:lnTo>
                <a:cubicBezTo>
                  <a:pt x="2405" y="21600"/>
                  <a:pt x="0" y="16770"/>
                  <a:pt x="0" y="10800"/>
                </a:cubicBezTo>
                <a:cubicBezTo>
                  <a:pt x="0" y="4830"/>
                  <a:pt x="2405" y="0"/>
                  <a:pt x="5400" y="0"/>
                </a:cubicBezTo>
                <a:lnTo>
                  <a:pt x="16200" y="0"/>
                </a:lnTo>
                <a:cubicBezTo>
                  <a:pt x="19174" y="0"/>
                  <a:pt x="21600" y="4830"/>
                  <a:pt x="21600" y="108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0" name="AutoShape 100"/>
          <p:cNvSpPr>
            <a:spLocks/>
          </p:cNvSpPr>
          <p:nvPr/>
        </p:nvSpPr>
        <p:spPr bwMode="auto">
          <a:xfrm>
            <a:off x="8937625" y="8880475"/>
            <a:ext cx="812800" cy="930275"/>
          </a:xfrm>
          <a:custGeom>
            <a:avLst/>
            <a:gdLst/>
            <a:ahLst/>
            <a:cxnLst/>
            <a:rect l="0" t="0" r="r" b="b"/>
            <a:pathLst>
              <a:path w="21600" h="21600">
                <a:moveTo>
                  <a:pt x="20057" y="6750"/>
                </a:moveTo>
                <a:lnTo>
                  <a:pt x="1543" y="6750"/>
                </a:lnTo>
                <a:lnTo>
                  <a:pt x="1543" y="4725"/>
                </a:lnTo>
                <a:lnTo>
                  <a:pt x="20057" y="4725"/>
                </a:lnTo>
                <a:cubicBezTo>
                  <a:pt x="20057" y="4725"/>
                  <a:pt x="20057" y="6750"/>
                  <a:pt x="20057" y="6750"/>
                </a:cubicBezTo>
                <a:close/>
                <a:moveTo>
                  <a:pt x="17485" y="10125"/>
                </a:moveTo>
                <a:lnTo>
                  <a:pt x="4114" y="10125"/>
                </a:lnTo>
                <a:lnTo>
                  <a:pt x="3857" y="8100"/>
                </a:lnTo>
                <a:lnTo>
                  <a:pt x="17743" y="8100"/>
                </a:lnTo>
                <a:cubicBezTo>
                  <a:pt x="17743" y="8100"/>
                  <a:pt x="17485" y="10125"/>
                  <a:pt x="17485" y="10125"/>
                </a:cubicBezTo>
                <a:close/>
                <a:moveTo>
                  <a:pt x="16542" y="17550"/>
                </a:moveTo>
                <a:lnTo>
                  <a:pt x="5057" y="17550"/>
                </a:lnTo>
                <a:lnTo>
                  <a:pt x="4200" y="10800"/>
                </a:lnTo>
                <a:lnTo>
                  <a:pt x="17399" y="10800"/>
                </a:lnTo>
                <a:cubicBezTo>
                  <a:pt x="17399" y="10800"/>
                  <a:pt x="16542" y="17550"/>
                  <a:pt x="16542" y="17550"/>
                </a:cubicBezTo>
                <a:close/>
                <a:moveTo>
                  <a:pt x="5401" y="20250"/>
                </a:moveTo>
                <a:lnTo>
                  <a:pt x="5143" y="18225"/>
                </a:lnTo>
                <a:lnTo>
                  <a:pt x="16456" y="18225"/>
                </a:lnTo>
                <a:lnTo>
                  <a:pt x="16200" y="20250"/>
                </a:lnTo>
                <a:cubicBezTo>
                  <a:pt x="16200" y="20250"/>
                  <a:pt x="5401" y="20250"/>
                  <a:pt x="5401" y="20250"/>
                </a:cubicBezTo>
                <a:close/>
                <a:moveTo>
                  <a:pt x="3857" y="1350"/>
                </a:moveTo>
                <a:lnTo>
                  <a:pt x="17743" y="1350"/>
                </a:lnTo>
                <a:lnTo>
                  <a:pt x="18514" y="3375"/>
                </a:lnTo>
                <a:lnTo>
                  <a:pt x="3086" y="3375"/>
                </a:lnTo>
                <a:cubicBezTo>
                  <a:pt x="3086" y="3375"/>
                  <a:pt x="3857" y="1350"/>
                  <a:pt x="3857" y="1350"/>
                </a:cubicBezTo>
                <a:close/>
                <a:moveTo>
                  <a:pt x="20143" y="3390"/>
                </a:moveTo>
                <a:lnTo>
                  <a:pt x="19206" y="923"/>
                </a:lnTo>
                <a:cubicBezTo>
                  <a:pt x="18997" y="372"/>
                  <a:pt x="18407" y="0"/>
                  <a:pt x="17743" y="0"/>
                </a:cubicBezTo>
                <a:lnTo>
                  <a:pt x="3857" y="0"/>
                </a:lnTo>
                <a:cubicBezTo>
                  <a:pt x="3193" y="0"/>
                  <a:pt x="2603" y="372"/>
                  <a:pt x="2393" y="923"/>
                </a:cubicBezTo>
                <a:lnTo>
                  <a:pt x="1449" y="3391"/>
                </a:lnTo>
                <a:cubicBezTo>
                  <a:pt x="643" y="3437"/>
                  <a:pt x="0" y="4009"/>
                  <a:pt x="0" y="4725"/>
                </a:cubicBezTo>
                <a:lnTo>
                  <a:pt x="0" y="6750"/>
                </a:lnTo>
                <a:cubicBezTo>
                  <a:pt x="0" y="7495"/>
                  <a:pt x="691" y="8100"/>
                  <a:pt x="1543" y="8100"/>
                </a:cubicBezTo>
                <a:lnTo>
                  <a:pt x="2341" y="8100"/>
                </a:lnTo>
                <a:cubicBezTo>
                  <a:pt x="2341" y="8151"/>
                  <a:pt x="2317" y="8199"/>
                  <a:pt x="2324" y="8249"/>
                </a:cubicBezTo>
                <a:lnTo>
                  <a:pt x="3867" y="20399"/>
                </a:lnTo>
                <a:cubicBezTo>
                  <a:pt x="3953" y="21083"/>
                  <a:pt x="4614" y="21600"/>
                  <a:pt x="5401" y="21600"/>
                </a:cubicBezTo>
                <a:lnTo>
                  <a:pt x="16200" y="21600"/>
                </a:lnTo>
                <a:cubicBezTo>
                  <a:pt x="16987" y="21600"/>
                  <a:pt x="17647" y="21083"/>
                  <a:pt x="17732" y="20399"/>
                </a:cubicBezTo>
                <a:lnTo>
                  <a:pt x="19275" y="8249"/>
                </a:lnTo>
                <a:cubicBezTo>
                  <a:pt x="19283" y="8199"/>
                  <a:pt x="19259" y="8151"/>
                  <a:pt x="19259" y="8100"/>
                </a:cubicBezTo>
                <a:lnTo>
                  <a:pt x="20057" y="8100"/>
                </a:lnTo>
                <a:cubicBezTo>
                  <a:pt x="20908" y="8100"/>
                  <a:pt x="21600" y="7495"/>
                  <a:pt x="21600" y="6750"/>
                </a:cubicBezTo>
                <a:lnTo>
                  <a:pt x="21600" y="4725"/>
                </a:lnTo>
                <a:cubicBezTo>
                  <a:pt x="21600" y="4007"/>
                  <a:pt x="20952" y="3432"/>
                  <a:pt x="20143" y="339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1" name="AutoShape 101"/>
          <p:cNvSpPr>
            <a:spLocks/>
          </p:cNvSpPr>
          <p:nvPr/>
        </p:nvSpPr>
        <p:spPr bwMode="auto">
          <a:xfrm>
            <a:off x="7021513" y="8939213"/>
            <a:ext cx="928687" cy="812800"/>
          </a:xfrm>
          <a:custGeom>
            <a:avLst/>
            <a:gdLst/>
            <a:ahLst/>
            <a:cxnLst/>
            <a:rect l="0" t="0" r="r" b="b"/>
            <a:pathLst>
              <a:path w="21600" h="21600">
                <a:moveTo>
                  <a:pt x="20250" y="18514"/>
                </a:moveTo>
                <a:cubicBezTo>
                  <a:pt x="20250" y="19366"/>
                  <a:pt x="19644" y="20057"/>
                  <a:pt x="18900" y="20057"/>
                </a:cubicBezTo>
                <a:lnTo>
                  <a:pt x="2700" y="20057"/>
                </a:lnTo>
                <a:cubicBezTo>
                  <a:pt x="1956" y="20057"/>
                  <a:pt x="1350" y="19366"/>
                  <a:pt x="1350" y="18514"/>
                </a:cubicBezTo>
                <a:lnTo>
                  <a:pt x="1350" y="13114"/>
                </a:lnTo>
                <a:lnTo>
                  <a:pt x="4051" y="1542"/>
                </a:lnTo>
                <a:lnTo>
                  <a:pt x="17549" y="1542"/>
                </a:lnTo>
                <a:lnTo>
                  <a:pt x="20250" y="13114"/>
                </a:lnTo>
                <a:cubicBezTo>
                  <a:pt x="20250" y="13114"/>
                  <a:pt x="20250" y="18514"/>
                  <a:pt x="20250" y="18514"/>
                </a:cubicBezTo>
                <a:close/>
                <a:moveTo>
                  <a:pt x="21549" y="12694"/>
                </a:moveTo>
                <a:lnTo>
                  <a:pt x="18847" y="1118"/>
                </a:lnTo>
                <a:cubicBezTo>
                  <a:pt x="18684" y="461"/>
                  <a:pt x="18151" y="0"/>
                  <a:pt x="17550" y="0"/>
                </a:cubicBezTo>
                <a:lnTo>
                  <a:pt x="10800" y="0"/>
                </a:lnTo>
                <a:lnTo>
                  <a:pt x="4050" y="0"/>
                </a:lnTo>
                <a:cubicBezTo>
                  <a:pt x="3449" y="0"/>
                  <a:pt x="2916" y="461"/>
                  <a:pt x="2753" y="1118"/>
                </a:cubicBezTo>
                <a:lnTo>
                  <a:pt x="51" y="12694"/>
                </a:lnTo>
                <a:cubicBezTo>
                  <a:pt x="17" y="12835"/>
                  <a:pt x="0" y="12976"/>
                  <a:pt x="0" y="13114"/>
                </a:cubicBezTo>
                <a:lnTo>
                  <a:pt x="0" y="18514"/>
                </a:lnTo>
                <a:cubicBezTo>
                  <a:pt x="0" y="20218"/>
                  <a:pt x="1209" y="21600"/>
                  <a:pt x="2700" y="21600"/>
                </a:cubicBezTo>
                <a:lnTo>
                  <a:pt x="18900" y="21600"/>
                </a:lnTo>
                <a:cubicBezTo>
                  <a:pt x="20391" y="21600"/>
                  <a:pt x="21600" y="20218"/>
                  <a:pt x="21600" y="18514"/>
                </a:cubicBezTo>
                <a:lnTo>
                  <a:pt x="21600" y="13114"/>
                </a:lnTo>
                <a:cubicBezTo>
                  <a:pt x="21600" y="12976"/>
                  <a:pt x="21583" y="12835"/>
                  <a:pt x="21549" y="12694"/>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2" name="AutoShape 102"/>
          <p:cNvSpPr>
            <a:spLocks/>
          </p:cNvSpPr>
          <p:nvPr/>
        </p:nvSpPr>
        <p:spPr bwMode="auto">
          <a:xfrm>
            <a:off x="7137400" y="9055100"/>
            <a:ext cx="708025" cy="522288"/>
          </a:xfrm>
          <a:custGeom>
            <a:avLst/>
            <a:gdLst/>
            <a:ahLst/>
            <a:cxnLst/>
            <a:rect l="0" t="0" r="r" b="b"/>
            <a:pathLst>
              <a:path w="21519" h="21600">
                <a:moveTo>
                  <a:pt x="18071" y="14400"/>
                </a:moveTo>
                <a:lnTo>
                  <a:pt x="16604" y="14400"/>
                </a:lnTo>
                <a:cubicBezTo>
                  <a:pt x="15931" y="14400"/>
                  <a:pt x="15326" y="14907"/>
                  <a:pt x="15024" y="15726"/>
                </a:cubicBezTo>
                <a:lnTo>
                  <a:pt x="13746" y="19200"/>
                </a:lnTo>
                <a:lnTo>
                  <a:pt x="7774" y="19200"/>
                </a:lnTo>
                <a:lnTo>
                  <a:pt x="6496" y="15726"/>
                </a:lnTo>
                <a:cubicBezTo>
                  <a:pt x="6194" y="14907"/>
                  <a:pt x="5589" y="14400"/>
                  <a:pt x="4916" y="14400"/>
                </a:cubicBezTo>
                <a:lnTo>
                  <a:pt x="3449" y="14400"/>
                </a:lnTo>
                <a:lnTo>
                  <a:pt x="1344" y="14400"/>
                </a:lnTo>
                <a:lnTo>
                  <a:pt x="3925" y="1200"/>
                </a:lnTo>
                <a:lnTo>
                  <a:pt x="17595" y="1200"/>
                </a:lnTo>
                <a:lnTo>
                  <a:pt x="20176" y="14400"/>
                </a:lnTo>
                <a:cubicBezTo>
                  <a:pt x="20176" y="14400"/>
                  <a:pt x="18071" y="14400"/>
                  <a:pt x="18071" y="14400"/>
                </a:cubicBezTo>
                <a:close/>
                <a:moveTo>
                  <a:pt x="17595" y="0"/>
                </a:moveTo>
                <a:lnTo>
                  <a:pt x="3925" y="0"/>
                </a:lnTo>
                <a:cubicBezTo>
                  <a:pt x="3525" y="0"/>
                  <a:pt x="3175" y="366"/>
                  <a:pt x="3071" y="892"/>
                </a:cubicBezTo>
                <a:lnTo>
                  <a:pt x="29" y="15292"/>
                </a:lnTo>
                <a:cubicBezTo>
                  <a:pt x="-40" y="15652"/>
                  <a:pt x="16" y="16035"/>
                  <a:pt x="183" y="16331"/>
                </a:cubicBezTo>
                <a:cubicBezTo>
                  <a:pt x="351" y="16626"/>
                  <a:pt x="609" y="16800"/>
                  <a:pt x="883" y="16800"/>
                </a:cubicBezTo>
                <a:lnTo>
                  <a:pt x="3449" y="16800"/>
                </a:lnTo>
                <a:lnTo>
                  <a:pt x="4456" y="16800"/>
                </a:lnTo>
                <a:lnTo>
                  <a:pt x="4916" y="16800"/>
                </a:lnTo>
                <a:lnTo>
                  <a:pt x="6194" y="20274"/>
                </a:lnTo>
                <a:cubicBezTo>
                  <a:pt x="6493" y="21087"/>
                  <a:pt x="7105" y="21600"/>
                  <a:pt x="7774" y="21600"/>
                </a:cubicBezTo>
                <a:lnTo>
                  <a:pt x="13746" y="21600"/>
                </a:lnTo>
                <a:cubicBezTo>
                  <a:pt x="14415" y="21600"/>
                  <a:pt x="15027" y="21087"/>
                  <a:pt x="15326" y="20274"/>
                </a:cubicBezTo>
                <a:lnTo>
                  <a:pt x="16604" y="16800"/>
                </a:lnTo>
                <a:lnTo>
                  <a:pt x="17064" y="16800"/>
                </a:lnTo>
                <a:lnTo>
                  <a:pt x="18071" y="16800"/>
                </a:lnTo>
                <a:lnTo>
                  <a:pt x="20637" y="16800"/>
                </a:lnTo>
                <a:cubicBezTo>
                  <a:pt x="20911" y="16800"/>
                  <a:pt x="21169" y="16626"/>
                  <a:pt x="21337" y="16331"/>
                </a:cubicBezTo>
                <a:cubicBezTo>
                  <a:pt x="21504" y="16035"/>
                  <a:pt x="21560" y="15652"/>
                  <a:pt x="21490" y="15292"/>
                </a:cubicBezTo>
                <a:lnTo>
                  <a:pt x="18449" y="892"/>
                </a:lnTo>
                <a:cubicBezTo>
                  <a:pt x="18345" y="366"/>
                  <a:pt x="17995" y="0"/>
                  <a:pt x="17595"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3" name="AutoShape 103"/>
          <p:cNvSpPr>
            <a:spLocks/>
          </p:cNvSpPr>
          <p:nvPr/>
        </p:nvSpPr>
        <p:spPr bwMode="auto">
          <a:xfrm>
            <a:off x="5308600" y="9083675"/>
            <a:ext cx="333375" cy="219075"/>
          </a:xfrm>
          <a:custGeom>
            <a:avLst/>
            <a:gdLst/>
            <a:ahLst/>
            <a:cxnLst/>
            <a:rect l="0" t="0" r="r" b="b"/>
            <a:pathLst>
              <a:path w="21600" h="21600">
                <a:moveTo>
                  <a:pt x="20661" y="0"/>
                </a:moveTo>
                <a:cubicBezTo>
                  <a:pt x="9461" y="0"/>
                  <a:pt x="0" y="9233"/>
                  <a:pt x="0" y="20160"/>
                </a:cubicBezTo>
                <a:cubicBezTo>
                  <a:pt x="0" y="20955"/>
                  <a:pt x="421" y="21600"/>
                  <a:pt x="939" y="21600"/>
                </a:cubicBezTo>
                <a:cubicBezTo>
                  <a:pt x="1457" y="21600"/>
                  <a:pt x="1878" y="20955"/>
                  <a:pt x="1878" y="20160"/>
                </a:cubicBezTo>
                <a:cubicBezTo>
                  <a:pt x="1878" y="10956"/>
                  <a:pt x="10655" y="2880"/>
                  <a:pt x="20661" y="2880"/>
                </a:cubicBezTo>
                <a:cubicBezTo>
                  <a:pt x="21179" y="2880"/>
                  <a:pt x="21600" y="2235"/>
                  <a:pt x="21600" y="1440"/>
                </a:cubicBezTo>
                <a:cubicBezTo>
                  <a:pt x="21600" y="645"/>
                  <a:pt x="21179" y="0"/>
                  <a:pt x="20661"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4" name="AutoShape 104"/>
          <p:cNvSpPr>
            <a:spLocks/>
          </p:cNvSpPr>
          <p:nvPr/>
        </p:nvSpPr>
        <p:spPr bwMode="auto">
          <a:xfrm>
            <a:off x="5162550" y="8939213"/>
            <a:ext cx="928688" cy="812800"/>
          </a:xfrm>
          <a:custGeom>
            <a:avLst/>
            <a:gdLst/>
            <a:ahLst/>
            <a:cxnLst/>
            <a:rect l="0" t="0" r="r" b="b"/>
            <a:pathLst>
              <a:path w="21600" h="21600">
                <a:moveTo>
                  <a:pt x="10800" y="16971"/>
                </a:moveTo>
                <a:cubicBezTo>
                  <a:pt x="10181" y="16971"/>
                  <a:pt x="9547" y="16918"/>
                  <a:pt x="8913" y="16812"/>
                </a:cubicBezTo>
                <a:cubicBezTo>
                  <a:pt x="8847" y="16800"/>
                  <a:pt x="8782" y="16795"/>
                  <a:pt x="8717" y="16795"/>
                </a:cubicBezTo>
                <a:cubicBezTo>
                  <a:pt x="8316" y="16795"/>
                  <a:pt x="7932" y="16999"/>
                  <a:pt x="7674" y="17359"/>
                </a:cubicBezTo>
                <a:cubicBezTo>
                  <a:pt x="7384" y="17762"/>
                  <a:pt x="6563" y="18657"/>
                  <a:pt x="5591" y="19318"/>
                </a:cubicBezTo>
                <a:cubicBezTo>
                  <a:pt x="5854" y="18628"/>
                  <a:pt x="6061" y="17854"/>
                  <a:pt x="6074" y="17056"/>
                </a:cubicBezTo>
                <a:cubicBezTo>
                  <a:pt x="6078" y="17007"/>
                  <a:pt x="6080" y="16957"/>
                  <a:pt x="6080" y="16914"/>
                </a:cubicBezTo>
                <a:cubicBezTo>
                  <a:pt x="6080" y="16335"/>
                  <a:pt x="5796" y="15803"/>
                  <a:pt x="5345" y="15540"/>
                </a:cubicBezTo>
                <a:cubicBezTo>
                  <a:pt x="2843" y="14080"/>
                  <a:pt x="1350" y="11731"/>
                  <a:pt x="1350" y="9257"/>
                </a:cubicBezTo>
                <a:cubicBezTo>
                  <a:pt x="1350" y="5003"/>
                  <a:pt x="5589" y="1543"/>
                  <a:pt x="10800" y="1543"/>
                </a:cubicBezTo>
                <a:cubicBezTo>
                  <a:pt x="16011" y="1543"/>
                  <a:pt x="20250" y="5003"/>
                  <a:pt x="20250" y="9257"/>
                </a:cubicBezTo>
                <a:cubicBezTo>
                  <a:pt x="20250" y="13511"/>
                  <a:pt x="16011" y="16971"/>
                  <a:pt x="10800" y="16971"/>
                </a:cubicBezTo>
                <a:moveTo>
                  <a:pt x="10800" y="0"/>
                </a:moveTo>
                <a:cubicBezTo>
                  <a:pt x="4835" y="0"/>
                  <a:pt x="0" y="4145"/>
                  <a:pt x="0" y="9257"/>
                </a:cubicBezTo>
                <a:cubicBezTo>
                  <a:pt x="0" y="12441"/>
                  <a:pt x="1876" y="15248"/>
                  <a:pt x="4730" y="16914"/>
                </a:cubicBezTo>
                <a:cubicBezTo>
                  <a:pt x="4730" y="16935"/>
                  <a:pt x="4725" y="16949"/>
                  <a:pt x="4725" y="16971"/>
                </a:cubicBezTo>
                <a:cubicBezTo>
                  <a:pt x="4725" y="18355"/>
                  <a:pt x="3821" y="19843"/>
                  <a:pt x="3423" y="20625"/>
                </a:cubicBezTo>
                <a:lnTo>
                  <a:pt x="3425" y="20625"/>
                </a:lnTo>
                <a:cubicBezTo>
                  <a:pt x="3393" y="20710"/>
                  <a:pt x="3375" y="20803"/>
                  <a:pt x="3375" y="20901"/>
                </a:cubicBezTo>
                <a:cubicBezTo>
                  <a:pt x="3375" y="21287"/>
                  <a:pt x="3648" y="21600"/>
                  <a:pt x="3986" y="21600"/>
                </a:cubicBezTo>
                <a:cubicBezTo>
                  <a:pt x="4050" y="21600"/>
                  <a:pt x="4161" y="21580"/>
                  <a:pt x="4159" y="21590"/>
                </a:cubicBezTo>
                <a:cubicBezTo>
                  <a:pt x="6268" y="21195"/>
                  <a:pt x="8255" y="18980"/>
                  <a:pt x="8717" y="18338"/>
                </a:cubicBezTo>
                <a:cubicBezTo>
                  <a:pt x="9391" y="18451"/>
                  <a:pt x="10086" y="18514"/>
                  <a:pt x="10800" y="18514"/>
                </a:cubicBezTo>
                <a:cubicBezTo>
                  <a:pt x="16764" y="18514"/>
                  <a:pt x="21600" y="14369"/>
                  <a:pt x="21600" y="9257"/>
                </a:cubicBezTo>
                <a:cubicBezTo>
                  <a:pt x="21600" y="4145"/>
                  <a:pt x="16764"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5" name="AutoShape 105"/>
          <p:cNvSpPr>
            <a:spLocks/>
          </p:cNvSpPr>
          <p:nvPr/>
        </p:nvSpPr>
        <p:spPr bwMode="auto">
          <a:xfrm>
            <a:off x="3305175" y="9055100"/>
            <a:ext cx="927100" cy="581025"/>
          </a:xfrm>
          <a:custGeom>
            <a:avLst/>
            <a:gdLst/>
            <a:ahLst/>
            <a:cxnLst/>
            <a:rect l="0" t="0" r="r" b="b"/>
            <a:pathLst>
              <a:path w="21600" h="21600">
                <a:moveTo>
                  <a:pt x="10800" y="19438"/>
                </a:moveTo>
                <a:cubicBezTo>
                  <a:pt x="7005" y="19438"/>
                  <a:pt x="3289" y="15989"/>
                  <a:pt x="1437" y="10797"/>
                </a:cubicBezTo>
                <a:cubicBezTo>
                  <a:pt x="3299" y="5599"/>
                  <a:pt x="7010" y="2162"/>
                  <a:pt x="10800" y="2162"/>
                </a:cubicBezTo>
                <a:cubicBezTo>
                  <a:pt x="14595" y="2162"/>
                  <a:pt x="18311" y="5611"/>
                  <a:pt x="20163" y="10803"/>
                </a:cubicBezTo>
                <a:cubicBezTo>
                  <a:pt x="18301" y="16000"/>
                  <a:pt x="14590" y="19438"/>
                  <a:pt x="10800" y="19438"/>
                </a:cubicBezTo>
                <a:moveTo>
                  <a:pt x="21576" y="10562"/>
                </a:moveTo>
                <a:cubicBezTo>
                  <a:pt x="21570" y="10516"/>
                  <a:pt x="21574" y="10468"/>
                  <a:pt x="21563" y="10423"/>
                </a:cubicBezTo>
                <a:cubicBezTo>
                  <a:pt x="21559" y="10406"/>
                  <a:pt x="21549" y="10395"/>
                  <a:pt x="21545" y="10378"/>
                </a:cubicBezTo>
                <a:cubicBezTo>
                  <a:pt x="21538" y="10352"/>
                  <a:pt x="21539" y="10323"/>
                  <a:pt x="21530" y="10298"/>
                </a:cubicBezTo>
                <a:cubicBezTo>
                  <a:pt x="19569" y="4298"/>
                  <a:pt x="15302" y="0"/>
                  <a:pt x="10800" y="0"/>
                </a:cubicBezTo>
                <a:cubicBezTo>
                  <a:pt x="6298" y="0"/>
                  <a:pt x="2031" y="4291"/>
                  <a:pt x="70" y="10290"/>
                </a:cubicBezTo>
                <a:cubicBezTo>
                  <a:pt x="61" y="10316"/>
                  <a:pt x="62" y="10344"/>
                  <a:pt x="55" y="10370"/>
                </a:cubicBezTo>
                <a:cubicBezTo>
                  <a:pt x="51" y="10388"/>
                  <a:pt x="41" y="10399"/>
                  <a:pt x="37" y="10416"/>
                </a:cubicBezTo>
                <a:cubicBezTo>
                  <a:pt x="26" y="10460"/>
                  <a:pt x="30" y="10509"/>
                  <a:pt x="24" y="10554"/>
                </a:cubicBezTo>
                <a:cubicBezTo>
                  <a:pt x="12" y="10635"/>
                  <a:pt x="0" y="10714"/>
                  <a:pt x="0" y="10796"/>
                </a:cubicBezTo>
                <a:cubicBezTo>
                  <a:pt x="0" y="10878"/>
                  <a:pt x="12" y="10956"/>
                  <a:pt x="24" y="11038"/>
                </a:cubicBezTo>
                <a:cubicBezTo>
                  <a:pt x="30" y="11084"/>
                  <a:pt x="26" y="11131"/>
                  <a:pt x="37" y="11175"/>
                </a:cubicBezTo>
                <a:cubicBezTo>
                  <a:pt x="41" y="11194"/>
                  <a:pt x="51" y="11205"/>
                  <a:pt x="55" y="11221"/>
                </a:cubicBezTo>
                <a:cubicBezTo>
                  <a:pt x="62" y="11248"/>
                  <a:pt x="61" y="11276"/>
                  <a:pt x="70" y="11302"/>
                </a:cubicBezTo>
                <a:cubicBezTo>
                  <a:pt x="2031" y="17300"/>
                  <a:pt x="6298" y="21600"/>
                  <a:pt x="10800" y="21600"/>
                </a:cubicBezTo>
                <a:cubicBezTo>
                  <a:pt x="15302" y="21600"/>
                  <a:pt x="19569" y="17308"/>
                  <a:pt x="21530" y="11310"/>
                </a:cubicBezTo>
                <a:cubicBezTo>
                  <a:pt x="21539" y="11284"/>
                  <a:pt x="21538" y="11256"/>
                  <a:pt x="21545" y="11229"/>
                </a:cubicBezTo>
                <a:cubicBezTo>
                  <a:pt x="21549" y="11212"/>
                  <a:pt x="21559" y="11201"/>
                  <a:pt x="21563" y="11183"/>
                </a:cubicBezTo>
                <a:cubicBezTo>
                  <a:pt x="21574" y="11139"/>
                  <a:pt x="21570" y="11090"/>
                  <a:pt x="21576" y="11045"/>
                </a:cubicBezTo>
                <a:cubicBezTo>
                  <a:pt x="21588" y="10964"/>
                  <a:pt x="21600" y="10886"/>
                  <a:pt x="21600" y="10804"/>
                </a:cubicBezTo>
                <a:cubicBezTo>
                  <a:pt x="21600" y="10722"/>
                  <a:pt x="21588" y="10643"/>
                  <a:pt x="21576" y="1056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6" name="AutoShape 106"/>
          <p:cNvSpPr>
            <a:spLocks/>
          </p:cNvSpPr>
          <p:nvPr/>
        </p:nvSpPr>
        <p:spPr bwMode="auto">
          <a:xfrm>
            <a:off x="3652838" y="9229725"/>
            <a:ext cx="131762" cy="130175"/>
          </a:xfrm>
          <a:custGeom>
            <a:avLst/>
            <a:gdLst/>
            <a:ahLst/>
            <a:cxnLst/>
            <a:rect l="0" t="0" r="r" b="b"/>
            <a:pathLst>
              <a:path w="21600" h="21600">
                <a:moveTo>
                  <a:pt x="19203" y="0"/>
                </a:moveTo>
                <a:cubicBezTo>
                  <a:pt x="19193" y="0"/>
                  <a:pt x="19184" y="5"/>
                  <a:pt x="19174" y="5"/>
                </a:cubicBezTo>
                <a:cubicBezTo>
                  <a:pt x="8586" y="23"/>
                  <a:pt x="0" y="8607"/>
                  <a:pt x="0" y="19198"/>
                </a:cubicBezTo>
                <a:cubicBezTo>
                  <a:pt x="0" y="20524"/>
                  <a:pt x="1077" y="21600"/>
                  <a:pt x="2402" y="21600"/>
                </a:cubicBezTo>
                <a:cubicBezTo>
                  <a:pt x="3723" y="21600"/>
                  <a:pt x="4799" y="20524"/>
                  <a:pt x="4799" y="19198"/>
                </a:cubicBezTo>
                <a:cubicBezTo>
                  <a:pt x="4799" y="11262"/>
                  <a:pt x="11262" y="4803"/>
                  <a:pt x="19203" y="4803"/>
                </a:cubicBezTo>
                <a:lnTo>
                  <a:pt x="19203" y="4798"/>
                </a:lnTo>
                <a:cubicBezTo>
                  <a:pt x="20523" y="4798"/>
                  <a:pt x="21600" y="3722"/>
                  <a:pt x="21600" y="2402"/>
                </a:cubicBezTo>
                <a:cubicBezTo>
                  <a:pt x="21600" y="1076"/>
                  <a:pt x="20523" y="0"/>
                  <a:pt x="19203"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7" name="AutoShape 107"/>
          <p:cNvSpPr>
            <a:spLocks/>
          </p:cNvSpPr>
          <p:nvPr/>
        </p:nvSpPr>
        <p:spPr bwMode="auto">
          <a:xfrm>
            <a:off x="3565525" y="9142413"/>
            <a:ext cx="406400" cy="406400"/>
          </a:xfrm>
          <a:custGeom>
            <a:avLst/>
            <a:gdLst/>
            <a:ahLst/>
            <a:cxnLst/>
            <a:rect l="0" t="0" r="r" b="b"/>
            <a:pathLst>
              <a:path w="21600" h="21600">
                <a:moveTo>
                  <a:pt x="10800" y="20057"/>
                </a:moveTo>
                <a:cubicBezTo>
                  <a:pt x="5695" y="20057"/>
                  <a:pt x="1543" y="15905"/>
                  <a:pt x="1543" y="10800"/>
                </a:cubicBezTo>
                <a:cubicBezTo>
                  <a:pt x="1543" y="5695"/>
                  <a:pt x="5695" y="1543"/>
                  <a:pt x="10800" y="1543"/>
                </a:cubicBezTo>
                <a:cubicBezTo>
                  <a:pt x="15905" y="1543"/>
                  <a:pt x="20057" y="5695"/>
                  <a:pt x="20057" y="10800"/>
                </a:cubicBezTo>
                <a:cubicBezTo>
                  <a:pt x="20057" y="15905"/>
                  <a:pt x="15905" y="20057"/>
                  <a:pt x="10800" y="20057"/>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8" name="AutoShape 108"/>
          <p:cNvSpPr>
            <a:spLocks/>
          </p:cNvSpPr>
          <p:nvPr/>
        </p:nvSpPr>
        <p:spPr bwMode="auto">
          <a:xfrm>
            <a:off x="1736725" y="9055100"/>
            <a:ext cx="349250" cy="349250"/>
          </a:xfrm>
          <a:custGeom>
            <a:avLst/>
            <a:gdLst/>
            <a:ahLst/>
            <a:cxnLst/>
            <a:rect l="0" t="0" r="r" b="b"/>
            <a:pathLst>
              <a:path w="21600" h="21600">
                <a:moveTo>
                  <a:pt x="10800" y="1800"/>
                </a:moveTo>
                <a:cubicBezTo>
                  <a:pt x="15764" y="1800"/>
                  <a:pt x="19800" y="5836"/>
                  <a:pt x="19800" y="10800"/>
                </a:cubicBezTo>
                <a:cubicBezTo>
                  <a:pt x="19800" y="15764"/>
                  <a:pt x="15764" y="19800"/>
                  <a:pt x="10800" y="19800"/>
                </a:cubicBezTo>
                <a:cubicBezTo>
                  <a:pt x="5836" y="19800"/>
                  <a:pt x="1800" y="15764"/>
                  <a:pt x="1800" y="10800"/>
                </a:cubicBezTo>
                <a:cubicBezTo>
                  <a:pt x="1800" y="5836"/>
                  <a:pt x="5836" y="1800"/>
                  <a:pt x="10800" y="1800"/>
                </a:cubicBezTo>
                <a:moveTo>
                  <a:pt x="10800" y="21600"/>
                </a:moveTo>
                <a:cubicBezTo>
                  <a:pt x="16756" y="21600"/>
                  <a:pt x="21600" y="16756"/>
                  <a:pt x="21600" y="10800"/>
                </a:cubicBezTo>
                <a:cubicBezTo>
                  <a:pt x="21600" y="4844"/>
                  <a:pt x="16756" y="0"/>
                  <a:pt x="10800" y="0"/>
                </a:cubicBezTo>
                <a:cubicBezTo>
                  <a:pt x="4844" y="0"/>
                  <a:pt x="0" y="4844"/>
                  <a:pt x="0" y="10800"/>
                </a:cubicBezTo>
                <a:cubicBezTo>
                  <a:pt x="0" y="16756"/>
                  <a:pt x="4844" y="21600"/>
                  <a:pt x="10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9" name="AutoShape 109"/>
          <p:cNvSpPr>
            <a:spLocks/>
          </p:cNvSpPr>
          <p:nvPr/>
        </p:nvSpPr>
        <p:spPr bwMode="auto">
          <a:xfrm>
            <a:off x="1563688" y="8880475"/>
            <a:ext cx="696912" cy="930275"/>
          </a:xfrm>
          <a:custGeom>
            <a:avLst/>
            <a:gdLst/>
            <a:ahLst/>
            <a:cxnLst/>
            <a:rect l="0" t="0" r="r" b="b"/>
            <a:pathLst>
              <a:path w="21600" h="21600">
                <a:moveTo>
                  <a:pt x="10905" y="20171"/>
                </a:moveTo>
                <a:cubicBezTo>
                  <a:pt x="10886" y="20184"/>
                  <a:pt x="10831" y="20215"/>
                  <a:pt x="10783" y="20237"/>
                </a:cubicBezTo>
                <a:cubicBezTo>
                  <a:pt x="10774" y="20218"/>
                  <a:pt x="10707" y="20179"/>
                  <a:pt x="10667" y="20147"/>
                </a:cubicBezTo>
                <a:cubicBezTo>
                  <a:pt x="7369" y="17301"/>
                  <a:pt x="1800" y="12497"/>
                  <a:pt x="1800" y="8101"/>
                </a:cubicBezTo>
                <a:cubicBezTo>
                  <a:pt x="1800" y="4379"/>
                  <a:pt x="5838" y="1350"/>
                  <a:pt x="10800" y="1350"/>
                </a:cubicBezTo>
                <a:cubicBezTo>
                  <a:pt x="15762" y="1350"/>
                  <a:pt x="19800" y="4379"/>
                  <a:pt x="19800" y="8101"/>
                </a:cubicBezTo>
                <a:cubicBezTo>
                  <a:pt x="19800" y="12497"/>
                  <a:pt x="14231" y="17301"/>
                  <a:pt x="10905" y="20171"/>
                </a:cubicBezTo>
                <a:moveTo>
                  <a:pt x="10800" y="0"/>
                </a:moveTo>
                <a:cubicBezTo>
                  <a:pt x="4845" y="0"/>
                  <a:pt x="0" y="3589"/>
                  <a:pt x="0" y="8101"/>
                </a:cubicBezTo>
                <a:cubicBezTo>
                  <a:pt x="0" y="12827"/>
                  <a:pt x="5400" y="17660"/>
                  <a:pt x="9338" y="21057"/>
                </a:cubicBezTo>
                <a:cubicBezTo>
                  <a:pt x="9352" y="21070"/>
                  <a:pt x="9985" y="21600"/>
                  <a:pt x="10766" y="21600"/>
                </a:cubicBezTo>
                <a:lnTo>
                  <a:pt x="10834" y="21600"/>
                </a:lnTo>
                <a:cubicBezTo>
                  <a:pt x="11616" y="21600"/>
                  <a:pt x="12247" y="21070"/>
                  <a:pt x="12262" y="21057"/>
                </a:cubicBezTo>
                <a:cubicBezTo>
                  <a:pt x="16200" y="17660"/>
                  <a:pt x="21600" y="12827"/>
                  <a:pt x="21600" y="8101"/>
                </a:cubicBezTo>
                <a:cubicBezTo>
                  <a:pt x="21600" y="3589"/>
                  <a:pt x="16756"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0" name="AutoShape 110"/>
          <p:cNvSpPr>
            <a:spLocks/>
          </p:cNvSpPr>
          <p:nvPr/>
        </p:nvSpPr>
        <p:spPr bwMode="auto">
          <a:xfrm>
            <a:off x="10853738" y="7196138"/>
            <a:ext cx="695325" cy="465137"/>
          </a:xfrm>
          <a:custGeom>
            <a:avLst/>
            <a:gdLst/>
            <a:ahLst/>
            <a:cxnLst/>
            <a:rect l="0" t="0" r="r" b="b"/>
            <a:pathLst>
              <a:path w="21600" h="21600">
                <a:moveTo>
                  <a:pt x="20700" y="20255"/>
                </a:moveTo>
                <a:lnTo>
                  <a:pt x="900" y="20255"/>
                </a:lnTo>
                <a:lnTo>
                  <a:pt x="900" y="1350"/>
                </a:lnTo>
                <a:lnTo>
                  <a:pt x="20700" y="1350"/>
                </a:lnTo>
                <a:cubicBezTo>
                  <a:pt x="20700" y="1350"/>
                  <a:pt x="20700" y="20255"/>
                  <a:pt x="20700" y="20255"/>
                </a:cubicBezTo>
                <a:close/>
                <a:moveTo>
                  <a:pt x="20700" y="0"/>
                </a:moveTo>
                <a:lnTo>
                  <a:pt x="900" y="5"/>
                </a:lnTo>
                <a:cubicBezTo>
                  <a:pt x="403" y="5"/>
                  <a:pt x="0" y="603"/>
                  <a:pt x="0" y="1350"/>
                </a:cubicBezTo>
                <a:lnTo>
                  <a:pt x="0" y="20250"/>
                </a:lnTo>
                <a:cubicBezTo>
                  <a:pt x="0" y="20996"/>
                  <a:pt x="403" y="21600"/>
                  <a:pt x="900" y="21600"/>
                </a:cubicBezTo>
                <a:lnTo>
                  <a:pt x="20700" y="21600"/>
                </a:lnTo>
                <a:cubicBezTo>
                  <a:pt x="21197" y="21600"/>
                  <a:pt x="21600" y="20996"/>
                  <a:pt x="21600" y="20250"/>
                </a:cubicBezTo>
                <a:lnTo>
                  <a:pt x="21600" y="1350"/>
                </a:lnTo>
                <a:cubicBezTo>
                  <a:pt x="21600" y="603"/>
                  <a:pt x="21197" y="0"/>
                  <a:pt x="207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1" name="AutoShape 111"/>
          <p:cNvSpPr>
            <a:spLocks/>
          </p:cNvSpPr>
          <p:nvPr/>
        </p:nvSpPr>
        <p:spPr bwMode="auto">
          <a:xfrm>
            <a:off x="10736263" y="7080250"/>
            <a:ext cx="930275" cy="871538"/>
          </a:xfrm>
          <a:custGeom>
            <a:avLst/>
            <a:gdLst/>
            <a:ahLst/>
            <a:cxnLst/>
            <a:rect l="0" t="0" r="r" b="b"/>
            <a:pathLst>
              <a:path w="21600" h="21600">
                <a:moveTo>
                  <a:pt x="20250" y="16562"/>
                </a:moveTo>
                <a:cubicBezTo>
                  <a:pt x="20250" y="16959"/>
                  <a:pt x="19947" y="17282"/>
                  <a:pt x="19575" y="17282"/>
                </a:cubicBezTo>
                <a:lnTo>
                  <a:pt x="13500" y="17282"/>
                </a:lnTo>
                <a:lnTo>
                  <a:pt x="8100" y="17282"/>
                </a:lnTo>
                <a:lnTo>
                  <a:pt x="2025" y="17282"/>
                </a:lnTo>
                <a:cubicBezTo>
                  <a:pt x="1652" y="17282"/>
                  <a:pt x="1350" y="16959"/>
                  <a:pt x="1350" y="16562"/>
                </a:cubicBezTo>
                <a:lnTo>
                  <a:pt x="1350" y="2160"/>
                </a:lnTo>
                <a:cubicBezTo>
                  <a:pt x="1350" y="1763"/>
                  <a:pt x="1652" y="1440"/>
                  <a:pt x="2025" y="1440"/>
                </a:cubicBezTo>
                <a:lnTo>
                  <a:pt x="19575" y="1440"/>
                </a:lnTo>
                <a:cubicBezTo>
                  <a:pt x="19947" y="1440"/>
                  <a:pt x="20250" y="1763"/>
                  <a:pt x="20250" y="2160"/>
                </a:cubicBezTo>
                <a:cubicBezTo>
                  <a:pt x="20250" y="2160"/>
                  <a:pt x="20250" y="16562"/>
                  <a:pt x="20250" y="16562"/>
                </a:cubicBezTo>
                <a:close/>
                <a:moveTo>
                  <a:pt x="19575" y="0"/>
                </a:moveTo>
                <a:lnTo>
                  <a:pt x="2025" y="0"/>
                </a:lnTo>
                <a:cubicBezTo>
                  <a:pt x="906" y="0"/>
                  <a:pt x="0" y="967"/>
                  <a:pt x="0" y="2160"/>
                </a:cubicBezTo>
                <a:lnTo>
                  <a:pt x="0" y="16562"/>
                </a:lnTo>
                <a:cubicBezTo>
                  <a:pt x="0" y="17753"/>
                  <a:pt x="903" y="18718"/>
                  <a:pt x="2018" y="18722"/>
                </a:cubicBezTo>
                <a:lnTo>
                  <a:pt x="8775" y="18722"/>
                </a:lnTo>
                <a:lnTo>
                  <a:pt x="8775" y="19597"/>
                </a:lnTo>
                <a:lnTo>
                  <a:pt x="4562" y="20181"/>
                </a:lnTo>
                <a:cubicBezTo>
                  <a:pt x="4261" y="20262"/>
                  <a:pt x="4050" y="20549"/>
                  <a:pt x="4050" y="20880"/>
                </a:cubicBezTo>
                <a:cubicBezTo>
                  <a:pt x="4050" y="21278"/>
                  <a:pt x="4352" y="21600"/>
                  <a:pt x="4725" y="21600"/>
                </a:cubicBezTo>
                <a:lnTo>
                  <a:pt x="16875" y="21600"/>
                </a:lnTo>
                <a:cubicBezTo>
                  <a:pt x="17248" y="21600"/>
                  <a:pt x="17550" y="21278"/>
                  <a:pt x="17550" y="20880"/>
                </a:cubicBezTo>
                <a:cubicBezTo>
                  <a:pt x="17550" y="20549"/>
                  <a:pt x="17339" y="20262"/>
                  <a:pt x="17038" y="20181"/>
                </a:cubicBezTo>
                <a:lnTo>
                  <a:pt x="12825" y="19597"/>
                </a:lnTo>
                <a:lnTo>
                  <a:pt x="12825" y="18722"/>
                </a:lnTo>
                <a:lnTo>
                  <a:pt x="19582" y="18722"/>
                </a:lnTo>
                <a:cubicBezTo>
                  <a:pt x="20697" y="18718"/>
                  <a:pt x="21600" y="17753"/>
                  <a:pt x="21600" y="16562"/>
                </a:cubicBezTo>
                <a:lnTo>
                  <a:pt x="21600" y="2160"/>
                </a:lnTo>
                <a:cubicBezTo>
                  <a:pt x="21600" y="967"/>
                  <a:pt x="20693" y="0"/>
                  <a:pt x="19575"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2" name="AutoShape 112"/>
          <p:cNvSpPr>
            <a:spLocks/>
          </p:cNvSpPr>
          <p:nvPr/>
        </p:nvSpPr>
        <p:spPr bwMode="auto">
          <a:xfrm>
            <a:off x="8878888" y="7021513"/>
            <a:ext cx="928687" cy="930275"/>
          </a:xfrm>
          <a:custGeom>
            <a:avLst/>
            <a:gdLst/>
            <a:ahLst/>
            <a:cxnLst/>
            <a:rect l="0" t="0" r="r" b="b"/>
            <a:pathLst>
              <a:path w="21020" h="21600">
                <a:moveTo>
                  <a:pt x="18847" y="7946"/>
                </a:moveTo>
                <a:lnTo>
                  <a:pt x="17741" y="9092"/>
                </a:lnTo>
                <a:cubicBezTo>
                  <a:pt x="17741" y="8940"/>
                  <a:pt x="17759" y="8792"/>
                  <a:pt x="17745" y="8637"/>
                </a:cubicBezTo>
                <a:cubicBezTo>
                  <a:pt x="17629" y="7331"/>
                  <a:pt x="17037" y="6068"/>
                  <a:pt x="16074" y="5081"/>
                </a:cubicBezTo>
                <a:cubicBezTo>
                  <a:pt x="15004" y="3980"/>
                  <a:pt x="13586" y="3349"/>
                  <a:pt x="12181" y="3345"/>
                </a:cubicBezTo>
                <a:lnTo>
                  <a:pt x="13269" y="2218"/>
                </a:lnTo>
                <a:cubicBezTo>
                  <a:pt x="13813" y="1660"/>
                  <a:pt x="14572" y="1350"/>
                  <a:pt x="15403" y="1350"/>
                </a:cubicBezTo>
                <a:cubicBezTo>
                  <a:pt x="16461" y="1350"/>
                  <a:pt x="17547" y="1841"/>
                  <a:pt x="18381" y="2697"/>
                </a:cubicBezTo>
                <a:cubicBezTo>
                  <a:pt x="19165" y="3501"/>
                  <a:pt x="19632" y="4500"/>
                  <a:pt x="19699" y="5510"/>
                </a:cubicBezTo>
                <a:cubicBezTo>
                  <a:pt x="19760" y="6453"/>
                  <a:pt x="19458" y="7318"/>
                  <a:pt x="18847" y="7946"/>
                </a:cubicBezTo>
                <a:moveTo>
                  <a:pt x="5829" y="19329"/>
                </a:moveTo>
                <a:cubicBezTo>
                  <a:pt x="5814" y="18424"/>
                  <a:pt x="5454" y="17482"/>
                  <a:pt x="4731" y="16739"/>
                </a:cubicBezTo>
                <a:cubicBezTo>
                  <a:pt x="4046" y="16035"/>
                  <a:pt x="3151" y="15629"/>
                  <a:pt x="2257" y="15593"/>
                </a:cubicBezTo>
                <a:lnTo>
                  <a:pt x="2912" y="13158"/>
                </a:lnTo>
                <a:cubicBezTo>
                  <a:pt x="2960" y="12995"/>
                  <a:pt x="3053" y="12836"/>
                  <a:pt x="3168" y="12695"/>
                </a:cubicBezTo>
                <a:cubicBezTo>
                  <a:pt x="4486" y="11727"/>
                  <a:pt x="6513" y="12012"/>
                  <a:pt x="7920" y="13460"/>
                </a:cubicBezTo>
                <a:cubicBezTo>
                  <a:pt x="9410" y="14990"/>
                  <a:pt x="9639" y="17231"/>
                  <a:pt x="8492" y="18569"/>
                </a:cubicBezTo>
                <a:cubicBezTo>
                  <a:pt x="8417" y="18610"/>
                  <a:pt x="8340" y="18649"/>
                  <a:pt x="8256" y="18675"/>
                </a:cubicBezTo>
                <a:cubicBezTo>
                  <a:pt x="8256" y="18675"/>
                  <a:pt x="5829" y="19329"/>
                  <a:pt x="5829" y="19329"/>
                </a:cubicBezTo>
                <a:close/>
                <a:moveTo>
                  <a:pt x="2738" y="20164"/>
                </a:moveTo>
                <a:cubicBezTo>
                  <a:pt x="2666" y="20181"/>
                  <a:pt x="2443" y="20239"/>
                  <a:pt x="2292" y="20250"/>
                </a:cubicBezTo>
                <a:cubicBezTo>
                  <a:pt x="1752" y="20244"/>
                  <a:pt x="1314" y="19792"/>
                  <a:pt x="1314" y="19238"/>
                </a:cubicBezTo>
                <a:cubicBezTo>
                  <a:pt x="1321" y="19125"/>
                  <a:pt x="1366" y="18929"/>
                  <a:pt x="1380" y="18857"/>
                </a:cubicBezTo>
                <a:lnTo>
                  <a:pt x="2072" y="16283"/>
                </a:lnTo>
                <a:cubicBezTo>
                  <a:pt x="2822" y="16261"/>
                  <a:pt x="3631" y="16563"/>
                  <a:pt x="4266" y="17216"/>
                </a:cubicBezTo>
                <a:cubicBezTo>
                  <a:pt x="4911" y="17879"/>
                  <a:pt x="5214" y="18725"/>
                  <a:pt x="5181" y="19505"/>
                </a:cubicBezTo>
                <a:cubicBezTo>
                  <a:pt x="5181" y="19505"/>
                  <a:pt x="2738" y="20164"/>
                  <a:pt x="2738" y="20164"/>
                </a:cubicBezTo>
                <a:close/>
                <a:moveTo>
                  <a:pt x="6889" y="11179"/>
                </a:moveTo>
                <a:cubicBezTo>
                  <a:pt x="6281" y="10928"/>
                  <a:pt x="5643" y="10784"/>
                  <a:pt x="5004" y="10775"/>
                </a:cubicBezTo>
                <a:lnTo>
                  <a:pt x="10064" y="5536"/>
                </a:lnTo>
                <a:cubicBezTo>
                  <a:pt x="10839" y="4760"/>
                  <a:pt x="11967" y="4536"/>
                  <a:pt x="13078" y="4820"/>
                </a:cubicBezTo>
                <a:cubicBezTo>
                  <a:pt x="13078" y="4820"/>
                  <a:pt x="6889" y="11179"/>
                  <a:pt x="6889" y="11179"/>
                </a:cubicBezTo>
                <a:close/>
                <a:moveTo>
                  <a:pt x="9718" y="13672"/>
                </a:moveTo>
                <a:cubicBezTo>
                  <a:pt x="9473" y="13258"/>
                  <a:pt x="9194" y="12860"/>
                  <a:pt x="8849" y="12506"/>
                </a:cubicBezTo>
                <a:cubicBezTo>
                  <a:pt x="8447" y="12093"/>
                  <a:pt x="7987" y="11771"/>
                  <a:pt x="7507" y="11499"/>
                </a:cubicBezTo>
                <a:lnTo>
                  <a:pt x="13768" y="5064"/>
                </a:lnTo>
                <a:cubicBezTo>
                  <a:pt x="14259" y="5289"/>
                  <a:pt x="14730" y="5608"/>
                  <a:pt x="15146" y="6035"/>
                </a:cubicBezTo>
                <a:cubicBezTo>
                  <a:pt x="15501" y="6399"/>
                  <a:pt x="15776" y="6807"/>
                  <a:pt x="15987" y="7230"/>
                </a:cubicBezTo>
                <a:cubicBezTo>
                  <a:pt x="15987" y="7230"/>
                  <a:pt x="9718" y="13672"/>
                  <a:pt x="9718" y="13672"/>
                </a:cubicBezTo>
                <a:close/>
                <a:moveTo>
                  <a:pt x="10519" y="16062"/>
                </a:moveTo>
                <a:cubicBezTo>
                  <a:pt x="10465" y="15452"/>
                  <a:pt x="10299" y="14855"/>
                  <a:pt x="10048" y="14288"/>
                </a:cubicBezTo>
                <a:lnTo>
                  <a:pt x="16258" y="7907"/>
                </a:lnTo>
                <a:cubicBezTo>
                  <a:pt x="16638" y="9140"/>
                  <a:pt x="16443" y="10430"/>
                  <a:pt x="15610" y="11285"/>
                </a:cubicBezTo>
                <a:cubicBezTo>
                  <a:pt x="15605" y="11290"/>
                  <a:pt x="15598" y="11293"/>
                  <a:pt x="15593" y="11299"/>
                </a:cubicBezTo>
                <a:lnTo>
                  <a:pt x="15602" y="11307"/>
                </a:lnTo>
                <a:lnTo>
                  <a:pt x="10526" y="16565"/>
                </a:lnTo>
                <a:cubicBezTo>
                  <a:pt x="10527" y="16398"/>
                  <a:pt x="10535" y="16232"/>
                  <a:pt x="10519" y="16062"/>
                </a:cubicBezTo>
                <a:moveTo>
                  <a:pt x="19309" y="1742"/>
                </a:moveTo>
                <a:cubicBezTo>
                  <a:pt x="18228" y="632"/>
                  <a:pt x="16806" y="0"/>
                  <a:pt x="15403" y="0"/>
                </a:cubicBezTo>
                <a:cubicBezTo>
                  <a:pt x="14221" y="0"/>
                  <a:pt x="13131" y="451"/>
                  <a:pt x="12336" y="1266"/>
                </a:cubicBezTo>
                <a:lnTo>
                  <a:pt x="9139" y="4577"/>
                </a:lnTo>
                <a:cubicBezTo>
                  <a:pt x="9130" y="4586"/>
                  <a:pt x="9118" y="4593"/>
                  <a:pt x="9108" y="4603"/>
                </a:cubicBezTo>
                <a:cubicBezTo>
                  <a:pt x="9103" y="4608"/>
                  <a:pt x="9100" y="4615"/>
                  <a:pt x="9095" y="4621"/>
                </a:cubicBezTo>
                <a:lnTo>
                  <a:pt x="9097" y="4622"/>
                </a:lnTo>
                <a:lnTo>
                  <a:pt x="2311" y="11647"/>
                </a:lnTo>
                <a:cubicBezTo>
                  <a:pt x="1998" y="11966"/>
                  <a:pt x="1771" y="12365"/>
                  <a:pt x="1646" y="12798"/>
                </a:cubicBezTo>
                <a:lnTo>
                  <a:pt x="103" y="18541"/>
                </a:lnTo>
                <a:cubicBezTo>
                  <a:pt x="101" y="18557"/>
                  <a:pt x="0" y="19009"/>
                  <a:pt x="0" y="19238"/>
                </a:cubicBezTo>
                <a:cubicBezTo>
                  <a:pt x="0" y="20542"/>
                  <a:pt x="1031" y="21600"/>
                  <a:pt x="2303" y="21600"/>
                </a:cubicBezTo>
                <a:cubicBezTo>
                  <a:pt x="2555" y="21600"/>
                  <a:pt x="3044" y="21476"/>
                  <a:pt x="3062" y="21473"/>
                </a:cubicBezTo>
                <a:lnTo>
                  <a:pt x="8631" y="19969"/>
                </a:lnTo>
                <a:cubicBezTo>
                  <a:pt x="9054" y="19840"/>
                  <a:pt x="9439" y="19605"/>
                  <a:pt x="9751" y="19283"/>
                </a:cubicBezTo>
                <a:lnTo>
                  <a:pt x="19777" y="8900"/>
                </a:lnTo>
                <a:cubicBezTo>
                  <a:pt x="21600" y="7024"/>
                  <a:pt x="21395" y="3881"/>
                  <a:pt x="19309" y="174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3" name="AutoShape 113"/>
          <p:cNvSpPr>
            <a:spLocks/>
          </p:cNvSpPr>
          <p:nvPr/>
        </p:nvSpPr>
        <p:spPr bwMode="auto">
          <a:xfrm>
            <a:off x="7165975" y="7021513"/>
            <a:ext cx="638175" cy="930275"/>
          </a:xfrm>
          <a:custGeom>
            <a:avLst/>
            <a:gdLst/>
            <a:ahLst/>
            <a:cxnLst/>
            <a:rect l="0" t="0" r="r" b="b"/>
            <a:pathLst>
              <a:path w="21600" h="21600">
                <a:moveTo>
                  <a:pt x="15387" y="14175"/>
                </a:moveTo>
                <a:lnTo>
                  <a:pt x="6224" y="14175"/>
                </a:lnTo>
                <a:cubicBezTo>
                  <a:pt x="5735" y="13447"/>
                  <a:pt x="5148" y="12717"/>
                  <a:pt x="4569" y="12004"/>
                </a:cubicBezTo>
                <a:cubicBezTo>
                  <a:pt x="3288" y="10428"/>
                  <a:pt x="1964" y="8797"/>
                  <a:pt x="1964" y="7425"/>
                </a:cubicBezTo>
                <a:cubicBezTo>
                  <a:pt x="1964" y="4075"/>
                  <a:pt x="5927" y="1350"/>
                  <a:pt x="10800" y="1350"/>
                </a:cubicBezTo>
                <a:cubicBezTo>
                  <a:pt x="15673" y="1350"/>
                  <a:pt x="19636" y="4075"/>
                  <a:pt x="19636" y="7425"/>
                </a:cubicBezTo>
                <a:cubicBezTo>
                  <a:pt x="19636" y="8787"/>
                  <a:pt x="18312" y="10426"/>
                  <a:pt x="17029" y="12012"/>
                </a:cubicBezTo>
                <a:cubicBezTo>
                  <a:pt x="16455" y="12723"/>
                  <a:pt x="15873" y="13450"/>
                  <a:pt x="15387" y="14175"/>
                </a:cubicBezTo>
                <a:moveTo>
                  <a:pt x="10800" y="20250"/>
                </a:moveTo>
                <a:cubicBezTo>
                  <a:pt x="9806" y="20250"/>
                  <a:pt x="9347" y="20172"/>
                  <a:pt x="8839" y="19406"/>
                </a:cubicBezTo>
                <a:lnTo>
                  <a:pt x="13000" y="19049"/>
                </a:lnTo>
                <a:cubicBezTo>
                  <a:pt x="12398" y="20164"/>
                  <a:pt x="11959" y="20250"/>
                  <a:pt x="10800" y="20250"/>
                </a:cubicBezTo>
                <a:moveTo>
                  <a:pt x="7596" y="16813"/>
                </a:moveTo>
                <a:cubicBezTo>
                  <a:pt x="7417" y="16407"/>
                  <a:pt x="7216" y="15979"/>
                  <a:pt x="6992" y="15525"/>
                </a:cubicBezTo>
                <a:lnTo>
                  <a:pt x="14616" y="15525"/>
                </a:lnTo>
                <a:cubicBezTo>
                  <a:pt x="14496" y="15767"/>
                  <a:pt x="14375" y="16010"/>
                  <a:pt x="14271" y="16240"/>
                </a:cubicBezTo>
                <a:cubicBezTo>
                  <a:pt x="14271" y="16240"/>
                  <a:pt x="7596" y="16813"/>
                  <a:pt x="7596" y="16813"/>
                </a:cubicBezTo>
                <a:close/>
                <a:moveTo>
                  <a:pt x="13346" y="18344"/>
                </a:moveTo>
                <a:lnTo>
                  <a:pt x="8477" y="18762"/>
                </a:lnTo>
                <a:cubicBezTo>
                  <a:pt x="8303" y="18416"/>
                  <a:pt x="8116" y="18012"/>
                  <a:pt x="7890" y="17484"/>
                </a:cubicBezTo>
                <a:cubicBezTo>
                  <a:pt x="7887" y="17478"/>
                  <a:pt x="7883" y="17470"/>
                  <a:pt x="7881" y="17463"/>
                </a:cubicBezTo>
                <a:lnTo>
                  <a:pt x="13957" y="16941"/>
                </a:lnTo>
                <a:cubicBezTo>
                  <a:pt x="13871" y="17141"/>
                  <a:pt x="13778" y="17350"/>
                  <a:pt x="13698" y="17537"/>
                </a:cubicBezTo>
                <a:cubicBezTo>
                  <a:pt x="13570" y="17841"/>
                  <a:pt x="13454" y="18104"/>
                  <a:pt x="13346" y="18344"/>
                </a:cubicBezTo>
                <a:moveTo>
                  <a:pt x="10800" y="0"/>
                </a:moveTo>
                <a:cubicBezTo>
                  <a:pt x="4835" y="0"/>
                  <a:pt x="0" y="3324"/>
                  <a:pt x="0" y="7425"/>
                </a:cubicBezTo>
                <a:cubicBezTo>
                  <a:pt x="0" y="10146"/>
                  <a:pt x="3621" y="13030"/>
                  <a:pt x="4940" y="15562"/>
                </a:cubicBezTo>
                <a:cubicBezTo>
                  <a:pt x="6906" y="19339"/>
                  <a:pt x="6689" y="21600"/>
                  <a:pt x="10800" y="21600"/>
                </a:cubicBezTo>
                <a:cubicBezTo>
                  <a:pt x="14973" y="21600"/>
                  <a:pt x="14693" y="19350"/>
                  <a:pt x="16660" y="15578"/>
                </a:cubicBezTo>
                <a:cubicBezTo>
                  <a:pt x="17983" y="13040"/>
                  <a:pt x="21600" y="10125"/>
                  <a:pt x="21600" y="7425"/>
                </a:cubicBezTo>
                <a:cubicBezTo>
                  <a:pt x="21600" y="3324"/>
                  <a:pt x="16765"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4" name="AutoShape 114"/>
          <p:cNvSpPr>
            <a:spLocks/>
          </p:cNvSpPr>
          <p:nvPr/>
        </p:nvSpPr>
        <p:spPr bwMode="auto">
          <a:xfrm>
            <a:off x="7310438" y="7167563"/>
            <a:ext cx="188912" cy="188912"/>
          </a:xfrm>
          <a:custGeom>
            <a:avLst/>
            <a:gdLst/>
            <a:ahLst/>
            <a:cxnLst/>
            <a:rect l="0" t="0" r="r" b="b"/>
            <a:pathLst>
              <a:path w="21600" h="21600">
                <a:moveTo>
                  <a:pt x="19938" y="0"/>
                </a:moveTo>
                <a:cubicBezTo>
                  <a:pt x="8944" y="0"/>
                  <a:pt x="0" y="8942"/>
                  <a:pt x="0" y="19938"/>
                </a:cubicBezTo>
                <a:cubicBezTo>
                  <a:pt x="0" y="20855"/>
                  <a:pt x="743" y="21600"/>
                  <a:pt x="1662" y="21600"/>
                </a:cubicBezTo>
                <a:cubicBezTo>
                  <a:pt x="2580" y="21600"/>
                  <a:pt x="3323" y="20855"/>
                  <a:pt x="3323" y="19938"/>
                </a:cubicBezTo>
                <a:cubicBezTo>
                  <a:pt x="3323" y="10777"/>
                  <a:pt x="10777" y="3323"/>
                  <a:pt x="19938" y="3323"/>
                </a:cubicBezTo>
                <a:cubicBezTo>
                  <a:pt x="20857" y="3323"/>
                  <a:pt x="21600" y="2578"/>
                  <a:pt x="21600" y="1662"/>
                </a:cubicBezTo>
                <a:cubicBezTo>
                  <a:pt x="21600" y="745"/>
                  <a:pt x="20857" y="0"/>
                  <a:pt x="19938"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5" name="AutoShape 115"/>
          <p:cNvSpPr>
            <a:spLocks/>
          </p:cNvSpPr>
          <p:nvPr/>
        </p:nvSpPr>
        <p:spPr bwMode="auto">
          <a:xfrm>
            <a:off x="5278438" y="7021513"/>
            <a:ext cx="696912" cy="930275"/>
          </a:xfrm>
          <a:custGeom>
            <a:avLst/>
            <a:gdLst/>
            <a:ahLst/>
            <a:cxnLst/>
            <a:rect l="0" t="0" r="r" b="b"/>
            <a:pathLst>
              <a:path w="21600" h="21600">
                <a:moveTo>
                  <a:pt x="19800" y="12825"/>
                </a:moveTo>
                <a:lnTo>
                  <a:pt x="19800" y="13500"/>
                </a:lnTo>
                <a:lnTo>
                  <a:pt x="19800" y="14850"/>
                </a:lnTo>
                <a:lnTo>
                  <a:pt x="19800" y="15525"/>
                </a:lnTo>
                <a:cubicBezTo>
                  <a:pt x="19800" y="18130"/>
                  <a:pt x="16973" y="20250"/>
                  <a:pt x="13500" y="20250"/>
                </a:cubicBezTo>
                <a:lnTo>
                  <a:pt x="8100" y="20250"/>
                </a:lnTo>
                <a:cubicBezTo>
                  <a:pt x="4627" y="20250"/>
                  <a:pt x="1800" y="18130"/>
                  <a:pt x="1800" y="15525"/>
                </a:cubicBezTo>
                <a:lnTo>
                  <a:pt x="1800" y="14850"/>
                </a:lnTo>
                <a:lnTo>
                  <a:pt x="1800" y="13500"/>
                </a:lnTo>
                <a:lnTo>
                  <a:pt x="1800" y="12825"/>
                </a:lnTo>
                <a:lnTo>
                  <a:pt x="1800" y="10800"/>
                </a:lnTo>
                <a:cubicBezTo>
                  <a:pt x="1800" y="10428"/>
                  <a:pt x="2203" y="10125"/>
                  <a:pt x="2700" y="10125"/>
                </a:cubicBezTo>
                <a:lnTo>
                  <a:pt x="4500" y="10125"/>
                </a:lnTo>
                <a:lnTo>
                  <a:pt x="17100" y="10125"/>
                </a:lnTo>
                <a:lnTo>
                  <a:pt x="18900" y="10125"/>
                </a:lnTo>
                <a:cubicBezTo>
                  <a:pt x="19397" y="10125"/>
                  <a:pt x="19800" y="10428"/>
                  <a:pt x="19800" y="10800"/>
                </a:cubicBezTo>
                <a:cubicBezTo>
                  <a:pt x="19800" y="10800"/>
                  <a:pt x="19800" y="12825"/>
                  <a:pt x="19800" y="12825"/>
                </a:cubicBezTo>
                <a:close/>
                <a:moveTo>
                  <a:pt x="14400" y="6075"/>
                </a:moveTo>
                <a:lnTo>
                  <a:pt x="14400" y="6077"/>
                </a:lnTo>
                <a:lnTo>
                  <a:pt x="14400" y="8775"/>
                </a:lnTo>
                <a:lnTo>
                  <a:pt x="7200" y="8775"/>
                </a:lnTo>
                <a:lnTo>
                  <a:pt x="7200" y="6077"/>
                </a:lnTo>
                <a:lnTo>
                  <a:pt x="7200" y="6075"/>
                </a:lnTo>
                <a:cubicBezTo>
                  <a:pt x="7200" y="4584"/>
                  <a:pt x="8812" y="3375"/>
                  <a:pt x="10800" y="3375"/>
                </a:cubicBezTo>
                <a:cubicBezTo>
                  <a:pt x="12788" y="3375"/>
                  <a:pt x="14400" y="4584"/>
                  <a:pt x="14400" y="6075"/>
                </a:cubicBezTo>
                <a:moveTo>
                  <a:pt x="4500" y="6075"/>
                </a:moveTo>
                <a:cubicBezTo>
                  <a:pt x="4500" y="3465"/>
                  <a:pt x="7320" y="1350"/>
                  <a:pt x="10800" y="1350"/>
                </a:cubicBezTo>
                <a:cubicBezTo>
                  <a:pt x="14280" y="1350"/>
                  <a:pt x="17100" y="3465"/>
                  <a:pt x="17100" y="6075"/>
                </a:cubicBezTo>
                <a:lnTo>
                  <a:pt x="17100" y="8775"/>
                </a:lnTo>
                <a:lnTo>
                  <a:pt x="15300" y="8775"/>
                </a:lnTo>
                <a:lnTo>
                  <a:pt x="15300" y="6077"/>
                </a:lnTo>
                <a:cubicBezTo>
                  <a:pt x="15300" y="4213"/>
                  <a:pt x="13286" y="2702"/>
                  <a:pt x="10800" y="2702"/>
                </a:cubicBezTo>
                <a:cubicBezTo>
                  <a:pt x="8314" y="2702"/>
                  <a:pt x="6300" y="4213"/>
                  <a:pt x="6300" y="6077"/>
                </a:cubicBezTo>
                <a:lnTo>
                  <a:pt x="6300" y="8775"/>
                </a:lnTo>
                <a:lnTo>
                  <a:pt x="4500" y="8775"/>
                </a:lnTo>
                <a:cubicBezTo>
                  <a:pt x="4500" y="8775"/>
                  <a:pt x="4500" y="6075"/>
                  <a:pt x="4500" y="6075"/>
                </a:cubicBezTo>
                <a:close/>
                <a:moveTo>
                  <a:pt x="18900" y="8775"/>
                </a:moveTo>
                <a:lnTo>
                  <a:pt x="18900" y="6075"/>
                </a:lnTo>
                <a:cubicBezTo>
                  <a:pt x="18900" y="2719"/>
                  <a:pt x="15274" y="0"/>
                  <a:pt x="10800" y="0"/>
                </a:cubicBezTo>
                <a:cubicBezTo>
                  <a:pt x="6326" y="0"/>
                  <a:pt x="2700" y="2719"/>
                  <a:pt x="2700" y="6075"/>
                </a:cubicBezTo>
                <a:lnTo>
                  <a:pt x="2700" y="8775"/>
                </a:lnTo>
                <a:cubicBezTo>
                  <a:pt x="1208" y="8775"/>
                  <a:pt x="0" y="9681"/>
                  <a:pt x="0" y="10800"/>
                </a:cubicBezTo>
                <a:lnTo>
                  <a:pt x="0" y="12825"/>
                </a:lnTo>
                <a:lnTo>
                  <a:pt x="0" y="13500"/>
                </a:lnTo>
                <a:lnTo>
                  <a:pt x="0" y="14850"/>
                </a:lnTo>
                <a:lnTo>
                  <a:pt x="0" y="15525"/>
                </a:lnTo>
                <a:cubicBezTo>
                  <a:pt x="0" y="18881"/>
                  <a:pt x="3626" y="21600"/>
                  <a:pt x="8100" y="21600"/>
                </a:cubicBezTo>
                <a:lnTo>
                  <a:pt x="13500" y="21600"/>
                </a:lnTo>
                <a:cubicBezTo>
                  <a:pt x="17974" y="21600"/>
                  <a:pt x="21600" y="18881"/>
                  <a:pt x="21600" y="15525"/>
                </a:cubicBezTo>
                <a:lnTo>
                  <a:pt x="21600" y="14850"/>
                </a:lnTo>
                <a:lnTo>
                  <a:pt x="21600" y="13500"/>
                </a:lnTo>
                <a:lnTo>
                  <a:pt x="21600" y="12825"/>
                </a:lnTo>
                <a:lnTo>
                  <a:pt x="21600" y="10800"/>
                </a:lnTo>
                <a:cubicBezTo>
                  <a:pt x="21600" y="9681"/>
                  <a:pt x="20392" y="8775"/>
                  <a:pt x="18900" y="8775"/>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6" name="AutoShape 116"/>
          <p:cNvSpPr>
            <a:spLocks/>
          </p:cNvSpPr>
          <p:nvPr/>
        </p:nvSpPr>
        <p:spPr bwMode="auto">
          <a:xfrm>
            <a:off x="5568950" y="7573963"/>
            <a:ext cx="115888" cy="174625"/>
          </a:xfrm>
          <a:custGeom>
            <a:avLst/>
            <a:gdLst/>
            <a:ahLst/>
            <a:cxnLst/>
            <a:rect l="0" t="0" r="r" b="b"/>
            <a:pathLst>
              <a:path w="21600" h="21600">
                <a:moveTo>
                  <a:pt x="10800" y="0"/>
                </a:moveTo>
                <a:cubicBezTo>
                  <a:pt x="4838" y="0"/>
                  <a:pt x="0" y="3226"/>
                  <a:pt x="0" y="7201"/>
                </a:cubicBezTo>
                <a:cubicBezTo>
                  <a:pt x="0" y="9390"/>
                  <a:pt x="1798" y="13537"/>
                  <a:pt x="3602" y="16821"/>
                </a:cubicBezTo>
                <a:cubicBezTo>
                  <a:pt x="5070" y="19494"/>
                  <a:pt x="6916" y="21600"/>
                  <a:pt x="10800" y="21600"/>
                </a:cubicBezTo>
                <a:cubicBezTo>
                  <a:pt x="15016" y="21600"/>
                  <a:pt x="16530" y="19515"/>
                  <a:pt x="18004" y="16858"/>
                </a:cubicBezTo>
                <a:cubicBezTo>
                  <a:pt x="19828" y="13567"/>
                  <a:pt x="21600" y="9397"/>
                  <a:pt x="21600" y="7201"/>
                </a:cubicBezTo>
                <a:cubicBezTo>
                  <a:pt x="21600" y="3226"/>
                  <a:pt x="16762"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7" name="AutoShape 117"/>
          <p:cNvSpPr>
            <a:spLocks/>
          </p:cNvSpPr>
          <p:nvPr/>
        </p:nvSpPr>
        <p:spPr bwMode="auto">
          <a:xfrm>
            <a:off x="3305175" y="7196138"/>
            <a:ext cx="928688" cy="696912"/>
          </a:xfrm>
          <a:custGeom>
            <a:avLst/>
            <a:gdLst/>
            <a:ahLst/>
            <a:cxnLst/>
            <a:rect l="0" t="0" r="r" b="b"/>
            <a:pathLst>
              <a:path w="21596" h="21600">
                <a:moveTo>
                  <a:pt x="4512" y="2152"/>
                </a:moveTo>
                <a:lnTo>
                  <a:pt x="6065" y="3878"/>
                </a:lnTo>
                <a:lnTo>
                  <a:pt x="4247" y="6303"/>
                </a:lnTo>
                <a:lnTo>
                  <a:pt x="1353" y="6303"/>
                </a:lnTo>
                <a:cubicBezTo>
                  <a:pt x="1353" y="6303"/>
                  <a:pt x="4512" y="2152"/>
                  <a:pt x="4512" y="2152"/>
                </a:cubicBezTo>
                <a:close/>
                <a:moveTo>
                  <a:pt x="17349" y="6303"/>
                </a:moveTo>
                <a:lnTo>
                  <a:pt x="15531" y="3878"/>
                </a:lnTo>
                <a:lnTo>
                  <a:pt x="17082" y="2154"/>
                </a:lnTo>
                <a:lnTo>
                  <a:pt x="20191" y="6303"/>
                </a:lnTo>
                <a:cubicBezTo>
                  <a:pt x="20191" y="6303"/>
                  <a:pt x="17349" y="6303"/>
                  <a:pt x="17349" y="6303"/>
                </a:cubicBezTo>
                <a:close/>
                <a:moveTo>
                  <a:pt x="17264" y="7203"/>
                </a:moveTo>
                <a:lnTo>
                  <a:pt x="19664" y="7203"/>
                </a:lnTo>
                <a:lnTo>
                  <a:pt x="13021" y="16639"/>
                </a:lnTo>
                <a:cubicBezTo>
                  <a:pt x="13021" y="16639"/>
                  <a:pt x="17264" y="7203"/>
                  <a:pt x="17264" y="7203"/>
                </a:cubicBezTo>
                <a:close/>
                <a:moveTo>
                  <a:pt x="8574" y="16638"/>
                </a:moveTo>
                <a:lnTo>
                  <a:pt x="1933" y="7203"/>
                </a:lnTo>
                <a:lnTo>
                  <a:pt x="4331" y="7203"/>
                </a:lnTo>
                <a:cubicBezTo>
                  <a:pt x="4331" y="7203"/>
                  <a:pt x="8574" y="16638"/>
                  <a:pt x="8574" y="16638"/>
                </a:cubicBezTo>
                <a:close/>
                <a:moveTo>
                  <a:pt x="8430" y="7203"/>
                </a:moveTo>
                <a:lnTo>
                  <a:pt x="10085" y="18250"/>
                </a:lnTo>
                <a:lnTo>
                  <a:pt x="5117" y="7203"/>
                </a:lnTo>
                <a:cubicBezTo>
                  <a:pt x="5117" y="7203"/>
                  <a:pt x="8430" y="7203"/>
                  <a:pt x="8430" y="7203"/>
                </a:cubicBezTo>
                <a:close/>
                <a:moveTo>
                  <a:pt x="6585" y="4457"/>
                </a:moveTo>
                <a:lnTo>
                  <a:pt x="8247" y="6303"/>
                </a:lnTo>
                <a:lnTo>
                  <a:pt x="5201" y="6303"/>
                </a:lnTo>
                <a:cubicBezTo>
                  <a:pt x="5201" y="6303"/>
                  <a:pt x="6585" y="4457"/>
                  <a:pt x="6585" y="4457"/>
                </a:cubicBezTo>
                <a:close/>
                <a:moveTo>
                  <a:pt x="6544" y="3239"/>
                </a:moveTo>
                <a:lnTo>
                  <a:pt x="5251" y="1801"/>
                </a:lnTo>
                <a:lnTo>
                  <a:pt x="7621" y="1801"/>
                </a:lnTo>
                <a:cubicBezTo>
                  <a:pt x="7621" y="1801"/>
                  <a:pt x="6544" y="3239"/>
                  <a:pt x="6544" y="3239"/>
                </a:cubicBezTo>
                <a:close/>
                <a:moveTo>
                  <a:pt x="10798" y="3466"/>
                </a:moveTo>
                <a:lnTo>
                  <a:pt x="9300" y="1801"/>
                </a:lnTo>
                <a:lnTo>
                  <a:pt x="12296" y="1801"/>
                </a:lnTo>
                <a:cubicBezTo>
                  <a:pt x="12296" y="1801"/>
                  <a:pt x="10798" y="3466"/>
                  <a:pt x="10798" y="3466"/>
                </a:cubicBezTo>
                <a:close/>
                <a:moveTo>
                  <a:pt x="13974" y="1801"/>
                </a:moveTo>
                <a:lnTo>
                  <a:pt x="16345" y="1801"/>
                </a:lnTo>
                <a:lnTo>
                  <a:pt x="15052" y="3239"/>
                </a:lnTo>
                <a:cubicBezTo>
                  <a:pt x="15052" y="3239"/>
                  <a:pt x="13974" y="1801"/>
                  <a:pt x="13974" y="1801"/>
                </a:cubicBezTo>
                <a:close/>
                <a:moveTo>
                  <a:pt x="13349" y="6303"/>
                </a:moveTo>
                <a:lnTo>
                  <a:pt x="15011" y="4457"/>
                </a:lnTo>
                <a:lnTo>
                  <a:pt x="16394" y="6303"/>
                </a:lnTo>
                <a:cubicBezTo>
                  <a:pt x="16394" y="6303"/>
                  <a:pt x="13349" y="6303"/>
                  <a:pt x="13349" y="6303"/>
                </a:cubicBezTo>
                <a:close/>
                <a:moveTo>
                  <a:pt x="13166" y="7203"/>
                </a:moveTo>
                <a:lnTo>
                  <a:pt x="16478" y="7203"/>
                </a:lnTo>
                <a:lnTo>
                  <a:pt x="11511" y="18250"/>
                </a:lnTo>
                <a:cubicBezTo>
                  <a:pt x="11511" y="18250"/>
                  <a:pt x="13166" y="7203"/>
                  <a:pt x="13166" y="7203"/>
                </a:cubicBezTo>
                <a:close/>
                <a:moveTo>
                  <a:pt x="12479" y="7203"/>
                </a:moveTo>
                <a:lnTo>
                  <a:pt x="10798" y="18414"/>
                </a:lnTo>
                <a:lnTo>
                  <a:pt x="9117" y="7203"/>
                </a:lnTo>
                <a:cubicBezTo>
                  <a:pt x="9117" y="7203"/>
                  <a:pt x="12479" y="7203"/>
                  <a:pt x="12479" y="7203"/>
                </a:cubicBezTo>
                <a:close/>
                <a:moveTo>
                  <a:pt x="8773" y="5717"/>
                </a:moveTo>
                <a:lnTo>
                  <a:pt x="7064" y="3818"/>
                </a:lnTo>
                <a:lnTo>
                  <a:pt x="8426" y="2001"/>
                </a:lnTo>
                <a:lnTo>
                  <a:pt x="10270" y="4052"/>
                </a:lnTo>
                <a:cubicBezTo>
                  <a:pt x="10270" y="4052"/>
                  <a:pt x="8773" y="5717"/>
                  <a:pt x="8773" y="5717"/>
                </a:cubicBezTo>
                <a:close/>
                <a:moveTo>
                  <a:pt x="11325" y="4052"/>
                </a:moveTo>
                <a:lnTo>
                  <a:pt x="13170" y="2001"/>
                </a:lnTo>
                <a:lnTo>
                  <a:pt x="14532" y="3818"/>
                </a:lnTo>
                <a:lnTo>
                  <a:pt x="12822" y="5717"/>
                </a:lnTo>
                <a:cubicBezTo>
                  <a:pt x="12822" y="5717"/>
                  <a:pt x="11325" y="4052"/>
                  <a:pt x="11325" y="4052"/>
                </a:cubicBezTo>
                <a:close/>
                <a:moveTo>
                  <a:pt x="12296" y="6303"/>
                </a:moveTo>
                <a:lnTo>
                  <a:pt x="9300" y="6303"/>
                </a:lnTo>
                <a:lnTo>
                  <a:pt x="10798" y="4638"/>
                </a:lnTo>
                <a:cubicBezTo>
                  <a:pt x="10798" y="4638"/>
                  <a:pt x="12296" y="6303"/>
                  <a:pt x="12296" y="6303"/>
                </a:cubicBezTo>
                <a:close/>
                <a:moveTo>
                  <a:pt x="21201" y="5102"/>
                </a:moveTo>
                <a:lnTo>
                  <a:pt x="17772" y="528"/>
                </a:lnTo>
                <a:cubicBezTo>
                  <a:pt x="17519" y="190"/>
                  <a:pt x="17176" y="0"/>
                  <a:pt x="16818" y="0"/>
                </a:cubicBezTo>
                <a:lnTo>
                  <a:pt x="4779" y="0"/>
                </a:lnTo>
                <a:cubicBezTo>
                  <a:pt x="4421" y="0"/>
                  <a:pt x="4077" y="190"/>
                  <a:pt x="3824" y="528"/>
                </a:cubicBezTo>
                <a:lnTo>
                  <a:pt x="396" y="5102"/>
                </a:lnTo>
                <a:cubicBezTo>
                  <a:pt x="131" y="5455"/>
                  <a:pt x="-1" y="5922"/>
                  <a:pt x="0" y="6387"/>
                </a:cubicBezTo>
                <a:cubicBezTo>
                  <a:pt x="2" y="6810"/>
                  <a:pt x="115" y="7234"/>
                  <a:pt x="341" y="7573"/>
                </a:cubicBezTo>
                <a:lnTo>
                  <a:pt x="9789" y="20996"/>
                </a:lnTo>
                <a:cubicBezTo>
                  <a:pt x="10045" y="21379"/>
                  <a:pt x="10412" y="21600"/>
                  <a:pt x="10798" y="21600"/>
                </a:cubicBezTo>
                <a:cubicBezTo>
                  <a:pt x="11184" y="21600"/>
                  <a:pt x="11551" y="21379"/>
                  <a:pt x="11807" y="20996"/>
                </a:cubicBezTo>
                <a:lnTo>
                  <a:pt x="21256" y="7573"/>
                </a:lnTo>
                <a:cubicBezTo>
                  <a:pt x="21486" y="7227"/>
                  <a:pt x="21599" y="6791"/>
                  <a:pt x="21596" y="6359"/>
                </a:cubicBezTo>
                <a:cubicBezTo>
                  <a:pt x="21594" y="5903"/>
                  <a:pt x="21460" y="5449"/>
                  <a:pt x="21201" y="510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8" name="AutoShape 118"/>
          <p:cNvSpPr>
            <a:spLocks/>
          </p:cNvSpPr>
          <p:nvPr/>
        </p:nvSpPr>
        <p:spPr bwMode="auto">
          <a:xfrm>
            <a:off x="1447800" y="7138988"/>
            <a:ext cx="928688" cy="696912"/>
          </a:xfrm>
          <a:custGeom>
            <a:avLst/>
            <a:gdLst/>
            <a:ahLst/>
            <a:cxnLst/>
            <a:rect l="0" t="0" r="r" b="b"/>
            <a:pathLst>
              <a:path w="21464" h="21600">
                <a:moveTo>
                  <a:pt x="19919" y="11754"/>
                </a:moveTo>
                <a:lnTo>
                  <a:pt x="16564" y="18955"/>
                </a:lnTo>
                <a:cubicBezTo>
                  <a:pt x="16318" y="19484"/>
                  <a:pt x="15893" y="19800"/>
                  <a:pt x="15427" y="19800"/>
                </a:cubicBezTo>
                <a:lnTo>
                  <a:pt x="2683" y="19800"/>
                </a:lnTo>
                <a:cubicBezTo>
                  <a:pt x="1943" y="19800"/>
                  <a:pt x="1342" y="18993"/>
                  <a:pt x="1342" y="18000"/>
                </a:cubicBezTo>
                <a:lnTo>
                  <a:pt x="1342" y="3600"/>
                </a:lnTo>
                <a:cubicBezTo>
                  <a:pt x="1342" y="2608"/>
                  <a:pt x="1943" y="1800"/>
                  <a:pt x="2683" y="1800"/>
                </a:cubicBezTo>
                <a:lnTo>
                  <a:pt x="15427" y="1800"/>
                </a:lnTo>
                <a:cubicBezTo>
                  <a:pt x="15893" y="1800"/>
                  <a:pt x="16318" y="2117"/>
                  <a:pt x="16564" y="2646"/>
                </a:cubicBezTo>
                <a:lnTo>
                  <a:pt x="19918" y="9846"/>
                </a:lnTo>
                <a:cubicBezTo>
                  <a:pt x="20188" y="10426"/>
                  <a:pt x="20188" y="11174"/>
                  <a:pt x="19919" y="11754"/>
                </a:cubicBezTo>
                <a:moveTo>
                  <a:pt x="21055" y="8892"/>
                </a:moveTo>
                <a:lnTo>
                  <a:pt x="17702" y="1692"/>
                </a:lnTo>
                <a:cubicBezTo>
                  <a:pt x="17212" y="640"/>
                  <a:pt x="16352" y="0"/>
                  <a:pt x="15427" y="0"/>
                </a:cubicBezTo>
                <a:lnTo>
                  <a:pt x="2683" y="0"/>
                </a:lnTo>
                <a:cubicBezTo>
                  <a:pt x="1201" y="0"/>
                  <a:pt x="0" y="1612"/>
                  <a:pt x="0" y="3600"/>
                </a:cubicBezTo>
                <a:lnTo>
                  <a:pt x="0" y="18000"/>
                </a:lnTo>
                <a:cubicBezTo>
                  <a:pt x="0" y="19988"/>
                  <a:pt x="1201" y="21600"/>
                  <a:pt x="2683" y="21600"/>
                </a:cubicBezTo>
                <a:lnTo>
                  <a:pt x="15427" y="21600"/>
                </a:lnTo>
                <a:cubicBezTo>
                  <a:pt x="16352" y="21600"/>
                  <a:pt x="17212" y="20960"/>
                  <a:pt x="17702" y="19909"/>
                </a:cubicBezTo>
                <a:lnTo>
                  <a:pt x="21055" y="12709"/>
                </a:lnTo>
                <a:cubicBezTo>
                  <a:pt x="21600" y="11542"/>
                  <a:pt x="21600" y="10060"/>
                  <a:pt x="21055" y="889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9" name="AutoShape 119"/>
          <p:cNvSpPr>
            <a:spLocks/>
          </p:cNvSpPr>
          <p:nvPr/>
        </p:nvSpPr>
        <p:spPr bwMode="auto">
          <a:xfrm>
            <a:off x="2027238" y="7399338"/>
            <a:ext cx="174625" cy="174625"/>
          </a:xfrm>
          <a:custGeom>
            <a:avLst/>
            <a:gdLst/>
            <a:ahLst/>
            <a:cxnLst/>
            <a:rect l="0" t="0" r="r" b="b"/>
            <a:pathLst>
              <a:path w="21600" h="21600">
                <a:moveTo>
                  <a:pt x="10800" y="18000"/>
                </a:moveTo>
                <a:cubicBezTo>
                  <a:pt x="6826" y="18000"/>
                  <a:pt x="3600" y="14774"/>
                  <a:pt x="3600" y="10800"/>
                </a:cubicBezTo>
                <a:cubicBezTo>
                  <a:pt x="3600" y="6826"/>
                  <a:pt x="6826" y="3600"/>
                  <a:pt x="10800" y="3600"/>
                </a:cubicBezTo>
                <a:cubicBezTo>
                  <a:pt x="14774" y="3600"/>
                  <a:pt x="18000" y="6826"/>
                  <a:pt x="18000" y="10800"/>
                </a:cubicBezTo>
                <a:cubicBezTo>
                  <a:pt x="18000" y="14774"/>
                  <a:pt x="14774" y="18000"/>
                  <a:pt x="10800" y="18000"/>
                </a:cubicBezTo>
                <a:moveTo>
                  <a:pt x="10800" y="0"/>
                </a:moveTo>
                <a:cubicBezTo>
                  <a:pt x="4834" y="0"/>
                  <a:pt x="0" y="4834"/>
                  <a:pt x="0" y="10800"/>
                </a:cubicBezTo>
                <a:cubicBezTo>
                  <a:pt x="0" y="16766"/>
                  <a:pt x="4834" y="21600"/>
                  <a:pt x="10800" y="21600"/>
                </a:cubicBezTo>
                <a:cubicBezTo>
                  <a:pt x="16766" y="21600"/>
                  <a:pt x="21600" y="16766"/>
                  <a:pt x="21600" y="10800"/>
                </a:cubicBezTo>
                <a:cubicBezTo>
                  <a:pt x="21600" y="4834"/>
                  <a:pt x="16766"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0" name="AutoShape 120"/>
          <p:cNvSpPr>
            <a:spLocks/>
          </p:cNvSpPr>
          <p:nvPr/>
        </p:nvSpPr>
        <p:spPr bwMode="auto">
          <a:xfrm>
            <a:off x="10969625" y="5454650"/>
            <a:ext cx="463550" cy="463550"/>
          </a:xfrm>
          <a:custGeom>
            <a:avLst/>
            <a:gdLst/>
            <a:ahLst/>
            <a:cxnLst/>
            <a:rect l="0" t="0" r="r" b="b"/>
            <a:pathLst>
              <a:path w="21600" h="21600">
                <a:moveTo>
                  <a:pt x="16949" y="16070"/>
                </a:moveTo>
                <a:cubicBezTo>
                  <a:pt x="14038" y="19468"/>
                  <a:pt x="8925" y="19860"/>
                  <a:pt x="5529" y="16949"/>
                </a:cubicBezTo>
                <a:cubicBezTo>
                  <a:pt x="2130" y="14039"/>
                  <a:pt x="1740" y="8925"/>
                  <a:pt x="4651" y="5528"/>
                </a:cubicBezTo>
                <a:cubicBezTo>
                  <a:pt x="7559" y="2131"/>
                  <a:pt x="12675" y="1740"/>
                  <a:pt x="16071" y="4651"/>
                </a:cubicBezTo>
                <a:cubicBezTo>
                  <a:pt x="19467" y="7560"/>
                  <a:pt x="19860" y="12673"/>
                  <a:pt x="16949" y="16070"/>
                </a:cubicBezTo>
                <a:moveTo>
                  <a:pt x="10800" y="0"/>
                </a:moveTo>
                <a:cubicBezTo>
                  <a:pt x="4833" y="0"/>
                  <a:pt x="0" y="4834"/>
                  <a:pt x="0" y="10800"/>
                </a:cubicBezTo>
                <a:cubicBezTo>
                  <a:pt x="0" y="16766"/>
                  <a:pt x="4833" y="21600"/>
                  <a:pt x="10800" y="21600"/>
                </a:cubicBezTo>
                <a:cubicBezTo>
                  <a:pt x="16764" y="21600"/>
                  <a:pt x="21600" y="16766"/>
                  <a:pt x="21600" y="10800"/>
                </a:cubicBezTo>
                <a:cubicBezTo>
                  <a:pt x="21600" y="4834"/>
                  <a:pt x="16764"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1" name="AutoShape 121"/>
          <p:cNvSpPr>
            <a:spLocks/>
          </p:cNvSpPr>
          <p:nvPr/>
        </p:nvSpPr>
        <p:spPr bwMode="auto">
          <a:xfrm>
            <a:off x="11085513" y="5570538"/>
            <a:ext cx="130175" cy="130175"/>
          </a:xfrm>
          <a:custGeom>
            <a:avLst/>
            <a:gdLst/>
            <a:ahLst/>
            <a:cxnLst/>
            <a:rect l="0" t="0" r="r" b="b"/>
            <a:pathLst>
              <a:path w="21600" h="21600">
                <a:moveTo>
                  <a:pt x="19200" y="0"/>
                </a:moveTo>
                <a:cubicBezTo>
                  <a:pt x="8597" y="0"/>
                  <a:pt x="0" y="8597"/>
                  <a:pt x="0" y="19195"/>
                </a:cubicBezTo>
                <a:lnTo>
                  <a:pt x="0" y="19200"/>
                </a:lnTo>
                <a:cubicBezTo>
                  <a:pt x="0" y="20524"/>
                  <a:pt x="1069" y="21600"/>
                  <a:pt x="2400" y="21600"/>
                </a:cubicBezTo>
                <a:cubicBezTo>
                  <a:pt x="3722" y="21600"/>
                  <a:pt x="4800" y="20524"/>
                  <a:pt x="4800" y="19200"/>
                </a:cubicBezTo>
                <a:lnTo>
                  <a:pt x="4800" y="19195"/>
                </a:lnTo>
                <a:cubicBezTo>
                  <a:pt x="4800" y="11248"/>
                  <a:pt x="11241" y="4800"/>
                  <a:pt x="19200" y="4800"/>
                </a:cubicBezTo>
                <a:cubicBezTo>
                  <a:pt x="20522" y="4800"/>
                  <a:pt x="21600" y="3724"/>
                  <a:pt x="21600" y="2400"/>
                </a:cubicBezTo>
                <a:cubicBezTo>
                  <a:pt x="21600" y="1076"/>
                  <a:pt x="20522" y="0"/>
                  <a:pt x="192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2" name="AutoShape 122"/>
          <p:cNvSpPr>
            <a:spLocks/>
          </p:cNvSpPr>
          <p:nvPr/>
        </p:nvSpPr>
        <p:spPr bwMode="auto">
          <a:xfrm>
            <a:off x="10736263" y="5251450"/>
            <a:ext cx="930275" cy="782638"/>
          </a:xfrm>
          <a:custGeom>
            <a:avLst/>
            <a:gdLst/>
            <a:ahLst/>
            <a:cxnLst/>
            <a:rect l="0" t="0" r="r" b="b"/>
            <a:pathLst>
              <a:path w="21600" h="21600">
                <a:moveTo>
                  <a:pt x="20250" y="19200"/>
                </a:moveTo>
                <a:cubicBezTo>
                  <a:pt x="20250" y="19642"/>
                  <a:pt x="19948" y="20000"/>
                  <a:pt x="19575" y="20000"/>
                </a:cubicBezTo>
                <a:lnTo>
                  <a:pt x="2025" y="20000"/>
                </a:lnTo>
                <a:cubicBezTo>
                  <a:pt x="1652" y="20000"/>
                  <a:pt x="1350" y="19642"/>
                  <a:pt x="1350" y="19200"/>
                </a:cubicBezTo>
                <a:lnTo>
                  <a:pt x="1350" y="7200"/>
                </a:lnTo>
                <a:cubicBezTo>
                  <a:pt x="1350" y="6809"/>
                  <a:pt x="1589" y="6475"/>
                  <a:pt x="1914" y="6412"/>
                </a:cubicBezTo>
                <a:lnTo>
                  <a:pt x="5589" y="5685"/>
                </a:lnTo>
                <a:lnTo>
                  <a:pt x="6797" y="2103"/>
                </a:lnTo>
                <a:cubicBezTo>
                  <a:pt x="6900" y="1799"/>
                  <a:pt x="7148" y="1600"/>
                  <a:pt x="7425" y="1600"/>
                </a:cubicBezTo>
                <a:lnTo>
                  <a:pt x="14175" y="1600"/>
                </a:lnTo>
                <a:cubicBezTo>
                  <a:pt x="14451" y="1600"/>
                  <a:pt x="14698" y="1799"/>
                  <a:pt x="14801" y="2103"/>
                </a:cubicBezTo>
                <a:lnTo>
                  <a:pt x="16010" y="5685"/>
                </a:lnTo>
                <a:lnTo>
                  <a:pt x="19686" y="6412"/>
                </a:lnTo>
                <a:cubicBezTo>
                  <a:pt x="20011" y="6475"/>
                  <a:pt x="20250" y="6809"/>
                  <a:pt x="20250" y="7200"/>
                </a:cubicBezTo>
                <a:cubicBezTo>
                  <a:pt x="20250" y="7200"/>
                  <a:pt x="20250" y="19200"/>
                  <a:pt x="20250" y="19200"/>
                </a:cubicBezTo>
                <a:close/>
                <a:moveTo>
                  <a:pt x="19907" y="4833"/>
                </a:moveTo>
                <a:lnTo>
                  <a:pt x="16982" y="4254"/>
                </a:lnTo>
                <a:lnTo>
                  <a:pt x="16055" y="1508"/>
                </a:lnTo>
                <a:cubicBezTo>
                  <a:pt x="15745" y="591"/>
                  <a:pt x="15007" y="0"/>
                  <a:pt x="14175" y="0"/>
                </a:cubicBezTo>
                <a:lnTo>
                  <a:pt x="7425" y="0"/>
                </a:lnTo>
                <a:cubicBezTo>
                  <a:pt x="6593" y="0"/>
                  <a:pt x="5855" y="591"/>
                  <a:pt x="5544" y="1509"/>
                </a:cubicBezTo>
                <a:lnTo>
                  <a:pt x="4618" y="4254"/>
                </a:lnTo>
                <a:lnTo>
                  <a:pt x="1693" y="4833"/>
                </a:lnTo>
                <a:cubicBezTo>
                  <a:pt x="712" y="5026"/>
                  <a:pt x="0" y="6021"/>
                  <a:pt x="0" y="7200"/>
                </a:cubicBezTo>
                <a:lnTo>
                  <a:pt x="0" y="19200"/>
                </a:lnTo>
                <a:cubicBezTo>
                  <a:pt x="0" y="20523"/>
                  <a:pt x="908" y="21600"/>
                  <a:pt x="2025" y="21600"/>
                </a:cubicBezTo>
                <a:lnTo>
                  <a:pt x="19575" y="21600"/>
                </a:lnTo>
                <a:cubicBezTo>
                  <a:pt x="20692" y="21600"/>
                  <a:pt x="21600" y="20523"/>
                  <a:pt x="21600" y="19200"/>
                </a:cubicBezTo>
                <a:lnTo>
                  <a:pt x="21600" y="7200"/>
                </a:lnTo>
                <a:cubicBezTo>
                  <a:pt x="21600" y="6021"/>
                  <a:pt x="20888" y="5026"/>
                  <a:pt x="19907" y="4833"/>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3" name="AutoShape 123"/>
          <p:cNvSpPr>
            <a:spLocks/>
          </p:cNvSpPr>
          <p:nvPr/>
        </p:nvSpPr>
        <p:spPr bwMode="auto">
          <a:xfrm>
            <a:off x="8878888" y="5164138"/>
            <a:ext cx="928687" cy="928687"/>
          </a:xfrm>
          <a:custGeom>
            <a:avLst/>
            <a:gdLst/>
            <a:ahLst/>
            <a:cxnLst/>
            <a:rect l="0" t="0" r="r" b="b"/>
            <a:pathLst>
              <a:path w="21600" h="21600">
                <a:moveTo>
                  <a:pt x="18180" y="12133"/>
                </a:moveTo>
                <a:cubicBezTo>
                  <a:pt x="17711" y="12226"/>
                  <a:pt x="17327" y="12561"/>
                  <a:pt x="17170" y="13013"/>
                </a:cubicBezTo>
                <a:cubicBezTo>
                  <a:pt x="17083" y="13262"/>
                  <a:pt x="16982" y="13503"/>
                  <a:pt x="16869" y="13738"/>
                </a:cubicBezTo>
                <a:cubicBezTo>
                  <a:pt x="16659" y="14169"/>
                  <a:pt x="16695" y="14678"/>
                  <a:pt x="16960" y="15075"/>
                </a:cubicBezTo>
                <a:lnTo>
                  <a:pt x="18132" y="16833"/>
                </a:lnTo>
                <a:lnTo>
                  <a:pt x="16833" y="18132"/>
                </a:lnTo>
                <a:lnTo>
                  <a:pt x="15076" y="16960"/>
                </a:lnTo>
                <a:cubicBezTo>
                  <a:pt x="14850" y="16810"/>
                  <a:pt x="14589" y="16733"/>
                  <a:pt x="14327" y="16733"/>
                </a:cubicBezTo>
                <a:cubicBezTo>
                  <a:pt x="14126" y="16733"/>
                  <a:pt x="13925" y="16778"/>
                  <a:pt x="13739" y="16868"/>
                </a:cubicBezTo>
                <a:cubicBezTo>
                  <a:pt x="13504" y="16982"/>
                  <a:pt x="13263" y="17084"/>
                  <a:pt x="13012" y="17171"/>
                </a:cubicBezTo>
                <a:cubicBezTo>
                  <a:pt x="12562" y="17327"/>
                  <a:pt x="12227" y="17712"/>
                  <a:pt x="12133" y="18181"/>
                </a:cubicBezTo>
                <a:lnTo>
                  <a:pt x="11718" y="20250"/>
                </a:lnTo>
                <a:lnTo>
                  <a:pt x="9881" y="20250"/>
                </a:lnTo>
                <a:lnTo>
                  <a:pt x="9468" y="18181"/>
                </a:lnTo>
                <a:cubicBezTo>
                  <a:pt x="9374" y="17712"/>
                  <a:pt x="9039" y="17327"/>
                  <a:pt x="8588" y="17171"/>
                </a:cubicBezTo>
                <a:cubicBezTo>
                  <a:pt x="8339" y="17084"/>
                  <a:pt x="8096" y="16983"/>
                  <a:pt x="7862" y="16869"/>
                </a:cubicBezTo>
                <a:cubicBezTo>
                  <a:pt x="7675" y="16778"/>
                  <a:pt x="7474" y="16733"/>
                  <a:pt x="7274" y="16733"/>
                </a:cubicBezTo>
                <a:cubicBezTo>
                  <a:pt x="7011" y="16733"/>
                  <a:pt x="6750" y="16810"/>
                  <a:pt x="6525" y="16960"/>
                </a:cubicBezTo>
                <a:lnTo>
                  <a:pt x="4767" y="18132"/>
                </a:lnTo>
                <a:lnTo>
                  <a:pt x="3468" y="16833"/>
                </a:lnTo>
                <a:lnTo>
                  <a:pt x="4640" y="15075"/>
                </a:lnTo>
                <a:cubicBezTo>
                  <a:pt x="4905" y="14678"/>
                  <a:pt x="4940" y="14170"/>
                  <a:pt x="4732" y="13739"/>
                </a:cubicBezTo>
                <a:cubicBezTo>
                  <a:pt x="4619" y="13505"/>
                  <a:pt x="4517" y="13263"/>
                  <a:pt x="4430" y="13014"/>
                </a:cubicBezTo>
                <a:cubicBezTo>
                  <a:pt x="4273" y="12562"/>
                  <a:pt x="3888" y="12227"/>
                  <a:pt x="3420" y="12133"/>
                </a:cubicBezTo>
                <a:lnTo>
                  <a:pt x="1351" y="11719"/>
                </a:lnTo>
                <a:lnTo>
                  <a:pt x="1350" y="9882"/>
                </a:lnTo>
                <a:lnTo>
                  <a:pt x="3420" y="9468"/>
                </a:lnTo>
                <a:cubicBezTo>
                  <a:pt x="3888" y="9375"/>
                  <a:pt x="4273" y="9040"/>
                  <a:pt x="4430" y="8588"/>
                </a:cubicBezTo>
                <a:cubicBezTo>
                  <a:pt x="4517" y="8339"/>
                  <a:pt x="4617" y="8097"/>
                  <a:pt x="4731" y="7862"/>
                </a:cubicBezTo>
                <a:cubicBezTo>
                  <a:pt x="4940" y="7432"/>
                  <a:pt x="4905" y="6923"/>
                  <a:pt x="4640" y="6525"/>
                </a:cubicBezTo>
                <a:lnTo>
                  <a:pt x="3468" y="4768"/>
                </a:lnTo>
                <a:lnTo>
                  <a:pt x="4767" y="3469"/>
                </a:lnTo>
                <a:lnTo>
                  <a:pt x="6525" y="4640"/>
                </a:lnTo>
                <a:cubicBezTo>
                  <a:pt x="6750" y="4791"/>
                  <a:pt x="7011" y="4867"/>
                  <a:pt x="7274" y="4867"/>
                </a:cubicBezTo>
                <a:cubicBezTo>
                  <a:pt x="7474" y="4867"/>
                  <a:pt x="7675" y="4822"/>
                  <a:pt x="7862" y="4733"/>
                </a:cubicBezTo>
                <a:cubicBezTo>
                  <a:pt x="8095" y="4619"/>
                  <a:pt x="8338" y="4517"/>
                  <a:pt x="8587" y="4430"/>
                </a:cubicBezTo>
                <a:cubicBezTo>
                  <a:pt x="9039" y="4273"/>
                  <a:pt x="9374" y="3889"/>
                  <a:pt x="9468" y="3420"/>
                </a:cubicBezTo>
                <a:lnTo>
                  <a:pt x="9881" y="1351"/>
                </a:lnTo>
                <a:lnTo>
                  <a:pt x="11718" y="1350"/>
                </a:lnTo>
                <a:lnTo>
                  <a:pt x="12132" y="3420"/>
                </a:lnTo>
                <a:cubicBezTo>
                  <a:pt x="12225" y="3889"/>
                  <a:pt x="12560" y="4273"/>
                  <a:pt x="13012" y="4430"/>
                </a:cubicBezTo>
                <a:cubicBezTo>
                  <a:pt x="13262" y="4517"/>
                  <a:pt x="13503" y="4618"/>
                  <a:pt x="13738" y="4732"/>
                </a:cubicBezTo>
                <a:cubicBezTo>
                  <a:pt x="13925" y="4822"/>
                  <a:pt x="14125" y="4867"/>
                  <a:pt x="14327" y="4867"/>
                </a:cubicBezTo>
                <a:cubicBezTo>
                  <a:pt x="14589" y="4867"/>
                  <a:pt x="14850" y="4791"/>
                  <a:pt x="15076" y="4640"/>
                </a:cubicBezTo>
                <a:lnTo>
                  <a:pt x="16833" y="3469"/>
                </a:lnTo>
                <a:lnTo>
                  <a:pt x="18132" y="4768"/>
                </a:lnTo>
                <a:lnTo>
                  <a:pt x="16960" y="6525"/>
                </a:lnTo>
                <a:cubicBezTo>
                  <a:pt x="16695" y="6923"/>
                  <a:pt x="16660" y="7431"/>
                  <a:pt x="16867" y="7862"/>
                </a:cubicBezTo>
                <a:cubicBezTo>
                  <a:pt x="16981" y="8096"/>
                  <a:pt x="17083" y="8338"/>
                  <a:pt x="17170" y="8587"/>
                </a:cubicBezTo>
                <a:cubicBezTo>
                  <a:pt x="17327" y="9039"/>
                  <a:pt x="17711" y="9374"/>
                  <a:pt x="18180" y="9467"/>
                </a:cubicBezTo>
                <a:lnTo>
                  <a:pt x="20249" y="9882"/>
                </a:lnTo>
                <a:lnTo>
                  <a:pt x="20250" y="11719"/>
                </a:lnTo>
                <a:cubicBezTo>
                  <a:pt x="20250" y="11719"/>
                  <a:pt x="18180" y="12133"/>
                  <a:pt x="18180" y="12133"/>
                </a:cubicBezTo>
                <a:close/>
                <a:moveTo>
                  <a:pt x="20514" y="8558"/>
                </a:moveTo>
                <a:lnTo>
                  <a:pt x="18445" y="8144"/>
                </a:lnTo>
                <a:cubicBezTo>
                  <a:pt x="18341" y="7844"/>
                  <a:pt x="18219" y="7555"/>
                  <a:pt x="18083" y="7274"/>
                </a:cubicBezTo>
                <a:lnTo>
                  <a:pt x="19255" y="5516"/>
                </a:lnTo>
                <a:cubicBezTo>
                  <a:pt x="19612" y="4981"/>
                  <a:pt x="19541" y="4268"/>
                  <a:pt x="19086" y="3813"/>
                </a:cubicBezTo>
                <a:lnTo>
                  <a:pt x="17787" y="2514"/>
                </a:lnTo>
                <a:cubicBezTo>
                  <a:pt x="17526" y="2253"/>
                  <a:pt x="17182" y="2119"/>
                  <a:pt x="16832" y="2119"/>
                </a:cubicBezTo>
                <a:cubicBezTo>
                  <a:pt x="16573" y="2119"/>
                  <a:pt x="16312" y="2193"/>
                  <a:pt x="16085" y="2346"/>
                </a:cubicBezTo>
                <a:lnTo>
                  <a:pt x="14327" y="3517"/>
                </a:lnTo>
                <a:cubicBezTo>
                  <a:pt x="14045" y="3381"/>
                  <a:pt x="13755" y="3259"/>
                  <a:pt x="13455" y="3155"/>
                </a:cubicBezTo>
                <a:lnTo>
                  <a:pt x="13041" y="1086"/>
                </a:lnTo>
                <a:cubicBezTo>
                  <a:pt x="12916" y="455"/>
                  <a:pt x="12361" y="0"/>
                  <a:pt x="11718" y="0"/>
                </a:cubicBezTo>
                <a:lnTo>
                  <a:pt x="9881" y="0"/>
                </a:lnTo>
                <a:cubicBezTo>
                  <a:pt x="9238" y="0"/>
                  <a:pt x="8684" y="455"/>
                  <a:pt x="8558" y="1086"/>
                </a:cubicBezTo>
                <a:lnTo>
                  <a:pt x="8144" y="3155"/>
                </a:lnTo>
                <a:cubicBezTo>
                  <a:pt x="7844" y="3259"/>
                  <a:pt x="7555" y="3381"/>
                  <a:pt x="7274" y="3517"/>
                </a:cubicBezTo>
                <a:lnTo>
                  <a:pt x="5517" y="2346"/>
                </a:lnTo>
                <a:cubicBezTo>
                  <a:pt x="5287" y="2193"/>
                  <a:pt x="5027" y="2119"/>
                  <a:pt x="4768" y="2119"/>
                </a:cubicBezTo>
                <a:cubicBezTo>
                  <a:pt x="4419" y="2119"/>
                  <a:pt x="4074" y="2253"/>
                  <a:pt x="3813" y="2514"/>
                </a:cubicBezTo>
                <a:lnTo>
                  <a:pt x="2514" y="3813"/>
                </a:lnTo>
                <a:cubicBezTo>
                  <a:pt x="2059" y="4268"/>
                  <a:pt x="1988" y="4981"/>
                  <a:pt x="2345" y="5516"/>
                </a:cubicBezTo>
                <a:lnTo>
                  <a:pt x="3517" y="7274"/>
                </a:lnTo>
                <a:cubicBezTo>
                  <a:pt x="3380" y="7555"/>
                  <a:pt x="3259" y="7845"/>
                  <a:pt x="3155" y="8144"/>
                </a:cubicBezTo>
                <a:lnTo>
                  <a:pt x="1086" y="8558"/>
                </a:lnTo>
                <a:cubicBezTo>
                  <a:pt x="454" y="8685"/>
                  <a:pt x="0" y="9239"/>
                  <a:pt x="0" y="9882"/>
                </a:cubicBezTo>
                <a:lnTo>
                  <a:pt x="0" y="11719"/>
                </a:lnTo>
                <a:cubicBezTo>
                  <a:pt x="0" y="12362"/>
                  <a:pt x="454" y="12916"/>
                  <a:pt x="1086" y="13043"/>
                </a:cubicBezTo>
                <a:lnTo>
                  <a:pt x="3155" y="13457"/>
                </a:lnTo>
                <a:cubicBezTo>
                  <a:pt x="3259" y="13756"/>
                  <a:pt x="3381" y="14046"/>
                  <a:pt x="3517" y="14327"/>
                </a:cubicBezTo>
                <a:lnTo>
                  <a:pt x="2345" y="16084"/>
                </a:lnTo>
                <a:cubicBezTo>
                  <a:pt x="1988" y="16619"/>
                  <a:pt x="2059" y="17333"/>
                  <a:pt x="2514" y="17788"/>
                </a:cubicBezTo>
                <a:lnTo>
                  <a:pt x="3813" y="19086"/>
                </a:lnTo>
                <a:cubicBezTo>
                  <a:pt x="4074" y="19347"/>
                  <a:pt x="4419" y="19482"/>
                  <a:pt x="4768" y="19482"/>
                </a:cubicBezTo>
                <a:cubicBezTo>
                  <a:pt x="5027" y="19482"/>
                  <a:pt x="5288" y="19407"/>
                  <a:pt x="5517" y="19255"/>
                </a:cubicBezTo>
                <a:lnTo>
                  <a:pt x="7274" y="18083"/>
                </a:lnTo>
                <a:cubicBezTo>
                  <a:pt x="7555" y="18220"/>
                  <a:pt x="7844" y="18341"/>
                  <a:pt x="8144" y="18446"/>
                </a:cubicBezTo>
                <a:lnTo>
                  <a:pt x="8558" y="20515"/>
                </a:lnTo>
                <a:cubicBezTo>
                  <a:pt x="8684" y="21146"/>
                  <a:pt x="9238" y="21600"/>
                  <a:pt x="9881" y="21600"/>
                </a:cubicBezTo>
                <a:lnTo>
                  <a:pt x="11718" y="21600"/>
                </a:lnTo>
                <a:cubicBezTo>
                  <a:pt x="12361" y="21600"/>
                  <a:pt x="12916" y="21146"/>
                  <a:pt x="13041" y="20515"/>
                </a:cubicBezTo>
                <a:lnTo>
                  <a:pt x="13457" y="18446"/>
                </a:lnTo>
                <a:cubicBezTo>
                  <a:pt x="13756" y="18341"/>
                  <a:pt x="14046" y="18220"/>
                  <a:pt x="14327" y="18083"/>
                </a:cubicBezTo>
                <a:lnTo>
                  <a:pt x="16085" y="19255"/>
                </a:lnTo>
                <a:cubicBezTo>
                  <a:pt x="16312" y="19407"/>
                  <a:pt x="16573" y="19482"/>
                  <a:pt x="16832" y="19482"/>
                </a:cubicBezTo>
                <a:cubicBezTo>
                  <a:pt x="17182" y="19482"/>
                  <a:pt x="17526" y="19347"/>
                  <a:pt x="17787" y="19086"/>
                </a:cubicBezTo>
                <a:lnTo>
                  <a:pt x="19086" y="17788"/>
                </a:lnTo>
                <a:cubicBezTo>
                  <a:pt x="19541" y="17333"/>
                  <a:pt x="19612" y="16619"/>
                  <a:pt x="19255" y="16084"/>
                </a:cubicBezTo>
                <a:lnTo>
                  <a:pt x="18083" y="14327"/>
                </a:lnTo>
                <a:cubicBezTo>
                  <a:pt x="18220" y="14045"/>
                  <a:pt x="18341" y="13755"/>
                  <a:pt x="18445" y="13456"/>
                </a:cubicBezTo>
                <a:lnTo>
                  <a:pt x="20514" y="13043"/>
                </a:lnTo>
                <a:cubicBezTo>
                  <a:pt x="21145" y="12916"/>
                  <a:pt x="21600" y="12362"/>
                  <a:pt x="21600" y="11719"/>
                </a:cubicBezTo>
                <a:lnTo>
                  <a:pt x="21600" y="9882"/>
                </a:lnTo>
                <a:cubicBezTo>
                  <a:pt x="21600" y="9239"/>
                  <a:pt x="21145" y="8685"/>
                  <a:pt x="20514" y="8558"/>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4" name="AutoShape 124"/>
          <p:cNvSpPr>
            <a:spLocks/>
          </p:cNvSpPr>
          <p:nvPr/>
        </p:nvSpPr>
        <p:spPr bwMode="auto">
          <a:xfrm>
            <a:off x="9140825" y="5424488"/>
            <a:ext cx="406400" cy="406400"/>
          </a:xfrm>
          <a:custGeom>
            <a:avLst/>
            <a:gdLst/>
            <a:ahLst/>
            <a:cxnLst/>
            <a:rect l="0" t="0" r="r" b="b"/>
            <a:pathLst>
              <a:path w="21600" h="21600">
                <a:moveTo>
                  <a:pt x="10800" y="20250"/>
                </a:moveTo>
                <a:cubicBezTo>
                  <a:pt x="5581" y="20250"/>
                  <a:pt x="1350" y="16018"/>
                  <a:pt x="1350" y="10800"/>
                </a:cubicBezTo>
                <a:cubicBezTo>
                  <a:pt x="1350" y="5582"/>
                  <a:pt x="5581" y="1350"/>
                  <a:pt x="10800" y="1350"/>
                </a:cubicBezTo>
                <a:cubicBezTo>
                  <a:pt x="16016" y="1350"/>
                  <a:pt x="20250" y="5582"/>
                  <a:pt x="20250" y="10800"/>
                </a:cubicBezTo>
                <a:cubicBezTo>
                  <a:pt x="20250" y="16018"/>
                  <a:pt x="16016" y="20250"/>
                  <a:pt x="10800" y="20250"/>
                </a:cubicBezTo>
                <a:moveTo>
                  <a:pt x="10800" y="0"/>
                </a:moveTo>
                <a:cubicBezTo>
                  <a:pt x="4836" y="0"/>
                  <a:pt x="0" y="4836"/>
                  <a:pt x="0" y="10800"/>
                </a:cubicBezTo>
                <a:cubicBezTo>
                  <a:pt x="0" y="16764"/>
                  <a:pt x="4836" y="21600"/>
                  <a:pt x="10800" y="21600"/>
                </a:cubicBezTo>
                <a:cubicBezTo>
                  <a:pt x="16764" y="21600"/>
                  <a:pt x="21600" y="16764"/>
                  <a:pt x="21600" y="10800"/>
                </a:cubicBezTo>
                <a:cubicBezTo>
                  <a:pt x="21600" y="4836"/>
                  <a:pt x="16764"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5" name="AutoShape 125"/>
          <p:cNvSpPr>
            <a:spLocks/>
          </p:cNvSpPr>
          <p:nvPr/>
        </p:nvSpPr>
        <p:spPr bwMode="auto">
          <a:xfrm>
            <a:off x="9226550" y="5511800"/>
            <a:ext cx="233363" cy="233363"/>
          </a:xfrm>
          <a:custGeom>
            <a:avLst/>
            <a:gdLst/>
            <a:ahLst/>
            <a:cxnLst/>
            <a:rect l="0" t="0" r="r" b="b"/>
            <a:pathLst>
              <a:path w="21600" h="21600">
                <a:moveTo>
                  <a:pt x="10800" y="18900"/>
                </a:moveTo>
                <a:cubicBezTo>
                  <a:pt x="6328" y="18900"/>
                  <a:pt x="2700" y="15272"/>
                  <a:pt x="2700" y="10800"/>
                </a:cubicBezTo>
                <a:cubicBezTo>
                  <a:pt x="2700" y="6329"/>
                  <a:pt x="6328" y="2700"/>
                  <a:pt x="10800" y="2700"/>
                </a:cubicBezTo>
                <a:cubicBezTo>
                  <a:pt x="15272" y="2700"/>
                  <a:pt x="18900" y="6329"/>
                  <a:pt x="18900" y="10800"/>
                </a:cubicBezTo>
                <a:cubicBezTo>
                  <a:pt x="18900" y="15272"/>
                  <a:pt x="15272" y="18900"/>
                  <a:pt x="10800" y="18900"/>
                </a:cubicBezTo>
                <a:moveTo>
                  <a:pt x="10800" y="0"/>
                </a:moveTo>
                <a:cubicBezTo>
                  <a:pt x="4830" y="0"/>
                  <a:pt x="0" y="4833"/>
                  <a:pt x="0" y="10800"/>
                </a:cubicBezTo>
                <a:cubicBezTo>
                  <a:pt x="0" y="16767"/>
                  <a:pt x="4830" y="21600"/>
                  <a:pt x="10800" y="21600"/>
                </a:cubicBezTo>
                <a:cubicBezTo>
                  <a:pt x="16764" y="21600"/>
                  <a:pt x="21600" y="16767"/>
                  <a:pt x="21600" y="10800"/>
                </a:cubicBezTo>
                <a:cubicBezTo>
                  <a:pt x="21600" y="4833"/>
                  <a:pt x="16764" y="0"/>
                  <a:pt x="108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6" name="AutoShape 126"/>
          <p:cNvSpPr>
            <a:spLocks/>
          </p:cNvSpPr>
          <p:nvPr/>
        </p:nvSpPr>
        <p:spPr bwMode="auto">
          <a:xfrm>
            <a:off x="7021513" y="5164138"/>
            <a:ext cx="928687" cy="928687"/>
          </a:xfrm>
          <a:custGeom>
            <a:avLst/>
            <a:gdLst/>
            <a:ahLst/>
            <a:cxnLst/>
            <a:rect l="0" t="0" r="r" b="b"/>
            <a:pathLst>
              <a:path w="21600" h="21600">
                <a:moveTo>
                  <a:pt x="13500" y="14850"/>
                </a:moveTo>
                <a:cubicBezTo>
                  <a:pt x="9772" y="14850"/>
                  <a:pt x="6750" y="11827"/>
                  <a:pt x="6750" y="8100"/>
                </a:cubicBezTo>
                <a:cubicBezTo>
                  <a:pt x="6750" y="4373"/>
                  <a:pt x="9772" y="1350"/>
                  <a:pt x="13500" y="1350"/>
                </a:cubicBezTo>
                <a:cubicBezTo>
                  <a:pt x="17228" y="1350"/>
                  <a:pt x="20250" y="4373"/>
                  <a:pt x="20250" y="8100"/>
                </a:cubicBezTo>
                <a:cubicBezTo>
                  <a:pt x="20250" y="11827"/>
                  <a:pt x="17228" y="14850"/>
                  <a:pt x="13500" y="14850"/>
                </a:cubicBezTo>
                <a:moveTo>
                  <a:pt x="3237" y="20042"/>
                </a:moveTo>
                <a:cubicBezTo>
                  <a:pt x="3019" y="20267"/>
                  <a:pt x="2718" y="20409"/>
                  <a:pt x="2382" y="20409"/>
                </a:cubicBezTo>
                <a:cubicBezTo>
                  <a:pt x="1724" y="20409"/>
                  <a:pt x="1191" y="19875"/>
                  <a:pt x="1191" y="19218"/>
                </a:cubicBezTo>
                <a:cubicBezTo>
                  <a:pt x="1191" y="18882"/>
                  <a:pt x="1333" y="18581"/>
                  <a:pt x="1558" y="18363"/>
                </a:cubicBezTo>
                <a:lnTo>
                  <a:pt x="1552" y="18358"/>
                </a:lnTo>
                <a:lnTo>
                  <a:pt x="6997" y="12913"/>
                </a:lnTo>
                <a:cubicBezTo>
                  <a:pt x="7472" y="13555"/>
                  <a:pt x="8039" y="14122"/>
                  <a:pt x="8680" y="14600"/>
                </a:cubicBezTo>
                <a:cubicBezTo>
                  <a:pt x="8680" y="14600"/>
                  <a:pt x="3237" y="20042"/>
                  <a:pt x="3237" y="20042"/>
                </a:cubicBezTo>
                <a:close/>
                <a:moveTo>
                  <a:pt x="13500" y="0"/>
                </a:moveTo>
                <a:cubicBezTo>
                  <a:pt x="9027" y="0"/>
                  <a:pt x="5400" y="3627"/>
                  <a:pt x="5400" y="8100"/>
                </a:cubicBezTo>
                <a:cubicBezTo>
                  <a:pt x="5400" y="9467"/>
                  <a:pt x="5742" y="10755"/>
                  <a:pt x="6341" y="11885"/>
                </a:cubicBezTo>
                <a:lnTo>
                  <a:pt x="709" y="17516"/>
                </a:lnTo>
                <a:lnTo>
                  <a:pt x="714" y="17520"/>
                </a:lnTo>
                <a:cubicBezTo>
                  <a:pt x="274" y="17953"/>
                  <a:pt x="0" y="18552"/>
                  <a:pt x="0" y="19218"/>
                </a:cubicBezTo>
                <a:cubicBezTo>
                  <a:pt x="0" y="20533"/>
                  <a:pt x="1067" y="21600"/>
                  <a:pt x="2382" y="21600"/>
                </a:cubicBezTo>
                <a:cubicBezTo>
                  <a:pt x="3047" y="21600"/>
                  <a:pt x="3647" y="21326"/>
                  <a:pt x="4080" y="20886"/>
                </a:cubicBezTo>
                <a:lnTo>
                  <a:pt x="4078" y="20884"/>
                </a:lnTo>
                <a:lnTo>
                  <a:pt x="9708" y="15256"/>
                </a:lnTo>
                <a:cubicBezTo>
                  <a:pt x="10840" y="15857"/>
                  <a:pt x="12129" y="16200"/>
                  <a:pt x="13500" y="16200"/>
                </a:cubicBezTo>
                <a:cubicBezTo>
                  <a:pt x="17973" y="16200"/>
                  <a:pt x="21600" y="12573"/>
                  <a:pt x="21600" y="8100"/>
                </a:cubicBezTo>
                <a:cubicBezTo>
                  <a:pt x="21600" y="3627"/>
                  <a:pt x="17973" y="0"/>
                  <a:pt x="135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7" name="AutoShape 127"/>
          <p:cNvSpPr>
            <a:spLocks/>
          </p:cNvSpPr>
          <p:nvPr/>
        </p:nvSpPr>
        <p:spPr bwMode="auto">
          <a:xfrm>
            <a:off x="7397750" y="5308600"/>
            <a:ext cx="219075" cy="217488"/>
          </a:xfrm>
          <a:custGeom>
            <a:avLst/>
            <a:gdLst/>
            <a:ahLst/>
            <a:cxnLst/>
            <a:rect l="0" t="0" r="r" b="b"/>
            <a:pathLst>
              <a:path w="21600" h="21600">
                <a:moveTo>
                  <a:pt x="20160" y="0"/>
                </a:moveTo>
                <a:cubicBezTo>
                  <a:pt x="9025" y="0"/>
                  <a:pt x="0" y="9025"/>
                  <a:pt x="0" y="20160"/>
                </a:cubicBezTo>
                <a:cubicBezTo>
                  <a:pt x="0" y="20955"/>
                  <a:pt x="644" y="21600"/>
                  <a:pt x="1440" y="21600"/>
                </a:cubicBezTo>
                <a:cubicBezTo>
                  <a:pt x="2236" y="21600"/>
                  <a:pt x="2880" y="20955"/>
                  <a:pt x="2880" y="20160"/>
                </a:cubicBezTo>
                <a:cubicBezTo>
                  <a:pt x="2880" y="10619"/>
                  <a:pt x="10617" y="2880"/>
                  <a:pt x="20160" y="2880"/>
                </a:cubicBezTo>
                <a:cubicBezTo>
                  <a:pt x="20956" y="2880"/>
                  <a:pt x="21600" y="2235"/>
                  <a:pt x="21600" y="1440"/>
                </a:cubicBezTo>
                <a:cubicBezTo>
                  <a:pt x="21600" y="645"/>
                  <a:pt x="20956" y="0"/>
                  <a:pt x="2016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8" name="AutoShape 128"/>
          <p:cNvSpPr>
            <a:spLocks/>
          </p:cNvSpPr>
          <p:nvPr/>
        </p:nvSpPr>
        <p:spPr bwMode="auto">
          <a:xfrm>
            <a:off x="5162550" y="5164138"/>
            <a:ext cx="930275" cy="928687"/>
          </a:xfrm>
          <a:custGeom>
            <a:avLst/>
            <a:gdLst/>
            <a:ahLst/>
            <a:cxnLst/>
            <a:rect l="0" t="0" r="r" b="b"/>
            <a:pathLst>
              <a:path w="21600" h="21600">
                <a:moveTo>
                  <a:pt x="14851" y="12150"/>
                </a:moveTo>
                <a:cubicBezTo>
                  <a:pt x="13852" y="12150"/>
                  <a:pt x="12927" y="11860"/>
                  <a:pt x="12124" y="11386"/>
                </a:cubicBezTo>
                <a:lnTo>
                  <a:pt x="11892" y="11618"/>
                </a:lnTo>
                <a:lnTo>
                  <a:pt x="11133" y="12377"/>
                </a:lnTo>
                <a:lnTo>
                  <a:pt x="9847" y="13663"/>
                </a:lnTo>
                <a:cubicBezTo>
                  <a:pt x="9594" y="13917"/>
                  <a:pt x="9451" y="14260"/>
                  <a:pt x="9451" y="14618"/>
                </a:cubicBezTo>
                <a:lnTo>
                  <a:pt x="9451" y="16200"/>
                </a:lnTo>
                <a:lnTo>
                  <a:pt x="8102" y="16200"/>
                </a:lnTo>
                <a:cubicBezTo>
                  <a:pt x="7357" y="16200"/>
                  <a:pt x="6752" y="16805"/>
                  <a:pt x="6752" y="17550"/>
                </a:cubicBezTo>
                <a:lnTo>
                  <a:pt x="6752" y="18900"/>
                </a:lnTo>
                <a:lnTo>
                  <a:pt x="5171" y="18900"/>
                </a:lnTo>
                <a:cubicBezTo>
                  <a:pt x="4813" y="18900"/>
                  <a:pt x="4469" y="19042"/>
                  <a:pt x="4216" y="19296"/>
                </a:cubicBezTo>
                <a:lnTo>
                  <a:pt x="3259" y="20253"/>
                </a:lnTo>
                <a:lnTo>
                  <a:pt x="1352" y="20250"/>
                </a:lnTo>
                <a:lnTo>
                  <a:pt x="1350" y="18327"/>
                </a:lnTo>
                <a:lnTo>
                  <a:pt x="9223" y="10467"/>
                </a:lnTo>
                <a:cubicBezTo>
                  <a:pt x="9223" y="10467"/>
                  <a:pt x="9223" y="10468"/>
                  <a:pt x="9224" y="10468"/>
                </a:cubicBezTo>
                <a:lnTo>
                  <a:pt x="10215" y="9477"/>
                </a:lnTo>
                <a:cubicBezTo>
                  <a:pt x="9742" y="8674"/>
                  <a:pt x="9451" y="7749"/>
                  <a:pt x="9451" y="6750"/>
                </a:cubicBezTo>
                <a:cubicBezTo>
                  <a:pt x="9451" y="3768"/>
                  <a:pt x="11869" y="1350"/>
                  <a:pt x="14851" y="1350"/>
                </a:cubicBezTo>
                <a:cubicBezTo>
                  <a:pt x="17833" y="1350"/>
                  <a:pt x="20250" y="3768"/>
                  <a:pt x="20250" y="6750"/>
                </a:cubicBezTo>
                <a:cubicBezTo>
                  <a:pt x="20250" y="9732"/>
                  <a:pt x="17833" y="12150"/>
                  <a:pt x="14851" y="12150"/>
                </a:cubicBezTo>
                <a:moveTo>
                  <a:pt x="14851" y="0"/>
                </a:moveTo>
                <a:cubicBezTo>
                  <a:pt x="11124" y="0"/>
                  <a:pt x="8102" y="3023"/>
                  <a:pt x="8102" y="6750"/>
                </a:cubicBezTo>
                <a:cubicBezTo>
                  <a:pt x="8102" y="7617"/>
                  <a:pt x="8283" y="8438"/>
                  <a:pt x="8583" y="9200"/>
                </a:cubicBezTo>
                <a:lnTo>
                  <a:pt x="383" y="17400"/>
                </a:lnTo>
                <a:cubicBezTo>
                  <a:pt x="147" y="17637"/>
                  <a:pt x="0" y="17863"/>
                  <a:pt x="0" y="18225"/>
                </a:cubicBezTo>
                <a:lnTo>
                  <a:pt x="0" y="20250"/>
                </a:lnTo>
                <a:cubicBezTo>
                  <a:pt x="0" y="20973"/>
                  <a:pt x="627" y="21600"/>
                  <a:pt x="1350" y="21600"/>
                </a:cubicBezTo>
                <a:lnTo>
                  <a:pt x="3375" y="21600"/>
                </a:lnTo>
                <a:cubicBezTo>
                  <a:pt x="3736" y="21600"/>
                  <a:pt x="3965" y="21456"/>
                  <a:pt x="4202" y="21219"/>
                </a:cubicBezTo>
                <a:lnTo>
                  <a:pt x="5171" y="20250"/>
                </a:lnTo>
                <a:lnTo>
                  <a:pt x="6752" y="20250"/>
                </a:lnTo>
                <a:cubicBezTo>
                  <a:pt x="7497" y="20250"/>
                  <a:pt x="8102" y="19645"/>
                  <a:pt x="8102" y="18900"/>
                </a:cubicBezTo>
                <a:lnTo>
                  <a:pt x="8102" y="17550"/>
                </a:lnTo>
                <a:lnTo>
                  <a:pt x="9451" y="17550"/>
                </a:lnTo>
                <a:cubicBezTo>
                  <a:pt x="10197" y="17550"/>
                  <a:pt x="10801" y="16945"/>
                  <a:pt x="10801" y="16200"/>
                </a:cubicBezTo>
                <a:lnTo>
                  <a:pt x="10801" y="14618"/>
                </a:lnTo>
                <a:lnTo>
                  <a:pt x="12401" y="13018"/>
                </a:lnTo>
                <a:cubicBezTo>
                  <a:pt x="13162" y="13318"/>
                  <a:pt x="13983" y="13500"/>
                  <a:pt x="14851" y="13500"/>
                </a:cubicBezTo>
                <a:cubicBezTo>
                  <a:pt x="18578" y="13500"/>
                  <a:pt x="21600" y="10477"/>
                  <a:pt x="21600" y="6750"/>
                </a:cubicBezTo>
                <a:cubicBezTo>
                  <a:pt x="21600" y="3023"/>
                  <a:pt x="18578" y="0"/>
                  <a:pt x="14851"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9" name="AutoShape 129"/>
          <p:cNvSpPr>
            <a:spLocks/>
          </p:cNvSpPr>
          <p:nvPr/>
        </p:nvSpPr>
        <p:spPr bwMode="auto">
          <a:xfrm>
            <a:off x="5743575" y="5280025"/>
            <a:ext cx="231775" cy="231775"/>
          </a:xfrm>
          <a:custGeom>
            <a:avLst/>
            <a:gdLst/>
            <a:ahLst/>
            <a:cxnLst/>
            <a:rect l="0" t="0" r="r" b="b"/>
            <a:pathLst>
              <a:path w="21600" h="21333">
                <a:moveTo>
                  <a:pt x="13008" y="18685"/>
                </a:moveTo>
                <a:cubicBezTo>
                  <a:pt x="9018" y="15850"/>
                  <a:pt x="5542" y="12415"/>
                  <a:pt x="2695" y="8570"/>
                </a:cubicBezTo>
                <a:cubicBezTo>
                  <a:pt x="3736" y="5629"/>
                  <a:pt x="5694" y="3698"/>
                  <a:pt x="8585" y="2647"/>
                </a:cubicBezTo>
                <a:cubicBezTo>
                  <a:pt x="12578" y="5490"/>
                  <a:pt x="16048" y="8911"/>
                  <a:pt x="18889" y="12810"/>
                </a:cubicBezTo>
                <a:cubicBezTo>
                  <a:pt x="17836" y="15730"/>
                  <a:pt x="15884" y="17647"/>
                  <a:pt x="13008" y="18685"/>
                </a:cubicBezTo>
                <a:moveTo>
                  <a:pt x="21111" y="11296"/>
                </a:moveTo>
                <a:cubicBezTo>
                  <a:pt x="18081" y="7130"/>
                  <a:pt x="14396" y="3496"/>
                  <a:pt x="10162" y="484"/>
                </a:cubicBezTo>
                <a:cubicBezTo>
                  <a:pt x="9468" y="-8"/>
                  <a:pt x="8580" y="-134"/>
                  <a:pt x="7778" y="146"/>
                </a:cubicBezTo>
                <a:cubicBezTo>
                  <a:pt x="4028" y="1451"/>
                  <a:pt x="1463" y="3983"/>
                  <a:pt x="145" y="7688"/>
                </a:cubicBezTo>
                <a:cubicBezTo>
                  <a:pt x="46" y="7962"/>
                  <a:pt x="0" y="8253"/>
                  <a:pt x="0" y="8538"/>
                </a:cubicBezTo>
                <a:cubicBezTo>
                  <a:pt x="0" y="9072"/>
                  <a:pt x="167" y="9596"/>
                  <a:pt x="488" y="10042"/>
                </a:cubicBezTo>
                <a:cubicBezTo>
                  <a:pt x="3525" y="14213"/>
                  <a:pt x="7211" y="17850"/>
                  <a:pt x="11431" y="20850"/>
                </a:cubicBezTo>
                <a:cubicBezTo>
                  <a:pt x="12122" y="21338"/>
                  <a:pt x="13011" y="21466"/>
                  <a:pt x="13812" y="21189"/>
                </a:cubicBezTo>
                <a:cubicBezTo>
                  <a:pt x="17563" y="19893"/>
                  <a:pt x="20134" y="17357"/>
                  <a:pt x="21451" y="13647"/>
                </a:cubicBezTo>
                <a:cubicBezTo>
                  <a:pt x="21551" y="13372"/>
                  <a:pt x="21600" y="13082"/>
                  <a:pt x="21600" y="12797"/>
                </a:cubicBezTo>
                <a:cubicBezTo>
                  <a:pt x="21600" y="12266"/>
                  <a:pt x="21430" y="11741"/>
                  <a:pt x="21111" y="11296"/>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0" name="AutoShape 130"/>
          <p:cNvSpPr>
            <a:spLocks/>
          </p:cNvSpPr>
          <p:nvPr/>
        </p:nvSpPr>
        <p:spPr bwMode="auto">
          <a:xfrm>
            <a:off x="3305175" y="5164138"/>
            <a:ext cx="928688" cy="928687"/>
          </a:xfrm>
          <a:custGeom>
            <a:avLst/>
            <a:gdLst/>
            <a:ahLst/>
            <a:cxnLst/>
            <a:rect l="0" t="0" r="r" b="b"/>
            <a:pathLst>
              <a:path w="21373" h="21600">
                <a:moveTo>
                  <a:pt x="1336" y="20250"/>
                </a:moveTo>
                <a:cubicBezTo>
                  <a:pt x="1429" y="20188"/>
                  <a:pt x="3691" y="18689"/>
                  <a:pt x="7071" y="17950"/>
                </a:cubicBezTo>
                <a:lnTo>
                  <a:pt x="8730" y="17587"/>
                </a:lnTo>
                <a:cubicBezTo>
                  <a:pt x="9322" y="17981"/>
                  <a:pt x="9972" y="18225"/>
                  <a:pt x="10687" y="18225"/>
                </a:cubicBezTo>
                <a:cubicBezTo>
                  <a:pt x="11402" y="18225"/>
                  <a:pt x="12052" y="17981"/>
                  <a:pt x="12644" y="17587"/>
                </a:cubicBezTo>
                <a:lnTo>
                  <a:pt x="14303" y="17950"/>
                </a:lnTo>
                <a:cubicBezTo>
                  <a:pt x="17657" y="18683"/>
                  <a:pt x="19911" y="20166"/>
                  <a:pt x="20038" y="20250"/>
                </a:cubicBezTo>
                <a:cubicBezTo>
                  <a:pt x="20038" y="20250"/>
                  <a:pt x="1336" y="20250"/>
                  <a:pt x="1336" y="20250"/>
                </a:cubicBezTo>
                <a:close/>
                <a:moveTo>
                  <a:pt x="13537" y="15794"/>
                </a:moveTo>
                <a:lnTo>
                  <a:pt x="13318" y="16074"/>
                </a:lnTo>
                <a:cubicBezTo>
                  <a:pt x="11726" y="17923"/>
                  <a:pt x="9648" y="17923"/>
                  <a:pt x="8056" y="16074"/>
                </a:cubicBezTo>
                <a:lnTo>
                  <a:pt x="7837" y="15794"/>
                </a:lnTo>
                <a:cubicBezTo>
                  <a:pt x="5977" y="13412"/>
                  <a:pt x="5054" y="10261"/>
                  <a:pt x="5451" y="7256"/>
                </a:cubicBezTo>
                <a:cubicBezTo>
                  <a:pt x="5816" y="4367"/>
                  <a:pt x="7454" y="1350"/>
                  <a:pt x="10687" y="1350"/>
                </a:cubicBezTo>
                <a:cubicBezTo>
                  <a:pt x="13920" y="1350"/>
                  <a:pt x="15558" y="4367"/>
                  <a:pt x="15923" y="7256"/>
                </a:cubicBezTo>
                <a:cubicBezTo>
                  <a:pt x="16318" y="10263"/>
                  <a:pt x="15399" y="13411"/>
                  <a:pt x="13537" y="15794"/>
                </a:cubicBezTo>
                <a:moveTo>
                  <a:pt x="20778" y="19127"/>
                </a:moveTo>
                <a:cubicBezTo>
                  <a:pt x="20645" y="19037"/>
                  <a:pt x="18209" y="17422"/>
                  <a:pt x="14586" y="16631"/>
                </a:cubicBezTo>
                <a:cubicBezTo>
                  <a:pt x="15915" y="14928"/>
                  <a:pt x="16768" y="12639"/>
                  <a:pt x="17130" y="11116"/>
                </a:cubicBezTo>
                <a:cubicBezTo>
                  <a:pt x="17633" y="9004"/>
                  <a:pt x="17438" y="4874"/>
                  <a:pt x="15432" y="2299"/>
                </a:cubicBezTo>
                <a:cubicBezTo>
                  <a:pt x="14260" y="795"/>
                  <a:pt x="12619" y="0"/>
                  <a:pt x="10687" y="0"/>
                </a:cubicBezTo>
                <a:cubicBezTo>
                  <a:pt x="8755" y="0"/>
                  <a:pt x="7114" y="795"/>
                  <a:pt x="5942" y="2299"/>
                </a:cubicBezTo>
                <a:cubicBezTo>
                  <a:pt x="3936" y="4874"/>
                  <a:pt x="3741" y="9004"/>
                  <a:pt x="4244" y="11116"/>
                </a:cubicBezTo>
                <a:cubicBezTo>
                  <a:pt x="4606" y="12639"/>
                  <a:pt x="5459" y="14928"/>
                  <a:pt x="6788" y="16631"/>
                </a:cubicBezTo>
                <a:cubicBezTo>
                  <a:pt x="3165" y="17422"/>
                  <a:pt x="729" y="19037"/>
                  <a:pt x="596" y="19127"/>
                </a:cubicBezTo>
                <a:cubicBezTo>
                  <a:pt x="106" y="19457"/>
                  <a:pt x="-113" y="20072"/>
                  <a:pt x="58" y="20641"/>
                </a:cubicBezTo>
                <a:cubicBezTo>
                  <a:pt x="228" y="21210"/>
                  <a:pt x="748" y="21600"/>
                  <a:pt x="1336" y="21600"/>
                </a:cubicBezTo>
                <a:lnTo>
                  <a:pt x="20038" y="21600"/>
                </a:lnTo>
                <a:cubicBezTo>
                  <a:pt x="20626" y="21600"/>
                  <a:pt x="21146" y="21210"/>
                  <a:pt x="21316" y="20641"/>
                </a:cubicBezTo>
                <a:cubicBezTo>
                  <a:pt x="21487" y="20072"/>
                  <a:pt x="21268" y="19457"/>
                  <a:pt x="20778" y="19127"/>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1" name="AutoShape 131"/>
          <p:cNvSpPr>
            <a:spLocks/>
          </p:cNvSpPr>
          <p:nvPr/>
        </p:nvSpPr>
        <p:spPr bwMode="auto">
          <a:xfrm>
            <a:off x="1504950" y="5164138"/>
            <a:ext cx="812800" cy="928687"/>
          </a:xfrm>
          <a:custGeom>
            <a:avLst/>
            <a:gdLst/>
            <a:ahLst/>
            <a:cxnLst/>
            <a:rect l="0" t="0" r="r" b="b"/>
            <a:pathLst>
              <a:path w="21600" h="21600">
                <a:moveTo>
                  <a:pt x="20057" y="5400"/>
                </a:moveTo>
                <a:lnTo>
                  <a:pt x="20057" y="6075"/>
                </a:lnTo>
                <a:lnTo>
                  <a:pt x="1543" y="6075"/>
                </a:lnTo>
                <a:lnTo>
                  <a:pt x="1543" y="5400"/>
                </a:lnTo>
                <a:lnTo>
                  <a:pt x="1543" y="4726"/>
                </a:lnTo>
                <a:cubicBezTo>
                  <a:pt x="1543" y="4353"/>
                  <a:pt x="1888" y="4051"/>
                  <a:pt x="2314" y="4051"/>
                </a:cubicBezTo>
                <a:lnTo>
                  <a:pt x="19286" y="4051"/>
                </a:lnTo>
                <a:cubicBezTo>
                  <a:pt x="19712" y="4051"/>
                  <a:pt x="20057" y="4353"/>
                  <a:pt x="20057" y="4726"/>
                </a:cubicBezTo>
                <a:cubicBezTo>
                  <a:pt x="20057" y="4726"/>
                  <a:pt x="20057" y="5400"/>
                  <a:pt x="20057" y="5400"/>
                </a:cubicBezTo>
                <a:close/>
                <a:moveTo>
                  <a:pt x="18514" y="18900"/>
                </a:moveTo>
                <a:cubicBezTo>
                  <a:pt x="18514" y="19645"/>
                  <a:pt x="17822" y="20250"/>
                  <a:pt x="16971" y="20250"/>
                </a:cubicBezTo>
                <a:lnTo>
                  <a:pt x="4629" y="20250"/>
                </a:lnTo>
                <a:cubicBezTo>
                  <a:pt x="3778" y="20250"/>
                  <a:pt x="3086" y="19645"/>
                  <a:pt x="3086" y="18900"/>
                </a:cubicBezTo>
                <a:lnTo>
                  <a:pt x="3086" y="7425"/>
                </a:lnTo>
                <a:lnTo>
                  <a:pt x="18514" y="7425"/>
                </a:lnTo>
                <a:cubicBezTo>
                  <a:pt x="18514" y="7425"/>
                  <a:pt x="18514" y="18900"/>
                  <a:pt x="18514" y="18900"/>
                </a:cubicBezTo>
                <a:close/>
                <a:moveTo>
                  <a:pt x="6171" y="2026"/>
                </a:moveTo>
                <a:cubicBezTo>
                  <a:pt x="6171" y="1653"/>
                  <a:pt x="6516" y="1351"/>
                  <a:pt x="6943" y="1351"/>
                </a:cubicBezTo>
                <a:lnTo>
                  <a:pt x="14657" y="1351"/>
                </a:lnTo>
                <a:cubicBezTo>
                  <a:pt x="15084" y="1351"/>
                  <a:pt x="15429" y="1653"/>
                  <a:pt x="15429" y="2026"/>
                </a:cubicBezTo>
                <a:lnTo>
                  <a:pt x="15429" y="2701"/>
                </a:lnTo>
                <a:lnTo>
                  <a:pt x="6171" y="2701"/>
                </a:lnTo>
                <a:cubicBezTo>
                  <a:pt x="6171" y="2701"/>
                  <a:pt x="6171" y="2026"/>
                  <a:pt x="6171" y="2026"/>
                </a:cubicBezTo>
                <a:close/>
                <a:moveTo>
                  <a:pt x="21585" y="4601"/>
                </a:moveTo>
                <a:cubicBezTo>
                  <a:pt x="21511" y="3542"/>
                  <a:pt x="20516" y="2701"/>
                  <a:pt x="19286" y="2701"/>
                </a:cubicBezTo>
                <a:lnTo>
                  <a:pt x="16971" y="2701"/>
                </a:lnTo>
                <a:lnTo>
                  <a:pt x="16971" y="2026"/>
                </a:lnTo>
                <a:lnTo>
                  <a:pt x="16971" y="2025"/>
                </a:lnTo>
                <a:cubicBezTo>
                  <a:pt x="16971" y="906"/>
                  <a:pt x="15936" y="0"/>
                  <a:pt x="14657" y="0"/>
                </a:cubicBezTo>
                <a:lnTo>
                  <a:pt x="6943" y="0"/>
                </a:lnTo>
                <a:cubicBezTo>
                  <a:pt x="5664" y="0"/>
                  <a:pt x="4629" y="906"/>
                  <a:pt x="4629" y="2025"/>
                </a:cubicBezTo>
                <a:lnTo>
                  <a:pt x="4629" y="2026"/>
                </a:lnTo>
                <a:lnTo>
                  <a:pt x="4629" y="2701"/>
                </a:lnTo>
                <a:lnTo>
                  <a:pt x="2314" y="2701"/>
                </a:lnTo>
                <a:cubicBezTo>
                  <a:pt x="1084" y="2701"/>
                  <a:pt x="89" y="3542"/>
                  <a:pt x="15" y="4601"/>
                </a:cubicBezTo>
                <a:lnTo>
                  <a:pt x="0" y="4601"/>
                </a:lnTo>
                <a:lnTo>
                  <a:pt x="0" y="5400"/>
                </a:lnTo>
                <a:lnTo>
                  <a:pt x="0" y="6075"/>
                </a:lnTo>
                <a:cubicBezTo>
                  <a:pt x="0" y="6820"/>
                  <a:pt x="691" y="7425"/>
                  <a:pt x="1543" y="7425"/>
                </a:cubicBezTo>
                <a:lnTo>
                  <a:pt x="1543" y="18900"/>
                </a:lnTo>
                <a:cubicBezTo>
                  <a:pt x="1543" y="20391"/>
                  <a:pt x="2924" y="21600"/>
                  <a:pt x="4629" y="21600"/>
                </a:cubicBezTo>
                <a:lnTo>
                  <a:pt x="16971" y="21600"/>
                </a:lnTo>
                <a:cubicBezTo>
                  <a:pt x="18676" y="21600"/>
                  <a:pt x="20057" y="20391"/>
                  <a:pt x="20057" y="18900"/>
                </a:cubicBezTo>
                <a:lnTo>
                  <a:pt x="20057" y="7425"/>
                </a:lnTo>
                <a:cubicBezTo>
                  <a:pt x="20909" y="7425"/>
                  <a:pt x="21600" y="6820"/>
                  <a:pt x="21600" y="6075"/>
                </a:cubicBezTo>
                <a:lnTo>
                  <a:pt x="21600" y="5400"/>
                </a:lnTo>
                <a:lnTo>
                  <a:pt x="21600" y="4601"/>
                </a:lnTo>
                <a:cubicBezTo>
                  <a:pt x="21600" y="4601"/>
                  <a:pt x="21585" y="4601"/>
                  <a:pt x="21585" y="4601"/>
                </a:cubicBezTo>
                <a:close/>
                <a:moveTo>
                  <a:pt x="21585" y="4601"/>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2" name="AutoShape 132"/>
          <p:cNvSpPr>
            <a:spLocks/>
          </p:cNvSpPr>
          <p:nvPr/>
        </p:nvSpPr>
        <p:spPr bwMode="auto">
          <a:xfrm>
            <a:off x="1679575" y="5540375"/>
            <a:ext cx="115888" cy="436563"/>
          </a:xfrm>
          <a:custGeom>
            <a:avLst/>
            <a:gdLst/>
            <a:ahLst/>
            <a:cxnLst/>
            <a:rect l="0" t="0" r="r" b="b"/>
            <a:pathLst>
              <a:path w="21600" h="21600">
                <a:moveTo>
                  <a:pt x="5400" y="1440"/>
                </a:moveTo>
                <a:lnTo>
                  <a:pt x="16200" y="1440"/>
                </a:lnTo>
                <a:lnTo>
                  <a:pt x="16200" y="20160"/>
                </a:lnTo>
                <a:lnTo>
                  <a:pt x="5400" y="20160"/>
                </a:lnTo>
                <a:cubicBezTo>
                  <a:pt x="5400" y="20160"/>
                  <a:pt x="5400" y="1440"/>
                  <a:pt x="5400" y="1440"/>
                </a:cubicBezTo>
                <a:close/>
                <a:moveTo>
                  <a:pt x="5400" y="21600"/>
                </a:moveTo>
                <a:lnTo>
                  <a:pt x="16200" y="21600"/>
                </a:lnTo>
                <a:cubicBezTo>
                  <a:pt x="19187" y="21600"/>
                  <a:pt x="21600" y="20957"/>
                  <a:pt x="21600" y="20160"/>
                </a:cubicBezTo>
                <a:lnTo>
                  <a:pt x="21600" y="1440"/>
                </a:lnTo>
                <a:cubicBezTo>
                  <a:pt x="21600" y="644"/>
                  <a:pt x="19187" y="0"/>
                  <a:pt x="16200" y="0"/>
                </a:cubicBezTo>
                <a:lnTo>
                  <a:pt x="5400" y="0"/>
                </a:lnTo>
                <a:cubicBezTo>
                  <a:pt x="2413" y="0"/>
                  <a:pt x="0" y="644"/>
                  <a:pt x="0" y="1440"/>
                </a:cubicBezTo>
                <a:lnTo>
                  <a:pt x="0" y="20160"/>
                </a:lnTo>
                <a:cubicBezTo>
                  <a:pt x="0" y="20957"/>
                  <a:pt x="2413" y="21600"/>
                  <a:pt x="54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3" name="AutoShape 133"/>
          <p:cNvSpPr>
            <a:spLocks/>
          </p:cNvSpPr>
          <p:nvPr/>
        </p:nvSpPr>
        <p:spPr bwMode="auto">
          <a:xfrm>
            <a:off x="1854200" y="5540375"/>
            <a:ext cx="115888" cy="436563"/>
          </a:xfrm>
          <a:custGeom>
            <a:avLst/>
            <a:gdLst/>
            <a:ahLst/>
            <a:cxnLst/>
            <a:rect l="0" t="0" r="r" b="b"/>
            <a:pathLst>
              <a:path w="21600" h="21600">
                <a:moveTo>
                  <a:pt x="5400" y="1440"/>
                </a:moveTo>
                <a:lnTo>
                  <a:pt x="16200" y="1440"/>
                </a:lnTo>
                <a:lnTo>
                  <a:pt x="16200" y="20160"/>
                </a:lnTo>
                <a:lnTo>
                  <a:pt x="5400" y="20160"/>
                </a:lnTo>
                <a:cubicBezTo>
                  <a:pt x="5400" y="20160"/>
                  <a:pt x="5400" y="1440"/>
                  <a:pt x="5400" y="1440"/>
                </a:cubicBezTo>
                <a:close/>
                <a:moveTo>
                  <a:pt x="5400" y="21600"/>
                </a:moveTo>
                <a:lnTo>
                  <a:pt x="16200" y="21600"/>
                </a:lnTo>
                <a:cubicBezTo>
                  <a:pt x="19187" y="21600"/>
                  <a:pt x="21600" y="20957"/>
                  <a:pt x="21600" y="20160"/>
                </a:cubicBezTo>
                <a:lnTo>
                  <a:pt x="21600" y="1440"/>
                </a:lnTo>
                <a:cubicBezTo>
                  <a:pt x="21600" y="644"/>
                  <a:pt x="19187" y="0"/>
                  <a:pt x="16200" y="0"/>
                </a:cubicBezTo>
                <a:lnTo>
                  <a:pt x="5400" y="0"/>
                </a:lnTo>
                <a:cubicBezTo>
                  <a:pt x="2413" y="0"/>
                  <a:pt x="0" y="644"/>
                  <a:pt x="0" y="1440"/>
                </a:cubicBezTo>
                <a:lnTo>
                  <a:pt x="0" y="20160"/>
                </a:lnTo>
                <a:cubicBezTo>
                  <a:pt x="0" y="20957"/>
                  <a:pt x="2413" y="21600"/>
                  <a:pt x="54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4" name="AutoShape 134"/>
          <p:cNvSpPr>
            <a:spLocks/>
          </p:cNvSpPr>
          <p:nvPr/>
        </p:nvSpPr>
        <p:spPr bwMode="auto">
          <a:xfrm>
            <a:off x="2027238" y="5540375"/>
            <a:ext cx="115887" cy="436563"/>
          </a:xfrm>
          <a:custGeom>
            <a:avLst/>
            <a:gdLst/>
            <a:ahLst/>
            <a:cxnLst/>
            <a:rect l="0" t="0" r="r" b="b"/>
            <a:pathLst>
              <a:path w="21600" h="21600">
                <a:moveTo>
                  <a:pt x="5400" y="1440"/>
                </a:moveTo>
                <a:lnTo>
                  <a:pt x="16200" y="1440"/>
                </a:lnTo>
                <a:lnTo>
                  <a:pt x="16200" y="20160"/>
                </a:lnTo>
                <a:lnTo>
                  <a:pt x="5400" y="20160"/>
                </a:lnTo>
                <a:cubicBezTo>
                  <a:pt x="5400" y="20160"/>
                  <a:pt x="5400" y="1440"/>
                  <a:pt x="5400" y="1440"/>
                </a:cubicBezTo>
                <a:close/>
                <a:moveTo>
                  <a:pt x="5400" y="21600"/>
                </a:moveTo>
                <a:lnTo>
                  <a:pt x="16200" y="21600"/>
                </a:lnTo>
                <a:cubicBezTo>
                  <a:pt x="19187" y="21600"/>
                  <a:pt x="21600" y="20957"/>
                  <a:pt x="21600" y="20160"/>
                </a:cubicBezTo>
                <a:lnTo>
                  <a:pt x="21600" y="1440"/>
                </a:lnTo>
                <a:cubicBezTo>
                  <a:pt x="21600" y="644"/>
                  <a:pt x="19187" y="0"/>
                  <a:pt x="16200" y="0"/>
                </a:cubicBezTo>
                <a:lnTo>
                  <a:pt x="5400" y="0"/>
                </a:lnTo>
                <a:cubicBezTo>
                  <a:pt x="2413" y="0"/>
                  <a:pt x="0" y="644"/>
                  <a:pt x="0" y="1440"/>
                </a:cubicBezTo>
                <a:lnTo>
                  <a:pt x="0" y="20160"/>
                </a:lnTo>
                <a:cubicBezTo>
                  <a:pt x="0" y="20957"/>
                  <a:pt x="2413" y="21600"/>
                  <a:pt x="54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5" name="AutoShape 135"/>
          <p:cNvSpPr>
            <a:spLocks/>
          </p:cNvSpPr>
          <p:nvPr/>
        </p:nvSpPr>
        <p:spPr bwMode="auto">
          <a:xfrm>
            <a:off x="10736263" y="3449638"/>
            <a:ext cx="930275" cy="639762"/>
          </a:xfrm>
          <a:custGeom>
            <a:avLst/>
            <a:gdLst/>
            <a:ahLst/>
            <a:cxnLst/>
            <a:rect l="0" t="0" r="r" b="b"/>
            <a:pathLst>
              <a:path w="21600" h="21600">
                <a:moveTo>
                  <a:pt x="20250" y="18682"/>
                </a:moveTo>
                <a:lnTo>
                  <a:pt x="19651" y="18682"/>
                </a:lnTo>
                <a:lnTo>
                  <a:pt x="19575" y="18682"/>
                </a:lnTo>
                <a:lnTo>
                  <a:pt x="16875" y="14755"/>
                </a:lnTo>
                <a:lnTo>
                  <a:pt x="16875" y="14727"/>
                </a:lnTo>
                <a:lnTo>
                  <a:pt x="16200" y="13745"/>
                </a:lnTo>
                <a:lnTo>
                  <a:pt x="16200" y="7855"/>
                </a:lnTo>
                <a:lnTo>
                  <a:pt x="19575" y="2945"/>
                </a:lnTo>
                <a:lnTo>
                  <a:pt x="19651" y="2945"/>
                </a:lnTo>
                <a:lnTo>
                  <a:pt x="20250" y="2945"/>
                </a:lnTo>
                <a:cubicBezTo>
                  <a:pt x="20250" y="2945"/>
                  <a:pt x="20250" y="18682"/>
                  <a:pt x="20250" y="18682"/>
                </a:cubicBezTo>
                <a:close/>
                <a:moveTo>
                  <a:pt x="2025" y="19636"/>
                </a:moveTo>
                <a:cubicBezTo>
                  <a:pt x="1652" y="19636"/>
                  <a:pt x="1350" y="19195"/>
                  <a:pt x="1350" y="18655"/>
                </a:cubicBezTo>
                <a:lnTo>
                  <a:pt x="1350" y="2945"/>
                </a:lnTo>
                <a:cubicBezTo>
                  <a:pt x="1350" y="2402"/>
                  <a:pt x="1652" y="1964"/>
                  <a:pt x="2025" y="1964"/>
                </a:cubicBezTo>
                <a:lnTo>
                  <a:pt x="14850" y="1964"/>
                </a:lnTo>
                <a:cubicBezTo>
                  <a:pt x="15222" y="1964"/>
                  <a:pt x="15525" y="2403"/>
                  <a:pt x="15525" y="2945"/>
                </a:cubicBezTo>
                <a:lnTo>
                  <a:pt x="15525" y="18655"/>
                </a:lnTo>
                <a:cubicBezTo>
                  <a:pt x="15525" y="19195"/>
                  <a:pt x="15222" y="19636"/>
                  <a:pt x="14850" y="19636"/>
                </a:cubicBezTo>
                <a:cubicBezTo>
                  <a:pt x="14850" y="19636"/>
                  <a:pt x="2025" y="19636"/>
                  <a:pt x="2025" y="19636"/>
                </a:cubicBezTo>
                <a:close/>
                <a:moveTo>
                  <a:pt x="20250" y="982"/>
                </a:moveTo>
                <a:lnTo>
                  <a:pt x="19651" y="982"/>
                </a:lnTo>
                <a:cubicBezTo>
                  <a:pt x="19297" y="982"/>
                  <a:pt x="18957" y="1185"/>
                  <a:pt x="18704" y="1547"/>
                </a:cubicBezTo>
                <a:lnTo>
                  <a:pt x="16875" y="4171"/>
                </a:lnTo>
                <a:lnTo>
                  <a:pt x="16875" y="2945"/>
                </a:lnTo>
                <a:cubicBezTo>
                  <a:pt x="16875" y="1317"/>
                  <a:pt x="15968" y="0"/>
                  <a:pt x="14850" y="0"/>
                </a:cubicBezTo>
                <a:lnTo>
                  <a:pt x="2025" y="0"/>
                </a:lnTo>
                <a:cubicBezTo>
                  <a:pt x="908" y="0"/>
                  <a:pt x="0" y="1320"/>
                  <a:pt x="0" y="2945"/>
                </a:cubicBezTo>
                <a:lnTo>
                  <a:pt x="0" y="9789"/>
                </a:lnTo>
                <a:lnTo>
                  <a:pt x="0" y="18655"/>
                </a:lnTo>
                <a:cubicBezTo>
                  <a:pt x="0" y="20281"/>
                  <a:pt x="906" y="21600"/>
                  <a:pt x="2025" y="21600"/>
                </a:cubicBezTo>
                <a:lnTo>
                  <a:pt x="14850" y="21600"/>
                </a:lnTo>
                <a:cubicBezTo>
                  <a:pt x="15968" y="21600"/>
                  <a:pt x="16875" y="20281"/>
                  <a:pt x="16875" y="18655"/>
                </a:cubicBezTo>
                <a:lnTo>
                  <a:pt x="16875" y="17457"/>
                </a:lnTo>
                <a:lnTo>
                  <a:pt x="18704" y="20080"/>
                </a:lnTo>
                <a:cubicBezTo>
                  <a:pt x="18957" y="20442"/>
                  <a:pt x="19297" y="20646"/>
                  <a:pt x="19651" y="20646"/>
                </a:cubicBezTo>
                <a:lnTo>
                  <a:pt x="20250" y="20646"/>
                </a:lnTo>
                <a:cubicBezTo>
                  <a:pt x="20995" y="20646"/>
                  <a:pt x="21600" y="19766"/>
                  <a:pt x="21600" y="18682"/>
                </a:cubicBezTo>
                <a:lnTo>
                  <a:pt x="21600" y="2945"/>
                </a:lnTo>
                <a:cubicBezTo>
                  <a:pt x="21600" y="1861"/>
                  <a:pt x="20995" y="982"/>
                  <a:pt x="20250" y="98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6" name="AutoShape 136"/>
          <p:cNvSpPr>
            <a:spLocks/>
          </p:cNvSpPr>
          <p:nvPr/>
        </p:nvSpPr>
        <p:spPr bwMode="auto">
          <a:xfrm>
            <a:off x="9372600" y="3421063"/>
            <a:ext cx="304800" cy="304800"/>
          </a:xfrm>
          <a:custGeom>
            <a:avLst/>
            <a:gdLst/>
            <a:ahLst/>
            <a:cxnLst/>
            <a:rect l="0" t="0" r="r" b="b"/>
            <a:pathLst>
              <a:path w="21600" h="21600">
                <a:moveTo>
                  <a:pt x="19539" y="20579"/>
                </a:moveTo>
                <a:lnTo>
                  <a:pt x="19543" y="20579"/>
                </a:lnTo>
                <a:cubicBezTo>
                  <a:pt x="19547" y="21143"/>
                  <a:pt x="20005" y="21600"/>
                  <a:pt x="20571" y="21600"/>
                </a:cubicBezTo>
                <a:cubicBezTo>
                  <a:pt x="21138" y="21600"/>
                  <a:pt x="21600" y="21139"/>
                  <a:pt x="21600" y="20571"/>
                </a:cubicBezTo>
                <a:cubicBezTo>
                  <a:pt x="21600" y="20565"/>
                  <a:pt x="21596" y="20561"/>
                  <a:pt x="21596" y="20555"/>
                </a:cubicBezTo>
                <a:cubicBezTo>
                  <a:pt x="21584" y="9222"/>
                  <a:pt x="12411" y="41"/>
                  <a:pt x="1081" y="12"/>
                </a:cubicBezTo>
                <a:cubicBezTo>
                  <a:pt x="1065" y="10"/>
                  <a:pt x="1049" y="0"/>
                  <a:pt x="1029" y="0"/>
                </a:cubicBezTo>
                <a:cubicBezTo>
                  <a:pt x="458" y="0"/>
                  <a:pt x="0" y="461"/>
                  <a:pt x="0" y="1029"/>
                </a:cubicBezTo>
                <a:cubicBezTo>
                  <a:pt x="0" y="1594"/>
                  <a:pt x="458" y="2055"/>
                  <a:pt x="1025" y="2057"/>
                </a:cubicBezTo>
                <a:lnTo>
                  <a:pt x="1025" y="2065"/>
                </a:lnTo>
                <a:cubicBezTo>
                  <a:pt x="11234" y="2065"/>
                  <a:pt x="19539" y="10370"/>
                  <a:pt x="19539" y="20579"/>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7" name="AutoShape 137"/>
          <p:cNvSpPr>
            <a:spLocks/>
          </p:cNvSpPr>
          <p:nvPr/>
        </p:nvSpPr>
        <p:spPr bwMode="auto">
          <a:xfrm>
            <a:off x="8878888" y="3305175"/>
            <a:ext cx="928687" cy="928688"/>
          </a:xfrm>
          <a:custGeom>
            <a:avLst/>
            <a:gdLst/>
            <a:ahLst/>
            <a:cxnLst/>
            <a:rect l="0" t="0" r="r" b="b"/>
            <a:pathLst>
              <a:path w="21248" h="21600">
                <a:moveTo>
                  <a:pt x="19869" y="17133"/>
                </a:moveTo>
                <a:cubicBezTo>
                  <a:pt x="19766" y="17387"/>
                  <a:pt x="19525" y="17550"/>
                  <a:pt x="19255" y="17550"/>
                </a:cubicBezTo>
                <a:lnTo>
                  <a:pt x="19058" y="17550"/>
                </a:lnTo>
                <a:lnTo>
                  <a:pt x="3984" y="2226"/>
                </a:lnTo>
                <a:lnTo>
                  <a:pt x="3984" y="2025"/>
                </a:lnTo>
                <a:cubicBezTo>
                  <a:pt x="3984" y="1751"/>
                  <a:pt x="4144" y="1507"/>
                  <a:pt x="4393" y="1401"/>
                </a:cubicBezTo>
                <a:cubicBezTo>
                  <a:pt x="4475" y="1367"/>
                  <a:pt x="4560" y="1350"/>
                  <a:pt x="4647" y="1350"/>
                </a:cubicBezTo>
                <a:cubicBezTo>
                  <a:pt x="4825" y="1350"/>
                  <a:pt x="4991" y="1420"/>
                  <a:pt x="5116" y="1547"/>
                </a:cubicBezTo>
                <a:lnTo>
                  <a:pt x="19725" y="16398"/>
                </a:lnTo>
                <a:cubicBezTo>
                  <a:pt x="19916" y="16592"/>
                  <a:pt x="19973" y="16880"/>
                  <a:pt x="19869" y="17133"/>
                </a:cubicBezTo>
                <a:moveTo>
                  <a:pt x="10121" y="17550"/>
                </a:moveTo>
                <a:cubicBezTo>
                  <a:pt x="10017" y="17550"/>
                  <a:pt x="9923" y="17587"/>
                  <a:pt x="9824" y="17610"/>
                </a:cubicBezTo>
                <a:lnTo>
                  <a:pt x="3924" y="11613"/>
                </a:lnTo>
                <a:cubicBezTo>
                  <a:pt x="3947" y="11513"/>
                  <a:pt x="3983" y="11416"/>
                  <a:pt x="3983" y="11312"/>
                </a:cubicBezTo>
                <a:lnTo>
                  <a:pt x="3984" y="3181"/>
                </a:lnTo>
                <a:lnTo>
                  <a:pt x="18119" y="17550"/>
                </a:lnTo>
                <a:cubicBezTo>
                  <a:pt x="18119" y="17550"/>
                  <a:pt x="10121" y="17550"/>
                  <a:pt x="10121" y="17550"/>
                </a:cubicBezTo>
                <a:close/>
                <a:moveTo>
                  <a:pt x="9182" y="17946"/>
                </a:moveTo>
                <a:lnTo>
                  <a:pt x="7110" y="20052"/>
                </a:lnTo>
                <a:cubicBezTo>
                  <a:pt x="6940" y="20224"/>
                  <a:pt x="6743" y="20250"/>
                  <a:pt x="6640" y="20250"/>
                </a:cubicBezTo>
                <a:cubicBezTo>
                  <a:pt x="6538" y="20250"/>
                  <a:pt x="6339" y="20224"/>
                  <a:pt x="6171" y="20052"/>
                </a:cubicBezTo>
                <a:lnTo>
                  <a:pt x="1522" y="15327"/>
                </a:lnTo>
                <a:cubicBezTo>
                  <a:pt x="1353" y="15155"/>
                  <a:pt x="1328" y="14954"/>
                  <a:pt x="1328" y="14850"/>
                </a:cubicBezTo>
                <a:cubicBezTo>
                  <a:pt x="1328" y="14746"/>
                  <a:pt x="1353" y="14545"/>
                  <a:pt x="1522" y="14373"/>
                </a:cubicBezTo>
                <a:lnTo>
                  <a:pt x="3594" y="12266"/>
                </a:lnTo>
                <a:cubicBezTo>
                  <a:pt x="3600" y="12260"/>
                  <a:pt x="3602" y="12252"/>
                  <a:pt x="3608" y="12246"/>
                </a:cubicBezTo>
                <a:lnTo>
                  <a:pt x="9202" y="17933"/>
                </a:lnTo>
                <a:cubicBezTo>
                  <a:pt x="9197" y="17937"/>
                  <a:pt x="9187" y="17939"/>
                  <a:pt x="9182" y="17946"/>
                </a:cubicBezTo>
                <a:moveTo>
                  <a:pt x="6057" y="593"/>
                </a:moveTo>
                <a:cubicBezTo>
                  <a:pt x="5675" y="206"/>
                  <a:pt x="5166" y="0"/>
                  <a:pt x="4647" y="0"/>
                </a:cubicBezTo>
                <a:cubicBezTo>
                  <a:pt x="4391" y="0"/>
                  <a:pt x="4132" y="50"/>
                  <a:pt x="3886" y="155"/>
                </a:cubicBezTo>
                <a:cubicBezTo>
                  <a:pt x="3141" y="468"/>
                  <a:pt x="2656" y="1205"/>
                  <a:pt x="2656" y="2025"/>
                </a:cubicBezTo>
                <a:lnTo>
                  <a:pt x="2655" y="11312"/>
                </a:lnTo>
                <a:lnTo>
                  <a:pt x="583" y="13418"/>
                </a:lnTo>
                <a:cubicBezTo>
                  <a:pt x="-195" y="14209"/>
                  <a:pt x="-195" y="15491"/>
                  <a:pt x="583" y="16282"/>
                </a:cubicBezTo>
                <a:lnTo>
                  <a:pt x="5231" y="21007"/>
                </a:lnTo>
                <a:cubicBezTo>
                  <a:pt x="5621" y="21402"/>
                  <a:pt x="6131" y="21600"/>
                  <a:pt x="6640" y="21600"/>
                </a:cubicBezTo>
                <a:cubicBezTo>
                  <a:pt x="7150" y="21600"/>
                  <a:pt x="7660" y="21402"/>
                  <a:pt x="8049" y="21007"/>
                </a:cubicBezTo>
                <a:lnTo>
                  <a:pt x="10121" y="18900"/>
                </a:lnTo>
                <a:lnTo>
                  <a:pt x="19255" y="18900"/>
                </a:lnTo>
                <a:cubicBezTo>
                  <a:pt x="20062" y="18900"/>
                  <a:pt x="20788" y="18407"/>
                  <a:pt x="21096" y="17651"/>
                </a:cubicBezTo>
                <a:cubicBezTo>
                  <a:pt x="21405" y="16894"/>
                  <a:pt x="21234" y="16022"/>
                  <a:pt x="20664" y="15443"/>
                </a:cubicBezTo>
                <a:cubicBezTo>
                  <a:pt x="20664" y="15443"/>
                  <a:pt x="6057" y="593"/>
                  <a:pt x="6057" y="593"/>
                </a:cubicBezTo>
                <a:close/>
                <a:moveTo>
                  <a:pt x="6057" y="593"/>
                </a:move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8" name="AutoShape 138"/>
          <p:cNvSpPr>
            <a:spLocks/>
          </p:cNvSpPr>
          <p:nvPr/>
        </p:nvSpPr>
        <p:spPr bwMode="auto">
          <a:xfrm>
            <a:off x="9372600" y="3305175"/>
            <a:ext cx="434975" cy="434975"/>
          </a:xfrm>
          <a:custGeom>
            <a:avLst/>
            <a:gdLst/>
            <a:ahLst/>
            <a:cxnLst/>
            <a:rect l="0" t="0" r="r" b="b"/>
            <a:pathLst>
              <a:path w="21600" h="21600">
                <a:moveTo>
                  <a:pt x="1437" y="2880"/>
                </a:moveTo>
                <a:lnTo>
                  <a:pt x="1437" y="2886"/>
                </a:lnTo>
                <a:cubicBezTo>
                  <a:pt x="10966" y="2886"/>
                  <a:pt x="18717" y="10638"/>
                  <a:pt x="18717" y="20166"/>
                </a:cubicBezTo>
                <a:lnTo>
                  <a:pt x="18720" y="20166"/>
                </a:lnTo>
                <a:cubicBezTo>
                  <a:pt x="18723" y="20959"/>
                  <a:pt x="19367" y="21600"/>
                  <a:pt x="20160" y="21600"/>
                </a:cubicBezTo>
                <a:cubicBezTo>
                  <a:pt x="20956" y="21600"/>
                  <a:pt x="21600" y="20957"/>
                  <a:pt x="21600" y="20160"/>
                </a:cubicBezTo>
                <a:cubicBezTo>
                  <a:pt x="21600" y="20156"/>
                  <a:pt x="21597" y="20153"/>
                  <a:pt x="21597" y="20149"/>
                </a:cubicBezTo>
                <a:cubicBezTo>
                  <a:pt x="21589" y="9034"/>
                  <a:pt x="12589" y="29"/>
                  <a:pt x="1477" y="8"/>
                </a:cubicBezTo>
                <a:cubicBezTo>
                  <a:pt x="1465" y="7"/>
                  <a:pt x="1454" y="0"/>
                  <a:pt x="1440" y="0"/>
                </a:cubicBezTo>
                <a:cubicBezTo>
                  <a:pt x="644" y="0"/>
                  <a:pt x="0" y="644"/>
                  <a:pt x="0" y="1440"/>
                </a:cubicBezTo>
                <a:cubicBezTo>
                  <a:pt x="0" y="2235"/>
                  <a:pt x="644" y="2879"/>
                  <a:pt x="1437" y="288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9" name="AutoShape 139"/>
          <p:cNvSpPr>
            <a:spLocks/>
          </p:cNvSpPr>
          <p:nvPr/>
        </p:nvSpPr>
        <p:spPr bwMode="auto">
          <a:xfrm>
            <a:off x="7021513" y="3305175"/>
            <a:ext cx="928687" cy="900113"/>
          </a:xfrm>
          <a:custGeom>
            <a:avLst/>
            <a:gdLst/>
            <a:ahLst/>
            <a:cxnLst/>
            <a:rect l="0" t="0" r="r" b="b"/>
            <a:pathLst>
              <a:path w="21392" h="21600">
                <a:moveTo>
                  <a:pt x="15769" y="12795"/>
                </a:moveTo>
                <a:cubicBezTo>
                  <a:pt x="15427" y="13151"/>
                  <a:pt x="15271" y="13651"/>
                  <a:pt x="15350" y="14142"/>
                </a:cubicBezTo>
                <a:lnTo>
                  <a:pt x="16296" y="20032"/>
                </a:lnTo>
                <a:lnTo>
                  <a:pt x="11444" y="17309"/>
                </a:lnTo>
                <a:cubicBezTo>
                  <a:pt x="11210" y="17178"/>
                  <a:pt x="10953" y="17113"/>
                  <a:pt x="10696" y="17113"/>
                </a:cubicBezTo>
                <a:cubicBezTo>
                  <a:pt x="10439" y="17113"/>
                  <a:pt x="10182" y="17178"/>
                  <a:pt x="9949" y="17309"/>
                </a:cubicBezTo>
                <a:lnTo>
                  <a:pt x="5096" y="20032"/>
                </a:lnTo>
                <a:lnTo>
                  <a:pt x="6043" y="14142"/>
                </a:lnTo>
                <a:cubicBezTo>
                  <a:pt x="6122" y="13651"/>
                  <a:pt x="5966" y="13151"/>
                  <a:pt x="5624" y="12795"/>
                </a:cubicBezTo>
                <a:lnTo>
                  <a:pt x="1545" y="8550"/>
                </a:lnTo>
                <a:lnTo>
                  <a:pt x="7111" y="7686"/>
                </a:lnTo>
                <a:cubicBezTo>
                  <a:pt x="7620" y="7607"/>
                  <a:pt x="8058" y="7276"/>
                  <a:pt x="8277" y="6802"/>
                </a:cubicBezTo>
                <a:lnTo>
                  <a:pt x="10696" y="1568"/>
                </a:lnTo>
                <a:lnTo>
                  <a:pt x="13116" y="6802"/>
                </a:lnTo>
                <a:cubicBezTo>
                  <a:pt x="13335" y="7276"/>
                  <a:pt x="13772" y="7607"/>
                  <a:pt x="14281" y="7686"/>
                </a:cubicBezTo>
                <a:lnTo>
                  <a:pt x="19848" y="8550"/>
                </a:lnTo>
                <a:cubicBezTo>
                  <a:pt x="19848" y="8550"/>
                  <a:pt x="15769" y="12795"/>
                  <a:pt x="15769" y="12795"/>
                </a:cubicBezTo>
                <a:close/>
                <a:moveTo>
                  <a:pt x="21313" y="8052"/>
                </a:moveTo>
                <a:cubicBezTo>
                  <a:pt x="21128" y="7496"/>
                  <a:pt x="20653" y="7088"/>
                  <a:pt x="20081" y="7000"/>
                </a:cubicBezTo>
                <a:lnTo>
                  <a:pt x="14514" y="6136"/>
                </a:lnTo>
                <a:lnTo>
                  <a:pt x="12094" y="902"/>
                </a:lnTo>
                <a:cubicBezTo>
                  <a:pt x="11840" y="352"/>
                  <a:pt x="11295" y="0"/>
                  <a:pt x="10696" y="0"/>
                </a:cubicBezTo>
                <a:cubicBezTo>
                  <a:pt x="10097" y="0"/>
                  <a:pt x="9552" y="352"/>
                  <a:pt x="9298" y="902"/>
                </a:cubicBezTo>
                <a:lnTo>
                  <a:pt x="6878" y="6136"/>
                </a:lnTo>
                <a:lnTo>
                  <a:pt x="1311" y="7000"/>
                </a:lnTo>
                <a:cubicBezTo>
                  <a:pt x="739" y="7088"/>
                  <a:pt x="264" y="7496"/>
                  <a:pt x="80" y="8052"/>
                </a:cubicBezTo>
                <a:cubicBezTo>
                  <a:pt x="-104" y="8610"/>
                  <a:pt x="35" y="9224"/>
                  <a:pt x="439" y="9645"/>
                </a:cubicBezTo>
                <a:lnTo>
                  <a:pt x="4518" y="13890"/>
                </a:lnTo>
                <a:lnTo>
                  <a:pt x="3572" y="19778"/>
                </a:lnTo>
                <a:cubicBezTo>
                  <a:pt x="3476" y="20371"/>
                  <a:pt x="3723" y="20967"/>
                  <a:pt x="4206" y="21314"/>
                </a:cubicBezTo>
                <a:cubicBezTo>
                  <a:pt x="4472" y="21503"/>
                  <a:pt x="4784" y="21600"/>
                  <a:pt x="5096" y="21600"/>
                </a:cubicBezTo>
                <a:cubicBezTo>
                  <a:pt x="5352" y="21600"/>
                  <a:pt x="5610" y="21534"/>
                  <a:pt x="5843" y="21404"/>
                </a:cubicBezTo>
                <a:lnTo>
                  <a:pt x="10696" y="18681"/>
                </a:lnTo>
                <a:lnTo>
                  <a:pt x="15549" y="21404"/>
                </a:lnTo>
                <a:cubicBezTo>
                  <a:pt x="15783" y="21534"/>
                  <a:pt x="16040" y="21600"/>
                  <a:pt x="16296" y="21600"/>
                </a:cubicBezTo>
                <a:cubicBezTo>
                  <a:pt x="16609" y="21600"/>
                  <a:pt x="16920" y="21503"/>
                  <a:pt x="17187" y="21314"/>
                </a:cubicBezTo>
                <a:cubicBezTo>
                  <a:pt x="17670" y="20967"/>
                  <a:pt x="17916" y="20371"/>
                  <a:pt x="17820" y="19778"/>
                </a:cubicBezTo>
                <a:lnTo>
                  <a:pt x="16874" y="13890"/>
                </a:lnTo>
                <a:lnTo>
                  <a:pt x="20953" y="9645"/>
                </a:lnTo>
                <a:cubicBezTo>
                  <a:pt x="21358" y="9224"/>
                  <a:pt x="21496" y="8610"/>
                  <a:pt x="21313" y="805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0" name="AutoShape 140"/>
          <p:cNvSpPr>
            <a:spLocks/>
          </p:cNvSpPr>
          <p:nvPr/>
        </p:nvSpPr>
        <p:spPr bwMode="auto">
          <a:xfrm>
            <a:off x="5278438" y="3536950"/>
            <a:ext cx="581025" cy="471488"/>
          </a:xfrm>
          <a:custGeom>
            <a:avLst/>
            <a:gdLst/>
            <a:ahLst/>
            <a:cxnLst/>
            <a:rect l="0" t="0" r="r" b="b"/>
            <a:pathLst>
              <a:path w="20848" h="21600">
                <a:moveTo>
                  <a:pt x="18728" y="19178"/>
                </a:moveTo>
                <a:cubicBezTo>
                  <a:pt x="13192" y="20631"/>
                  <a:pt x="7654" y="20631"/>
                  <a:pt x="2118" y="19178"/>
                </a:cubicBezTo>
                <a:cubicBezTo>
                  <a:pt x="678" y="13593"/>
                  <a:pt x="678" y="8008"/>
                  <a:pt x="2118" y="2422"/>
                </a:cubicBezTo>
                <a:cubicBezTo>
                  <a:pt x="7654" y="969"/>
                  <a:pt x="13192" y="969"/>
                  <a:pt x="18728" y="2422"/>
                </a:cubicBezTo>
                <a:cubicBezTo>
                  <a:pt x="20168" y="8008"/>
                  <a:pt x="20168" y="13593"/>
                  <a:pt x="18728" y="19178"/>
                </a:cubicBezTo>
                <a:moveTo>
                  <a:pt x="18938" y="1116"/>
                </a:moveTo>
                <a:cubicBezTo>
                  <a:pt x="16114" y="375"/>
                  <a:pt x="13250" y="0"/>
                  <a:pt x="10423" y="0"/>
                </a:cubicBezTo>
                <a:cubicBezTo>
                  <a:pt x="7597" y="0"/>
                  <a:pt x="4733" y="375"/>
                  <a:pt x="1909" y="1116"/>
                </a:cubicBezTo>
                <a:cubicBezTo>
                  <a:pt x="1544" y="1214"/>
                  <a:pt x="1244" y="1552"/>
                  <a:pt x="1128" y="2005"/>
                </a:cubicBezTo>
                <a:cubicBezTo>
                  <a:pt x="-376" y="7842"/>
                  <a:pt x="-376" y="13759"/>
                  <a:pt x="1128" y="19594"/>
                </a:cubicBezTo>
                <a:cubicBezTo>
                  <a:pt x="1244" y="20048"/>
                  <a:pt x="1544" y="20387"/>
                  <a:pt x="1909" y="20482"/>
                </a:cubicBezTo>
                <a:cubicBezTo>
                  <a:pt x="4733" y="21225"/>
                  <a:pt x="7597" y="21600"/>
                  <a:pt x="10423" y="21600"/>
                </a:cubicBezTo>
                <a:cubicBezTo>
                  <a:pt x="13250" y="21600"/>
                  <a:pt x="16114" y="21225"/>
                  <a:pt x="18938" y="20482"/>
                </a:cubicBezTo>
                <a:cubicBezTo>
                  <a:pt x="19304" y="20387"/>
                  <a:pt x="19602" y="20048"/>
                  <a:pt x="19719" y="19594"/>
                </a:cubicBezTo>
                <a:cubicBezTo>
                  <a:pt x="21224" y="13759"/>
                  <a:pt x="21224" y="7842"/>
                  <a:pt x="19719" y="2005"/>
                </a:cubicBezTo>
                <a:cubicBezTo>
                  <a:pt x="19602" y="1552"/>
                  <a:pt x="19304" y="1214"/>
                  <a:pt x="18938" y="1116"/>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1" name="AutoShape 141"/>
          <p:cNvSpPr>
            <a:spLocks/>
          </p:cNvSpPr>
          <p:nvPr/>
        </p:nvSpPr>
        <p:spPr bwMode="auto">
          <a:xfrm>
            <a:off x="5162550" y="3421063"/>
            <a:ext cx="928688" cy="725487"/>
          </a:xfrm>
          <a:custGeom>
            <a:avLst/>
            <a:gdLst/>
            <a:ahLst/>
            <a:cxnLst/>
            <a:rect l="0" t="0" r="r" b="b"/>
            <a:pathLst>
              <a:path w="21096" h="21600">
                <a:moveTo>
                  <a:pt x="19056" y="18331"/>
                </a:moveTo>
                <a:cubicBezTo>
                  <a:pt x="13384" y="19233"/>
                  <a:pt x="7711" y="19233"/>
                  <a:pt x="2039" y="18331"/>
                </a:cubicBezTo>
                <a:cubicBezTo>
                  <a:pt x="1074" y="13022"/>
                  <a:pt x="1074" y="7714"/>
                  <a:pt x="2039" y="2404"/>
                </a:cubicBezTo>
                <a:cubicBezTo>
                  <a:pt x="7711" y="1502"/>
                  <a:pt x="13384" y="1502"/>
                  <a:pt x="19056" y="2404"/>
                </a:cubicBezTo>
                <a:cubicBezTo>
                  <a:pt x="20021" y="7714"/>
                  <a:pt x="20021" y="13022"/>
                  <a:pt x="19056" y="18331"/>
                </a:cubicBezTo>
                <a:moveTo>
                  <a:pt x="20339" y="2005"/>
                </a:moveTo>
                <a:cubicBezTo>
                  <a:pt x="20212" y="1301"/>
                  <a:pt x="19762" y="777"/>
                  <a:pt x="19215" y="689"/>
                </a:cubicBezTo>
                <a:cubicBezTo>
                  <a:pt x="16340" y="232"/>
                  <a:pt x="13424" y="0"/>
                  <a:pt x="10548" y="0"/>
                </a:cubicBezTo>
                <a:cubicBezTo>
                  <a:pt x="7671" y="0"/>
                  <a:pt x="4755" y="232"/>
                  <a:pt x="1880" y="689"/>
                </a:cubicBezTo>
                <a:cubicBezTo>
                  <a:pt x="1333" y="777"/>
                  <a:pt x="883" y="1301"/>
                  <a:pt x="756" y="2005"/>
                </a:cubicBezTo>
                <a:cubicBezTo>
                  <a:pt x="-252" y="7554"/>
                  <a:pt x="-252" y="13182"/>
                  <a:pt x="756" y="18731"/>
                </a:cubicBezTo>
                <a:cubicBezTo>
                  <a:pt x="883" y="19435"/>
                  <a:pt x="1333" y="19960"/>
                  <a:pt x="1880" y="20046"/>
                </a:cubicBezTo>
                <a:cubicBezTo>
                  <a:pt x="3266" y="20267"/>
                  <a:pt x="4660" y="20429"/>
                  <a:pt x="6055" y="20544"/>
                </a:cubicBezTo>
                <a:cubicBezTo>
                  <a:pt x="5980" y="20606"/>
                  <a:pt x="5932" y="20670"/>
                  <a:pt x="5932" y="20736"/>
                </a:cubicBezTo>
                <a:cubicBezTo>
                  <a:pt x="5932" y="21214"/>
                  <a:pt x="7998" y="21600"/>
                  <a:pt x="10548" y="21600"/>
                </a:cubicBezTo>
                <a:cubicBezTo>
                  <a:pt x="13097" y="21600"/>
                  <a:pt x="15164" y="21214"/>
                  <a:pt x="15164" y="20736"/>
                </a:cubicBezTo>
                <a:cubicBezTo>
                  <a:pt x="15164" y="20670"/>
                  <a:pt x="15115" y="20606"/>
                  <a:pt x="15040" y="20544"/>
                </a:cubicBezTo>
                <a:cubicBezTo>
                  <a:pt x="16435" y="20429"/>
                  <a:pt x="17830" y="20267"/>
                  <a:pt x="19215" y="20046"/>
                </a:cubicBezTo>
                <a:cubicBezTo>
                  <a:pt x="19762" y="19960"/>
                  <a:pt x="20212" y="19435"/>
                  <a:pt x="20339" y="18731"/>
                </a:cubicBezTo>
                <a:cubicBezTo>
                  <a:pt x="21348" y="13182"/>
                  <a:pt x="21348" y="7554"/>
                  <a:pt x="20339" y="2005"/>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2" name="AutoShape 142"/>
          <p:cNvSpPr>
            <a:spLocks/>
          </p:cNvSpPr>
          <p:nvPr/>
        </p:nvSpPr>
        <p:spPr bwMode="auto">
          <a:xfrm>
            <a:off x="5888038" y="3567113"/>
            <a:ext cx="87312" cy="85725"/>
          </a:xfrm>
          <a:custGeom>
            <a:avLst/>
            <a:gdLst/>
            <a:ahLst/>
            <a:cxnLst/>
            <a:rect l="0" t="0" r="r" b="b"/>
            <a:pathLst>
              <a:path w="21600" h="21600">
                <a:moveTo>
                  <a:pt x="10800" y="7200"/>
                </a:moveTo>
                <a:cubicBezTo>
                  <a:pt x="12779" y="7200"/>
                  <a:pt x="14400" y="8821"/>
                  <a:pt x="14400" y="10800"/>
                </a:cubicBezTo>
                <a:cubicBezTo>
                  <a:pt x="14400" y="12779"/>
                  <a:pt x="12779" y="14400"/>
                  <a:pt x="10800" y="14400"/>
                </a:cubicBezTo>
                <a:cubicBezTo>
                  <a:pt x="8821" y="14400"/>
                  <a:pt x="7200" y="12779"/>
                  <a:pt x="7200" y="10800"/>
                </a:cubicBezTo>
                <a:cubicBezTo>
                  <a:pt x="7200" y="8821"/>
                  <a:pt x="8821" y="7200"/>
                  <a:pt x="10800" y="7200"/>
                </a:cubicBezTo>
                <a:moveTo>
                  <a:pt x="10800" y="21600"/>
                </a:moveTo>
                <a:cubicBezTo>
                  <a:pt x="16762" y="21600"/>
                  <a:pt x="21600" y="16763"/>
                  <a:pt x="21600" y="10800"/>
                </a:cubicBezTo>
                <a:cubicBezTo>
                  <a:pt x="21600" y="4838"/>
                  <a:pt x="16762" y="0"/>
                  <a:pt x="10800" y="0"/>
                </a:cubicBezTo>
                <a:cubicBezTo>
                  <a:pt x="4837" y="0"/>
                  <a:pt x="0" y="4838"/>
                  <a:pt x="0" y="10800"/>
                </a:cubicBezTo>
                <a:cubicBezTo>
                  <a:pt x="0" y="16763"/>
                  <a:pt x="4837" y="21600"/>
                  <a:pt x="10800" y="2160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3" name="AutoShape 143"/>
          <p:cNvSpPr>
            <a:spLocks/>
          </p:cNvSpPr>
          <p:nvPr/>
        </p:nvSpPr>
        <p:spPr bwMode="auto">
          <a:xfrm>
            <a:off x="5859463" y="3943350"/>
            <a:ext cx="115887" cy="30163"/>
          </a:xfrm>
          <a:custGeom>
            <a:avLst/>
            <a:gdLst/>
            <a:ahLst/>
            <a:cxnLst/>
            <a:rect l="0" t="0" r="r" b="b"/>
            <a:pathLst>
              <a:path w="21600" h="21600">
                <a:moveTo>
                  <a:pt x="18900" y="0"/>
                </a:moveTo>
                <a:lnTo>
                  <a:pt x="2700" y="0"/>
                </a:lnTo>
                <a:cubicBezTo>
                  <a:pt x="1210" y="0"/>
                  <a:pt x="0" y="4841"/>
                  <a:pt x="0" y="10800"/>
                </a:cubicBezTo>
                <a:cubicBezTo>
                  <a:pt x="0" y="16759"/>
                  <a:pt x="1210" y="21600"/>
                  <a:pt x="2700" y="21600"/>
                </a:cubicBezTo>
                <a:lnTo>
                  <a:pt x="18900" y="21600"/>
                </a:lnTo>
                <a:cubicBezTo>
                  <a:pt x="20390" y="21600"/>
                  <a:pt x="21600" y="16759"/>
                  <a:pt x="21600" y="10800"/>
                </a:cubicBezTo>
                <a:cubicBezTo>
                  <a:pt x="21600" y="4841"/>
                  <a:pt x="20390" y="0"/>
                  <a:pt x="189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4" name="AutoShape 144"/>
          <p:cNvSpPr>
            <a:spLocks/>
          </p:cNvSpPr>
          <p:nvPr/>
        </p:nvSpPr>
        <p:spPr bwMode="auto">
          <a:xfrm>
            <a:off x="5888038" y="3856038"/>
            <a:ext cx="117475" cy="30162"/>
          </a:xfrm>
          <a:custGeom>
            <a:avLst/>
            <a:gdLst/>
            <a:ahLst/>
            <a:cxnLst/>
            <a:rect l="0" t="0" r="r" b="b"/>
            <a:pathLst>
              <a:path w="21600" h="21600">
                <a:moveTo>
                  <a:pt x="18900" y="0"/>
                </a:moveTo>
                <a:lnTo>
                  <a:pt x="2700" y="0"/>
                </a:lnTo>
                <a:cubicBezTo>
                  <a:pt x="1210" y="0"/>
                  <a:pt x="0" y="4841"/>
                  <a:pt x="0" y="10800"/>
                </a:cubicBezTo>
                <a:cubicBezTo>
                  <a:pt x="0" y="16759"/>
                  <a:pt x="1210" y="21600"/>
                  <a:pt x="2700" y="21600"/>
                </a:cubicBezTo>
                <a:lnTo>
                  <a:pt x="18900" y="21600"/>
                </a:lnTo>
                <a:cubicBezTo>
                  <a:pt x="20390" y="21600"/>
                  <a:pt x="21600" y="16759"/>
                  <a:pt x="21600" y="10800"/>
                </a:cubicBezTo>
                <a:cubicBezTo>
                  <a:pt x="21600" y="4841"/>
                  <a:pt x="20390" y="0"/>
                  <a:pt x="189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5" name="AutoShape 145"/>
          <p:cNvSpPr>
            <a:spLocks/>
          </p:cNvSpPr>
          <p:nvPr/>
        </p:nvSpPr>
        <p:spPr bwMode="auto">
          <a:xfrm>
            <a:off x="5888038" y="3770313"/>
            <a:ext cx="117475" cy="28575"/>
          </a:xfrm>
          <a:custGeom>
            <a:avLst/>
            <a:gdLst/>
            <a:ahLst/>
            <a:cxnLst/>
            <a:rect l="0" t="0" r="r" b="b"/>
            <a:pathLst>
              <a:path w="21600" h="21600">
                <a:moveTo>
                  <a:pt x="18900" y="0"/>
                </a:moveTo>
                <a:lnTo>
                  <a:pt x="2700" y="0"/>
                </a:lnTo>
                <a:cubicBezTo>
                  <a:pt x="1210" y="0"/>
                  <a:pt x="0" y="4841"/>
                  <a:pt x="0" y="10800"/>
                </a:cubicBezTo>
                <a:cubicBezTo>
                  <a:pt x="0" y="16759"/>
                  <a:pt x="1210" y="21600"/>
                  <a:pt x="2700" y="21600"/>
                </a:cubicBezTo>
                <a:lnTo>
                  <a:pt x="18900" y="21600"/>
                </a:lnTo>
                <a:cubicBezTo>
                  <a:pt x="20390" y="21600"/>
                  <a:pt x="21600" y="16759"/>
                  <a:pt x="21600" y="10800"/>
                </a:cubicBezTo>
                <a:cubicBezTo>
                  <a:pt x="21600" y="4841"/>
                  <a:pt x="20390" y="0"/>
                  <a:pt x="18900"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6" name="AutoShape 146"/>
          <p:cNvSpPr>
            <a:spLocks/>
          </p:cNvSpPr>
          <p:nvPr/>
        </p:nvSpPr>
        <p:spPr bwMode="auto">
          <a:xfrm>
            <a:off x="5395913" y="3652838"/>
            <a:ext cx="173037" cy="122237"/>
          </a:xfrm>
          <a:custGeom>
            <a:avLst/>
            <a:gdLst/>
            <a:ahLst/>
            <a:cxnLst/>
            <a:rect l="0" t="0" r="r" b="b"/>
            <a:pathLst>
              <a:path w="21556" h="21547">
                <a:moveTo>
                  <a:pt x="19751" y="2"/>
                </a:moveTo>
                <a:lnTo>
                  <a:pt x="3200" y="1845"/>
                </a:lnTo>
                <a:cubicBezTo>
                  <a:pt x="2215" y="2011"/>
                  <a:pt x="1272" y="3285"/>
                  <a:pt x="1107" y="4677"/>
                </a:cubicBezTo>
                <a:lnTo>
                  <a:pt x="2" y="18986"/>
                </a:lnTo>
                <a:cubicBezTo>
                  <a:pt x="-44" y="20398"/>
                  <a:pt x="724" y="21547"/>
                  <a:pt x="1713" y="21547"/>
                </a:cubicBezTo>
                <a:cubicBezTo>
                  <a:pt x="2698" y="21547"/>
                  <a:pt x="3542" y="20398"/>
                  <a:pt x="3583" y="18979"/>
                </a:cubicBezTo>
                <a:lnTo>
                  <a:pt x="4185" y="9251"/>
                </a:lnTo>
                <a:cubicBezTo>
                  <a:pt x="4319" y="7849"/>
                  <a:pt x="5236" y="6593"/>
                  <a:pt x="6221" y="6447"/>
                </a:cubicBezTo>
                <a:lnTo>
                  <a:pt x="19751" y="5128"/>
                </a:lnTo>
                <a:cubicBezTo>
                  <a:pt x="20744" y="5078"/>
                  <a:pt x="21556" y="3884"/>
                  <a:pt x="21556" y="2467"/>
                </a:cubicBezTo>
                <a:cubicBezTo>
                  <a:pt x="21556" y="1055"/>
                  <a:pt x="20744" y="-53"/>
                  <a:pt x="19751" y="2"/>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7" name="AutoShape 147"/>
          <p:cNvSpPr>
            <a:spLocks/>
          </p:cNvSpPr>
          <p:nvPr/>
        </p:nvSpPr>
        <p:spPr bwMode="auto">
          <a:xfrm>
            <a:off x="3305175" y="3362325"/>
            <a:ext cx="928688" cy="814388"/>
          </a:xfrm>
          <a:custGeom>
            <a:avLst/>
            <a:gdLst/>
            <a:ahLst/>
            <a:cxnLst/>
            <a:rect l="0" t="0" r="r" b="b"/>
            <a:pathLst>
              <a:path w="20407" h="20712">
                <a:moveTo>
                  <a:pt x="17707" y="10923"/>
                </a:moveTo>
                <a:lnTo>
                  <a:pt x="10657" y="19017"/>
                </a:lnTo>
                <a:cubicBezTo>
                  <a:pt x="10407" y="19306"/>
                  <a:pt x="9998" y="19306"/>
                  <a:pt x="9748" y="19017"/>
                </a:cubicBezTo>
                <a:lnTo>
                  <a:pt x="2699" y="10923"/>
                </a:lnTo>
                <a:cubicBezTo>
                  <a:pt x="818" y="8762"/>
                  <a:pt x="818" y="5248"/>
                  <a:pt x="2699" y="3088"/>
                </a:cubicBezTo>
                <a:cubicBezTo>
                  <a:pt x="4513" y="1005"/>
                  <a:pt x="7429" y="932"/>
                  <a:pt x="9338" y="2923"/>
                </a:cubicBezTo>
                <a:lnTo>
                  <a:pt x="10202" y="3826"/>
                </a:lnTo>
                <a:lnTo>
                  <a:pt x="11068" y="2923"/>
                </a:lnTo>
                <a:cubicBezTo>
                  <a:pt x="12977" y="932"/>
                  <a:pt x="15894" y="1005"/>
                  <a:pt x="17707" y="3088"/>
                </a:cubicBezTo>
                <a:cubicBezTo>
                  <a:pt x="19589" y="5248"/>
                  <a:pt x="19589" y="8762"/>
                  <a:pt x="17707" y="10923"/>
                </a:cubicBezTo>
                <a:moveTo>
                  <a:pt x="18617" y="2044"/>
                </a:moveTo>
                <a:cubicBezTo>
                  <a:pt x="16302" y="-617"/>
                  <a:pt x="12601" y="-672"/>
                  <a:pt x="10202" y="1831"/>
                </a:cubicBezTo>
                <a:cubicBezTo>
                  <a:pt x="7805" y="-672"/>
                  <a:pt x="4105" y="-617"/>
                  <a:pt x="1789" y="2044"/>
                </a:cubicBezTo>
                <a:cubicBezTo>
                  <a:pt x="-597" y="4784"/>
                  <a:pt x="-597" y="9226"/>
                  <a:pt x="1789" y="11967"/>
                </a:cubicBezTo>
                <a:cubicBezTo>
                  <a:pt x="2471" y="12750"/>
                  <a:pt x="8839" y="20062"/>
                  <a:pt x="8839" y="20062"/>
                </a:cubicBezTo>
                <a:cubicBezTo>
                  <a:pt x="9593" y="20928"/>
                  <a:pt x="10813" y="20928"/>
                  <a:pt x="11567" y="20062"/>
                </a:cubicBezTo>
                <a:cubicBezTo>
                  <a:pt x="11567" y="20062"/>
                  <a:pt x="18540" y="12056"/>
                  <a:pt x="18617" y="11967"/>
                </a:cubicBezTo>
                <a:cubicBezTo>
                  <a:pt x="21003" y="9226"/>
                  <a:pt x="21003" y="4784"/>
                  <a:pt x="18617" y="2044"/>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8" name="AutoShape 148"/>
          <p:cNvSpPr>
            <a:spLocks/>
          </p:cNvSpPr>
          <p:nvPr/>
        </p:nvSpPr>
        <p:spPr bwMode="auto">
          <a:xfrm>
            <a:off x="3449638" y="3508375"/>
            <a:ext cx="138112" cy="138113"/>
          </a:xfrm>
          <a:custGeom>
            <a:avLst/>
            <a:gdLst/>
            <a:ahLst/>
            <a:cxnLst/>
            <a:rect l="0" t="0" r="r" b="b"/>
            <a:pathLst>
              <a:path w="21600" h="21600">
                <a:moveTo>
                  <a:pt x="19326" y="0"/>
                </a:moveTo>
                <a:cubicBezTo>
                  <a:pt x="19317" y="0"/>
                  <a:pt x="19317" y="4"/>
                  <a:pt x="19309" y="4"/>
                </a:cubicBezTo>
                <a:cubicBezTo>
                  <a:pt x="8644" y="13"/>
                  <a:pt x="0" y="8660"/>
                  <a:pt x="0" y="19326"/>
                </a:cubicBezTo>
                <a:cubicBezTo>
                  <a:pt x="0" y="20581"/>
                  <a:pt x="1019" y="21600"/>
                  <a:pt x="2274" y="21600"/>
                </a:cubicBezTo>
                <a:cubicBezTo>
                  <a:pt x="3528" y="21600"/>
                  <a:pt x="4547" y="20581"/>
                  <a:pt x="4547" y="19326"/>
                </a:cubicBezTo>
                <a:lnTo>
                  <a:pt x="4547" y="19322"/>
                </a:lnTo>
                <a:cubicBezTo>
                  <a:pt x="4547" y="11164"/>
                  <a:pt x="11164" y="4547"/>
                  <a:pt x="19322" y="4547"/>
                </a:cubicBezTo>
                <a:lnTo>
                  <a:pt x="19326" y="4547"/>
                </a:lnTo>
                <a:cubicBezTo>
                  <a:pt x="20581" y="4547"/>
                  <a:pt x="21600" y="3528"/>
                  <a:pt x="21600" y="2274"/>
                </a:cubicBezTo>
                <a:cubicBezTo>
                  <a:pt x="21600" y="1019"/>
                  <a:pt x="20581" y="0"/>
                  <a:pt x="19326" y="0"/>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9" name="AutoShape 149"/>
          <p:cNvSpPr>
            <a:spLocks/>
          </p:cNvSpPr>
          <p:nvPr/>
        </p:nvSpPr>
        <p:spPr bwMode="auto">
          <a:xfrm>
            <a:off x="1447800" y="3421063"/>
            <a:ext cx="928688" cy="668337"/>
          </a:xfrm>
          <a:custGeom>
            <a:avLst/>
            <a:gdLst/>
            <a:ahLst/>
            <a:cxnLst/>
            <a:rect l="0" t="0" r="r" b="b"/>
            <a:pathLst>
              <a:path w="21600" h="21600">
                <a:moveTo>
                  <a:pt x="16538" y="19721"/>
                </a:moveTo>
                <a:lnTo>
                  <a:pt x="16538" y="19722"/>
                </a:lnTo>
                <a:lnTo>
                  <a:pt x="4388" y="19722"/>
                </a:lnTo>
                <a:cubicBezTo>
                  <a:pt x="2713" y="19721"/>
                  <a:pt x="1350" y="17825"/>
                  <a:pt x="1350" y="15495"/>
                </a:cubicBezTo>
                <a:cubicBezTo>
                  <a:pt x="1350" y="13992"/>
                  <a:pt x="1919" y="12635"/>
                  <a:pt x="2872" y="11863"/>
                </a:cubicBezTo>
                <a:cubicBezTo>
                  <a:pt x="3797" y="11123"/>
                  <a:pt x="3861" y="10976"/>
                  <a:pt x="3472" y="9648"/>
                </a:cubicBezTo>
                <a:cubicBezTo>
                  <a:pt x="3407" y="9374"/>
                  <a:pt x="3375" y="9137"/>
                  <a:pt x="3375" y="8922"/>
                </a:cubicBezTo>
                <a:cubicBezTo>
                  <a:pt x="3375" y="7627"/>
                  <a:pt x="4132" y="6574"/>
                  <a:pt x="5063" y="6574"/>
                </a:cubicBezTo>
                <a:cubicBezTo>
                  <a:pt x="5063" y="6574"/>
                  <a:pt x="5505" y="6530"/>
                  <a:pt x="5976" y="6790"/>
                </a:cubicBezTo>
                <a:cubicBezTo>
                  <a:pt x="6750" y="7219"/>
                  <a:pt x="6835" y="6809"/>
                  <a:pt x="7201" y="5702"/>
                </a:cubicBezTo>
                <a:cubicBezTo>
                  <a:pt x="7974" y="3380"/>
                  <a:pt x="9652" y="1878"/>
                  <a:pt x="11475" y="1878"/>
                </a:cubicBezTo>
                <a:cubicBezTo>
                  <a:pt x="13905" y="1878"/>
                  <a:pt x="15914" y="4436"/>
                  <a:pt x="16148" y="7827"/>
                </a:cubicBezTo>
                <a:cubicBezTo>
                  <a:pt x="16232" y="9172"/>
                  <a:pt x="16232" y="9172"/>
                  <a:pt x="17239" y="9492"/>
                </a:cubicBezTo>
                <a:cubicBezTo>
                  <a:pt x="18984" y="9956"/>
                  <a:pt x="20251" y="12086"/>
                  <a:pt x="20251" y="14556"/>
                </a:cubicBezTo>
                <a:cubicBezTo>
                  <a:pt x="20251" y="17404"/>
                  <a:pt x="18585" y="19721"/>
                  <a:pt x="16538" y="19721"/>
                </a:cubicBezTo>
                <a:moveTo>
                  <a:pt x="17492" y="7647"/>
                </a:moveTo>
                <a:cubicBezTo>
                  <a:pt x="17197" y="3362"/>
                  <a:pt x="14632" y="0"/>
                  <a:pt x="11475" y="0"/>
                </a:cubicBezTo>
                <a:cubicBezTo>
                  <a:pt x="9032" y="0"/>
                  <a:pt x="6940" y="2017"/>
                  <a:pt x="5976" y="4912"/>
                </a:cubicBezTo>
                <a:cubicBezTo>
                  <a:pt x="5686" y="4784"/>
                  <a:pt x="5384" y="4696"/>
                  <a:pt x="5063" y="4696"/>
                </a:cubicBezTo>
                <a:cubicBezTo>
                  <a:pt x="3385" y="4696"/>
                  <a:pt x="2025" y="6589"/>
                  <a:pt x="2025" y="8922"/>
                </a:cubicBezTo>
                <a:cubicBezTo>
                  <a:pt x="2025" y="9386"/>
                  <a:pt x="2092" y="9824"/>
                  <a:pt x="2191" y="10241"/>
                </a:cubicBezTo>
                <a:cubicBezTo>
                  <a:pt x="886" y="11299"/>
                  <a:pt x="0" y="13243"/>
                  <a:pt x="0" y="15495"/>
                </a:cubicBezTo>
                <a:cubicBezTo>
                  <a:pt x="0" y="18866"/>
                  <a:pt x="1964" y="21599"/>
                  <a:pt x="4388" y="21599"/>
                </a:cubicBezTo>
                <a:lnTo>
                  <a:pt x="4388" y="21600"/>
                </a:lnTo>
                <a:lnTo>
                  <a:pt x="16538" y="21600"/>
                </a:lnTo>
                <a:lnTo>
                  <a:pt x="16538" y="21599"/>
                </a:lnTo>
                <a:cubicBezTo>
                  <a:pt x="19335" y="21599"/>
                  <a:pt x="21600" y="18446"/>
                  <a:pt x="21600" y="14556"/>
                </a:cubicBezTo>
                <a:cubicBezTo>
                  <a:pt x="21600" y="11121"/>
                  <a:pt x="19831" y="8269"/>
                  <a:pt x="17492" y="7647"/>
                </a:cubicBezTo>
              </a:path>
            </a:pathLst>
          </a:custGeom>
          <a:solidFill>
            <a:srgbClr val="32323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50" name="Rectangle 150"/>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44</a:t>
            </a:r>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p:cNvSpPr>
          <p:nvPr/>
        </p:nvSpPr>
        <p:spPr bwMode="auto">
          <a:xfrm>
            <a:off x="1235075" y="723900"/>
            <a:ext cx="5159375"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Business Landscape</a:t>
            </a:r>
          </a:p>
        </p:txBody>
      </p:sp>
      <p:sp>
        <p:nvSpPr>
          <p:cNvPr id="11267" name="Rectangle 3"/>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We Deliver Dream</a:t>
            </a:r>
          </a:p>
        </p:txBody>
      </p:sp>
      <p:sp>
        <p:nvSpPr>
          <p:cNvPr id="11268" name="Rectangle 4"/>
          <p:cNvSpPr>
            <a:spLocks/>
          </p:cNvSpPr>
          <p:nvPr/>
        </p:nvSpPr>
        <p:spPr bwMode="auto">
          <a:xfrm>
            <a:off x="1284288" y="69786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11269" name="Rectangle 5"/>
          <p:cNvSpPr>
            <a:spLocks/>
          </p:cNvSpPr>
          <p:nvPr/>
        </p:nvSpPr>
        <p:spPr bwMode="auto">
          <a:xfrm>
            <a:off x="1282700" y="2889250"/>
            <a:ext cx="6591300" cy="386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1A1919"/>
                </a:solidFill>
                <a:latin typeface="Open Sans" charset="0"/>
                <a:ea typeface="ＭＳ Ｐゴシック" charset="0"/>
                <a:cs typeface="Open Sans" charset="0"/>
                <a:sym typeface="Open Sans" charset="0"/>
              </a:rPr>
              <a:t>Time Moves Fast. But We Still The Most </a:t>
            </a:r>
            <a:r>
              <a:rPr lang="en-US" sz="6400">
                <a:solidFill>
                  <a:srgbClr val="1A1919"/>
                </a:solidFill>
                <a:latin typeface="Open Sans Semibold" charset="0"/>
                <a:ea typeface="ＭＳ Ｐゴシック" charset="0"/>
                <a:cs typeface="Open Sans Semibold" charset="0"/>
                <a:sym typeface="Open Sans Semibold" charset="0"/>
              </a:rPr>
              <a:t>Leading</a:t>
            </a:r>
            <a:r>
              <a:rPr lang="en-US" sz="6400">
                <a:solidFill>
                  <a:srgbClr val="1A1919"/>
                </a:solidFill>
                <a:latin typeface="Open Sans" charset="0"/>
                <a:ea typeface="ＭＳ Ｐゴシック" charset="0"/>
                <a:cs typeface="Open Sans" charset="0"/>
                <a:sym typeface="Open Sans" charset="0"/>
              </a:rPr>
              <a:t>.</a:t>
            </a:r>
          </a:p>
        </p:txBody>
      </p:sp>
      <p:grpSp>
        <p:nvGrpSpPr>
          <p:cNvPr id="11283" name="Group 19"/>
          <p:cNvGrpSpPr>
            <a:grpSpLocks/>
          </p:cNvGrpSpPr>
          <p:nvPr/>
        </p:nvGrpSpPr>
        <p:grpSpPr bwMode="auto">
          <a:xfrm>
            <a:off x="9690100" y="4362450"/>
            <a:ext cx="12700000" cy="6470650"/>
            <a:chOff x="0" y="0"/>
            <a:chExt cx="8000" cy="4076"/>
          </a:xfrm>
        </p:grpSpPr>
        <p:grpSp>
          <p:nvGrpSpPr>
            <p:cNvPr id="11273" name="Group 9"/>
            <p:cNvGrpSpPr>
              <a:grpSpLocks/>
            </p:cNvGrpSpPr>
            <p:nvPr/>
          </p:nvGrpSpPr>
          <p:grpSpPr bwMode="auto">
            <a:xfrm>
              <a:off x="0" y="1676"/>
              <a:ext cx="8000" cy="696"/>
              <a:chOff x="0" y="0"/>
              <a:chExt cx="8000" cy="696"/>
            </a:xfrm>
          </p:grpSpPr>
          <p:sp>
            <p:nvSpPr>
              <p:cNvPr id="11270" name="AutoShape 6"/>
              <p:cNvSpPr>
                <a:spLocks/>
              </p:cNvSpPr>
              <p:nvPr/>
            </p:nvSpPr>
            <p:spPr bwMode="auto">
              <a:xfrm>
                <a:off x="4896" y="0"/>
                <a:ext cx="3104" cy="696"/>
              </a:xfrm>
              <a:prstGeom prst="roundRect">
                <a:avLst>
                  <a:gd name="adj" fmla="val 50000"/>
                </a:avLst>
              </a:prstGeom>
              <a:solidFill>
                <a:srgbClr val="6AF2B6">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1271" name="AutoShape 7"/>
              <p:cNvSpPr>
                <a:spLocks/>
              </p:cNvSpPr>
              <p:nvPr/>
            </p:nvSpPr>
            <p:spPr bwMode="auto">
              <a:xfrm>
                <a:off x="1608" y="0"/>
                <a:ext cx="3984" cy="696"/>
              </a:xfrm>
              <a:prstGeom prst="roundRect">
                <a:avLst>
                  <a:gd name="adj" fmla="val 50000"/>
                </a:avLst>
              </a:prstGeom>
              <a:solidFill>
                <a:srgbClr val="1D9D7C">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1272" name="AutoShape 8"/>
              <p:cNvSpPr>
                <a:spLocks/>
              </p:cNvSpPr>
              <p:nvPr/>
            </p:nvSpPr>
            <p:spPr bwMode="auto">
              <a:xfrm>
                <a:off x="0" y="0"/>
                <a:ext cx="2312" cy="696"/>
              </a:xfrm>
              <a:prstGeom prst="roundRect">
                <a:avLst>
                  <a:gd name="adj" fmla="val 50000"/>
                </a:avLst>
              </a:prstGeom>
              <a:solidFill>
                <a:srgbClr val="23CB9E">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11274" name="AutoShape 10"/>
            <p:cNvSpPr>
              <a:spLocks/>
            </p:cNvSpPr>
            <p:nvPr/>
          </p:nvSpPr>
          <p:spPr bwMode="auto">
            <a:xfrm>
              <a:off x="215" y="1021"/>
              <a:ext cx="1792" cy="488"/>
            </a:xfrm>
            <a:custGeom>
              <a:avLst/>
              <a:gdLst/>
              <a:ahLst/>
              <a:cxnLst/>
              <a:rect l="0" t="0" r="r" b="b"/>
              <a:pathLst>
                <a:path w="21600" h="21600">
                  <a:moveTo>
                    <a:pt x="0" y="21600"/>
                  </a:moveTo>
                  <a:lnTo>
                    <a:pt x="0" y="17892"/>
                  </a:lnTo>
                  <a:lnTo>
                    <a:pt x="21577" y="17855"/>
                  </a:lnTo>
                  <a:lnTo>
                    <a:pt x="21600" y="21263"/>
                  </a:lnTo>
                  <a:lnTo>
                    <a:pt x="21577" y="17855"/>
                  </a:lnTo>
                  <a:lnTo>
                    <a:pt x="10852" y="17837"/>
                  </a:lnTo>
                  <a:lnTo>
                    <a:pt x="10884" y="0"/>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275" name="AutoShape 11"/>
            <p:cNvSpPr>
              <a:spLocks/>
            </p:cNvSpPr>
            <p:nvPr/>
          </p:nvSpPr>
          <p:spPr bwMode="auto">
            <a:xfrm rot="10800000" flipH="1">
              <a:off x="1952" y="2540"/>
              <a:ext cx="3240" cy="520"/>
            </a:xfrm>
            <a:custGeom>
              <a:avLst/>
              <a:gdLst/>
              <a:ahLst/>
              <a:cxnLst/>
              <a:rect l="0" t="0" r="r" b="b"/>
              <a:pathLst>
                <a:path w="21600" h="21600">
                  <a:moveTo>
                    <a:pt x="0" y="21600"/>
                  </a:moveTo>
                  <a:lnTo>
                    <a:pt x="0" y="18121"/>
                  </a:lnTo>
                  <a:lnTo>
                    <a:pt x="21577" y="18085"/>
                  </a:lnTo>
                  <a:lnTo>
                    <a:pt x="21600" y="21284"/>
                  </a:lnTo>
                  <a:lnTo>
                    <a:pt x="21577" y="18085"/>
                  </a:lnTo>
                  <a:lnTo>
                    <a:pt x="10852" y="18068"/>
                  </a:lnTo>
                  <a:lnTo>
                    <a:pt x="10827" y="0"/>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276" name="AutoShape 12"/>
            <p:cNvSpPr>
              <a:spLocks/>
            </p:cNvSpPr>
            <p:nvPr/>
          </p:nvSpPr>
          <p:spPr bwMode="auto">
            <a:xfrm>
              <a:off x="5208" y="1020"/>
              <a:ext cx="2608" cy="488"/>
            </a:xfrm>
            <a:custGeom>
              <a:avLst/>
              <a:gdLst/>
              <a:ahLst/>
              <a:cxnLst/>
              <a:rect l="0" t="0" r="r" b="b"/>
              <a:pathLst>
                <a:path w="21600" h="21600">
                  <a:moveTo>
                    <a:pt x="0" y="21600"/>
                  </a:moveTo>
                  <a:lnTo>
                    <a:pt x="0" y="17892"/>
                  </a:lnTo>
                  <a:lnTo>
                    <a:pt x="21577" y="17855"/>
                  </a:lnTo>
                  <a:lnTo>
                    <a:pt x="21600" y="21263"/>
                  </a:lnTo>
                  <a:lnTo>
                    <a:pt x="21577" y="17855"/>
                  </a:lnTo>
                  <a:lnTo>
                    <a:pt x="10852" y="17837"/>
                  </a:lnTo>
                  <a:lnTo>
                    <a:pt x="10884" y="0"/>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277" name="Rectangle 13"/>
            <p:cNvSpPr>
              <a:spLocks/>
            </p:cNvSpPr>
            <p:nvPr/>
          </p:nvSpPr>
          <p:spPr bwMode="auto">
            <a:xfrm>
              <a:off x="824" y="1816"/>
              <a:ext cx="584" cy="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80000"/>
                </a:lnSpc>
              </a:pPr>
              <a:r>
                <a:rPr lang="en-US" sz="3200">
                  <a:solidFill>
                    <a:srgbClr val="FFFEFE"/>
                  </a:solidFill>
                  <a:latin typeface="Open Sans Semibold" charset="0"/>
                  <a:ea typeface="ＭＳ Ｐゴシック" charset="0"/>
                  <a:cs typeface="Open Sans Semibold" charset="0"/>
                  <a:sym typeface="Open Sans Semibold" charset="0"/>
                </a:rPr>
                <a:t>21%</a:t>
              </a:r>
            </a:p>
          </p:txBody>
        </p:sp>
        <p:sp>
          <p:nvSpPr>
            <p:cNvPr id="11278" name="Rectangle 14"/>
            <p:cNvSpPr>
              <a:spLocks/>
            </p:cNvSpPr>
            <p:nvPr/>
          </p:nvSpPr>
          <p:spPr bwMode="auto">
            <a:xfrm>
              <a:off x="3280" y="1820"/>
              <a:ext cx="584" cy="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80000"/>
                </a:lnSpc>
              </a:pPr>
              <a:r>
                <a:rPr lang="en-US" sz="3200">
                  <a:solidFill>
                    <a:srgbClr val="FFFEFE"/>
                  </a:solidFill>
                  <a:latin typeface="Open Sans Semibold" charset="0"/>
                  <a:ea typeface="ＭＳ Ｐゴシック" charset="0"/>
                  <a:cs typeface="Open Sans Semibold" charset="0"/>
                  <a:sym typeface="Open Sans Semibold" charset="0"/>
                </a:rPr>
                <a:t>40%</a:t>
              </a:r>
            </a:p>
          </p:txBody>
        </p:sp>
        <p:sp>
          <p:nvSpPr>
            <p:cNvPr id="11279" name="Rectangle 15"/>
            <p:cNvSpPr>
              <a:spLocks/>
            </p:cNvSpPr>
            <p:nvPr/>
          </p:nvSpPr>
          <p:spPr bwMode="auto">
            <a:xfrm>
              <a:off x="6296" y="1820"/>
              <a:ext cx="584" cy="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80000"/>
                </a:lnSpc>
              </a:pPr>
              <a:r>
                <a:rPr lang="en-US" sz="3200">
                  <a:solidFill>
                    <a:srgbClr val="FFFEFE"/>
                  </a:solidFill>
                  <a:latin typeface="Open Sans Semibold" charset="0"/>
                  <a:ea typeface="ＭＳ Ｐゴシック" charset="0"/>
                  <a:cs typeface="Open Sans Semibold" charset="0"/>
                  <a:sym typeface="Open Sans Semibold" charset="0"/>
                </a:rPr>
                <a:t>39%</a:t>
              </a:r>
            </a:p>
          </p:txBody>
        </p:sp>
        <p:sp>
          <p:nvSpPr>
            <p:cNvPr id="11280" name="Rectangle 16"/>
            <p:cNvSpPr>
              <a:spLocks/>
            </p:cNvSpPr>
            <p:nvPr/>
          </p:nvSpPr>
          <p:spPr bwMode="auto">
            <a:xfrm>
              <a:off x="264" y="0"/>
              <a:ext cx="1808" cy="8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Bold" charset="0"/>
                  <a:ea typeface="ＭＳ Ｐゴシック" charset="0"/>
                  <a:cs typeface="Open Sans Bold" charset="0"/>
                  <a:sym typeface="Open Sans Bold" charset="0"/>
                </a:rPr>
                <a:t>Description here</a:t>
              </a:r>
            </a:p>
            <a:p>
              <a:pPr algn="l"/>
              <a:r>
                <a:rPr lang="en-US" sz="24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11281" name="Rectangle 17"/>
            <p:cNvSpPr>
              <a:spLocks/>
            </p:cNvSpPr>
            <p:nvPr/>
          </p:nvSpPr>
          <p:spPr bwMode="auto">
            <a:xfrm>
              <a:off x="2672" y="3220"/>
              <a:ext cx="1808" cy="8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Bold" charset="0"/>
                  <a:ea typeface="ＭＳ Ｐゴシック" charset="0"/>
                  <a:cs typeface="Open Sans Bold" charset="0"/>
                  <a:sym typeface="Open Sans Bold" charset="0"/>
                </a:rPr>
                <a:t>Description here</a:t>
              </a:r>
            </a:p>
            <a:p>
              <a:pPr algn="l"/>
              <a:r>
                <a:rPr lang="en-US" sz="24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11282" name="Rectangle 18"/>
            <p:cNvSpPr>
              <a:spLocks/>
            </p:cNvSpPr>
            <p:nvPr/>
          </p:nvSpPr>
          <p:spPr bwMode="auto">
            <a:xfrm>
              <a:off x="5664" y="4"/>
              <a:ext cx="1808" cy="8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343333"/>
                  </a:solidFill>
                  <a:latin typeface="Open Sans Bold" charset="0"/>
                  <a:ea typeface="ＭＳ Ｐゴシック" charset="0"/>
                  <a:cs typeface="Open Sans Bold" charset="0"/>
                  <a:sym typeface="Open Sans Bold" charset="0"/>
                </a:rPr>
                <a:t>Description here</a:t>
              </a:r>
            </a:p>
            <a:p>
              <a:pPr algn="l"/>
              <a:r>
                <a:rPr lang="en-US" sz="2400">
                  <a:solidFill>
                    <a:srgbClr val="343333"/>
                  </a:solidFill>
                  <a:latin typeface="Open Sans Light" charset="0"/>
                  <a:ea typeface="ＭＳ Ｐゴシック" charset="0"/>
                  <a:cs typeface="Open Sans Light" charset="0"/>
                  <a:sym typeface="Open Sans Light" charset="0"/>
                </a:rPr>
                <a:t>Nullam id dolor id nibh ultricies.</a:t>
              </a:r>
            </a:p>
          </p:txBody>
        </p:sp>
      </p:grpSp>
      <p:sp>
        <p:nvSpPr>
          <p:cNvPr id="11284" name="Rectangle 20"/>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05</a:t>
            </a:r>
          </a:p>
        </p:txBody>
      </p:sp>
      <p:sp>
        <p:nvSpPr>
          <p:cNvPr id="21"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p:cNvSpPr>
          <p:nvPr/>
        </p:nvSpPr>
        <p:spPr bwMode="auto">
          <a:xfrm>
            <a:off x="1235075" y="723900"/>
            <a:ext cx="5159375"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Business Landscape</a:t>
            </a:r>
          </a:p>
        </p:txBody>
      </p:sp>
      <p:sp>
        <p:nvSpPr>
          <p:cNvPr id="12291" name="Rectangle 3"/>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We Deliver Dream</a:t>
            </a:r>
          </a:p>
        </p:txBody>
      </p:sp>
      <p:sp>
        <p:nvSpPr>
          <p:cNvPr id="12292" name="AutoShape 4"/>
          <p:cNvSpPr>
            <a:spLocks/>
          </p:cNvSpPr>
          <p:nvPr/>
        </p:nvSpPr>
        <p:spPr bwMode="auto">
          <a:xfrm>
            <a:off x="2665413" y="5983288"/>
            <a:ext cx="2844800" cy="774700"/>
          </a:xfrm>
          <a:custGeom>
            <a:avLst/>
            <a:gdLst/>
            <a:ahLst/>
            <a:cxnLst/>
            <a:rect l="0" t="0" r="r" b="b"/>
            <a:pathLst>
              <a:path w="21600" h="21600">
                <a:moveTo>
                  <a:pt x="0" y="21600"/>
                </a:moveTo>
                <a:lnTo>
                  <a:pt x="0" y="17892"/>
                </a:lnTo>
                <a:lnTo>
                  <a:pt x="21577" y="17855"/>
                </a:lnTo>
                <a:lnTo>
                  <a:pt x="21600" y="21263"/>
                </a:lnTo>
                <a:lnTo>
                  <a:pt x="21577" y="17855"/>
                </a:lnTo>
                <a:lnTo>
                  <a:pt x="10852" y="17837"/>
                </a:lnTo>
                <a:lnTo>
                  <a:pt x="10884" y="0"/>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2293" name="AutoShape 5"/>
          <p:cNvSpPr>
            <a:spLocks/>
          </p:cNvSpPr>
          <p:nvPr/>
        </p:nvSpPr>
        <p:spPr bwMode="auto">
          <a:xfrm rot="10800000" flipH="1">
            <a:off x="7264400" y="8394700"/>
            <a:ext cx="7289800" cy="825500"/>
          </a:xfrm>
          <a:custGeom>
            <a:avLst/>
            <a:gdLst/>
            <a:ahLst/>
            <a:cxnLst/>
            <a:rect l="0" t="0" r="r" b="b"/>
            <a:pathLst>
              <a:path w="21600" h="21600">
                <a:moveTo>
                  <a:pt x="0" y="21600"/>
                </a:moveTo>
                <a:lnTo>
                  <a:pt x="0" y="18121"/>
                </a:lnTo>
                <a:lnTo>
                  <a:pt x="21577" y="18085"/>
                </a:lnTo>
                <a:lnTo>
                  <a:pt x="21600" y="21284"/>
                </a:lnTo>
                <a:lnTo>
                  <a:pt x="21577" y="18085"/>
                </a:lnTo>
                <a:lnTo>
                  <a:pt x="10852" y="18068"/>
                </a:lnTo>
                <a:lnTo>
                  <a:pt x="10827" y="0"/>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12297" name="Group 9"/>
          <p:cNvGrpSpPr>
            <a:grpSpLocks/>
          </p:cNvGrpSpPr>
          <p:nvPr/>
        </p:nvGrpSpPr>
        <p:grpSpPr bwMode="auto">
          <a:xfrm>
            <a:off x="1358900" y="7023100"/>
            <a:ext cx="21029613" cy="1104900"/>
            <a:chOff x="0" y="0"/>
            <a:chExt cx="13247" cy="696"/>
          </a:xfrm>
        </p:grpSpPr>
        <p:sp>
          <p:nvSpPr>
            <p:cNvPr id="12294" name="AutoShape 6"/>
            <p:cNvSpPr>
              <a:spLocks/>
            </p:cNvSpPr>
            <p:nvPr/>
          </p:nvSpPr>
          <p:spPr bwMode="auto">
            <a:xfrm>
              <a:off x="8107" y="0"/>
              <a:ext cx="5140" cy="696"/>
            </a:xfrm>
            <a:prstGeom prst="roundRect">
              <a:avLst>
                <a:gd name="adj" fmla="val 50000"/>
              </a:avLst>
            </a:prstGeom>
            <a:solidFill>
              <a:srgbClr val="6AF2B6">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2295" name="AutoShape 7"/>
            <p:cNvSpPr>
              <a:spLocks/>
            </p:cNvSpPr>
            <p:nvPr/>
          </p:nvSpPr>
          <p:spPr bwMode="auto">
            <a:xfrm>
              <a:off x="2662" y="0"/>
              <a:ext cx="6598" cy="696"/>
            </a:xfrm>
            <a:prstGeom prst="roundRect">
              <a:avLst>
                <a:gd name="adj" fmla="val 50000"/>
              </a:avLst>
            </a:prstGeom>
            <a:solidFill>
              <a:srgbClr val="1D9D7C">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2296" name="AutoShape 8"/>
            <p:cNvSpPr>
              <a:spLocks/>
            </p:cNvSpPr>
            <p:nvPr/>
          </p:nvSpPr>
          <p:spPr bwMode="auto">
            <a:xfrm>
              <a:off x="0" y="0"/>
              <a:ext cx="3828" cy="696"/>
            </a:xfrm>
            <a:prstGeom prst="roundRect">
              <a:avLst>
                <a:gd name="adj" fmla="val 50000"/>
              </a:avLst>
            </a:prstGeom>
            <a:solidFill>
              <a:srgbClr val="23CB9E">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12298" name="Rectangle 10"/>
          <p:cNvSpPr>
            <a:spLocks/>
          </p:cNvSpPr>
          <p:nvPr/>
        </p:nvSpPr>
        <p:spPr bwMode="auto">
          <a:xfrm>
            <a:off x="3524250" y="7245350"/>
            <a:ext cx="1538288"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3200">
                <a:solidFill>
                  <a:srgbClr val="FFFEFE"/>
                </a:solidFill>
                <a:latin typeface="Open Sans Semibold" charset="0"/>
                <a:ea typeface="ＭＳ Ｐゴシック" charset="0"/>
                <a:cs typeface="Open Sans Semibold" charset="0"/>
                <a:sym typeface="Open Sans Semibold" charset="0"/>
              </a:rPr>
              <a:t>21%</a:t>
            </a:r>
          </a:p>
        </p:txBody>
      </p:sp>
      <p:sp>
        <p:nvSpPr>
          <p:cNvPr id="12299" name="Rectangle 11"/>
          <p:cNvSpPr>
            <a:spLocks/>
          </p:cNvSpPr>
          <p:nvPr/>
        </p:nvSpPr>
        <p:spPr bwMode="auto">
          <a:xfrm>
            <a:off x="9980613" y="7251700"/>
            <a:ext cx="1538287"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3200">
                <a:solidFill>
                  <a:srgbClr val="FFFEFE"/>
                </a:solidFill>
                <a:latin typeface="Open Sans Semibold" charset="0"/>
                <a:ea typeface="ＭＳ Ｐゴシック" charset="0"/>
                <a:cs typeface="Open Sans Semibold" charset="0"/>
                <a:sym typeface="Open Sans Semibold" charset="0"/>
              </a:rPr>
              <a:t>40%</a:t>
            </a:r>
          </a:p>
        </p:txBody>
      </p:sp>
      <p:sp>
        <p:nvSpPr>
          <p:cNvPr id="12300" name="Rectangle 12"/>
          <p:cNvSpPr>
            <a:spLocks/>
          </p:cNvSpPr>
          <p:nvPr/>
        </p:nvSpPr>
        <p:spPr bwMode="auto">
          <a:xfrm>
            <a:off x="17910175" y="7251700"/>
            <a:ext cx="153670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3200">
                <a:solidFill>
                  <a:srgbClr val="FFFEFE"/>
                </a:solidFill>
                <a:latin typeface="Open Sans Semibold" charset="0"/>
                <a:ea typeface="ＭＳ Ｐゴシック" charset="0"/>
                <a:cs typeface="Open Sans Semibold" charset="0"/>
                <a:sym typeface="Open Sans Semibold" charset="0"/>
              </a:rPr>
              <a:t>39%</a:t>
            </a:r>
          </a:p>
        </p:txBody>
      </p:sp>
      <p:sp>
        <p:nvSpPr>
          <p:cNvPr id="12301" name="Rectangle 13"/>
          <p:cNvSpPr>
            <a:spLocks/>
          </p:cNvSpPr>
          <p:nvPr/>
        </p:nvSpPr>
        <p:spPr bwMode="auto">
          <a:xfrm>
            <a:off x="2743200" y="4362450"/>
            <a:ext cx="2870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Bold" charset="0"/>
                <a:ea typeface="ＭＳ Ｐゴシック" charset="0"/>
                <a:cs typeface="Open Sans Bold" charset="0"/>
                <a:sym typeface="Open Sans Bold" charset="0"/>
              </a:rPr>
              <a:t>Description here</a:t>
            </a:r>
          </a:p>
          <a:p>
            <a:pPr algn="l"/>
            <a:r>
              <a:rPr lang="en-US" sz="2400">
                <a:solidFill>
                  <a:srgbClr val="343333"/>
                </a:solidFill>
                <a:latin typeface="Open Sans Bold" charset="0"/>
                <a:ea typeface="ＭＳ Ｐゴシック" charset="0"/>
                <a:cs typeface="Open Sans Bold" charset="0"/>
                <a:sym typeface="Open Sans Bold" charset="0"/>
              </a:rPr>
              <a:t>Nullam id dolor id nibh ultricies.</a:t>
            </a:r>
          </a:p>
        </p:txBody>
      </p:sp>
      <p:sp>
        <p:nvSpPr>
          <p:cNvPr id="12302" name="Rectangle 14"/>
          <p:cNvSpPr>
            <a:spLocks/>
          </p:cNvSpPr>
          <p:nvPr/>
        </p:nvSpPr>
        <p:spPr bwMode="auto">
          <a:xfrm>
            <a:off x="5803900" y="4368800"/>
            <a:ext cx="5156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Light" charset="0"/>
                <a:ea typeface="ＭＳ Ｐゴシック" charset="0"/>
                <a:cs typeface="Open Sans Light" charset="0"/>
                <a:sym typeface="Open Sans Light" charset="0"/>
              </a:rPr>
              <a:t>Description here Nullam id dolor id nibh ultricies. Description here</a:t>
            </a:r>
          </a:p>
          <a:p>
            <a:pPr algn="l"/>
            <a:r>
              <a:rPr lang="en-US" sz="24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12303" name="Rectangle 15"/>
          <p:cNvSpPr>
            <a:spLocks/>
          </p:cNvSpPr>
          <p:nvPr/>
        </p:nvSpPr>
        <p:spPr bwMode="auto">
          <a:xfrm>
            <a:off x="7277100" y="9474200"/>
            <a:ext cx="2870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Bold" charset="0"/>
                <a:ea typeface="ＭＳ Ｐゴシック" charset="0"/>
                <a:cs typeface="Open Sans Bold" charset="0"/>
                <a:sym typeface="Open Sans Bold" charset="0"/>
              </a:rPr>
              <a:t>Description here</a:t>
            </a:r>
          </a:p>
          <a:p>
            <a:pPr algn="l"/>
            <a:r>
              <a:rPr lang="en-US" sz="2400">
                <a:solidFill>
                  <a:srgbClr val="343333"/>
                </a:solidFill>
                <a:latin typeface="Open Sans Bold" charset="0"/>
                <a:ea typeface="ＭＳ Ｐゴシック" charset="0"/>
                <a:cs typeface="Open Sans Bold" charset="0"/>
                <a:sym typeface="Open Sans Bold" charset="0"/>
              </a:rPr>
              <a:t>Nullam id dolor id nibh ultricies.</a:t>
            </a:r>
          </a:p>
        </p:txBody>
      </p:sp>
      <p:sp>
        <p:nvSpPr>
          <p:cNvPr id="12304" name="Rectangle 16"/>
          <p:cNvSpPr>
            <a:spLocks/>
          </p:cNvSpPr>
          <p:nvPr/>
        </p:nvSpPr>
        <p:spPr bwMode="auto">
          <a:xfrm>
            <a:off x="10312400" y="9474200"/>
            <a:ext cx="5156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Light" charset="0"/>
                <a:ea typeface="ＭＳ Ｐゴシック" charset="0"/>
                <a:cs typeface="Open Sans Light" charset="0"/>
                <a:sym typeface="Open Sans Light" charset="0"/>
              </a:rPr>
              <a:t>Description here Nullam id dolor id nibh ultricies. Description here</a:t>
            </a:r>
          </a:p>
          <a:p>
            <a:pPr algn="l"/>
            <a:r>
              <a:rPr lang="en-US" sz="24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12305" name="AutoShape 17"/>
          <p:cNvSpPr>
            <a:spLocks/>
          </p:cNvSpPr>
          <p:nvPr/>
        </p:nvSpPr>
        <p:spPr bwMode="auto">
          <a:xfrm>
            <a:off x="15328900" y="6070600"/>
            <a:ext cx="6692900" cy="774700"/>
          </a:xfrm>
          <a:custGeom>
            <a:avLst/>
            <a:gdLst/>
            <a:ahLst/>
            <a:cxnLst/>
            <a:rect l="0" t="0" r="r" b="b"/>
            <a:pathLst>
              <a:path w="21600" h="21600">
                <a:moveTo>
                  <a:pt x="0" y="21600"/>
                </a:moveTo>
                <a:lnTo>
                  <a:pt x="0" y="17892"/>
                </a:lnTo>
                <a:lnTo>
                  <a:pt x="21577" y="17855"/>
                </a:lnTo>
                <a:lnTo>
                  <a:pt x="21600" y="21263"/>
                </a:lnTo>
                <a:lnTo>
                  <a:pt x="21577" y="17855"/>
                </a:lnTo>
                <a:lnTo>
                  <a:pt x="10852" y="17837"/>
                </a:lnTo>
                <a:lnTo>
                  <a:pt x="10884" y="0"/>
                </a:lnTo>
              </a:path>
            </a:pathLst>
          </a:custGeom>
          <a:noFill/>
          <a:ln w="2540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2306" name="Rectangle 18"/>
          <p:cNvSpPr>
            <a:spLocks/>
          </p:cNvSpPr>
          <p:nvPr/>
        </p:nvSpPr>
        <p:spPr bwMode="auto">
          <a:xfrm>
            <a:off x="14566900" y="4457700"/>
            <a:ext cx="2870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Bold" charset="0"/>
                <a:ea typeface="ＭＳ Ｐゴシック" charset="0"/>
                <a:cs typeface="Open Sans Bold" charset="0"/>
                <a:sym typeface="Open Sans Bold" charset="0"/>
              </a:rPr>
              <a:t>Description here</a:t>
            </a:r>
          </a:p>
          <a:p>
            <a:pPr algn="l"/>
            <a:r>
              <a:rPr lang="en-US" sz="2400">
                <a:solidFill>
                  <a:srgbClr val="343333"/>
                </a:solidFill>
                <a:latin typeface="Open Sans Bold" charset="0"/>
                <a:ea typeface="ＭＳ Ｐゴシック" charset="0"/>
                <a:cs typeface="Open Sans Bold" charset="0"/>
                <a:sym typeface="Open Sans Bold" charset="0"/>
              </a:rPr>
              <a:t>Nullam id dolor id nibh ultricies.</a:t>
            </a:r>
          </a:p>
        </p:txBody>
      </p:sp>
      <p:sp>
        <p:nvSpPr>
          <p:cNvPr id="12307" name="Rectangle 19"/>
          <p:cNvSpPr>
            <a:spLocks/>
          </p:cNvSpPr>
          <p:nvPr/>
        </p:nvSpPr>
        <p:spPr bwMode="auto">
          <a:xfrm>
            <a:off x="17627600" y="4457700"/>
            <a:ext cx="5156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343333"/>
                </a:solidFill>
                <a:latin typeface="Open Sans Light" charset="0"/>
                <a:ea typeface="ＭＳ Ｐゴシック" charset="0"/>
                <a:cs typeface="Open Sans Light" charset="0"/>
                <a:sym typeface="Open Sans Light" charset="0"/>
              </a:rPr>
              <a:t>Description here Nullam id dolor id nibh ultricies. Description here</a:t>
            </a:r>
          </a:p>
          <a:p>
            <a:pPr algn="l"/>
            <a:r>
              <a:rPr lang="en-US" sz="2400">
                <a:solidFill>
                  <a:srgbClr val="343333"/>
                </a:solidFill>
                <a:latin typeface="Open Sans Light" charset="0"/>
                <a:ea typeface="ＭＳ Ｐゴシック" charset="0"/>
                <a:cs typeface="Open Sans Light" charset="0"/>
                <a:sym typeface="Open Sans Light" charset="0"/>
              </a:rPr>
              <a:t>Nullam id dolor id nibh ultricies.</a:t>
            </a:r>
          </a:p>
        </p:txBody>
      </p:sp>
      <p:sp>
        <p:nvSpPr>
          <p:cNvPr id="12308" name="Rectangle 20"/>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06</a:t>
            </a:r>
          </a:p>
        </p:txBody>
      </p:sp>
      <p:sp>
        <p:nvSpPr>
          <p:cNvPr id="21"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22" name="Group 10"/>
          <p:cNvGrpSpPr>
            <a:grpSpLocks/>
          </p:cNvGrpSpPr>
          <p:nvPr/>
        </p:nvGrpSpPr>
        <p:grpSpPr bwMode="auto">
          <a:xfrm>
            <a:off x="3109913" y="3783013"/>
            <a:ext cx="4243387" cy="7856537"/>
            <a:chOff x="0" y="0"/>
            <a:chExt cx="2672" cy="4948"/>
          </a:xfrm>
        </p:grpSpPr>
        <p:grpSp>
          <p:nvGrpSpPr>
            <p:cNvPr id="13317" name="Group 5"/>
            <p:cNvGrpSpPr>
              <a:grpSpLocks/>
            </p:cNvGrpSpPr>
            <p:nvPr/>
          </p:nvGrpSpPr>
          <p:grpSpPr bwMode="auto">
            <a:xfrm>
              <a:off x="0" y="0"/>
              <a:ext cx="2672" cy="2672"/>
              <a:chOff x="0" y="0"/>
              <a:chExt cx="2672" cy="2672"/>
            </a:xfrm>
          </p:grpSpPr>
          <p:sp>
            <p:nvSpPr>
              <p:cNvPr id="13313" name="Oval 1"/>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14" name="Oval 2"/>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15" name="Oval 3"/>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3318" name="Rectangle 6"/>
            <p:cNvSpPr>
              <a:spLocks/>
            </p:cNvSpPr>
            <p:nvPr/>
          </p:nvSpPr>
          <p:spPr bwMode="auto">
            <a:xfrm>
              <a:off x="630" y="2780"/>
              <a:ext cx="1442" cy="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1A1919"/>
                  </a:solidFill>
                  <a:latin typeface="Open Sans Bold" charset="0"/>
                  <a:ea typeface="ＭＳ Ｐゴシック" charset="0"/>
                  <a:cs typeface="Open Sans Bold" charset="0"/>
                  <a:sym typeface="Open Sans Bold" charset="0"/>
                </a:rPr>
                <a:t>John</a:t>
              </a:r>
              <a:r>
                <a:rPr lang="en-US" sz="3200">
                  <a:solidFill>
                    <a:srgbClr val="1A1919"/>
                  </a:solidFill>
                  <a:latin typeface="Open Sans Light" charset="0"/>
                  <a:ea typeface="ＭＳ Ｐゴシック" charset="0"/>
                  <a:cs typeface="Open Sans Light" charset="0"/>
                  <a:sym typeface="Open Sans Light" charset="0"/>
                </a:rPr>
                <a:t> Alexis </a:t>
              </a:r>
            </a:p>
          </p:txBody>
        </p:sp>
        <p:sp>
          <p:nvSpPr>
            <p:cNvPr id="13319" name="Line 7"/>
            <p:cNvSpPr>
              <a:spLocks noChangeShapeType="1"/>
            </p:cNvSpPr>
            <p:nvPr/>
          </p:nvSpPr>
          <p:spPr bwMode="auto">
            <a:xfrm>
              <a:off x="104" y="3824"/>
              <a:ext cx="2487" cy="0"/>
            </a:xfrm>
            <a:prstGeom prst="line">
              <a:avLst/>
            </a:prstGeom>
            <a:noFill/>
            <a:ln w="127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20" name="Rectangle 8"/>
            <p:cNvSpPr>
              <a:spLocks/>
            </p:cNvSpPr>
            <p:nvPr/>
          </p:nvSpPr>
          <p:spPr bwMode="auto">
            <a:xfrm>
              <a:off x="57" y="3828"/>
              <a:ext cx="2584" cy="1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343333"/>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3321" name="AutoShape 9"/>
            <p:cNvSpPr>
              <a:spLocks/>
            </p:cNvSpPr>
            <p:nvPr/>
          </p:nvSpPr>
          <p:spPr bwMode="auto">
            <a:xfrm>
              <a:off x="960" y="3248"/>
              <a:ext cx="784" cy="392"/>
            </a:xfrm>
            <a:prstGeom prst="roundRect">
              <a:avLst>
                <a:gd name="adj" fmla="val 14282"/>
              </a:avLst>
            </a:prstGeom>
            <a:noFill/>
            <a:ln w="25400" cap="flat">
              <a:solidFill>
                <a:srgbClr val="23CB9E"/>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23CB9E"/>
                  </a:solidFill>
                  <a:latin typeface="Source Sans Pro" charset="0"/>
                  <a:ea typeface="ＭＳ Ｐゴシック" charset="0"/>
                  <a:cs typeface="Source Sans Pro" charset="0"/>
                  <a:sym typeface="Source Sans Pro" charset="0"/>
                </a:rPr>
                <a:t>CEO</a:t>
              </a:r>
            </a:p>
          </p:txBody>
        </p:sp>
      </p:grpSp>
      <p:sp>
        <p:nvSpPr>
          <p:cNvPr id="13323" name="Rectangle 11"/>
          <p:cNvSpPr>
            <a:spLocks/>
          </p:cNvSpPr>
          <p:nvPr/>
        </p:nvSpPr>
        <p:spPr bwMode="auto">
          <a:xfrm>
            <a:off x="10872788" y="8204200"/>
            <a:ext cx="2640012"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1A1919"/>
                </a:solidFill>
                <a:latin typeface="Open Sans Bold" charset="0"/>
                <a:ea typeface="ＭＳ Ｐゴシック" charset="0"/>
                <a:cs typeface="Open Sans Bold" charset="0"/>
                <a:sym typeface="Open Sans Bold" charset="0"/>
              </a:rPr>
              <a:t>Mikha</a:t>
            </a:r>
            <a:r>
              <a:rPr lang="en-US" sz="3200">
                <a:solidFill>
                  <a:srgbClr val="1A1919"/>
                </a:solidFill>
                <a:latin typeface="Open Sans Light" charset="0"/>
                <a:ea typeface="ＭＳ Ｐゴシック" charset="0"/>
                <a:cs typeface="Open Sans Light" charset="0"/>
                <a:sym typeface="Open Sans Light" charset="0"/>
              </a:rPr>
              <a:t> Alexis </a:t>
            </a:r>
          </a:p>
        </p:txBody>
      </p:sp>
      <p:sp>
        <p:nvSpPr>
          <p:cNvPr id="13324" name="Line 12"/>
          <p:cNvSpPr>
            <a:spLocks noChangeShapeType="1"/>
          </p:cNvSpPr>
          <p:nvPr/>
        </p:nvSpPr>
        <p:spPr bwMode="auto">
          <a:xfrm>
            <a:off x="10210800" y="9855200"/>
            <a:ext cx="3948113" cy="0"/>
          </a:xfrm>
          <a:prstGeom prst="line">
            <a:avLst/>
          </a:prstGeom>
          <a:noFill/>
          <a:ln w="127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25" name="Rectangle 13"/>
          <p:cNvSpPr>
            <a:spLocks/>
          </p:cNvSpPr>
          <p:nvPr/>
        </p:nvSpPr>
        <p:spPr bwMode="auto">
          <a:xfrm>
            <a:off x="10134600" y="9867900"/>
            <a:ext cx="4102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343333"/>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3326" name="AutoShape 14"/>
          <p:cNvSpPr>
            <a:spLocks/>
          </p:cNvSpPr>
          <p:nvPr/>
        </p:nvSpPr>
        <p:spPr bwMode="auto">
          <a:xfrm>
            <a:off x="11569700" y="8940800"/>
            <a:ext cx="1244600" cy="622300"/>
          </a:xfrm>
          <a:prstGeom prst="roundRect">
            <a:avLst>
              <a:gd name="adj" fmla="val 14282"/>
            </a:avLst>
          </a:prstGeom>
          <a:noFill/>
          <a:ln w="25400" cap="flat">
            <a:solidFill>
              <a:srgbClr val="23CB9E"/>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23CB9E"/>
                </a:solidFill>
                <a:latin typeface="Source Sans Pro" charset="0"/>
                <a:ea typeface="ＭＳ Ｐゴシック" charset="0"/>
                <a:cs typeface="Source Sans Pro" charset="0"/>
                <a:sym typeface="Source Sans Pro" charset="0"/>
              </a:rPr>
              <a:t>CTO</a:t>
            </a:r>
          </a:p>
        </p:txBody>
      </p:sp>
      <p:grpSp>
        <p:nvGrpSpPr>
          <p:cNvPr id="13331" name="Group 19"/>
          <p:cNvGrpSpPr>
            <a:grpSpLocks/>
          </p:cNvGrpSpPr>
          <p:nvPr/>
        </p:nvGrpSpPr>
        <p:grpSpPr bwMode="auto">
          <a:xfrm>
            <a:off x="10147300" y="3783013"/>
            <a:ext cx="4241800" cy="4243387"/>
            <a:chOff x="0" y="0"/>
            <a:chExt cx="2672" cy="2672"/>
          </a:xfrm>
        </p:grpSpPr>
        <p:sp>
          <p:nvSpPr>
            <p:cNvPr id="13327" name="Oval 15"/>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28" name="Oval 16"/>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29" name="Oval 17"/>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3332" name="Rectangle 20"/>
          <p:cNvSpPr>
            <a:spLocks/>
          </p:cNvSpPr>
          <p:nvPr/>
        </p:nvSpPr>
        <p:spPr bwMode="auto">
          <a:xfrm>
            <a:off x="17849850" y="8204200"/>
            <a:ext cx="2549525"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1A1919"/>
                </a:solidFill>
                <a:latin typeface="Open Sans Bold" charset="0"/>
                <a:ea typeface="ＭＳ Ｐゴシック" charset="0"/>
                <a:cs typeface="Open Sans Bold" charset="0"/>
                <a:sym typeface="Open Sans Bold" charset="0"/>
              </a:rPr>
              <a:t>Diana</a:t>
            </a:r>
            <a:r>
              <a:rPr lang="en-US" sz="3200">
                <a:solidFill>
                  <a:srgbClr val="1A1919"/>
                </a:solidFill>
                <a:latin typeface="Open Sans Light" charset="0"/>
                <a:ea typeface="ＭＳ Ｐゴシック" charset="0"/>
                <a:cs typeface="Open Sans Light" charset="0"/>
                <a:sym typeface="Open Sans Light" charset="0"/>
              </a:rPr>
              <a:t> Alexis </a:t>
            </a:r>
          </a:p>
        </p:txBody>
      </p:sp>
      <p:sp>
        <p:nvSpPr>
          <p:cNvPr id="13333" name="Line 21"/>
          <p:cNvSpPr>
            <a:spLocks noChangeShapeType="1"/>
          </p:cNvSpPr>
          <p:nvPr/>
        </p:nvSpPr>
        <p:spPr bwMode="auto">
          <a:xfrm>
            <a:off x="17145000" y="9855200"/>
            <a:ext cx="3948113" cy="0"/>
          </a:xfrm>
          <a:prstGeom prst="line">
            <a:avLst/>
          </a:prstGeom>
          <a:noFill/>
          <a:ln w="127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34" name="Rectangle 22"/>
          <p:cNvSpPr>
            <a:spLocks/>
          </p:cNvSpPr>
          <p:nvPr/>
        </p:nvSpPr>
        <p:spPr bwMode="auto">
          <a:xfrm>
            <a:off x="17068800" y="9867900"/>
            <a:ext cx="4102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343333"/>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3335" name="AutoShape 23"/>
          <p:cNvSpPr>
            <a:spLocks/>
          </p:cNvSpPr>
          <p:nvPr/>
        </p:nvSpPr>
        <p:spPr bwMode="auto">
          <a:xfrm>
            <a:off x="17932400" y="8940800"/>
            <a:ext cx="2349500" cy="622300"/>
          </a:xfrm>
          <a:prstGeom prst="roundRect">
            <a:avLst>
              <a:gd name="adj" fmla="val 14282"/>
            </a:avLst>
          </a:prstGeom>
          <a:noFill/>
          <a:ln w="25400" cap="flat">
            <a:solidFill>
              <a:srgbClr val="23CB9E"/>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23CB9E"/>
                </a:solidFill>
                <a:latin typeface="Source Sans Pro" charset="0"/>
                <a:ea typeface="ＭＳ Ｐゴシック" charset="0"/>
                <a:cs typeface="Source Sans Pro" charset="0"/>
                <a:sym typeface="Source Sans Pro" charset="0"/>
              </a:rPr>
              <a:t>H.R Manager</a:t>
            </a:r>
          </a:p>
        </p:txBody>
      </p:sp>
      <p:grpSp>
        <p:nvGrpSpPr>
          <p:cNvPr id="13340" name="Group 28"/>
          <p:cNvGrpSpPr>
            <a:grpSpLocks/>
          </p:cNvGrpSpPr>
          <p:nvPr/>
        </p:nvGrpSpPr>
        <p:grpSpPr bwMode="auto">
          <a:xfrm>
            <a:off x="17081500" y="3783013"/>
            <a:ext cx="4241800" cy="4241800"/>
            <a:chOff x="0" y="0"/>
            <a:chExt cx="2672" cy="2672"/>
          </a:xfrm>
        </p:grpSpPr>
        <p:sp>
          <p:nvSpPr>
            <p:cNvPr id="13336" name="Oval 24"/>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37" name="Oval 25"/>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38" name="Oval 26"/>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3341" name="Rectangle 29"/>
          <p:cNvSpPr>
            <a:spLocks/>
          </p:cNvSpPr>
          <p:nvPr/>
        </p:nvSpPr>
        <p:spPr bwMode="auto">
          <a:xfrm>
            <a:off x="1463675" y="723900"/>
            <a:ext cx="529748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Meet The Executives</a:t>
            </a:r>
          </a:p>
        </p:txBody>
      </p:sp>
      <p:sp>
        <p:nvSpPr>
          <p:cNvPr id="13342" name="Rectangle 30"/>
          <p:cNvSpPr>
            <a:spLocks/>
          </p:cNvSpPr>
          <p:nvPr/>
        </p:nvSpPr>
        <p:spPr bwMode="auto">
          <a:xfrm>
            <a:off x="14732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sp>
        <p:nvSpPr>
          <p:cNvPr id="13343" name="Rectangle 31"/>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07</a:t>
            </a:r>
          </a:p>
        </p:txBody>
      </p:sp>
      <p:sp>
        <p:nvSpPr>
          <p:cNvPr id="30"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41" name="Group 5"/>
          <p:cNvGrpSpPr>
            <a:grpSpLocks/>
          </p:cNvGrpSpPr>
          <p:nvPr/>
        </p:nvGrpSpPr>
        <p:grpSpPr bwMode="auto">
          <a:xfrm flipH="1">
            <a:off x="9677400" y="3389313"/>
            <a:ext cx="4241800" cy="4241800"/>
            <a:chOff x="0" y="0"/>
            <a:chExt cx="2672" cy="2672"/>
          </a:xfrm>
        </p:grpSpPr>
        <p:sp>
          <p:nvSpPr>
            <p:cNvPr id="14337" name="Oval 1"/>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38" name="Oval 2"/>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39" name="Oval 3"/>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grpSp>
        <p:nvGrpSpPr>
          <p:cNvPr id="14346" name="Group 10"/>
          <p:cNvGrpSpPr>
            <a:grpSpLocks/>
          </p:cNvGrpSpPr>
          <p:nvPr/>
        </p:nvGrpSpPr>
        <p:grpSpPr bwMode="auto">
          <a:xfrm flipH="1">
            <a:off x="6311900" y="7696200"/>
            <a:ext cx="4241800" cy="4241800"/>
            <a:chOff x="0" y="0"/>
            <a:chExt cx="2672" cy="2672"/>
          </a:xfrm>
        </p:grpSpPr>
        <p:sp>
          <p:nvSpPr>
            <p:cNvPr id="14342" name="Oval 6"/>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43" name="Oval 7"/>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44" name="Oval 8"/>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grpSp>
        <p:nvGrpSpPr>
          <p:cNvPr id="14351" name="Group 15"/>
          <p:cNvGrpSpPr>
            <a:grpSpLocks/>
          </p:cNvGrpSpPr>
          <p:nvPr/>
        </p:nvGrpSpPr>
        <p:grpSpPr bwMode="auto">
          <a:xfrm flipH="1">
            <a:off x="13347700" y="7696200"/>
            <a:ext cx="4241800" cy="4241800"/>
            <a:chOff x="0" y="0"/>
            <a:chExt cx="2672" cy="2672"/>
          </a:xfrm>
        </p:grpSpPr>
        <p:sp>
          <p:nvSpPr>
            <p:cNvPr id="14347" name="Oval 11"/>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48" name="Oval 12"/>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49" name="Oval 13"/>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grpSp>
        <p:nvGrpSpPr>
          <p:cNvPr id="14356" name="Group 20"/>
          <p:cNvGrpSpPr>
            <a:grpSpLocks/>
          </p:cNvGrpSpPr>
          <p:nvPr/>
        </p:nvGrpSpPr>
        <p:grpSpPr bwMode="auto">
          <a:xfrm flipH="1">
            <a:off x="16611600" y="3389313"/>
            <a:ext cx="4241800" cy="4241800"/>
            <a:chOff x="0" y="0"/>
            <a:chExt cx="2672" cy="2672"/>
          </a:xfrm>
        </p:grpSpPr>
        <p:sp>
          <p:nvSpPr>
            <p:cNvPr id="14352" name="Oval 16"/>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53" name="Oval 17"/>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54" name="Oval 18"/>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4357" name="Rectangle 21"/>
          <p:cNvSpPr>
            <a:spLocks/>
          </p:cNvSpPr>
          <p:nvPr/>
        </p:nvSpPr>
        <p:spPr bwMode="auto">
          <a:xfrm>
            <a:off x="1463675" y="723900"/>
            <a:ext cx="529748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Meet The Executives</a:t>
            </a:r>
          </a:p>
        </p:txBody>
      </p:sp>
      <p:sp>
        <p:nvSpPr>
          <p:cNvPr id="14358" name="Rectangle 22"/>
          <p:cNvSpPr>
            <a:spLocks/>
          </p:cNvSpPr>
          <p:nvPr/>
        </p:nvSpPr>
        <p:spPr bwMode="auto">
          <a:xfrm>
            <a:off x="14732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grpSp>
        <p:nvGrpSpPr>
          <p:cNvPr id="14363" name="Group 27"/>
          <p:cNvGrpSpPr>
            <a:grpSpLocks/>
          </p:cNvGrpSpPr>
          <p:nvPr/>
        </p:nvGrpSpPr>
        <p:grpSpPr bwMode="auto">
          <a:xfrm flipH="1">
            <a:off x="2640013" y="3389313"/>
            <a:ext cx="4243387" cy="4241800"/>
            <a:chOff x="0" y="0"/>
            <a:chExt cx="2672" cy="2672"/>
          </a:xfrm>
        </p:grpSpPr>
        <p:sp>
          <p:nvSpPr>
            <p:cNvPr id="14359" name="Oval 23"/>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60" name="Oval 24"/>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61" name="Oval 25"/>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4364" name="AutoShape 28"/>
          <p:cNvSpPr>
            <a:spLocks/>
          </p:cNvSpPr>
          <p:nvPr/>
        </p:nvSpPr>
        <p:spPr bwMode="auto">
          <a:xfrm>
            <a:off x="6146800" y="5067300"/>
            <a:ext cx="1638300" cy="876300"/>
          </a:xfrm>
          <a:prstGeom prst="roundRect">
            <a:avLst>
              <a:gd name="adj" fmla="val 10144"/>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EFEFE"/>
                </a:solidFill>
                <a:latin typeface="Source Sans Pro Bold" charset="0"/>
                <a:ea typeface="ＭＳ Ｐゴシック" charset="0"/>
                <a:cs typeface="Source Sans Pro Bold" charset="0"/>
                <a:sym typeface="Source Sans Pro Bold" charset="0"/>
              </a:rPr>
              <a:t>John</a:t>
            </a:r>
          </a:p>
          <a:p>
            <a:pPr>
              <a:lnSpc>
                <a:spcPct val="70000"/>
              </a:lnSpc>
            </a:pPr>
            <a:r>
              <a:rPr lang="en-US" sz="2100">
                <a:solidFill>
                  <a:srgbClr val="FEFEFE"/>
                </a:solidFill>
                <a:latin typeface="Source Sans Pro" charset="0"/>
                <a:ea typeface="ＭＳ Ｐゴシック" charset="0"/>
                <a:cs typeface="Source Sans Pro" charset="0"/>
                <a:sym typeface="Source Sans Pro" charset="0"/>
              </a:rPr>
              <a:t>Designer</a:t>
            </a:r>
          </a:p>
        </p:txBody>
      </p:sp>
      <p:sp>
        <p:nvSpPr>
          <p:cNvPr id="14365" name="AutoShape 29"/>
          <p:cNvSpPr>
            <a:spLocks/>
          </p:cNvSpPr>
          <p:nvPr/>
        </p:nvSpPr>
        <p:spPr bwMode="auto">
          <a:xfrm>
            <a:off x="13182600" y="5067300"/>
            <a:ext cx="1638300" cy="876300"/>
          </a:xfrm>
          <a:prstGeom prst="roundRect">
            <a:avLst>
              <a:gd name="adj" fmla="val 10144"/>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EFEFE"/>
                </a:solidFill>
                <a:latin typeface="Source Sans Pro Bold" charset="0"/>
                <a:ea typeface="ＭＳ Ｐゴシック" charset="0"/>
                <a:cs typeface="Source Sans Pro Bold" charset="0"/>
                <a:sym typeface="Source Sans Pro Bold" charset="0"/>
              </a:rPr>
              <a:t>Albert</a:t>
            </a:r>
          </a:p>
          <a:p>
            <a:pPr>
              <a:lnSpc>
                <a:spcPct val="70000"/>
              </a:lnSpc>
            </a:pPr>
            <a:r>
              <a:rPr lang="en-US" sz="2100">
                <a:solidFill>
                  <a:srgbClr val="FEFEFE"/>
                </a:solidFill>
                <a:latin typeface="Source Sans Pro" charset="0"/>
                <a:ea typeface="ＭＳ Ｐゴシック" charset="0"/>
                <a:cs typeface="Source Sans Pro" charset="0"/>
                <a:sym typeface="Source Sans Pro" charset="0"/>
              </a:rPr>
              <a:t>Designer</a:t>
            </a:r>
          </a:p>
        </p:txBody>
      </p:sp>
      <p:sp>
        <p:nvSpPr>
          <p:cNvPr id="14366" name="AutoShape 30"/>
          <p:cNvSpPr>
            <a:spLocks/>
          </p:cNvSpPr>
          <p:nvPr/>
        </p:nvSpPr>
        <p:spPr bwMode="auto">
          <a:xfrm>
            <a:off x="20116800" y="5067300"/>
            <a:ext cx="1638300" cy="876300"/>
          </a:xfrm>
          <a:prstGeom prst="roundRect">
            <a:avLst>
              <a:gd name="adj" fmla="val 10144"/>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EFEFE"/>
                </a:solidFill>
                <a:latin typeface="Source Sans Pro Bold" charset="0"/>
                <a:ea typeface="ＭＳ Ｐゴシック" charset="0"/>
                <a:cs typeface="Source Sans Pro Bold" charset="0"/>
                <a:sym typeface="Source Sans Pro Bold" charset="0"/>
              </a:rPr>
              <a:t>Nia</a:t>
            </a:r>
          </a:p>
          <a:p>
            <a:pPr>
              <a:lnSpc>
                <a:spcPct val="70000"/>
              </a:lnSpc>
            </a:pPr>
            <a:r>
              <a:rPr lang="en-US" sz="2100">
                <a:solidFill>
                  <a:srgbClr val="FEFEFE"/>
                </a:solidFill>
                <a:latin typeface="Source Sans Pro" charset="0"/>
                <a:ea typeface="ＭＳ Ｐゴシック" charset="0"/>
                <a:cs typeface="Source Sans Pro" charset="0"/>
                <a:sym typeface="Source Sans Pro" charset="0"/>
              </a:rPr>
              <a:t>Designer</a:t>
            </a:r>
          </a:p>
        </p:txBody>
      </p:sp>
      <p:sp>
        <p:nvSpPr>
          <p:cNvPr id="14367" name="AutoShape 31"/>
          <p:cNvSpPr>
            <a:spLocks/>
          </p:cNvSpPr>
          <p:nvPr/>
        </p:nvSpPr>
        <p:spPr bwMode="auto">
          <a:xfrm>
            <a:off x="9829800" y="9372600"/>
            <a:ext cx="1638300" cy="876300"/>
          </a:xfrm>
          <a:prstGeom prst="roundRect">
            <a:avLst>
              <a:gd name="adj" fmla="val 10144"/>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EFEFE"/>
                </a:solidFill>
                <a:latin typeface="Source Sans Pro Bold" charset="0"/>
                <a:ea typeface="ＭＳ Ｐゴシック" charset="0"/>
                <a:cs typeface="Source Sans Pro Bold" charset="0"/>
                <a:sym typeface="Source Sans Pro Bold" charset="0"/>
              </a:rPr>
              <a:t>Lara</a:t>
            </a:r>
          </a:p>
          <a:p>
            <a:pPr>
              <a:lnSpc>
                <a:spcPct val="70000"/>
              </a:lnSpc>
            </a:pPr>
            <a:r>
              <a:rPr lang="en-US" sz="2100">
                <a:solidFill>
                  <a:srgbClr val="FEFEFE"/>
                </a:solidFill>
                <a:latin typeface="Source Sans Pro" charset="0"/>
                <a:ea typeface="ＭＳ Ｐゴシック" charset="0"/>
                <a:cs typeface="Source Sans Pro" charset="0"/>
                <a:sym typeface="Source Sans Pro" charset="0"/>
              </a:rPr>
              <a:t>Designer</a:t>
            </a:r>
          </a:p>
        </p:txBody>
      </p:sp>
      <p:sp>
        <p:nvSpPr>
          <p:cNvPr id="14368" name="AutoShape 32"/>
          <p:cNvSpPr>
            <a:spLocks/>
          </p:cNvSpPr>
          <p:nvPr/>
        </p:nvSpPr>
        <p:spPr bwMode="auto">
          <a:xfrm>
            <a:off x="16865600" y="9372600"/>
            <a:ext cx="1638300" cy="876300"/>
          </a:xfrm>
          <a:prstGeom prst="roundRect">
            <a:avLst>
              <a:gd name="adj" fmla="val 10144"/>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EFEFE"/>
                </a:solidFill>
                <a:latin typeface="Source Sans Pro Bold" charset="0"/>
                <a:ea typeface="ＭＳ Ｐゴシック" charset="0"/>
                <a:cs typeface="Source Sans Pro Bold" charset="0"/>
                <a:sym typeface="Source Sans Pro Bold" charset="0"/>
              </a:rPr>
              <a:t>Sotic</a:t>
            </a:r>
          </a:p>
          <a:p>
            <a:pPr>
              <a:lnSpc>
                <a:spcPct val="70000"/>
              </a:lnSpc>
            </a:pPr>
            <a:r>
              <a:rPr lang="en-US" sz="2100">
                <a:solidFill>
                  <a:srgbClr val="FEFEFE"/>
                </a:solidFill>
                <a:latin typeface="Source Sans Pro" charset="0"/>
                <a:ea typeface="ＭＳ Ｐゴシック" charset="0"/>
                <a:cs typeface="Source Sans Pro" charset="0"/>
                <a:sym typeface="Source Sans Pro" charset="0"/>
              </a:rPr>
              <a:t>Designer</a:t>
            </a:r>
          </a:p>
        </p:txBody>
      </p:sp>
      <p:sp>
        <p:nvSpPr>
          <p:cNvPr id="14369" name="Rectangle 3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08</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
        <p:nvSpPr>
          <p:cNvPr id="6" name="Picture Placeholder 5"/>
          <p:cNvSpPr>
            <a:spLocks noGrp="1"/>
          </p:cNvSpPr>
          <p:nvPr>
            <p:ph type="pic" sz="quarter" idx="14"/>
          </p:nvPr>
        </p:nvSpPr>
        <p:spPr/>
      </p:sp>
      <p:sp>
        <p:nvSpPr>
          <p:cNvPr id="36"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p:cNvSpPr>
          <p:nvPr/>
        </p:nvSpPr>
        <p:spPr bwMode="auto">
          <a:xfrm>
            <a:off x="1463675" y="723900"/>
            <a:ext cx="529748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1A1919"/>
                </a:solidFill>
                <a:latin typeface="Open Sans Bold" charset="0"/>
                <a:ea typeface="ＭＳ Ｐゴシック" charset="0"/>
                <a:cs typeface="Open Sans Bold" charset="0"/>
                <a:sym typeface="Open Sans Bold" charset="0"/>
              </a:rPr>
              <a:t>Meet The Executives</a:t>
            </a:r>
          </a:p>
        </p:txBody>
      </p:sp>
      <p:sp>
        <p:nvSpPr>
          <p:cNvPr id="15362" name="Rectangle 2"/>
          <p:cNvSpPr>
            <a:spLocks/>
          </p:cNvSpPr>
          <p:nvPr/>
        </p:nvSpPr>
        <p:spPr bwMode="auto">
          <a:xfrm>
            <a:off x="14732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1A1919"/>
                </a:solidFill>
                <a:latin typeface="Open Sans Light" charset="0"/>
                <a:ea typeface="ＭＳ Ｐゴシック" charset="0"/>
                <a:cs typeface="Open Sans Light" charset="0"/>
                <a:sym typeface="Open Sans Light" charset="0"/>
              </a:rPr>
              <a:t>The lorem ipsum dolor sit amet</a:t>
            </a:r>
          </a:p>
        </p:txBody>
      </p:sp>
      <p:sp>
        <p:nvSpPr>
          <p:cNvPr id="15363" name="Rectangle 3"/>
          <p:cNvSpPr>
            <a:spLocks/>
          </p:cNvSpPr>
          <p:nvPr/>
        </p:nvSpPr>
        <p:spPr bwMode="auto">
          <a:xfrm>
            <a:off x="10147300" y="8280400"/>
            <a:ext cx="102489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343333"/>
                </a:solidFill>
                <a:latin typeface="Open Sans Bold" charset="0"/>
                <a:ea typeface="ＭＳ Ｐゴシック" charset="0"/>
                <a:cs typeface="Open Sans Bold" charset="0"/>
                <a:sym typeface="Open Sans Bold" charset="0"/>
              </a:rPr>
              <a:t>He is lorem ipsum dolor sit amet.</a:t>
            </a:r>
            <a:r>
              <a:rPr lang="en-US" sz="2100">
                <a:solidFill>
                  <a:srgbClr val="343333"/>
                </a:solidFill>
                <a:latin typeface="Open Sans Light" charset="0"/>
                <a:ea typeface="ＭＳ Ｐゴシック" charset="0"/>
                <a:cs typeface="Open Sans Light" charset="0"/>
                <a:sym typeface="Open Sans Light" charset="0"/>
              </a:rPr>
              <a:t> He've been lorem ipsum with many ipsum constecture. He is lorem ipsum dolor sit amet. He've been lorem ipsum with many ipsum constecture He is lorem ipsum dolor sit amet. </a:t>
            </a:r>
          </a:p>
        </p:txBody>
      </p:sp>
      <p:sp>
        <p:nvSpPr>
          <p:cNvPr id="15364" name="AutoShape 4"/>
          <p:cNvSpPr>
            <a:spLocks/>
          </p:cNvSpPr>
          <p:nvPr/>
        </p:nvSpPr>
        <p:spPr bwMode="auto">
          <a:xfrm>
            <a:off x="10160000" y="10083800"/>
            <a:ext cx="1654175" cy="622300"/>
          </a:xfrm>
          <a:prstGeom prst="roundRect">
            <a:avLst>
              <a:gd name="adj" fmla="val 14282"/>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4D4C4C"/>
                </a:solidFill>
                <a:latin typeface="Source Sans Pro" charset="0"/>
                <a:ea typeface="ＭＳ Ｐゴシック" charset="0"/>
                <a:cs typeface="Source Sans Pro" charset="0"/>
                <a:sym typeface="Source Sans Pro" charset="0"/>
              </a:rPr>
              <a:t>tinker</a:t>
            </a:r>
          </a:p>
        </p:txBody>
      </p:sp>
      <p:sp>
        <p:nvSpPr>
          <p:cNvPr id="15365" name="AutoShape 5"/>
          <p:cNvSpPr>
            <a:spLocks/>
          </p:cNvSpPr>
          <p:nvPr/>
        </p:nvSpPr>
        <p:spPr bwMode="auto">
          <a:xfrm>
            <a:off x="12004675" y="10083800"/>
            <a:ext cx="1963738" cy="622300"/>
          </a:xfrm>
          <a:prstGeom prst="roundRect">
            <a:avLst>
              <a:gd name="adj" fmla="val 14282"/>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4D4C4C"/>
                </a:solidFill>
                <a:latin typeface="Source Sans Pro" charset="0"/>
                <a:ea typeface="ＭＳ Ｐゴシック" charset="0"/>
                <a:cs typeface="Source Sans Pro" charset="0"/>
                <a:sym typeface="Source Sans Pro" charset="0"/>
              </a:rPr>
              <a:t>initiator</a:t>
            </a:r>
          </a:p>
        </p:txBody>
      </p:sp>
      <p:sp>
        <p:nvSpPr>
          <p:cNvPr id="15366" name="AutoShape 6"/>
          <p:cNvSpPr>
            <a:spLocks/>
          </p:cNvSpPr>
          <p:nvPr/>
        </p:nvSpPr>
        <p:spPr bwMode="auto">
          <a:xfrm>
            <a:off x="14166850" y="10083800"/>
            <a:ext cx="1655763" cy="622300"/>
          </a:xfrm>
          <a:prstGeom prst="roundRect">
            <a:avLst>
              <a:gd name="adj" fmla="val 14282"/>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4D4C4C"/>
                </a:solidFill>
                <a:latin typeface="Source Sans Pro" charset="0"/>
                <a:ea typeface="ＭＳ Ｐゴシック" charset="0"/>
                <a:cs typeface="Source Sans Pro" charset="0"/>
                <a:sym typeface="Source Sans Pro" charset="0"/>
              </a:rPr>
              <a:t>nuker</a:t>
            </a:r>
          </a:p>
        </p:txBody>
      </p:sp>
      <p:sp>
        <p:nvSpPr>
          <p:cNvPr id="15367" name="AutoShape 7"/>
          <p:cNvSpPr>
            <a:spLocks/>
          </p:cNvSpPr>
          <p:nvPr/>
        </p:nvSpPr>
        <p:spPr bwMode="auto">
          <a:xfrm>
            <a:off x="16022638" y="10083800"/>
            <a:ext cx="1654175" cy="622300"/>
          </a:xfrm>
          <a:prstGeom prst="roundRect">
            <a:avLst>
              <a:gd name="adj" fmla="val 14282"/>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4D4C4C"/>
                </a:solidFill>
                <a:latin typeface="Source Sans Pro" charset="0"/>
                <a:ea typeface="ＭＳ Ｐゴシック" charset="0"/>
                <a:cs typeface="Source Sans Pro" charset="0"/>
                <a:sym typeface="Source Sans Pro" charset="0"/>
              </a:rPr>
              <a:t>coding</a:t>
            </a:r>
          </a:p>
        </p:txBody>
      </p:sp>
      <p:sp>
        <p:nvSpPr>
          <p:cNvPr id="15368" name="AutoShape 8"/>
          <p:cNvSpPr>
            <a:spLocks/>
          </p:cNvSpPr>
          <p:nvPr/>
        </p:nvSpPr>
        <p:spPr bwMode="auto">
          <a:xfrm>
            <a:off x="10155238" y="10960100"/>
            <a:ext cx="1333500" cy="622300"/>
          </a:xfrm>
          <a:prstGeom prst="roundRect">
            <a:avLst>
              <a:gd name="adj" fmla="val 14282"/>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4D4C4C"/>
                </a:solidFill>
                <a:latin typeface="Source Sans Pro" charset="0"/>
                <a:ea typeface="ＭＳ Ｐゴシック" charset="0"/>
                <a:cs typeface="Source Sans Pro" charset="0"/>
                <a:sym typeface="Source Sans Pro" charset="0"/>
              </a:rPr>
              <a:t>iOS</a:t>
            </a:r>
          </a:p>
        </p:txBody>
      </p:sp>
      <p:sp>
        <p:nvSpPr>
          <p:cNvPr id="15369" name="AutoShape 9"/>
          <p:cNvSpPr>
            <a:spLocks/>
          </p:cNvSpPr>
          <p:nvPr/>
        </p:nvSpPr>
        <p:spPr bwMode="auto">
          <a:xfrm>
            <a:off x="11671300" y="10960100"/>
            <a:ext cx="1962150" cy="622300"/>
          </a:xfrm>
          <a:prstGeom prst="roundRect">
            <a:avLst>
              <a:gd name="adj" fmla="val 14282"/>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4D4C4C"/>
                </a:solidFill>
                <a:latin typeface="Source Sans Pro" charset="0"/>
                <a:ea typeface="ＭＳ Ｐゴシック" charset="0"/>
                <a:cs typeface="Source Sans Pro" charset="0"/>
                <a:sym typeface="Source Sans Pro" charset="0"/>
              </a:rPr>
              <a:t>keynote</a:t>
            </a:r>
          </a:p>
        </p:txBody>
      </p:sp>
      <p:sp>
        <p:nvSpPr>
          <p:cNvPr id="15370" name="AutoShape 10"/>
          <p:cNvSpPr>
            <a:spLocks/>
          </p:cNvSpPr>
          <p:nvPr/>
        </p:nvSpPr>
        <p:spPr bwMode="auto">
          <a:xfrm>
            <a:off x="10160000" y="4457700"/>
            <a:ext cx="10223500" cy="469900"/>
          </a:xfrm>
          <a:prstGeom prst="roundRect">
            <a:avLst>
              <a:gd name="adj" fmla="val 50000"/>
            </a:avLst>
          </a:prstGeom>
          <a:noFill/>
          <a:ln w="254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71" name="AutoShape 11"/>
          <p:cNvSpPr>
            <a:spLocks/>
          </p:cNvSpPr>
          <p:nvPr/>
        </p:nvSpPr>
        <p:spPr bwMode="auto">
          <a:xfrm>
            <a:off x="10299700" y="4597400"/>
            <a:ext cx="6464300" cy="190500"/>
          </a:xfrm>
          <a:prstGeom prst="roundRect">
            <a:avLst>
              <a:gd name="adj" fmla="val 50000"/>
            </a:avLst>
          </a:prstGeom>
          <a:solidFill>
            <a:srgbClr val="23CB9E"/>
          </a:solidFill>
          <a:ln w="25400" cap="flat">
            <a:solidFill>
              <a:srgbClr val="23CB9E"/>
            </a:solidFill>
            <a:prstDash val="solid"/>
            <a:miter lim="800000"/>
            <a:headEnd type="none" w="med" len="med"/>
            <a:tailEnd type="none" w="med" len="med"/>
          </a:ln>
        </p:spPr>
        <p:txBody>
          <a:bodyPr lIns="0" tIns="0" rIns="0" bIns="0"/>
          <a:lstStyle/>
          <a:p>
            <a:endParaRPr lang="en-US"/>
          </a:p>
        </p:txBody>
      </p:sp>
      <p:sp>
        <p:nvSpPr>
          <p:cNvPr id="15372" name="Rectangle 12"/>
          <p:cNvSpPr>
            <a:spLocks/>
          </p:cNvSpPr>
          <p:nvPr/>
        </p:nvSpPr>
        <p:spPr bwMode="auto">
          <a:xfrm>
            <a:off x="10125075" y="3930650"/>
            <a:ext cx="287972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1A1919"/>
                </a:solidFill>
                <a:latin typeface="Open Sans Bold" charset="0"/>
                <a:ea typeface="ＭＳ Ｐゴシック" charset="0"/>
                <a:cs typeface="Open Sans Bold" charset="0"/>
                <a:sym typeface="Open Sans Bold" charset="0"/>
              </a:rPr>
              <a:t>Artificial intelegence</a:t>
            </a:r>
          </a:p>
        </p:txBody>
      </p:sp>
      <p:sp>
        <p:nvSpPr>
          <p:cNvPr id="15373" name="AutoShape 13"/>
          <p:cNvSpPr>
            <a:spLocks/>
          </p:cNvSpPr>
          <p:nvPr/>
        </p:nvSpPr>
        <p:spPr bwMode="auto">
          <a:xfrm>
            <a:off x="10160000" y="5842000"/>
            <a:ext cx="10223500" cy="469900"/>
          </a:xfrm>
          <a:prstGeom prst="roundRect">
            <a:avLst>
              <a:gd name="adj" fmla="val 50000"/>
            </a:avLst>
          </a:prstGeom>
          <a:noFill/>
          <a:ln w="254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74" name="AutoShape 14"/>
          <p:cNvSpPr>
            <a:spLocks/>
          </p:cNvSpPr>
          <p:nvPr/>
        </p:nvSpPr>
        <p:spPr bwMode="auto">
          <a:xfrm>
            <a:off x="10299700" y="5981700"/>
            <a:ext cx="8699500" cy="203200"/>
          </a:xfrm>
          <a:prstGeom prst="roundRect">
            <a:avLst>
              <a:gd name="adj" fmla="val 50000"/>
            </a:avLst>
          </a:prstGeom>
          <a:solidFill>
            <a:srgbClr val="1D9D7C"/>
          </a:solidFill>
          <a:ln w="25400" cap="flat">
            <a:solidFill>
              <a:srgbClr val="1D9D7C"/>
            </a:solidFill>
            <a:prstDash val="solid"/>
            <a:miter lim="800000"/>
            <a:headEnd type="none" w="med" len="med"/>
            <a:tailEnd type="none" w="med" len="med"/>
          </a:ln>
        </p:spPr>
        <p:txBody>
          <a:bodyPr lIns="0" tIns="0" rIns="0" bIns="0"/>
          <a:lstStyle/>
          <a:p>
            <a:endParaRPr lang="en-US"/>
          </a:p>
        </p:txBody>
      </p:sp>
      <p:sp>
        <p:nvSpPr>
          <p:cNvPr id="15375" name="Rectangle 15"/>
          <p:cNvSpPr>
            <a:spLocks/>
          </p:cNvSpPr>
          <p:nvPr/>
        </p:nvSpPr>
        <p:spPr bwMode="auto">
          <a:xfrm>
            <a:off x="10121900" y="5314950"/>
            <a:ext cx="16621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1A1919"/>
                </a:solidFill>
                <a:latin typeface="Open Sans Bold" charset="0"/>
                <a:ea typeface="ＭＳ Ｐゴシック" charset="0"/>
                <a:cs typeface="Open Sans Bold" charset="0"/>
                <a:sym typeface="Open Sans Bold" charset="0"/>
              </a:rPr>
              <a:t>Web Design</a:t>
            </a:r>
          </a:p>
        </p:txBody>
      </p:sp>
      <p:sp>
        <p:nvSpPr>
          <p:cNvPr id="15376" name="AutoShape 16"/>
          <p:cNvSpPr>
            <a:spLocks/>
          </p:cNvSpPr>
          <p:nvPr/>
        </p:nvSpPr>
        <p:spPr bwMode="auto">
          <a:xfrm>
            <a:off x="10160000" y="7251700"/>
            <a:ext cx="10223500" cy="469900"/>
          </a:xfrm>
          <a:prstGeom prst="roundRect">
            <a:avLst>
              <a:gd name="adj" fmla="val 50000"/>
            </a:avLst>
          </a:prstGeom>
          <a:noFill/>
          <a:ln w="254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77" name="AutoShape 17"/>
          <p:cNvSpPr>
            <a:spLocks/>
          </p:cNvSpPr>
          <p:nvPr/>
        </p:nvSpPr>
        <p:spPr bwMode="auto">
          <a:xfrm>
            <a:off x="10299700" y="7391400"/>
            <a:ext cx="6464300" cy="190500"/>
          </a:xfrm>
          <a:prstGeom prst="roundRect">
            <a:avLst>
              <a:gd name="adj" fmla="val 50000"/>
            </a:avLst>
          </a:prstGeom>
          <a:solidFill>
            <a:srgbClr val="6AF2B6"/>
          </a:solidFill>
          <a:ln w="25400" cap="flat">
            <a:solidFill>
              <a:srgbClr val="6AF2B6"/>
            </a:solidFill>
            <a:prstDash val="solid"/>
            <a:miter lim="800000"/>
            <a:headEnd type="none" w="med" len="med"/>
            <a:tailEnd type="none" w="med" len="med"/>
          </a:ln>
        </p:spPr>
        <p:txBody>
          <a:bodyPr lIns="0" tIns="0" rIns="0" bIns="0"/>
          <a:lstStyle/>
          <a:p>
            <a:endParaRPr lang="en-US"/>
          </a:p>
        </p:txBody>
      </p:sp>
      <p:sp>
        <p:nvSpPr>
          <p:cNvPr id="15378" name="Rectangle 18"/>
          <p:cNvSpPr>
            <a:spLocks/>
          </p:cNvSpPr>
          <p:nvPr/>
        </p:nvSpPr>
        <p:spPr bwMode="auto">
          <a:xfrm>
            <a:off x="10121900" y="6724650"/>
            <a:ext cx="289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1A1919"/>
                </a:solidFill>
                <a:latin typeface="Open Sans Bold" charset="0"/>
                <a:ea typeface="ＭＳ Ｐゴシック" charset="0"/>
                <a:cs typeface="Open Sans Bold" charset="0"/>
                <a:sym typeface="Open Sans Bold" charset="0"/>
              </a:rPr>
              <a:t>Project Management</a:t>
            </a:r>
          </a:p>
        </p:txBody>
      </p:sp>
      <p:sp>
        <p:nvSpPr>
          <p:cNvPr id="15379" name="Rectangle 19"/>
          <p:cNvSpPr>
            <a:spLocks/>
          </p:cNvSpPr>
          <p:nvPr/>
        </p:nvSpPr>
        <p:spPr bwMode="auto">
          <a:xfrm>
            <a:off x="19989800" y="3937000"/>
            <a:ext cx="4175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1A1919"/>
                </a:solidFill>
                <a:latin typeface="Open Sans Bold" charset="0"/>
                <a:ea typeface="ＭＳ Ｐゴシック" charset="0"/>
                <a:cs typeface="Open Sans Bold" charset="0"/>
                <a:sym typeface="Open Sans Bold" charset="0"/>
              </a:rPr>
              <a:t>70</a:t>
            </a:r>
          </a:p>
        </p:txBody>
      </p:sp>
      <p:sp>
        <p:nvSpPr>
          <p:cNvPr id="15380" name="Rectangle 20"/>
          <p:cNvSpPr>
            <a:spLocks/>
          </p:cNvSpPr>
          <p:nvPr/>
        </p:nvSpPr>
        <p:spPr bwMode="auto">
          <a:xfrm>
            <a:off x="19977100" y="5346700"/>
            <a:ext cx="4175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1A1919"/>
                </a:solidFill>
                <a:latin typeface="Open Sans Bold" charset="0"/>
                <a:ea typeface="ＭＳ Ｐゴシック" charset="0"/>
                <a:cs typeface="Open Sans Bold" charset="0"/>
                <a:sym typeface="Open Sans Bold" charset="0"/>
              </a:rPr>
              <a:t>80</a:t>
            </a:r>
          </a:p>
        </p:txBody>
      </p:sp>
      <p:sp>
        <p:nvSpPr>
          <p:cNvPr id="15381" name="Rectangle 21"/>
          <p:cNvSpPr>
            <a:spLocks/>
          </p:cNvSpPr>
          <p:nvPr/>
        </p:nvSpPr>
        <p:spPr bwMode="auto">
          <a:xfrm>
            <a:off x="19977100" y="6731000"/>
            <a:ext cx="4175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1A1919"/>
                </a:solidFill>
                <a:latin typeface="Open Sans Bold" charset="0"/>
                <a:ea typeface="ＭＳ Ｐゴシック" charset="0"/>
                <a:cs typeface="Open Sans Bold" charset="0"/>
                <a:sym typeface="Open Sans Bold" charset="0"/>
              </a:rPr>
              <a:t>70</a:t>
            </a:r>
          </a:p>
        </p:txBody>
      </p:sp>
      <p:grpSp>
        <p:nvGrpSpPr>
          <p:cNvPr id="15386" name="Group 26"/>
          <p:cNvGrpSpPr>
            <a:grpSpLocks/>
          </p:cNvGrpSpPr>
          <p:nvPr/>
        </p:nvGrpSpPr>
        <p:grpSpPr bwMode="auto">
          <a:xfrm>
            <a:off x="3109913" y="3783013"/>
            <a:ext cx="4243387" cy="4241800"/>
            <a:chOff x="0" y="0"/>
            <a:chExt cx="2672" cy="2672"/>
          </a:xfrm>
        </p:grpSpPr>
        <p:sp>
          <p:nvSpPr>
            <p:cNvPr id="15382" name="Oval 22"/>
            <p:cNvSpPr>
              <a:spLocks/>
            </p:cNvSpPr>
            <p:nvPr/>
          </p:nvSpPr>
          <p:spPr bwMode="auto">
            <a:xfrm>
              <a:off x="0" y="0"/>
              <a:ext cx="2672" cy="2672"/>
            </a:xfrm>
            <a:prstGeom prst="ellipse">
              <a:avLst/>
            </a:prstGeom>
            <a:gradFill rotWithShape="0">
              <a:gsLst>
                <a:gs pos="0">
                  <a:srgbClr val="1D9D7C"/>
                </a:gs>
                <a:gs pos="26312">
                  <a:srgbClr val="43C799"/>
                </a:gs>
                <a:gs pos="50258">
                  <a:srgbClr val="6AF2B6"/>
                </a:gs>
                <a:gs pos="100000">
                  <a:srgbClr val="23CB9E"/>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83" name="Oval 23"/>
            <p:cNvSpPr>
              <a:spLocks/>
            </p:cNvSpPr>
            <p:nvPr/>
          </p:nvSpPr>
          <p:spPr bwMode="auto">
            <a:xfrm>
              <a:off x="50" y="58"/>
              <a:ext cx="2563" cy="2563"/>
            </a:xfrm>
            <a:prstGeom prst="ellipse">
              <a:avLst/>
            </a:prstGeom>
            <a:solidFill>
              <a:srgbClr val="F7F7F7"/>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84" name="Oval 24"/>
            <p:cNvSpPr>
              <a:spLocks/>
            </p:cNvSpPr>
            <p:nvPr/>
          </p:nvSpPr>
          <p:spPr bwMode="auto">
            <a:xfrm>
              <a:off x="214" y="214"/>
              <a:ext cx="2243" cy="2243"/>
            </a:xfrm>
            <a:prstGeom prst="ellipse">
              <a:avLst/>
            </a:prstGeom>
            <a:solidFill>
              <a:srgbClr val="E6E5E5"/>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5387" name="Rectangle 27"/>
          <p:cNvSpPr>
            <a:spLocks/>
          </p:cNvSpPr>
          <p:nvPr/>
        </p:nvSpPr>
        <p:spPr bwMode="auto">
          <a:xfrm>
            <a:off x="4111625" y="8197850"/>
            <a:ext cx="2289175"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1A1919"/>
                </a:solidFill>
                <a:latin typeface="Open Sans Bold" charset="0"/>
                <a:ea typeface="ＭＳ Ｐゴシック" charset="0"/>
                <a:cs typeface="Open Sans Bold" charset="0"/>
                <a:sym typeface="Open Sans Bold" charset="0"/>
              </a:rPr>
              <a:t>John</a:t>
            </a:r>
            <a:r>
              <a:rPr lang="en-US" sz="3200">
                <a:solidFill>
                  <a:srgbClr val="1A1919"/>
                </a:solidFill>
                <a:latin typeface="Open Sans Light" charset="0"/>
                <a:ea typeface="ＭＳ Ｐゴシック" charset="0"/>
                <a:cs typeface="Open Sans Light" charset="0"/>
                <a:sym typeface="Open Sans Light" charset="0"/>
              </a:rPr>
              <a:t> Alexis </a:t>
            </a:r>
          </a:p>
        </p:txBody>
      </p:sp>
      <p:sp>
        <p:nvSpPr>
          <p:cNvPr id="15388" name="Line 28"/>
          <p:cNvSpPr>
            <a:spLocks noChangeShapeType="1"/>
          </p:cNvSpPr>
          <p:nvPr/>
        </p:nvSpPr>
        <p:spPr bwMode="auto">
          <a:xfrm>
            <a:off x="3276600" y="9855200"/>
            <a:ext cx="3948113" cy="0"/>
          </a:xfrm>
          <a:prstGeom prst="line">
            <a:avLst/>
          </a:prstGeom>
          <a:noFill/>
          <a:ln w="12700" cap="flat">
            <a:solidFill>
              <a:srgbClr val="CDCCCC"/>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89" name="Rectangle 29"/>
          <p:cNvSpPr>
            <a:spLocks/>
          </p:cNvSpPr>
          <p:nvPr/>
        </p:nvSpPr>
        <p:spPr bwMode="auto">
          <a:xfrm>
            <a:off x="3201988" y="9861550"/>
            <a:ext cx="4102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343333"/>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5390" name="AutoShape 30"/>
          <p:cNvSpPr>
            <a:spLocks/>
          </p:cNvSpPr>
          <p:nvPr/>
        </p:nvSpPr>
        <p:spPr bwMode="auto">
          <a:xfrm>
            <a:off x="4635500" y="8940800"/>
            <a:ext cx="1244600" cy="622300"/>
          </a:xfrm>
          <a:prstGeom prst="roundRect">
            <a:avLst>
              <a:gd name="adj" fmla="val 14282"/>
            </a:avLst>
          </a:prstGeom>
          <a:noFill/>
          <a:ln w="25400" cap="flat">
            <a:solidFill>
              <a:srgbClr val="23CB9E"/>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23CB9E"/>
                </a:solidFill>
                <a:latin typeface="Source Sans Pro" charset="0"/>
                <a:ea typeface="ＭＳ Ｐゴシック" charset="0"/>
                <a:cs typeface="Source Sans Pro" charset="0"/>
                <a:sym typeface="Source Sans Pro" charset="0"/>
              </a:rPr>
              <a:t>CEO</a:t>
            </a:r>
          </a:p>
        </p:txBody>
      </p:sp>
      <p:sp>
        <p:nvSpPr>
          <p:cNvPr id="15391" name="AutoShape 31"/>
          <p:cNvSpPr>
            <a:spLocks/>
          </p:cNvSpPr>
          <p:nvPr/>
        </p:nvSpPr>
        <p:spPr bwMode="auto">
          <a:xfrm>
            <a:off x="17843500" y="10083800"/>
            <a:ext cx="1962150" cy="622300"/>
          </a:xfrm>
          <a:prstGeom prst="roundRect">
            <a:avLst>
              <a:gd name="adj" fmla="val 14282"/>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4D4C4C"/>
                </a:solidFill>
                <a:latin typeface="Source Sans Pro" charset="0"/>
                <a:ea typeface="ＭＳ Ｐゴシック" charset="0"/>
                <a:cs typeface="Source Sans Pro" charset="0"/>
                <a:sym typeface="Source Sans Pro" charset="0"/>
              </a:rPr>
              <a:t>initiator</a:t>
            </a:r>
          </a:p>
        </p:txBody>
      </p:sp>
      <p:sp>
        <p:nvSpPr>
          <p:cNvPr id="15392" name="AutoShape 32"/>
          <p:cNvSpPr>
            <a:spLocks/>
          </p:cNvSpPr>
          <p:nvPr/>
        </p:nvSpPr>
        <p:spPr bwMode="auto">
          <a:xfrm>
            <a:off x="13855700" y="10960100"/>
            <a:ext cx="1333500" cy="622300"/>
          </a:xfrm>
          <a:prstGeom prst="roundRect">
            <a:avLst>
              <a:gd name="adj" fmla="val 14282"/>
            </a:avLst>
          </a:prstGeom>
          <a:noFill/>
          <a:ln w="25400" cap="flat">
            <a:solidFill>
              <a:srgbClr val="B3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4D4C4C"/>
                </a:solidFill>
                <a:latin typeface="Source Sans Pro" charset="0"/>
                <a:ea typeface="ＭＳ Ｐゴシック" charset="0"/>
                <a:cs typeface="Source Sans Pro" charset="0"/>
                <a:sym typeface="Source Sans Pro" charset="0"/>
              </a:rPr>
              <a:t>iOS</a:t>
            </a:r>
          </a:p>
        </p:txBody>
      </p:sp>
      <p:sp>
        <p:nvSpPr>
          <p:cNvPr id="15393" name="Rectangle 3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333"/>
                </a:solidFill>
                <a:latin typeface="Open Sans Bold" charset="0"/>
                <a:ea typeface="ＭＳ Ｐゴシック" charset="0"/>
                <a:cs typeface="Open Sans Bold" charset="0"/>
                <a:sym typeface="Open Sans Bold" charset="0"/>
              </a:rPr>
              <a:t>09</a:t>
            </a:r>
          </a:p>
        </p:txBody>
      </p:sp>
      <p:sp>
        <p:nvSpPr>
          <p:cNvPr id="34" name="Rectangle 6"/>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1A1919"/>
                </a:solidFill>
                <a:latin typeface="Open Sans Bold" charset="0"/>
                <a:ea typeface="ＭＳ Ｐゴシック" charset="0"/>
                <a:cs typeface="Open Sans Bold" charset="0"/>
                <a:sym typeface="Open Sans Bold" charset="0"/>
              </a:rPr>
              <a:t>Presentation</a:t>
            </a:r>
            <a:r>
              <a:rPr lang="en-US" sz="2000" dirty="0">
                <a:solidFill>
                  <a:srgbClr val="1A1919"/>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nk">
  <a:themeElements>
    <a:clrScheme name="">
      <a:dk1>
        <a:srgbClr val="000000"/>
      </a:dk1>
      <a:lt1>
        <a:srgbClr val="FEFEFE"/>
      </a:lt1>
      <a:dk2>
        <a:srgbClr val="000000"/>
      </a:dk2>
      <a:lt2>
        <a:srgbClr val="000000"/>
      </a:lt2>
      <a:accent1>
        <a:srgbClr val="E6E5E5"/>
      </a:accent1>
      <a:accent2>
        <a:srgbClr val="333399"/>
      </a:accent2>
      <a:accent3>
        <a:srgbClr val="FEFEFE"/>
      </a:accent3>
      <a:accent4>
        <a:srgbClr val="000000"/>
      </a:accent4>
      <a:accent5>
        <a:srgbClr val="F0F0F0"/>
      </a:accent5>
      <a:accent6>
        <a:srgbClr val="2D2D8A"/>
      </a:accent6>
      <a:hlink>
        <a:srgbClr val="009999"/>
      </a:hlink>
      <a:folHlink>
        <a:srgbClr val="99CC00"/>
      </a:folHlink>
    </a:clrScheme>
    <a:fontScheme name="blank">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themeElements>
    <a:clrScheme name="">
      <a:dk1>
        <a:srgbClr val="000000"/>
      </a:dk1>
      <a:lt1>
        <a:srgbClr val="FEFEFE"/>
      </a:lt1>
      <a:dk2>
        <a:srgbClr val="000000"/>
      </a:dk2>
      <a:lt2>
        <a:srgbClr val="808080"/>
      </a:lt2>
      <a:accent1>
        <a:srgbClr val="6878A3"/>
      </a:accent1>
      <a:accent2>
        <a:srgbClr val="333399"/>
      </a:accent2>
      <a:accent3>
        <a:srgbClr val="FEFEFE"/>
      </a:accent3>
      <a:accent4>
        <a:srgbClr val="000000"/>
      </a:accent4>
      <a:accent5>
        <a:srgbClr val="B9BECE"/>
      </a:accent5>
      <a:accent6>
        <a:srgbClr val="2D2D8A"/>
      </a:accent6>
      <a:hlink>
        <a:srgbClr val="009999"/>
      </a:hlink>
      <a:folHlink>
        <a:srgbClr val="99CC00"/>
      </a:folHlink>
    </a:clrScheme>
    <a:fontScheme name="Title">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ig screen 02 copy">
  <a:themeElements>
    <a:clrScheme name="">
      <a:dk1>
        <a:srgbClr val="000000"/>
      </a:dk1>
      <a:lt1>
        <a:srgbClr val="FEFEFE"/>
      </a:lt1>
      <a:dk2>
        <a:srgbClr val="000000"/>
      </a:dk2>
      <a:lt2>
        <a:srgbClr val="000000"/>
      </a:lt2>
      <a:accent1>
        <a:srgbClr val="6878A3"/>
      </a:accent1>
      <a:accent2>
        <a:srgbClr val="333399"/>
      </a:accent2>
      <a:accent3>
        <a:srgbClr val="FEFEFE"/>
      </a:accent3>
      <a:accent4>
        <a:srgbClr val="000000"/>
      </a:accent4>
      <a:accent5>
        <a:srgbClr val="B9BECE"/>
      </a:accent5>
      <a:accent6>
        <a:srgbClr val="2D2D8A"/>
      </a:accent6>
      <a:hlink>
        <a:srgbClr val="009999"/>
      </a:hlink>
      <a:folHlink>
        <a:srgbClr val="99CC00"/>
      </a:folHlink>
    </a:clrScheme>
    <a:fontScheme name="big screen 02 copy">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lnDef>
  </a:objectDefaults>
  <a:extraClrSchemeLst>
    <a:extraClrScheme>
      <a:clrScheme name="big screen 02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amp; Subtitle">
  <a:themeElements>
    <a:clrScheme name="">
      <a:dk1>
        <a:srgbClr val="000000"/>
      </a:dk1>
      <a:lt1>
        <a:srgbClr val="FEFEFE"/>
      </a:lt1>
      <a:dk2>
        <a:srgbClr val="000000"/>
      </a:dk2>
      <a:lt2>
        <a:srgbClr val="000000"/>
      </a:lt2>
      <a:accent1>
        <a:srgbClr val="6878A3"/>
      </a:accent1>
      <a:accent2>
        <a:srgbClr val="333399"/>
      </a:accent2>
      <a:accent3>
        <a:srgbClr val="FEFEFE"/>
      </a:accent3>
      <a:accent4>
        <a:srgbClr val="000000"/>
      </a:accent4>
      <a:accent5>
        <a:srgbClr val="B9BECE"/>
      </a:accent5>
      <a:accent6>
        <a:srgbClr val="2D2D8A"/>
      </a:accent6>
      <a:hlink>
        <a:srgbClr val="009999"/>
      </a:hlink>
      <a:folHlink>
        <a:srgbClr val="99CC00"/>
      </a:folHlink>
    </a:clrScheme>
    <a:fontScheme name="Title &amp; Subtitle">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big screen copy">
  <a:themeElements>
    <a:clrScheme name="">
      <a:dk1>
        <a:srgbClr val="000000"/>
      </a:dk1>
      <a:lt1>
        <a:srgbClr val="FEFEFE"/>
      </a:lt1>
      <a:dk2>
        <a:srgbClr val="000000"/>
      </a:dk2>
      <a:lt2>
        <a:srgbClr val="000000"/>
      </a:lt2>
      <a:accent1>
        <a:srgbClr val="343333"/>
      </a:accent1>
      <a:accent2>
        <a:srgbClr val="333399"/>
      </a:accent2>
      <a:accent3>
        <a:srgbClr val="FEFEFE"/>
      </a:accent3>
      <a:accent4>
        <a:srgbClr val="000000"/>
      </a:accent4>
      <a:accent5>
        <a:srgbClr val="AEADAD"/>
      </a:accent5>
      <a:accent6>
        <a:srgbClr val="2D2D8A"/>
      </a:accent6>
      <a:hlink>
        <a:srgbClr val="009999"/>
      </a:hlink>
      <a:folHlink>
        <a:srgbClr val="99CC00"/>
      </a:folHlink>
    </a:clrScheme>
    <a:fontScheme name="big screen copy">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lnDef>
  </a:objectDefaults>
  <a:extraClrSchemeLst>
    <a:extraClrScheme>
      <a:clrScheme name="big screen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big screen 02">
  <a:themeElements>
    <a:clrScheme name="">
      <a:dk1>
        <a:srgbClr val="000000"/>
      </a:dk1>
      <a:lt1>
        <a:srgbClr val="FEFEFE"/>
      </a:lt1>
      <a:dk2>
        <a:srgbClr val="000000"/>
      </a:dk2>
      <a:lt2>
        <a:srgbClr val="000000"/>
      </a:lt2>
      <a:accent1>
        <a:srgbClr val="E6E5E5"/>
      </a:accent1>
      <a:accent2>
        <a:srgbClr val="333399"/>
      </a:accent2>
      <a:accent3>
        <a:srgbClr val="FEFEFE"/>
      </a:accent3>
      <a:accent4>
        <a:srgbClr val="000000"/>
      </a:accent4>
      <a:accent5>
        <a:srgbClr val="F0F0F0"/>
      </a:accent5>
      <a:accent6>
        <a:srgbClr val="2D2D8A"/>
      </a:accent6>
      <a:hlink>
        <a:srgbClr val="009999"/>
      </a:hlink>
      <a:folHlink>
        <a:srgbClr val="99CC00"/>
      </a:folHlink>
    </a:clrScheme>
    <a:fontScheme name="big screen 02">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chemeClr val="tx1"/>
            </a:solidFill>
            <a:effectLst/>
            <a:latin typeface="Gill Sans" charset="0"/>
            <a:ea typeface="Heiti SC Light" charset="0"/>
            <a:cs typeface="Heiti SC Light" charset="0"/>
            <a:sym typeface="Gill Sans" charset="0"/>
          </a:defRPr>
        </a:defPPr>
      </a:lstStyle>
    </a:lnDef>
  </a:objectDefaults>
  <a:extraClrSchemeLst>
    <a:extraClrScheme>
      <a:clrScheme name="big screen 0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75</TotalTime>
  <Pages>0</Pages>
  <Words>4154</Words>
  <Characters>0</Characters>
  <Application>Microsoft Office PowerPoint</Application>
  <PresentationFormat>Custom</PresentationFormat>
  <Lines>0</Lines>
  <Paragraphs>475</Paragraphs>
  <Slides>44</Slides>
  <Notes>0</Notes>
  <HiddenSlides>0</HiddenSlides>
  <MMClips>0</MMClips>
  <ScaleCrop>false</ScaleCrop>
  <HeadingPairs>
    <vt:vector size="6" baseType="variant">
      <vt:variant>
        <vt:lpstr>Fonts Used</vt:lpstr>
      </vt:variant>
      <vt:variant>
        <vt:i4>16</vt:i4>
      </vt:variant>
      <vt:variant>
        <vt:lpstr>Theme</vt:lpstr>
      </vt:variant>
      <vt:variant>
        <vt:i4>6</vt:i4>
      </vt:variant>
      <vt:variant>
        <vt:lpstr>Slide Titles</vt:lpstr>
      </vt:variant>
      <vt:variant>
        <vt:i4>44</vt:i4>
      </vt:variant>
    </vt:vector>
  </HeadingPairs>
  <TitlesOfParts>
    <vt:vector size="66" baseType="lpstr">
      <vt:lpstr>ＭＳ Ｐゴシック</vt:lpstr>
      <vt:lpstr>Arial</vt:lpstr>
      <vt:lpstr>Geneva</vt:lpstr>
      <vt:lpstr>Gill Sans</vt:lpstr>
      <vt:lpstr>Heiti SC Light</vt:lpstr>
      <vt:lpstr>Open Sans</vt:lpstr>
      <vt:lpstr>Open Sans Bold</vt:lpstr>
      <vt:lpstr>Open Sans Bold Italic</vt:lpstr>
      <vt:lpstr>Open Sans Italic</vt:lpstr>
      <vt:lpstr>Open Sans Light</vt:lpstr>
      <vt:lpstr>Open Sans Light Italic</vt:lpstr>
      <vt:lpstr>Open Sans Semibold</vt:lpstr>
      <vt:lpstr>Open Sans Semibold Italic</vt:lpstr>
      <vt:lpstr>Roboto Regular</vt:lpstr>
      <vt:lpstr>Source Sans Pro</vt:lpstr>
      <vt:lpstr>Source Sans Pro Bold</vt:lpstr>
      <vt:lpstr>blank</vt:lpstr>
      <vt:lpstr>Title</vt:lpstr>
      <vt:lpstr>big screen 02 copy</vt:lpstr>
      <vt:lpstr>Title &amp; Subtitle</vt:lpstr>
      <vt:lpstr>big screen copy</vt:lpstr>
      <vt:lpstr>big screen 02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LaptopAZ.vn</cp:lastModifiedBy>
  <cp:revision>12</cp:revision>
  <dcterms:modified xsi:type="dcterms:W3CDTF">2020-02-05T12:37:14Z</dcterms:modified>
</cp:coreProperties>
</file>