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5" r:id="rId2"/>
    <p:sldId id="256" r:id="rId3"/>
    <p:sldId id="257" r:id="rId4"/>
    <p:sldId id="258" r:id="rId5"/>
    <p:sldId id="259" r:id="rId6"/>
    <p:sldId id="266" r:id="rId7"/>
    <p:sldId id="260" r:id="rId8"/>
    <p:sldId id="261" r:id="rId9"/>
    <p:sldId id="262" r:id="rId10"/>
    <p:sldId id="267" r:id="rId11"/>
    <p:sldId id="268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16C3F-E991-4456-B6FB-FA9422FF148D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AFCC-8578-4D8D-B39B-0A8D770D3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2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96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60330" cy="6823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6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6" y="1892456"/>
            <a:ext cx="2285282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4960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676275"/>
            <a:ext cx="8817428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82026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0" y="76199"/>
            <a:ext cx="9143999" cy="6571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94182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096370"/>
            <a:ext cx="6477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 err="1" smtClean="0">
                <a:solidFill>
                  <a:srgbClr val="00B0F0"/>
                </a:solidFill>
              </a:rPr>
              <a:t>Tạm</a:t>
            </a:r>
            <a:r>
              <a:rPr lang="en-US" sz="8800" i="1" dirty="0" smtClean="0">
                <a:solidFill>
                  <a:srgbClr val="00B0F0"/>
                </a:solidFill>
              </a:rPr>
              <a:t> </a:t>
            </a:r>
            <a:r>
              <a:rPr lang="en-US" sz="8800" i="1" dirty="0" err="1" smtClean="0">
                <a:solidFill>
                  <a:srgbClr val="00B0F0"/>
                </a:solidFill>
              </a:rPr>
              <a:t>biệt</a:t>
            </a:r>
            <a:r>
              <a:rPr lang="en-US" sz="8800" i="1" smtClean="0">
                <a:solidFill>
                  <a:srgbClr val="00B0F0"/>
                </a:solidFill>
              </a:rPr>
              <a:t>!</a:t>
            </a:r>
          </a:p>
          <a:p>
            <a:pPr algn="ctr"/>
            <a:r>
              <a:rPr lang="en-US" sz="8800" i="1" dirty="0" err="1" smtClean="0">
                <a:solidFill>
                  <a:srgbClr val="00B0F0"/>
                </a:solidFill>
              </a:rPr>
              <a:t>Hẹn</a:t>
            </a:r>
            <a:r>
              <a:rPr lang="en-US" sz="8800" i="1" dirty="0" smtClean="0">
                <a:solidFill>
                  <a:srgbClr val="00B0F0"/>
                </a:solidFill>
              </a:rPr>
              <a:t> </a:t>
            </a:r>
            <a:r>
              <a:rPr lang="en-US" sz="8800" i="1" dirty="0" err="1" smtClean="0">
                <a:solidFill>
                  <a:srgbClr val="00B0F0"/>
                </a:solidFill>
              </a:rPr>
              <a:t>gặp</a:t>
            </a:r>
            <a:r>
              <a:rPr lang="en-US" sz="8800" i="1" dirty="0" smtClean="0">
                <a:solidFill>
                  <a:srgbClr val="00B0F0"/>
                </a:solidFill>
              </a:rPr>
              <a:t> </a:t>
            </a:r>
            <a:r>
              <a:rPr lang="en-US" sz="8800" i="1" dirty="0" err="1" smtClean="0">
                <a:solidFill>
                  <a:srgbClr val="00B0F0"/>
                </a:solidFill>
              </a:rPr>
              <a:t>lại</a:t>
            </a:r>
            <a:r>
              <a:rPr lang="en-US" sz="8800" i="1" dirty="0" smtClean="0">
                <a:solidFill>
                  <a:srgbClr val="00B0F0"/>
                </a:solidFill>
              </a:rPr>
              <a:t>!</a:t>
            </a:r>
            <a:endParaRPr lang="en-US" sz="88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7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5029200" cy="1470025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Bài</a:t>
            </a:r>
            <a:r>
              <a:rPr lang="en-US" b="1" dirty="0" smtClean="0">
                <a:solidFill>
                  <a:srgbClr val="FF0000"/>
                </a:solidFill>
              </a:rPr>
              <a:t> 114: </a:t>
            </a:r>
            <a:r>
              <a:rPr lang="en-US" b="1" dirty="0" err="1" smtClean="0">
                <a:solidFill>
                  <a:srgbClr val="0070C0"/>
                </a:solidFill>
              </a:rPr>
              <a:t>uê</a:t>
            </a:r>
            <a:r>
              <a:rPr lang="en-US" b="1" dirty="0" smtClean="0">
                <a:solidFill>
                  <a:srgbClr val="0070C0"/>
                </a:solidFill>
              </a:rPr>
              <a:t> - </a:t>
            </a:r>
            <a:r>
              <a:rPr lang="en-US" b="1" dirty="0" err="1">
                <a:solidFill>
                  <a:srgbClr val="0070C0"/>
                </a:solidFill>
              </a:rPr>
              <a:t>u</a:t>
            </a:r>
            <a:r>
              <a:rPr lang="en-US" b="1" dirty="0" err="1" smtClean="0">
                <a:solidFill>
                  <a:srgbClr val="0070C0"/>
                </a:solidFill>
              </a:rPr>
              <a:t>ơ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77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514600"/>
            <a:ext cx="4724400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</a:rPr>
              <a:t>1. </a:t>
            </a:r>
            <a:r>
              <a:rPr lang="en-US" sz="6600" b="1" dirty="0" err="1" smtClean="0">
                <a:solidFill>
                  <a:srgbClr val="FFFF00"/>
                </a:solidFill>
              </a:rPr>
              <a:t>Làm</a:t>
            </a:r>
            <a:r>
              <a:rPr lang="en-US" sz="6600" b="1" dirty="0" smtClean="0">
                <a:solidFill>
                  <a:srgbClr val="FFFF00"/>
                </a:solidFill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</a:rPr>
              <a:t>quen</a:t>
            </a:r>
            <a:endParaRPr lang="en-US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0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54" y="838200"/>
            <a:ext cx="3689446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9212" y="5098197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</a:rPr>
              <a:t>uê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4080"/>
            <a:ext cx="3962400" cy="361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81600" y="49530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</a:rPr>
              <a:t>uơ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05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9" grpId="0"/>
      <p:bldP spid="9" grpId="1"/>
      <p:bldP spid="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3510"/>
            <a:ext cx="8839200" cy="6057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Freeform 5"/>
          <p:cNvSpPr/>
          <p:nvPr/>
        </p:nvSpPr>
        <p:spPr>
          <a:xfrm>
            <a:off x="1419367" y="1924334"/>
            <a:ext cx="1364776" cy="545911"/>
          </a:xfrm>
          <a:custGeom>
            <a:avLst/>
            <a:gdLst>
              <a:gd name="connsiteX0" fmla="*/ 0 w 1364776"/>
              <a:gd name="connsiteY0" fmla="*/ 545911 h 545911"/>
              <a:gd name="connsiteX1" fmla="*/ 27296 w 1364776"/>
              <a:gd name="connsiteY1" fmla="*/ 477672 h 545911"/>
              <a:gd name="connsiteX2" fmla="*/ 40943 w 1364776"/>
              <a:gd name="connsiteY2" fmla="*/ 436729 h 545911"/>
              <a:gd name="connsiteX3" fmla="*/ 81887 w 1364776"/>
              <a:gd name="connsiteY3" fmla="*/ 409433 h 545911"/>
              <a:gd name="connsiteX4" fmla="*/ 122830 w 1364776"/>
              <a:gd name="connsiteY4" fmla="*/ 313899 h 545911"/>
              <a:gd name="connsiteX5" fmla="*/ 204717 w 1364776"/>
              <a:gd name="connsiteY5" fmla="*/ 259308 h 545911"/>
              <a:gd name="connsiteX6" fmla="*/ 286603 w 1364776"/>
              <a:gd name="connsiteY6" fmla="*/ 177421 h 545911"/>
              <a:gd name="connsiteX7" fmla="*/ 327546 w 1364776"/>
              <a:gd name="connsiteY7" fmla="*/ 136478 h 545911"/>
              <a:gd name="connsiteX8" fmla="*/ 423081 w 1364776"/>
              <a:gd name="connsiteY8" fmla="*/ 81887 h 545911"/>
              <a:gd name="connsiteX9" fmla="*/ 477672 w 1364776"/>
              <a:gd name="connsiteY9" fmla="*/ 68239 h 545911"/>
              <a:gd name="connsiteX10" fmla="*/ 586854 w 1364776"/>
              <a:gd name="connsiteY10" fmla="*/ 27296 h 545911"/>
              <a:gd name="connsiteX11" fmla="*/ 696036 w 1364776"/>
              <a:gd name="connsiteY11" fmla="*/ 0 h 545911"/>
              <a:gd name="connsiteX12" fmla="*/ 996287 w 1364776"/>
              <a:gd name="connsiteY12" fmla="*/ 13648 h 545911"/>
              <a:gd name="connsiteX13" fmla="*/ 1050878 w 1364776"/>
              <a:gd name="connsiteY13" fmla="*/ 27296 h 545911"/>
              <a:gd name="connsiteX14" fmla="*/ 1132764 w 1364776"/>
              <a:gd name="connsiteY14" fmla="*/ 81887 h 545911"/>
              <a:gd name="connsiteX15" fmla="*/ 1146412 w 1364776"/>
              <a:gd name="connsiteY15" fmla="*/ 122830 h 545911"/>
              <a:gd name="connsiteX16" fmla="*/ 1201003 w 1364776"/>
              <a:gd name="connsiteY16" fmla="*/ 204717 h 545911"/>
              <a:gd name="connsiteX17" fmla="*/ 1214651 w 1364776"/>
              <a:gd name="connsiteY17" fmla="*/ 245660 h 545911"/>
              <a:gd name="connsiteX18" fmla="*/ 1269242 w 1364776"/>
              <a:gd name="connsiteY18" fmla="*/ 327547 h 545911"/>
              <a:gd name="connsiteX19" fmla="*/ 1282890 w 1364776"/>
              <a:gd name="connsiteY19" fmla="*/ 368490 h 545911"/>
              <a:gd name="connsiteX20" fmla="*/ 1323833 w 1364776"/>
              <a:gd name="connsiteY20" fmla="*/ 409433 h 545911"/>
              <a:gd name="connsiteX21" fmla="*/ 1364776 w 1364776"/>
              <a:gd name="connsiteY21" fmla="*/ 491320 h 545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64776" h="545911">
                <a:moveTo>
                  <a:pt x="0" y="545911"/>
                </a:moveTo>
                <a:cubicBezTo>
                  <a:pt x="9099" y="523165"/>
                  <a:pt x="18694" y="500611"/>
                  <a:pt x="27296" y="477672"/>
                </a:cubicBezTo>
                <a:cubicBezTo>
                  <a:pt x="32347" y="464202"/>
                  <a:pt x="31956" y="447962"/>
                  <a:pt x="40943" y="436729"/>
                </a:cubicBezTo>
                <a:cubicBezTo>
                  <a:pt x="51190" y="423921"/>
                  <a:pt x="68239" y="418532"/>
                  <a:pt x="81887" y="409433"/>
                </a:cubicBezTo>
                <a:cubicBezTo>
                  <a:pt x="90891" y="373417"/>
                  <a:pt x="92669" y="340290"/>
                  <a:pt x="122830" y="313899"/>
                </a:cubicBezTo>
                <a:cubicBezTo>
                  <a:pt x="147519" y="292297"/>
                  <a:pt x="181520" y="282505"/>
                  <a:pt x="204717" y="259308"/>
                </a:cubicBezTo>
                <a:lnTo>
                  <a:pt x="286603" y="177421"/>
                </a:lnTo>
                <a:cubicBezTo>
                  <a:pt x="300251" y="163773"/>
                  <a:pt x="311487" y="147184"/>
                  <a:pt x="327546" y="136478"/>
                </a:cubicBezTo>
                <a:cubicBezTo>
                  <a:pt x="361487" y="113851"/>
                  <a:pt x="383501" y="96730"/>
                  <a:pt x="423081" y="81887"/>
                </a:cubicBezTo>
                <a:cubicBezTo>
                  <a:pt x="440644" y="75301"/>
                  <a:pt x="459475" y="72788"/>
                  <a:pt x="477672" y="68239"/>
                </a:cubicBezTo>
                <a:cubicBezTo>
                  <a:pt x="542125" y="25271"/>
                  <a:pt x="496579" y="48129"/>
                  <a:pt x="586854" y="27296"/>
                </a:cubicBezTo>
                <a:cubicBezTo>
                  <a:pt x="623407" y="18860"/>
                  <a:pt x="696036" y="0"/>
                  <a:pt x="696036" y="0"/>
                </a:cubicBezTo>
                <a:cubicBezTo>
                  <a:pt x="796120" y="4549"/>
                  <a:pt x="896395" y="5964"/>
                  <a:pt x="996287" y="13648"/>
                </a:cubicBezTo>
                <a:cubicBezTo>
                  <a:pt x="1014989" y="15087"/>
                  <a:pt x="1034101" y="18908"/>
                  <a:pt x="1050878" y="27296"/>
                </a:cubicBezTo>
                <a:cubicBezTo>
                  <a:pt x="1080220" y="41967"/>
                  <a:pt x="1132764" y="81887"/>
                  <a:pt x="1132764" y="81887"/>
                </a:cubicBezTo>
                <a:cubicBezTo>
                  <a:pt x="1137313" y="95535"/>
                  <a:pt x="1139426" y="110254"/>
                  <a:pt x="1146412" y="122830"/>
                </a:cubicBezTo>
                <a:cubicBezTo>
                  <a:pt x="1162344" y="151507"/>
                  <a:pt x="1190629" y="173595"/>
                  <a:pt x="1201003" y="204717"/>
                </a:cubicBezTo>
                <a:cubicBezTo>
                  <a:pt x="1205552" y="218365"/>
                  <a:pt x="1207665" y="233084"/>
                  <a:pt x="1214651" y="245660"/>
                </a:cubicBezTo>
                <a:cubicBezTo>
                  <a:pt x="1230583" y="274337"/>
                  <a:pt x="1258868" y="296425"/>
                  <a:pt x="1269242" y="327547"/>
                </a:cubicBezTo>
                <a:cubicBezTo>
                  <a:pt x="1273791" y="341195"/>
                  <a:pt x="1274910" y="356520"/>
                  <a:pt x="1282890" y="368490"/>
                </a:cubicBezTo>
                <a:cubicBezTo>
                  <a:pt x="1293596" y="384549"/>
                  <a:pt x="1312615" y="393727"/>
                  <a:pt x="1323833" y="409433"/>
                </a:cubicBezTo>
                <a:cubicBezTo>
                  <a:pt x="1323843" y="409447"/>
                  <a:pt x="1357949" y="477665"/>
                  <a:pt x="1364776" y="491320"/>
                </a:cubicBezTo>
              </a:path>
            </a:pathLst>
          </a:cu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241082" y="1214651"/>
            <a:ext cx="3590225" cy="1241946"/>
          </a:xfrm>
          <a:custGeom>
            <a:avLst/>
            <a:gdLst>
              <a:gd name="connsiteX0" fmla="*/ 28160 w 3590225"/>
              <a:gd name="connsiteY0" fmla="*/ 1241946 h 1241946"/>
              <a:gd name="connsiteX1" fmla="*/ 864 w 3590225"/>
              <a:gd name="connsiteY1" fmla="*/ 1173707 h 1241946"/>
              <a:gd name="connsiteX2" fmla="*/ 14512 w 3590225"/>
              <a:gd name="connsiteY2" fmla="*/ 818865 h 1241946"/>
              <a:gd name="connsiteX3" fmla="*/ 28160 w 3590225"/>
              <a:gd name="connsiteY3" fmla="*/ 764274 h 1241946"/>
              <a:gd name="connsiteX4" fmla="*/ 96399 w 3590225"/>
              <a:gd name="connsiteY4" fmla="*/ 641445 h 1241946"/>
              <a:gd name="connsiteX5" fmla="*/ 137342 w 3590225"/>
              <a:gd name="connsiteY5" fmla="*/ 627797 h 1241946"/>
              <a:gd name="connsiteX6" fmla="*/ 232876 w 3590225"/>
              <a:gd name="connsiteY6" fmla="*/ 545910 h 1241946"/>
              <a:gd name="connsiteX7" fmla="*/ 355706 w 3590225"/>
              <a:gd name="connsiteY7" fmla="*/ 450376 h 1241946"/>
              <a:gd name="connsiteX8" fmla="*/ 437593 w 3590225"/>
              <a:gd name="connsiteY8" fmla="*/ 423080 h 1241946"/>
              <a:gd name="connsiteX9" fmla="*/ 533127 w 3590225"/>
              <a:gd name="connsiteY9" fmla="*/ 368489 h 1241946"/>
              <a:gd name="connsiteX10" fmla="*/ 601366 w 3590225"/>
              <a:gd name="connsiteY10" fmla="*/ 354842 h 1241946"/>
              <a:gd name="connsiteX11" fmla="*/ 765139 w 3590225"/>
              <a:gd name="connsiteY11" fmla="*/ 327546 h 1241946"/>
              <a:gd name="connsiteX12" fmla="*/ 887969 w 3590225"/>
              <a:gd name="connsiteY12" fmla="*/ 300250 h 1241946"/>
              <a:gd name="connsiteX13" fmla="*/ 942560 w 3590225"/>
              <a:gd name="connsiteY13" fmla="*/ 286603 h 1241946"/>
              <a:gd name="connsiteX14" fmla="*/ 1038094 w 3590225"/>
              <a:gd name="connsiteY14" fmla="*/ 259307 h 1241946"/>
              <a:gd name="connsiteX15" fmla="*/ 1174572 w 3590225"/>
              <a:gd name="connsiteY15" fmla="*/ 245659 h 1241946"/>
              <a:gd name="connsiteX16" fmla="*/ 1256458 w 3590225"/>
              <a:gd name="connsiteY16" fmla="*/ 218364 h 1241946"/>
              <a:gd name="connsiteX17" fmla="*/ 1365640 w 3590225"/>
              <a:gd name="connsiteY17" fmla="*/ 191068 h 1241946"/>
              <a:gd name="connsiteX18" fmla="*/ 1447527 w 3590225"/>
              <a:gd name="connsiteY18" fmla="*/ 163773 h 1241946"/>
              <a:gd name="connsiteX19" fmla="*/ 1502118 w 3590225"/>
              <a:gd name="connsiteY19" fmla="*/ 136477 h 1241946"/>
              <a:gd name="connsiteX20" fmla="*/ 1584005 w 3590225"/>
              <a:gd name="connsiteY20" fmla="*/ 122830 h 1241946"/>
              <a:gd name="connsiteX21" fmla="*/ 1638596 w 3590225"/>
              <a:gd name="connsiteY21" fmla="*/ 109182 h 1241946"/>
              <a:gd name="connsiteX22" fmla="*/ 1720482 w 3590225"/>
              <a:gd name="connsiteY22" fmla="*/ 81886 h 1241946"/>
              <a:gd name="connsiteX23" fmla="*/ 1788721 w 3590225"/>
              <a:gd name="connsiteY23" fmla="*/ 54591 h 1241946"/>
              <a:gd name="connsiteX24" fmla="*/ 1897903 w 3590225"/>
              <a:gd name="connsiteY24" fmla="*/ 40943 h 1241946"/>
              <a:gd name="connsiteX25" fmla="*/ 1993437 w 3590225"/>
              <a:gd name="connsiteY25" fmla="*/ 13648 h 1241946"/>
              <a:gd name="connsiteX26" fmla="*/ 2143563 w 3590225"/>
              <a:gd name="connsiteY26" fmla="*/ 0 h 1241946"/>
              <a:gd name="connsiteX27" fmla="*/ 2948781 w 3590225"/>
              <a:gd name="connsiteY27" fmla="*/ 13648 h 1241946"/>
              <a:gd name="connsiteX28" fmla="*/ 3098906 w 3590225"/>
              <a:gd name="connsiteY28" fmla="*/ 40943 h 1241946"/>
              <a:gd name="connsiteX29" fmla="*/ 3208088 w 3590225"/>
              <a:gd name="connsiteY29" fmla="*/ 81886 h 1241946"/>
              <a:gd name="connsiteX30" fmla="*/ 3330918 w 3590225"/>
              <a:gd name="connsiteY30" fmla="*/ 109182 h 1241946"/>
              <a:gd name="connsiteX31" fmla="*/ 3412805 w 3590225"/>
              <a:gd name="connsiteY31" fmla="*/ 150125 h 1241946"/>
              <a:gd name="connsiteX32" fmla="*/ 3508339 w 3590225"/>
              <a:gd name="connsiteY32" fmla="*/ 177421 h 1241946"/>
              <a:gd name="connsiteX33" fmla="*/ 3549282 w 3590225"/>
              <a:gd name="connsiteY33" fmla="*/ 191068 h 1241946"/>
              <a:gd name="connsiteX34" fmla="*/ 3590225 w 3590225"/>
              <a:gd name="connsiteY34" fmla="*/ 232012 h 124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90225" h="1241946">
                <a:moveTo>
                  <a:pt x="28160" y="1241946"/>
                </a:moveTo>
                <a:cubicBezTo>
                  <a:pt x="19061" y="1219200"/>
                  <a:pt x="1654" y="1198193"/>
                  <a:pt x="864" y="1173707"/>
                </a:cubicBezTo>
                <a:cubicBezTo>
                  <a:pt x="-2952" y="1055400"/>
                  <a:pt x="6638" y="936971"/>
                  <a:pt x="14512" y="818865"/>
                </a:cubicBezTo>
                <a:cubicBezTo>
                  <a:pt x="15760" y="800149"/>
                  <a:pt x="23007" y="782309"/>
                  <a:pt x="28160" y="764274"/>
                </a:cubicBezTo>
                <a:cubicBezTo>
                  <a:pt x="38280" y="728856"/>
                  <a:pt x="65530" y="651735"/>
                  <a:pt x="96399" y="641445"/>
                </a:cubicBezTo>
                <a:lnTo>
                  <a:pt x="137342" y="627797"/>
                </a:lnTo>
                <a:cubicBezTo>
                  <a:pt x="189529" y="549514"/>
                  <a:pt x="134112" y="619982"/>
                  <a:pt x="232876" y="545910"/>
                </a:cubicBezTo>
                <a:cubicBezTo>
                  <a:pt x="289401" y="503517"/>
                  <a:pt x="270703" y="478711"/>
                  <a:pt x="355706" y="450376"/>
                </a:cubicBezTo>
                <a:cubicBezTo>
                  <a:pt x="383002" y="441277"/>
                  <a:pt x="413653" y="439040"/>
                  <a:pt x="437593" y="423080"/>
                </a:cubicBezTo>
                <a:cubicBezTo>
                  <a:pt x="467542" y="403114"/>
                  <a:pt x="498499" y="380032"/>
                  <a:pt x="533127" y="368489"/>
                </a:cubicBezTo>
                <a:cubicBezTo>
                  <a:pt x="555133" y="361154"/>
                  <a:pt x="578522" y="358873"/>
                  <a:pt x="601366" y="354842"/>
                </a:cubicBezTo>
                <a:lnTo>
                  <a:pt x="765139" y="327546"/>
                </a:lnTo>
                <a:cubicBezTo>
                  <a:pt x="844817" y="300986"/>
                  <a:pt x="767879" y="324267"/>
                  <a:pt x="887969" y="300250"/>
                </a:cubicBezTo>
                <a:cubicBezTo>
                  <a:pt x="906362" y="296572"/>
                  <a:pt x="924525" y="291756"/>
                  <a:pt x="942560" y="286603"/>
                </a:cubicBezTo>
                <a:cubicBezTo>
                  <a:pt x="981450" y="275492"/>
                  <a:pt x="995425" y="265403"/>
                  <a:pt x="1038094" y="259307"/>
                </a:cubicBezTo>
                <a:cubicBezTo>
                  <a:pt x="1083354" y="252841"/>
                  <a:pt x="1129079" y="250208"/>
                  <a:pt x="1174572" y="245659"/>
                </a:cubicBezTo>
                <a:cubicBezTo>
                  <a:pt x="1201867" y="236561"/>
                  <a:pt x="1228545" y="225342"/>
                  <a:pt x="1256458" y="218364"/>
                </a:cubicBezTo>
                <a:cubicBezTo>
                  <a:pt x="1292852" y="209265"/>
                  <a:pt x="1330051" y="202931"/>
                  <a:pt x="1365640" y="191068"/>
                </a:cubicBezTo>
                <a:cubicBezTo>
                  <a:pt x="1392936" y="181970"/>
                  <a:pt x="1421793" y="176640"/>
                  <a:pt x="1447527" y="163773"/>
                </a:cubicBezTo>
                <a:cubicBezTo>
                  <a:pt x="1465724" y="154674"/>
                  <a:pt x="1482631" y="142323"/>
                  <a:pt x="1502118" y="136477"/>
                </a:cubicBezTo>
                <a:cubicBezTo>
                  <a:pt x="1528623" y="128526"/>
                  <a:pt x="1556870" y="128257"/>
                  <a:pt x="1584005" y="122830"/>
                </a:cubicBezTo>
                <a:cubicBezTo>
                  <a:pt x="1602398" y="119152"/>
                  <a:pt x="1620630" y="114572"/>
                  <a:pt x="1638596" y="109182"/>
                </a:cubicBezTo>
                <a:cubicBezTo>
                  <a:pt x="1666154" y="100914"/>
                  <a:pt x="1693768" y="92571"/>
                  <a:pt x="1720482" y="81886"/>
                </a:cubicBezTo>
                <a:cubicBezTo>
                  <a:pt x="1743228" y="72788"/>
                  <a:pt x="1764850" y="60100"/>
                  <a:pt x="1788721" y="54591"/>
                </a:cubicBezTo>
                <a:cubicBezTo>
                  <a:pt x="1824459" y="46344"/>
                  <a:pt x="1861509" y="45492"/>
                  <a:pt x="1897903" y="40943"/>
                </a:cubicBezTo>
                <a:cubicBezTo>
                  <a:pt x="1925977" y="31585"/>
                  <a:pt x="1964870" y="17457"/>
                  <a:pt x="1993437" y="13648"/>
                </a:cubicBezTo>
                <a:cubicBezTo>
                  <a:pt x="2043245" y="7007"/>
                  <a:pt x="2093521" y="4549"/>
                  <a:pt x="2143563" y="0"/>
                </a:cubicBezTo>
                <a:lnTo>
                  <a:pt x="2948781" y="13648"/>
                </a:lnTo>
                <a:cubicBezTo>
                  <a:pt x="2980042" y="14595"/>
                  <a:pt x="3061412" y="28445"/>
                  <a:pt x="3098906" y="40943"/>
                </a:cubicBezTo>
                <a:cubicBezTo>
                  <a:pt x="3136496" y="53473"/>
                  <a:pt x="3169744" y="72300"/>
                  <a:pt x="3208088" y="81886"/>
                </a:cubicBezTo>
                <a:cubicBezTo>
                  <a:pt x="3320631" y="110021"/>
                  <a:pt x="3232871" y="81168"/>
                  <a:pt x="3330918" y="109182"/>
                </a:cubicBezTo>
                <a:cubicBezTo>
                  <a:pt x="3410957" y="132051"/>
                  <a:pt x="3333056" y="110251"/>
                  <a:pt x="3412805" y="150125"/>
                </a:cubicBezTo>
                <a:cubicBezTo>
                  <a:pt x="3434621" y="161033"/>
                  <a:pt x="3487931" y="171590"/>
                  <a:pt x="3508339" y="177421"/>
                </a:cubicBezTo>
                <a:cubicBezTo>
                  <a:pt x="3522171" y="181373"/>
                  <a:pt x="3535634" y="186519"/>
                  <a:pt x="3549282" y="191068"/>
                </a:cubicBezTo>
                <a:lnTo>
                  <a:pt x="3590225" y="232012"/>
                </a:ln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596788" y="3070746"/>
            <a:ext cx="1937982" cy="1187355"/>
          </a:xfrm>
          <a:custGeom>
            <a:avLst/>
            <a:gdLst>
              <a:gd name="connsiteX0" fmla="*/ 0 w 1937982"/>
              <a:gd name="connsiteY0" fmla="*/ 0 h 1187355"/>
              <a:gd name="connsiteX1" fmla="*/ 13648 w 1937982"/>
              <a:gd name="connsiteY1" fmla="*/ 68239 h 1187355"/>
              <a:gd name="connsiteX2" fmla="*/ 68239 w 1937982"/>
              <a:gd name="connsiteY2" fmla="*/ 95535 h 1187355"/>
              <a:gd name="connsiteX3" fmla="*/ 109182 w 1937982"/>
              <a:gd name="connsiteY3" fmla="*/ 136478 h 1187355"/>
              <a:gd name="connsiteX4" fmla="*/ 177421 w 1937982"/>
              <a:gd name="connsiteY4" fmla="*/ 232012 h 1187355"/>
              <a:gd name="connsiteX5" fmla="*/ 204716 w 1937982"/>
              <a:gd name="connsiteY5" fmla="*/ 286603 h 1187355"/>
              <a:gd name="connsiteX6" fmla="*/ 286603 w 1937982"/>
              <a:gd name="connsiteY6" fmla="*/ 423081 h 1187355"/>
              <a:gd name="connsiteX7" fmla="*/ 313899 w 1937982"/>
              <a:gd name="connsiteY7" fmla="*/ 504967 h 1187355"/>
              <a:gd name="connsiteX8" fmla="*/ 327546 w 1937982"/>
              <a:gd name="connsiteY8" fmla="*/ 559558 h 1187355"/>
              <a:gd name="connsiteX9" fmla="*/ 436728 w 1937982"/>
              <a:gd name="connsiteY9" fmla="*/ 682388 h 1187355"/>
              <a:gd name="connsiteX10" fmla="*/ 518615 w 1937982"/>
              <a:gd name="connsiteY10" fmla="*/ 764275 h 1187355"/>
              <a:gd name="connsiteX11" fmla="*/ 586854 w 1937982"/>
              <a:gd name="connsiteY11" fmla="*/ 846161 h 1187355"/>
              <a:gd name="connsiteX12" fmla="*/ 641445 w 1937982"/>
              <a:gd name="connsiteY12" fmla="*/ 928048 h 1187355"/>
              <a:gd name="connsiteX13" fmla="*/ 723331 w 1937982"/>
              <a:gd name="connsiteY13" fmla="*/ 982639 h 1187355"/>
              <a:gd name="connsiteX14" fmla="*/ 736979 w 1937982"/>
              <a:gd name="connsiteY14" fmla="*/ 1037230 h 1187355"/>
              <a:gd name="connsiteX15" fmla="*/ 818866 w 1937982"/>
              <a:gd name="connsiteY15" fmla="*/ 1091821 h 1187355"/>
              <a:gd name="connsiteX16" fmla="*/ 900752 w 1937982"/>
              <a:gd name="connsiteY16" fmla="*/ 1119117 h 1187355"/>
              <a:gd name="connsiteX17" fmla="*/ 982639 w 1937982"/>
              <a:gd name="connsiteY17" fmla="*/ 1132764 h 1187355"/>
              <a:gd name="connsiteX18" fmla="*/ 1078173 w 1937982"/>
              <a:gd name="connsiteY18" fmla="*/ 1146412 h 1187355"/>
              <a:gd name="connsiteX19" fmla="*/ 1173708 w 1937982"/>
              <a:gd name="connsiteY19" fmla="*/ 1173708 h 1187355"/>
              <a:gd name="connsiteX20" fmla="*/ 1255594 w 1937982"/>
              <a:gd name="connsiteY20" fmla="*/ 1187355 h 1187355"/>
              <a:gd name="connsiteX21" fmla="*/ 1569493 w 1937982"/>
              <a:gd name="connsiteY21" fmla="*/ 1173708 h 1187355"/>
              <a:gd name="connsiteX22" fmla="*/ 1651379 w 1937982"/>
              <a:gd name="connsiteY22" fmla="*/ 1132764 h 1187355"/>
              <a:gd name="connsiteX23" fmla="*/ 1746913 w 1937982"/>
              <a:gd name="connsiteY23" fmla="*/ 1105469 h 1187355"/>
              <a:gd name="connsiteX24" fmla="*/ 1842448 w 1937982"/>
              <a:gd name="connsiteY24" fmla="*/ 1064526 h 1187355"/>
              <a:gd name="connsiteX25" fmla="*/ 1883391 w 1937982"/>
              <a:gd name="connsiteY25" fmla="*/ 1037230 h 1187355"/>
              <a:gd name="connsiteX26" fmla="*/ 1937982 w 1937982"/>
              <a:gd name="connsiteY26" fmla="*/ 1009935 h 118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7982" h="1187355">
                <a:moveTo>
                  <a:pt x="0" y="0"/>
                </a:moveTo>
                <a:cubicBezTo>
                  <a:pt x="4549" y="22746"/>
                  <a:pt x="165" y="49363"/>
                  <a:pt x="13648" y="68239"/>
                </a:cubicBezTo>
                <a:cubicBezTo>
                  <a:pt x="25473" y="84794"/>
                  <a:pt x="51684" y="83710"/>
                  <a:pt x="68239" y="95535"/>
                </a:cubicBezTo>
                <a:cubicBezTo>
                  <a:pt x="83945" y="106753"/>
                  <a:pt x="97964" y="120772"/>
                  <a:pt x="109182" y="136478"/>
                </a:cubicBezTo>
                <a:cubicBezTo>
                  <a:pt x="199000" y="262222"/>
                  <a:pt x="70968" y="125559"/>
                  <a:pt x="177421" y="232012"/>
                </a:cubicBezTo>
                <a:cubicBezTo>
                  <a:pt x="186519" y="250209"/>
                  <a:pt x="194622" y="268939"/>
                  <a:pt x="204716" y="286603"/>
                </a:cubicBezTo>
                <a:cubicBezTo>
                  <a:pt x="231038" y="332666"/>
                  <a:pt x="269826" y="372750"/>
                  <a:pt x="286603" y="423081"/>
                </a:cubicBezTo>
                <a:cubicBezTo>
                  <a:pt x="295702" y="450376"/>
                  <a:pt x="305631" y="477409"/>
                  <a:pt x="313899" y="504967"/>
                </a:cubicBezTo>
                <a:cubicBezTo>
                  <a:pt x="319289" y="522933"/>
                  <a:pt x="320157" y="542318"/>
                  <a:pt x="327546" y="559558"/>
                </a:cubicBezTo>
                <a:cubicBezTo>
                  <a:pt x="348904" y="609395"/>
                  <a:pt x="407607" y="643560"/>
                  <a:pt x="436728" y="682388"/>
                </a:cubicBezTo>
                <a:cubicBezTo>
                  <a:pt x="487514" y="750101"/>
                  <a:pt x="458746" y="724361"/>
                  <a:pt x="518615" y="764275"/>
                </a:cubicBezTo>
                <a:cubicBezTo>
                  <a:pt x="593128" y="913298"/>
                  <a:pt x="496830" y="743276"/>
                  <a:pt x="586854" y="846161"/>
                </a:cubicBezTo>
                <a:cubicBezTo>
                  <a:pt x="608456" y="870849"/>
                  <a:pt x="614149" y="909851"/>
                  <a:pt x="641445" y="928048"/>
                </a:cubicBezTo>
                <a:lnTo>
                  <a:pt x="723331" y="982639"/>
                </a:lnTo>
                <a:cubicBezTo>
                  <a:pt x="727880" y="1000836"/>
                  <a:pt x="724627" y="1023114"/>
                  <a:pt x="736979" y="1037230"/>
                </a:cubicBezTo>
                <a:cubicBezTo>
                  <a:pt x="758582" y="1061918"/>
                  <a:pt x="787744" y="1081447"/>
                  <a:pt x="818866" y="1091821"/>
                </a:cubicBezTo>
                <a:cubicBezTo>
                  <a:pt x="846161" y="1100920"/>
                  <a:pt x="872372" y="1114387"/>
                  <a:pt x="900752" y="1119117"/>
                </a:cubicBezTo>
                <a:lnTo>
                  <a:pt x="982639" y="1132764"/>
                </a:lnTo>
                <a:cubicBezTo>
                  <a:pt x="1014433" y="1137655"/>
                  <a:pt x="1046719" y="1139672"/>
                  <a:pt x="1078173" y="1146412"/>
                </a:cubicBezTo>
                <a:cubicBezTo>
                  <a:pt x="1110557" y="1153352"/>
                  <a:pt x="1141437" y="1166261"/>
                  <a:pt x="1173708" y="1173708"/>
                </a:cubicBezTo>
                <a:cubicBezTo>
                  <a:pt x="1200671" y="1179930"/>
                  <a:pt x="1228299" y="1182806"/>
                  <a:pt x="1255594" y="1187355"/>
                </a:cubicBezTo>
                <a:cubicBezTo>
                  <a:pt x="1360227" y="1182806"/>
                  <a:pt x="1465070" y="1181740"/>
                  <a:pt x="1569493" y="1173708"/>
                </a:cubicBezTo>
                <a:cubicBezTo>
                  <a:pt x="1610034" y="1170590"/>
                  <a:pt x="1616666" y="1150120"/>
                  <a:pt x="1651379" y="1132764"/>
                </a:cubicBezTo>
                <a:cubicBezTo>
                  <a:pt x="1670954" y="1122977"/>
                  <a:pt x="1729429" y="1109840"/>
                  <a:pt x="1746913" y="1105469"/>
                </a:cubicBezTo>
                <a:cubicBezTo>
                  <a:pt x="1849708" y="1036939"/>
                  <a:pt x="1719062" y="1117405"/>
                  <a:pt x="1842448" y="1064526"/>
                </a:cubicBezTo>
                <a:cubicBezTo>
                  <a:pt x="1857524" y="1058065"/>
                  <a:pt x="1868720" y="1044566"/>
                  <a:pt x="1883391" y="1037230"/>
                </a:cubicBezTo>
                <a:cubicBezTo>
                  <a:pt x="1946123" y="1005863"/>
                  <a:pt x="1907147" y="1040768"/>
                  <a:pt x="1937982" y="1009935"/>
                </a:cubicBezTo>
              </a:path>
            </a:pathLst>
          </a:cu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310185" y="3057099"/>
            <a:ext cx="5445457" cy="1692322"/>
          </a:xfrm>
          <a:custGeom>
            <a:avLst/>
            <a:gdLst>
              <a:gd name="connsiteX0" fmla="*/ 150125 w 5445457"/>
              <a:gd name="connsiteY0" fmla="*/ 0 h 1692322"/>
              <a:gd name="connsiteX1" fmla="*/ 136478 w 5445457"/>
              <a:gd name="connsiteY1" fmla="*/ 191068 h 1692322"/>
              <a:gd name="connsiteX2" fmla="*/ 95534 w 5445457"/>
              <a:gd name="connsiteY2" fmla="*/ 327546 h 1692322"/>
              <a:gd name="connsiteX3" fmla="*/ 68239 w 5445457"/>
              <a:gd name="connsiteY3" fmla="*/ 477671 h 1692322"/>
              <a:gd name="connsiteX4" fmla="*/ 27296 w 5445457"/>
              <a:gd name="connsiteY4" fmla="*/ 627797 h 1692322"/>
              <a:gd name="connsiteX5" fmla="*/ 13648 w 5445457"/>
              <a:gd name="connsiteY5" fmla="*/ 736979 h 1692322"/>
              <a:gd name="connsiteX6" fmla="*/ 0 w 5445457"/>
              <a:gd name="connsiteY6" fmla="*/ 832513 h 1692322"/>
              <a:gd name="connsiteX7" fmla="*/ 13648 w 5445457"/>
              <a:gd name="connsiteY7" fmla="*/ 1187355 h 1692322"/>
              <a:gd name="connsiteX8" fmla="*/ 27296 w 5445457"/>
              <a:gd name="connsiteY8" fmla="*/ 1228298 h 1692322"/>
              <a:gd name="connsiteX9" fmla="*/ 54591 w 5445457"/>
              <a:gd name="connsiteY9" fmla="*/ 1269241 h 1692322"/>
              <a:gd name="connsiteX10" fmla="*/ 95534 w 5445457"/>
              <a:gd name="connsiteY10" fmla="*/ 1296537 h 1692322"/>
              <a:gd name="connsiteX11" fmla="*/ 300251 w 5445457"/>
              <a:gd name="connsiteY11" fmla="*/ 1337480 h 1692322"/>
              <a:gd name="connsiteX12" fmla="*/ 423081 w 5445457"/>
              <a:gd name="connsiteY12" fmla="*/ 1378423 h 1692322"/>
              <a:gd name="connsiteX13" fmla="*/ 532263 w 5445457"/>
              <a:gd name="connsiteY13" fmla="*/ 1392071 h 1692322"/>
              <a:gd name="connsiteX14" fmla="*/ 586854 w 5445457"/>
              <a:gd name="connsiteY14" fmla="*/ 1405719 h 1692322"/>
              <a:gd name="connsiteX15" fmla="*/ 668740 w 5445457"/>
              <a:gd name="connsiteY15" fmla="*/ 1433014 h 1692322"/>
              <a:gd name="connsiteX16" fmla="*/ 709684 w 5445457"/>
              <a:gd name="connsiteY16" fmla="*/ 1460310 h 1692322"/>
              <a:gd name="connsiteX17" fmla="*/ 873457 w 5445457"/>
              <a:gd name="connsiteY17" fmla="*/ 1501253 h 1692322"/>
              <a:gd name="connsiteX18" fmla="*/ 941696 w 5445457"/>
              <a:gd name="connsiteY18" fmla="*/ 1514901 h 1692322"/>
              <a:gd name="connsiteX19" fmla="*/ 1392072 w 5445457"/>
              <a:gd name="connsiteY19" fmla="*/ 1542197 h 1692322"/>
              <a:gd name="connsiteX20" fmla="*/ 2183642 w 5445457"/>
              <a:gd name="connsiteY20" fmla="*/ 1569492 h 1692322"/>
              <a:gd name="connsiteX21" fmla="*/ 2347415 w 5445457"/>
              <a:gd name="connsiteY21" fmla="*/ 1583140 h 1692322"/>
              <a:gd name="connsiteX22" fmla="*/ 2524836 w 5445457"/>
              <a:gd name="connsiteY22" fmla="*/ 1610435 h 1692322"/>
              <a:gd name="connsiteX23" fmla="*/ 3234519 w 5445457"/>
              <a:gd name="connsiteY23" fmla="*/ 1596788 h 1692322"/>
              <a:gd name="connsiteX24" fmla="*/ 3289111 w 5445457"/>
              <a:gd name="connsiteY24" fmla="*/ 1583140 h 1692322"/>
              <a:gd name="connsiteX25" fmla="*/ 3439236 w 5445457"/>
              <a:gd name="connsiteY25" fmla="*/ 1569492 h 1692322"/>
              <a:gd name="connsiteX26" fmla="*/ 3643952 w 5445457"/>
              <a:gd name="connsiteY26" fmla="*/ 1583140 h 1692322"/>
              <a:gd name="connsiteX27" fmla="*/ 3821373 w 5445457"/>
              <a:gd name="connsiteY27" fmla="*/ 1624083 h 1692322"/>
              <a:gd name="connsiteX28" fmla="*/ 4026090 w 5445457"/>
              <a:gd name="connsiteY28" fmla="*/ 1651379 h 1692322"/>
              <a:gd name="connsiteX29" fmla="*/ 4080681 w 5445457"/>
              <a:gd name="connsiteY29" fmla="*/ 1665026 h 1692322"/>
              <a:gd name="connsiteX30" fmla="*/ 4490114 w 5445457"/>
              <a:gd name="connsiteY30" fmla="*/ 1692322 h 1692322"/>
              <a:gd name="connsiteX31" fmla="*/ 4667534 w 5445457"/>
              <a:gd name="connsiteY31" fmla="*/ 1678674 h 1692322"/>
              <a:gd name="connsiteX32" fmla="*/ 4763069 w 5445457"/>
              <a:gd name="connsiteY32" fmla="*/ 1678674 h 1692322"/>
              <a:gd name="connsiteX33" fmla="*/ 4940490 w 5445457"/>
              <a:gd name="connsiteY33" fmla="*/ 1651379 h 1692322"/>
              <a:gd name="connsiteX34" fmla="*/ 5063319 w 5445457"/>
              <a:gd name="connsiteY34" fmla="*/ 1555844 h 1692322"/>
              <a:gd name="connsiteX35" fmla="*/ 5227093 w 5445457"/>
              <a:gd name="connsiteY35" fmla="*/ 1473958 h 1692322"/>
              <a:gd name="connsiteX36" fmla="*/ 5268036 w 5445457"/>
              <a:gd name="connsiteY36" fmla="*/ 1460310 h 1692322"/>
              <a:gd name="connsiteX37" fmla="*/ 5295331 w 5445457"/>
              <a:gd name="connsiteY37" fmla="*/ 1419367 h 1692322"/>
              <a:gd name="connsiteX38" fmla="*/ 5363570 w 5445457"/>
              <a:gd name="connsiteY38" fmla="*/ 1337480 h 1692322"/>
              <a:gd name="connsiteX39" fmla="*/ 5390866 w 5445457"/>
              <a:gd name="connsiteY39" fmla="*/ 1228298 h 1692322"/>
              <a:gd name="connsiteX40" fmla="*/ 5404514 w 5445457"/>
              <a:gd name="connsiteY40" fmla="*/ 1173707 h 1692322"/>
              <a:gd name="connsiteX41" fmla="*/ 5418161 w 5445457"/>
              <a:gd name="connsiteY41" fmla="*/ 1078173 h 1692322"/>
              <a:gd name="connsiteX42" fmla="*/ 5445457 w 5445457"/>
              <a:gd name="connsiteY42" fmla="*/ 996286 h 1692322"/>
              <a:gd name="connsiteX43" fmla="*/ 5431809 w 5445457"/>
              <a:gd name="connsiteY43" fmla="*/ 614149 h 1692322"/>
              <a:gd name="connsiteX44" fmla="*/ 5404514 w 5445457"/>
              <a:gd name="connsiteY44" fmla="*/ 504967 h 1692322"/>
              <a:gd name="connsiteX45" fmla="*/ 5390866 w 5445457"/>
              <a:gd name="connsiteY45" fmla="*/ 436728 h 1692322"/>
              <a:gd name="connsiteX46" fmla="*/ 5377218 w 5445457"/>
              <a:gd name="connsiteY46" fmla="*/ 382137 h 169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445457" h="1692322">
                <a:moveTo>
                  <a:pt x="150125" y="0"/>
                </a:moveTo>
                <a:cubicBezTo>
                  <a:pt x="145576" y="63689"/>
                  <a:pt x="143529" y="127607"/>
                  <a:pt x="136478" y="191068"/>
                </a:cubicBezTo>
                <a:cubicBezTo>
                  <a:pt x="129846" y="250761"/>
                  <a:pt x="107296" y="262856"/>
                  <a:pt x="95534" y="327546"/>
                </a:cubicBezTo>
                <a:cubicBezTo>
                  <a:pt x="86436" y="377588"/>
                  <a:pt x="79273" y="428020"/>
                  <a:pt x="68239" y="477671"/>
                </a:cubicBezTo>
                <a:cubicBezTo>
                  <a:pt x="65186" y="491410"/>
                  <a:pt x="32326" y="597615"/>
                  <a:pt x="27296" y="627797"/>
                </a:cubicBezTo>
                <a:cubicBezTo>
                  <a:pt x="21266" y="663975"/>
                  <a:pt x="18495" y="700624"/>
                  <a:pt x="13648" y="736979"/>
                </a:cubicBezTo>
                <a:cubicBezTo>
                  <a:pt x="9396" y="768865"/>
                  <a:pt x="4549" y="800668"/>
                  <a:pt x="0" y="832513"/>
                </a:cubicBezTo>
                <a:cubicBezTo>
                  <a:pt x="4549" y="950794"/>
                  <a:pt x="5504" y="1069267"/>
                  <a:pt x="13648" y="1187355"/>
                </a:cubicBezTo>
                <a:cubicBezTo>
                  <a:pt x="14638" y="1201707"/>
                  <a:pt x="20862" y="1215431"/>
                  <a:pt x="27296" y="1228298"/>
                </a:cubicBezTo>
                <a:cubicBezTo>
                  <a:pt x="34631" y="1242969"/>
                  <a:pt x="42993" y="1257643"/>
                  <a:pt x="54591" y="1269241"/>
                </a:cubicBezTo>
                <a:cubicBezTo>
                  <a:pt x="66189" y="1280839"/>
                  <a:pt x="80545" y="1289875"/>
                  <a:pt x="95534" y="1296537"/>
                </a:cubicBezTo>
                <a:cubicBezTo>
                  <a:pt x="176177" y="1332378"/>
                  <a:pt x="206563" y="1327070"/>
                  <a:pt x="300251" y="1337480"/>
                </a:cubicBezTo>
                <a:cubicBezTo>
                  <a:pt x="349360" y="1357124"/>
                  <a:pt x="372703" y="1370027"/>
                  <a:pt x="423081" y="1378423"/>
                </a:cubicBezTo>
                <a:cubicBezTo>
                  <a:pt x="459259" y="1384453"/>
                  <a:pt x="496085" y="1386041"/>
                  <a:pt x="532263" y="1392071"/>
                </a:cubicBezTo>
                <a:cubicBezTo>
                  <a:pt x="550765" y="1395155"/>
                  <a:pt x="568888" y="1400329"/>
                  <a:pt x="586854" y="1405719"/>
                </a:cubicBezTo>
                <a:cubicBezTo>
                  <a:pt x="614412" y="1413986"/>
                  <a:pt x="668740" y="1433014"/>
                  <a:pt x="668740" y="1433014"/>
                </a:cubicBezTo>
                <a:cubicBezTo>
                  <a:pt x="682388" y="1442113"/>
                  <a:pt x="694695" y="1453648"/>
                  <a:pt x="709684" y="1460310"/>
                </a:cubicBezTo>
                <a:cubicBezTo>
                  <a:pt x="778684" y="1490977"/>
                  <a:pt x="800832" y="1488048"/>
                  <a:pt x="873457" y="1501253"/>
                </a:cubicBezTo>
                <a:cubicBezTo>
                  <a:pt x="896280" y="1505403"/>
                  <a:pt x="918678" y="1512024"/>
                  <a:pt x="941696" y="1514901"/>
                </a:cubicBezTo>
                <a:cubicBezTo>
                  <a:pt x="1078254" y="1531971"/>
                  <a:pt x="1267613" y="1537530"/>
                  <a:pt x="1392072" y="1542197"/>
                </a:cubicBezTo>
                <a:lnTo>
                  <a:pt x="2183642" y="1569492"/>
                </a:lnTo>
                <a:cubicBezTo>
                  <a:pt x="2238233" y="1574041"/>
                  <a:pt x="2292936" y="1577405"/>
                  <a:pt x="2347415" y="1583140"/>
                </a:cubicBezTo>
                <a:cubicBezTo>
                  <a:pt x="2395064" y="1588156"/>
                  <a:pt x="2475976" y="1602292"/>
                  <a:pt x="2524836" y="1610435"/>
                </a:cubicBezTo>
                <a:lnTo>
                  <a:pt x="3234519" y="1596788"/>
                </a:lnTo>
                <a:cubicBezTo>
                  <a:pt x="3253264" y="1596119"/>
                  <a:pt x="3270518" y="1585619"/>
                  <a:pt x="3289111" y="1583140"/>
                </a:cubicBezTo>
                <a:cubicBezTo>
                  <a:pt x="3338918" y="1576499"/>
                  <a:pt x="3389194" y="1574041"/>
                  <a:pt x="3439236" y="1569492"/>
                </a:cubicBezTo>
                <a:cubicBezTo>
                  <a:pt x="3507475" y="1574041"/>
                  <a:pt x="3576049" y="1574992"/>
                  <a:pt x="3643952" y="1583140"/>
                </a:cubicBezTo>
                <a:cubicBezTo>
                  <a:pt x="3877503" y="1611166"/>
                  <a:pt x="3710691" y="1596412"/>
                  <a:pt x="3821373" y="1624083"/>
                </a:cubicBezTo>
                <a:cubicBezTo>
                  <a:pt x="3896753" y="1642928"/>
                  <a:pt x="3940816" y="1642852"/>
                  <a:pt x="4026090" y="1651379"/>
                </a:cubicBezTo>
                <a:cubicBezTo>
                  <a:pt x="4044287" y="1655928"/>
                  <a:pt x="4062227" y="1661671"/>
                  <a:pt x="4080681" y="1665026"/>
                </a:cubicBezTo>
                <a:cubicBezTo>
                  <a:pt x="4223796" y="1691047"/>
                  <a:pt x="4326719" y="1685218"/>
                  <a:pt x="4490114" y="1692322"/>
                </a:cubicBezTo>
                <a:cubicBezTo>
                  <a:pt x="4549254" y="1687773"/>
                  <a:pt x="4608677" y="1686031"/>
                  <a:pt x="4667534" y="1678674"/>
                </a:cubicBezTo>
                <a:cubicBezTo>
                  <a:pt x="4758904" y="1667253"/>
                  <a:pt x="4651976" y="1650900"/>
                  <a:pt x="4763069" y="1678674"/>
                </a:cubicBezTo>
                <a:cubicBezTo>
                  <a:pt x="4767999" y="1678058"/>
                  <a:pt x="4916779" y="1662157"/>
                  <a:pt x="4940490" y="1651379"/>
                </a:cubicBezTo>
                <a:cubicBezTo>
                  <a:pt x="5049110" y="1602007"/>
                  <a:pt x="4992899" y="1610615"/>
                  <a:pt x="5063319" y="1555844"/>
                </a:cubicBezTo>
                <a:cubicBezTo>
                  <a:pt x="5142689" y="1494111"/>
                  <a:pt x="5137288" y="1503893"/>
                  <a:pt x="5227093" y="1473958"/>
                </a:cubicBezTo>
                <a:lnTo>
                  <a:pt x="5268036" y="1460310"/>
                </a:lnTo>
                <a:cubicBezTo>
                  <a:pt x="5277134" y="1446662"/>
                  <a:pt x="5284830" y="1431968"/>
                  <a:pt x="5295331" y="1419367"/>
                </a:cubicBezTo>
                <a:cubicBezTo>
                  <a:pt x="5333062" y="1374090"/>
                  <a:pt x="5338156" y="1388308"/>
                  <a:pt x="5363570" y="1337480"/>
                </a:cubicBezTo>
                <a:cubicBezTo>
                  <a:pt x="5378203" y="1308213"/>
                  <a:pt x="5384636" y="1256332"/>
                  <a:pt x="5390866" y="1228298"/>
                </a:cubicBezTo>
                <a:cubicBezTo>
                  <a:pt x="5394935" y="1209988"/>
                  <a:pt x="5401159" y="1192162"/>
                  <a:pt x="5404514" y="1173707"/>
                </a:cubicBezTo>
                <a:cubicBezTo>
                  <a:pt x="5410268" y="1142058"/>
                  <a:pt x="5410928" y="1109517"/>
                  <a:pt x="5418161" y="1078173"/>
                </a:cubicBezTo>
                <a:cubicBezTo>
                  <a:pt x="5424631" y="1050138"/>
                  <a:pt x="5445457" y="996286"/>
                  <a:pt x="5445457" y="996286"/>
                </a:cubicBezTo>
                <a:cubicBezTo>
                  <a:pt x="5440908" y="868907"/>
                  <a:pt x="5442394" y="741169"/>
                  <a:pt x="5431809" y="614149"/>
                </a:cubicBezTo>
                <a:cubicBezTo>
                  <a:pt x="5428694" y="576765"/>
                  <a:pt x="5411871" y="541753"/>
                  <a:pt x="5404514" y="504967"/>
                </a:cubicBezTo>
                <a:cubicBezTo>
                  <a:pt x="5399965" y="482221"/>
                  <a:pt x="5396492" y="459232"/>
                  <a:pt x="5390866" y="436728"/>
                </a:cubicBezTo>
                <a:cubicBezTo>
                  <a:pt x="5375779" y="376382"/>
                  <a:pt x="5377218" y="414942"/>
                  <a:pt x="5377218" y="382137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291618" y="3302758"/>
            <a:ext cx="1624083" cy="900752"/>
          </a:xfrm>
          <a:custGeom>
            <a:avLst/>
            <a:gdLst>
              <a:gd name="connsiteX0" fmla="*/ 1624083 w 1624083"/>
              <a:gd name="connsiteY0" fmla="*/ 0 h 900752"/>
              <a:gd name="connsiteX1" fmla="*/ 1583140 w 1624083"/>
              <a:gd name="connsiteY1" fmla="*/ 68239 h 900752"/>
              <a:gd name="connsiteX2" fmla="*/ 1542197 w 1624083"/>
              <a:gd name="connsiteY2" fmla="*/ 109182 h 900752"/>
              <a:gd name="connsiteX3" fmla="*/ 1514901 w 1624083"/>
              <a:gd name="connsiteY3" fmla="*/ 163773 h 900752"/>
              <a:gd name="connsiteX4" fmla="*/ 1446663 w 1624083"/>
              <a:gd name="connsiteY4" fmla="*/ 272955 h 900752"/>
              <a:gd name="connsiteX5" fmla="*/ 1419367 w 1624083"/>
              <a:gd name="connsiteY5" fmla="*/ 341194 h 900752"/>
              <a:gd name="connsiteX6" fmla="*/ 1364776 w 1624083"/>
              <a:gd name="connsiteY6" fmla="*/ 423081 h 900752"/>
              <a:gd name="connsiteX7" fmla="*/ 1351128 w 1624083"/>
              <a:gd name="connsiteY7" fmla="*/ 464024 h 900752"/>
              <a:gd name="connsiteX8" fmla="*/ 1310185 w 1624083"/>
              <a:gd name="connsiteY8" fmla="*/ 491320 h 900752"/>
              <a:gd name="connsiteX9" fmla="*/ 1214651 w 1624083"/>
              <a:gd name="connsiteY9" fmla="*/ 600502 h 900752"/>
              <a:gd name="connsiteX10" fmla="*/ 1173707 w 1624083"/>
              <a:gd name="connsiteY10" fmla="*/ 614149 h 900752"/>
              <a:gd name="connsiteX11" fmla="*/ 1146412 w 1624083"/>
              <a:gd name="connsiteY11" fmla="*/ 655093 h 900752"/>
              <a:gd name="connsiteX12" fmla="*/ 1023582 w 1624083"/>
              <a:gd name="connsiteY12" fmla="*/ 696036 h 900752"/>
              <a:gd name="connsiteX13" fmla="*/ 968991 w 1624083"/>
              <a:gd name="connsiteY13" fmla="*/ 723332 h 900752"/>
              <a:gd name="connsiteX14" fmla="*/ 928048 w 1624083"/>
              <a:gd name="connsiteY14" fmla="*/ 750627 h 900752"/>
              <a:gd name="connsiteX15" fmla="*/ 859809 w 1624083"/>
              <a:gd name="connsiteY15" fmla="*/ 777923 h 900752"/>
              <a:gd name="connsiteX16" fmla="*/ 791570 w 1624083"/>
              <a:gd name="connsiteY16" fmla="*/ 818866 h 900752"/>
              <a:gd name="connsiteX17" fmla="*/ 750627 w 1624083"/>
              <a:gd name="connsiteY17" fmla="*/ 846161 h 900752"/>
              <a:gd name="connsiteX18" fmla="*/ 682388 w 1624083"/>
              <a:gd name="connsiteY18" fmla="*/ 859809 h 900752"/>
              <a:gd name="connsiteX19" fmla="*/ 641445 w 1624083"/>
              <a:gd name="connsiteY19" fmla="*/ 887105 h 900752"/>
              <a:gd name="connsiteX20" fmla="*/ 573206 w 1624083"/>
              <a:gd name="connsiteY20" fmla="*/ 900752 h 900752"/>
              <a:gd name="connsiteX21" fmla="*/ 232012 w 1624083"/>
              <a:gd name="connsiteY21" fmla="*/ 887105 h 900752"/>
              <a:gd name="connsiteX22" fmla="*/ 163773 w 1624083"/>
              <a:gd name="connsiteY22" fmla="*/ 873457 h 900752"/>
              <a:gd name="connsiteX23" fmla="*/ 136478 w 1624083"/>
              <a:gd name="connsiteY23" fmla="*/ 832514 h 900752"/>
              <a:gd name="connsiteX24" fmla="*/ 95534 w 1624083"/>
              <a:gd name="connsiteY24" fmla="*/ 805218 h 900752"/>
              <a:gd name="connsiteX25" fmla="*/ 68239 w 1624083"/>
              <a:gd name="connsiteY25" fmla="*/ 750627 h 900752"/>
              <a:gd name="connsiteX26" fmla="*/ 27295 w 1624083"/>
              <a:gd name="connsiteY26" fmla="*/ 736979 h 900752"/>
              <a:gd name="connsiteX27" fmla="*/ 0 w 1624083"/>
              <a:gd name="connsiteY27" fmla="*/ 696036 h 90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24083" h="900752">
                <a:moveTo>
                  <a:pt x="1624083" y="0"/>
                </a:moveTo>
                <a:cubicBezTo>
                  <a:pt x="1610435" y="22746"/>
                  <a:pt x="1599056" y="47018"/>
                  <a:pt x="1583140" y="68239"/>
                </a:cubicBezTo>
                <a:cubicBezTo>
                  <a:pt x="1571560" y="83680"/>
                  <a:pt x="1553415" y="93476"/>
                  <a:pt x="1542197" y="109182"/>
                </a:cubicBezTo>
                <a:cubicBezTo>
                  <a:pt x="1530372" y="125737"/>
                  <a:pt x="1524995" y="146109"/>
                  <a:pt x="1514901" y="163773"/>
                </a:cubicBezTo>
                <a:cubicBezTo>
                  <a:pt x="1471604" y="239543"/>
                  <a:pt x="1498129" y="170025"/>
                  <a:pt x="1446663" y="272955"/>
                </a:cubicBezTo>
                <a:cubicBezTo>
                  <a:pt x="1435707" y="294867"/>
                  <a:pt x="1431098" y="319687"/>
                  <a:pt x="1419367" y="341194"/>
                </a:cubicBezTo>
                <a:cubicBezTo>
                  <a:pt x="1403658" y="369994"/>
                  <a:pt x="1375150" y="391959"/>
                  <a:pt x="1364776" y="423081"/>
                </a:cubicBezTo>
                <a:cubicBezTo>
                  <a:pt x="1360227" y="436729"/>
                  <a:pt x="1360115" y="452790"/>
                  <a:pt x="1351128" y="464024"/>
                </a:cubicBezTo>
                <a:cubicBezTo>
                  <a:pt x="1340881" y="476832"/>
                  <a:pt x="1323833" y="482221"/>
                  <a:pt x="1310185" y="491320"/>
                </a:cubicBezTo>
                <a:cubicBezTo>
                  <a:pt x="1269245" y="552730"/>
                  <a:pt x="1271515" y="572071"/>
                  <a:pt x="1214651" y="600502"/>
                </a:cubicBezTo>
                <a:cubicBezTo>
                  <a:pt x="1201784" y="606936"/>
                  <a:pt x="1187355" y="609600"/>
                  <a:pt x="1173707" y="614149"/>
                </a:cubicBezTo>
                <a:cubicBezTo>
                  <a:pt x="1164609" y="627797"/>
                  <a:pt x="1160321" y="646400"/>
                  <a:pt x="1146412" y="655093"/>
                </a:cubicBezTo>
                <a:cubicBezTo>
                  <a:pt x="1091830" y="689207"/>
                  <a:pt x="1071344" y="672154"/>
                  <a:pt x="1023582" y="696036"/>
                </a:cubicBezTo>
                <a:cubicBezTo>
                  <a:pt x="1005385" y="705135"/>
                  <a:pt x="986655" y="713238"/>
                  <a:pt x="968991" y="723332"/>
                </a:cubicBezTo>
                <a:cubicBezTo>
                  <a:pt x="954750" y="731470"/>
                  <a:pt x="942719" y="743292"/>
                  <a:pt x="928048" y="750627"/>
                </a:cubicBezTo>
                <a:cubicBezTo>
                  <a:pt x="906136" y="761583"/>
                  <a:pt x="881721" y="766967"/>
                  <a:pt x="859809" y="777923"/>
                </a:cubicBezTo>
                <a:cubicBezTo>
                  <a:pt x="836083" y="789786"/>
                  <a:pt x="814064" y="804807"/>
                  <a:pt x="791570" y="818866"/>
                </a:cubicBezTo>
                <a:cubicBezTo>
                  <a:pt x="777661" y="827559"/>
                  <a:pt x="765985" y="840402"/>
                  <a:pt x="750627" y="846161"/>
                </a:cubicBezTo>
                <a:cubicBezTo>
                  <a:pt x="728907" y="854306"/>
                  <a:pt x="705134" y="855260"/>
                  <a:pt x="682388" y="859809"/>
                </a:cubicBezTo>
                <a:cubicBezTo>
                  <a:pt x="668740" y="868908"/>
                  <a:pt x="656803" y="881346"/>
                  <a:pt x="641445" y="887105"/>
                </a:cubicBezTo>
                <a:cubicBezTo>
                  <a:pt x="619725" y="895250"/>
                  <a:pt x="596403" y="900752"/>
                  <a:pt x="573206" y="900752"/>
                </a:cubicBezTo>
                <a:cubicBezTo>
                  <a:pt x="459384" y="900752"/>
                  <a:pt x="345743" y="891654"/>
                  <a:pt x="232012" y="887105"/>
                </a:cubicBezTo>
                <a:cubicBezTo>
                  <a:pt x="209266" y="882556"/>
                  <a:pt x="183913" y="884966"/>
                  <a:pt x="163773" y="873457"/>
                </a:cubicBezTo>
                <a:cubicBezTo>
                  <a:pt x="149532" y="865319"/>
                  <a:pt x="148076" y="844112"/>
                  <a:pt x="136478" y="832514"/>
                </a:cubicBezTo>
                <a:cubicBezTo>
                  <a:pt x="124879" y="820915"/>
                  <a:pt x="109182" y="814317"/>
                  <a:pt x="95534" y="805218"/>
                </a:cubicBezTo>
                <a:cubicBezTo>
                  <a:pt x="86436" y="787021"/>
                  <a:pt x="82625" y="765013"/>
                  <a:pt x="68239" y="750627"/>
                </a:cubicBezTo>
                <a:cubicBezTo>
                  <a:pt x="58066" y="740454"/>
                  <a:pt x="38529" y="745966"/>
                  <a:pt x="27295" y="736979"/>
                </a:cubicBezTo>
                <a:cubicBezTo>
                  <a:pt x="14487" y="726733"/>
                  <a:pt x="0" y="696036"/>
                  <a:pt x="0" y="696036"/>
                </a:cubicBez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6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5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9" y="257912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9"/>
            <a:ext cx="1327751" cy="180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4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57300"/>
            <a:ext cx="8153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2286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3. </a:t>
            </a:r>
            <a:r>
              <a:rPr lang="en-US" sz="4000" b="1" dirty="0" err="1" smtClean="0">
                <a:solidFill>
                  <a:srgbClr val="FFFF00"/>
                </a:solidFill>
              </a:rPr>
              <a:t>Tập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đọc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05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953000" y="2743200"/>
            <a:ext cx="838200" cy="137160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953000" y="2743200"/>
            <a:ext cx="914400" cy="137160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66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790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40</Words>
  <Application>Microsoft Office PowerPoint</Application>
  <PresentationFormat>On-screen Show (4:3)</PresentationFormat>
  <Paragraphs>15</Paragraphs>
  <Slides>12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Bài 114: uê - uơ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114: uê - uơ</dc:title>
  <dc:creator>DELL</dc:creator>
  <cp:lastModifiedBy>DELL</cp:lastModifiedBy>
  <cp:revision>8</cp:revision>
  <dcterms:created xsi:type="dcterms:W3CDTF">2006-08-16T00:00:00Z</dcterms:created>
  <dcterms:modified xsi:type="dcterms:W3CDTF">2020-08-27T04:27:29Z</dcterms:modified>
</cp:coreProperties>
</file>